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60" r:id="rId3"/>
    <p:sldId id="261" r:id="rId4"/>
    <p:sldId id="262" r:id="rId5"/>
    <p:sldId id="264" r:id="rId6"/>
    <p:sldId id="266" r:id="rId7"/>
    <p:sldId id="265" r:id="rId8"/>
    <p:sldId id="267" r:id="rId9"/>
    <p:sldId id="268" r:id="rId10"/>
    <p:sldId id="263"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ziz Azi" initials="AA" lastIdx="1" clrIdx="0">
    <p:extLst>
      <p:ext uri="{19B8F6BF-5375-455C-9EA6-DF929625EA0E}">
        <p15:presenceInfo xmlns:p15="http://schemas.microsoft.com/office/powerpoint/2012/main" userId="b54ad8458ee57ba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6" autoAdjust="0"/>
    <p:restoredTop sz="94291" autoAdjust="0"/>
  </p:normalViewPr>
  <p:slideViewPr>
    <p:cSldViewPr snapToGrid="0" showGuides="1">
      <p:cViewPr varScale="1">
        <p:scale>
          <a:sx n="59" d="100"/>
          <a:sy n="59" d="100"/>
        </p:scale>
        <p:origin x="96" y="653"/>
      </p:cViewPr>
      <p:guideLst>
        <p:guide orient="horz" pos="2160"/>
        <p:guide pos="3840"/>
      </p:guideLst>
    </p:cSldViewPr>
  </p:slideViewPr>
  <p:notesTextViewPr>
    <p:cViewPr>
      <p:scale>
        <a:sx n="1" d="1"/>
        <a:sy n="1" d="1"/>
      </p:scale>
      <p:origin x="0" y="0"/>
    </p:cViewPr>
  </p:notesTextViewPr>
  <p:notesViewPr>
    <p:cSldViewPr snapToGrid="0" showGuides="1">
      <p:cViewPr varScale="1">
        <p:scale>
          <a:sx n="65" d="100"/>
          <a:sy n="65" d="100"/>
        </p:scale>
        <p:origin x="1368" y="53"/>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224010545620117E-2"/>
          <c:y val="1.8201345375404174E-2"/>
          <c:w val="0.92872789824570345"/>
          <c:h val="0.93687864014190059"/>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Sheet1!$B$2:$B$11</c:f>
              <c:numCache>
                <c:formatCode>0%</c:formatCode>
                <c:ptCount val="10"/>
                <c:pt idx="0">
                  <c:v>0.21</c:v>
                </c:pt>
                <c:pt idx="1">
                  <c:v>0.27</c:v>
                </c:pt>
                <c:pt idx="2">
                  <c:v>0.35</c:v>
                </c:pt>
                <c:pt idx="3">
                  <c:v>0.36</c:v>
                </c:pt>
                <c:pt idx="4">
                  <c:v>0.45</c:v>
                </c:pt>
                <c:pt idx="5">
                  <c:v>0.54</c:v>
                </c:pt>
                <c:pt idx="6">
                  <c:v>0.52</c:v>
                </c:pt>
                <c:pt idx="7">
                  <c:v>0.68</c:v>
                </c:pt>
                <c:pt idx="8">
                  <c:v>0.71</c:v>
                </c:pt>
                <c:pt idx="9">
                  <c:v>0.89</c:v>
                </c:pt>
              </c:numCache>
            </c:numRef>
          </c:val>
          <c:smooth val="0"/>
          <c:extLst>
            <c:ext xmlns:c16="http://schemas.microsoft.com/office/drawing/2014/chart" uri="{C3380CC4-5D6E-409C-BE32-E72D297353CC}">
              <c16:uniqueId val="{00000000-BD4E-449B-B7F3-64ED8F443A90}"/>
            </c:ext>
          </c:extLst>
        </c:ser>
        <c:ser>
          <c:idx val="1"/>
          <c:order val="1"/>
          <c:tx>
            <c:strRef>
              <c:f>Sheet1!$C$1</c:f>
              <c:strCache>
                <c:ptCount val="1"/>
                <c:pt idx="0">
                  <c:v>Series 2</c:v>
                </c:pt>
              </c:strCache>
            </c:strRef>
          </c:tx>
          <c:spPr>
            <a:ln w="28575" cap="rnd">
              <a:solidFill>
                <a:schemeClr val="tx1"/>
              </a:solidFill>
              <a:round/>
            </a:ln>
            <a:effectLst/>
          </c:spPr>
          <c:marker>
            <c:symbol val="circle"/>
            <c:size val="5"/>
            <c:spPr>
              <a:solidFill>
                <a:schemeClr val="tx1"/>
              </a:solidFill>
              <a:ln w="9525">
                <a:solidFill>
                  <a:schemeClr val="accent2"/>
                </a:solidFill>
              </a:ln>
              <a:effectLst/>
            </c:spPr>
          </c:marker>
          <c:cat>
            <c:strRef>
              <c:f>Sheet1!$A$2:$A$11</c:f>
              <c:strCache>
                <c:ptCount val="10"/>
                <c:pt idx="0">
                  <c:v>Category 1</c:v>
                </c:pt>
                <c:pt idx="1">
                  <c:v>Category 2</c:v>
                </c:pt>
                <c:pt idx="2">
                  <c:v>Category 3</c:v>
                </c:pt>
                <c:pt idx="3">
                  <c:v>Category 4</c:v>
                </c:pt>
                <c:pt idx="4">
                  <c:v>Category 5</c:v>
                </c:pt>
                <c:pt idx="5">
                  <c:v>Category 6</c:v>
                </c:pt>
                <c:pt idx="6">
                  <c:v>Category 7</c:v>
                </c:pt>
                <c:pt idx="7">
                  <c:v>Category 8</c:v>
                </c:pt>
                <c:pt idx="8">
                  <c:v>Category 9</c:v>
                </c:pt>
                <c:pt idx="9">
                  <c:v>Category 10</c:v>
                </c:pt>
              </c:strCache>
            </c:strRef>
          </c:cat>
          <c:val>
            <c:numRef>
              <c:f>Sheet1!$C$2:$C$11</c:f>
              <c:numCache>
                <c:formatCode>0%</c:formatCode>
                <c:ptCount val="10"/>
                <c:pt idx="0">
                  <c:v>0.24</c:v>
                </c:pt>
                <c:pt idx="1">
                  <c:v>0.25</c:v>
                </c:pt>
                <c:pt idx="2">
                  <c:v>0.37</c:v>
                </c:pt>
                <c:pt idx="3">
                  <c:v>0.3</c:v>
                </c:pt>
                <c:pt idx="4">
                  <c:v>0.43</c:v>
                </c:pt>
                <c:pt idx="5">
                  <c:v>0.57999999999999996</c:v>
                </c:pt>
                <c:pt idx="6">
                  <c:v>0.56000000000000005</c:v>
                </c:pt>
                <c:pt idx="7">
                  <c:v>0.63</c:v>
                </c:pt>
                <c:pt idx="8">
                  <c:v>0.79</c:v>
                </c:pt>
                <c:pt idx="9">
                  <c:v>0.81</c:v>
                </c:pt>
              </c:numCache>
            </c:numRef>
          </c:val>
          <c:smooth val="0"/>
          <c:extLst>
            <c:ext xmlns:c16="http://schemas.microsoft.com/office/drawing/2014/chart" uri="{C3380CC4-5D6E-409C-BE32-E72D297353CC}">
              <c16:uniqueId val="{00000001-BD4E-449B-B7F3-64ED8F443A90}"/>
            </c:ext>
          </c:extLst>
        </c:ser>
        <c:dLbls>
          <c:showLegendKey val="0"/>
          <c:showVal val="0"/>
          <c:showCatName val="0"/>
          <c:showSerName val="0"/>
          <c:showPercent val="0"/>
          <c:showBubbleSize val="0"/>
        </c:dLbls>
        <c:marker val="1"/>
        <c:smooth val="0"/>
        <c:axId val="466725560"/>
        <c:axId val="466728512"/>
      </c:lineChart>
      <c:catAx>
        <c:axId val="46672556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lumMod val="65000"/>
                    <a:lumOff val="35000"/>
                  </a:schemeClr>
                </a:solidFill>
                <a:latin typeface="+mn-lt"/>
                <a:ea typeface="+mn-ea"/>
                <a:cs typeface="+mn-cs"/>
              </a:defRPr>
            </a:pPr>
            <a:endParaRPr lang="en-US"/>
          </a:p>
        </c:txPr>
        <c:crossAx val="466728512"/>
        <c:crosses val="autoZero"/>
        <c:auto val="1"/>
        <c:lblAlgn val="ctr"/>
        <c:lblOffset val="100"/>
        <c:noMultiLvlLbl val="0"/>
      </c:catAx>
      <c:valAx>
        <c:axId val="46672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46672556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100" b="1"/>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04514951834859"/>
          <c:y val="0"/>
          <c:w val="0.78395178733345816"/>
          <c:h val="0.93576729564440997"/>
        </c:manualLayout>
      </c:layout>
      <c:barChart>
        <c:barDir val="bar"/>
        <c:grouping val="percentStack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0%</c:formatCode>
                <c:ptCount val="4"/>
                <c:pt idx="0">
                  <c:v>0.43</c:v>
                </c:pt>
                <c:pt idx="1">
                  <c:v>0.25</c:v>
                </c:pt>
                <c:pt idx="2">
                  <c:v>0.35</c:v>
                </c:pt>
                <c:pt idx="3">
                  <c:v>0.34</c:v>
                </c:pt>
              </c:numCache>
            </c:numRef>
          </c:val>
          <c:extLst>
            <c:ext xmlns:c16="http://schemas.microsoft.com/office/drawing/2014/chart" uri="{C3380CC4-5D6E-409C-BE32-E72D297353CC}">
              <c16:uniqueId val="{00000000-3CB9-4823-B8D7-A8146C7A917A}"/>
            </c:ext>
          </c:extLst>
        </c:ser>
        <c:ser>
          <c:idx val="1"/>
          <c:order val="1"/>
          <c:tx>
            <c:strRef>
              <c:f>Sheet1!$C$1</c:f>
              <c:strCache>
                <c:ptCount val="1"/>
                <c:pt idx="0">
                  <c:v>Series 2</c:v>
                </c:pt>
              </c:strCache>
            </c:strRef>
          </c:tx>
          <c:spPr>
            <a:solidFill>
              <a:schemeClr val="accent2"/>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0%</c:formatCode>
                <c:ptCount val="4"/>
                <c:pt idx="0">
                  <c:v>0.24</c:v>
                </c:pt>
                <c:pt idx="1">
                  <c:v>0.44</c:v>
                </c:pt>
                <c:pt idx="2">
                  <c:v>0.19</c:v>
                </c:pt>
                <c:pt idx="3">
                  <c:v>0.28000000000000003</c:v>
                </c:pt>
              </c:numCache>
            </c:numRef>
          </c:val>
          <c:extLst>
            <c:ext xmlns:c16="http://schemas.microsoft.com/office/drawing/2014/chart" uri="{C3380CC4-5D6E-409C-BE32-E72D297353CC}">
              <c16:uniqueId val="{00000001-3CB9-4823-B8D7-A8146C7A917A}"/>
            </c:ext>
          </c:extLst>
        </c:ser>
        <c:ser>
          <c:idx val="2"/>
          <c:order val="2"/>
          <c:tx>
            <c:strRef>
              <c:f>Sheet1!$D$1</c:f>
              <c:strCache>
                <c:ptCount val="1"/>
                <c:pt idx="0">
                  <c:v>Series 3</c:v>
                </c:pt>
              </c:strCache>
            </c:strRef>
          </c:tx>
          <c:spPr>
            <a:solidFill>
              <a:schemeClr val="tx1">
                <a:lumMod val="25000"/>
                <a:lumOff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0%</c:formatCode>
                <c:ptCount val="4"/>
                <c:pt idx="0">
                  <c:v>0.1</c:v>
                </c:pt>
                <c:pt idx="1">
                  <c:v>0.2</c:v>
                </c:pt>
                <c:pt idx="2">
                  <c:v>0.3</c:v>
                </c:pt>
                <c:pt idx="3">
                  <c:v>0.35</c:v>
                </c:pt>
              </c:numCache>
            </c:numRef>
          </c:val>
          <c:extLst>
            <c:ext xmlns:c16="http://schemas.microsoft.com/office/drawing/2014/chart" uri="{C3380CC4-5D6E-409C-BE32-E72D297353CC}">
              <c16:uniqueId val="{00000002-3CB9-4823-B8D7-A8146C7A917A}"/>
            </c:ext>
          </c:extLst>
        </c:ser>
        <c:dLbls>
          <c:showLegendKey val="0"/>
          <c:showVal val="0"/>
          <c:showCatName val="0"/>
          <c:showSerName val="0"/>
          <c:showPercent val="0"/>
          <c:showBubbleSize val="0"/>
        </c:dLbls>
        <c:gapWidth val="150"/>
        <c:overlap val="100"/>
        <c:axId val="816258576"/>
        <c:axId val="816259560"/>
      </c:barChart>
      <c:catAx>
        <c:axId val="816258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9560"/>
        <c:crosses val="autoZero"/>
        <c:auto val="1"/>
        <c:lblAlgn val="ctr"/>
        <c:lblOffset val="100"/>
        <c:noMultiLvlLbl val="0"/>
      </c:catAx>
      <c:valAx>
        <c:axId val="81625956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1625857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B9A8C55-0C4F-40BB-9F99-5F31E305482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4" name="Footer Placeholder 3">
            <a:extLst>
              <a:ext uri="{FF2B5EF4-FFF2-40B4-BE49-F238E27FC236}">
                <a16:creationId xmlns:a16="http://schemas.microsoft.com/office/drawing/2014/main" id="{15585356-880D-4B4F-931D-BBC9E4665E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33618BE5-F755-4EC7-8913-ED860531EC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759BD0D-08DD-43E5-AD72-BB64A5D8EE76}" type="slidenum">
              <a:rPr lang="en-ID" smtClean="0"/>
              <a:t>‹#›</a:t>
            </a:fld>
            <a:endParaRPr lang="en-ID"/>
          </a:p>
        </p:txBody>
      </p:sp>
    </p:spTree>
    <p:extLst>
      <p:ext uri="{BB962C8B-B14F-4D97-AF65-F5344CB8AC3E}">
        <p14:creationId xmlns:p14="http://schemas.microsoft.com/office/powerpoint/2010/main" val="3642170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660AB-C737-4725-A59E-73096A219B67}" type="datetimeFigureOut">
              <a:rPr lang="en-US" smtClean="0"/>
              <a:t>7/8/2020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9B9867-A8D7-43CA-B62E-65ACB63F0B12}" type="slidenum">
              <a:rPr lang="en-US" smtClean="0"/>
              <a:t>‹#›</a:t>
            </a:fld>
            <a:endParaRPr lang="en-US"/>
          </a:p>
        </p:txBody>
      </p:sp>
    </p:spTree>
    <p:extLst>
      <p:ext uri="{BB962C8B-B14F-4D97-AF65-F5344CB8AC3E}">
        <p14:creationId xmlns:p14="http://schemas.microsoft.com/office/powerpoint/2010/main" val="2334178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44" name="Picture Placeholder 6">
            <a:extLst>
              <a:ext uri="{FF2B5EF4-FFF2-40B4-BE49-F238E27FC236}">
                <a16:creationId xmlns:a16="http://schemas.microsoft.com/office/drawing/2014/main" id="{D5EE737E-8FD5-46FE-8FF9-52BB89ECFB3A}"/>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Tree>
    <p:extLst>
      <p:ext uri="{BB962C8B-B14F-4D97-AF65-F5344CB8AC3E}">
        <p14:creationId xmlns:p14="http://schemas.microsoft.com/office/powerpoint/2010/main" val="2518370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6499A40E-FB85-4BD5-B64B-7B10D2807962}"/>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54C8123E-8F32-4902-8BBC-F5E8A7CE179A}"/>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E5159E66-0167-42A2-BC9E-01E33C44E8F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9E0AF11-DC71-4DA3-8285-146C32E6BEEF}"/>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7968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F038368A-6608-4BB2-9C62-FCC0AD89B116}"/>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D83D143E-CD3E-45F5-AC0B-263DB968E4B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33A0576C-4AF5-4F6F-911C-E09CD89FD18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432791-6793-4731-865B-2E7B705760CB}"/>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287134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887442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4E2B9AB6-AEE9-4076-9161-701484F324B4}"/>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481E45D-1FE3-4920-AC15-8111EC9B800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646C5F56-5EB0-454C-AD0A-603323412C8D}"/>
              </a:ext>
            </a:extLst>
          </p:cNvPr>
          <p:cNvSpPr>
            <a:spLocks noGrp="1"/>
          </p:cNvSpPr>
          <p:nvPr>
            <p:ph type="ctrTitle" hasCustomPrompt="1"/>
          </p:nvPr>
        </p:nvSpPr>
        <p:spPr>
          <a:xfrm>
            <a:off x="818012" y="14674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6EFBEECC-1B13-45DF-9D4D-C5CC054FA8F8}"/>
              </a:ext>
            </a:extLst>
          </p:cNvPr>
          <p:cNvSpPr>
            <a:spLocks noGrp="1"/>
          </p:cNvSpPr>
          <p:nvPr>
            <p:ph type="subTitle" idx="1"/>
          </p:nvPr>
        </p:nvSpPr>
        <p:spPr>
          <a:xfrm>
            <a:off x="818012" y="12920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04551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C473865E-F91E-4CA3-ADCF-60011098892D}"/>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42" name="Title 1">
            <a:extLst>
              <a:ext uri="{FF2B5EF4-FFF2-40B4-BE49-F238E27FC236}">
                <a16:creationId xmlns:a16="http://schemas.microsoft.com/office/drawing/2014/main" id="{B04E9531-A2C0-469C-9DD2-53CFD0D25767}"/>
              </a:ext>
            </a:extLst>
          </p:cNvPr>
          <p:cNvSpPr>
            <a:spLocks noGrp="1"/>
          </p:cNvSpPr>
          <p:nvPr>
            <p:ph type="ctrTitle" hasCustomPrompt="1"/>
          </p:nvPr>
        </p:nvSpPr>
        <p:spPr>
          <a:xfrm>
            <a:off x="6698112" y="13150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43" name="Subtitle 2">
            <a:extLst>
              <a:ext uri="{FF2B5EF4-FFF2-40B4-BE49-F238E27FC236}">
                <a16:creationId xmlns:a16="http://schemas.microsoft.com/office/drawing/2014/main" id="{EC5B88ED-D17F-4CE1-84D7-4213F323CECA}"/>
              </a:ext>
            </a:extLst>
          </p:cNvPr>
          <p:cNvSpPr>
            <a:spLocks noGrp="1"/>
          </p:cNvSpPr>
          <p:nvPr>
            <p:ph type="subTitle" idx="1"/>
          </p:nvPr>
        </p:nvSpPr>
        <p:spPr>
          <a:xfrm>
            <a:off x="6698112" y="11396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4075669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2117804-4C85-4A43-9B7B-906A1BE9A6B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929916DE-8C32-433C-9441-80DDAC0BD23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4DEE58F2-B75B-44E2-A5FB-DA55FD436910}"/>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F3BAA131-7C55-4CC6-B88E-2082A2827BE7}"/>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644663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3795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AE2AA73A-D53B-4EAC-AA19-1D566BA7A8A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6420845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A41B894C-BC64-41DF-996D-C42CA4FCE42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18D85FD-5772-42FE-9D6B-83B3AE473279}"/>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70083790-70A5-4A66-A9D7-EFAF1667BD3A}"/>
              </a:ext>
            </a:extLst>
          </p:cNvPr>
          <p:cNvSpPr>
            <a:spLocks noGrp="1"/>
          </p:cNvSpPr>
          <p:nvPr>
            <p:ph type="ctrTitle" hasCustomPrompt="1"/>
          </p:nvPr>
        </p:nvSpPr>
        <p:spPr>
          <a:xfrm>
            <a:off x="830712" y="9264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1711A76F-A43B-44D2-9AD1-7A83F18CF2A9}"/>
              </a:ext>
            </a:extLst>
          </p:cNvPr>
          <p:cNvSpPr>
            <a:spLocks noGrp="1"/>
          </p:cNvSpPr>
          <p:nvPr>
            <p:ph type="subTitle" idx="1"/>
          </p:nvPr>
        </p:nvSpPr>
        <p:spPr>
          <a:xfrm>
            <a:off x="830712" y="7510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0170846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2A551E6F-4F5E-4F3E-A89C-961FB531E6B7}"/>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1669CF3F-2037-4F2F-AE5C-C3C21429A306}"/>
              </a:ext>
            </a:extLst>
          </p:cNvPr>
          <p:cNvSpPr>
            <a:spLocks noGrp="1"/>
          </p:cNvSpPr>
          <p:nvPr>
            <p:ph type="ctrTitle" hasCustomPrompt="1"/>
          </p:nvPr>
        </p:nvSpPr>
        <p:spPr>
          <a:xfrm>
            <a:off x="7112355" y="1136030"/>
            <a:ext cx="6860276" cy="943200"/>
          </a:xfrm>
        </p:spPr>
        <p:txBody>
          <a:bodyPr anchor="ctr">
            <a:noAutofit/>
          </a:bodyPr>
          <a:lstStyle>
            <a:lvl1pPr algn="l">
              <a:defRPr sz="4400" b="1">
                <a:solidFill>
                  <a:schemeClr val="bg2"/>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3A7A993C-F810-4B83-AAD8-FF921ECFE09E}"/>
              </a:ext>
            </a:extLst>
          </p:cNvPr>
          <p:cNvSpPr>
            <a:spLocks noGrp="1"/>
          </p:cNvSpPr>
          <p:nvPr>
            <p:ph type="subTitle" idx="1"/>
          </p:nvPr>
        </p:nvSpPr>
        <p:spPr>
          <a:xfrm>
            <a:off x="7112355" y="960611"/>
            <a:ext cx="6860276" cy="350838"/>
          </a:xfrm>
        </p:spPr>
        <p:txBody>
          <a:bodyPr anchor="ctr">
            <a:normAutofit/>
          </a:bodyPr>
          <a:lstStyle>
            <a:lvl1pPr marL="0" indent="0" algn="l">
              <a:buNone/>
              <a:defRPr sz="1200" b="1" spc="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78876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327F9918-8269-44B2-AC14-DB894EE29802}"/>
              </a:ext>
            </a:extLst>
          </p:cNvPr>
          <p:cNvSpPr/>
          <p:nvPr userDrawn="1"/>
        </p:nvSpPr>
        <p:spPr>
          <a:xfrm rot="5400000" flipH="1" flipV="1">
            <a:off x="62611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Right Triangle 2">
            <a:extLst>
              <a:ext uri="{FF2B5EF4-FFF2-40B4-BE49-F238E27FC236}">
                <a16:creationId xmlns:a16="http://schemas.microsoft.com/office/drawing/2014/main" id="{D9CE6E8A-D0AE-4C43-A1E8-6EEC6EBB1A3A}"/>
              </a:ext>
            </a:extLst>
          </p:cNvPr>
          <p:cNvSpPr/>
          <p:nvPr userDrawn="1"/>
        </p:nvSpPr>
        <p:spPr>
          <a:xfrm flipH="1" flipV="1">
            <a:off x="62611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Right Triangle 3">
            <a:extLst>
              <a:ext uri="{FF2B5EF4-FFF2-40B4-BE49-F238E27FC236}">
                <a16:creationId xmlns:a16="http://schemas.microsoft.com/office/drawing/2014/main" id="{F6DF56F1-66A1-4BC1-887E-3E1FB8077740}"/>
              </a:ext>
            </a:extLst>
          </p:cNvPr>
          <p:cNvSpPr/>
          <p:nvPr userDrawn="1"/>
        </p:nvSpPr>
        <p:spPr>
          <a:xfrm rot="16200000" flipV="1">
            <a:off x="5181600" y="40894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7AAF3831-EB4E-4AD3-9058-F50230F07652}"/>
              </a:ext>
            </a:extLst>
          </p:cNvPr>
          <p:cNvSpPr/>
          <p:nvPr userDrawn="1"/>
        </p:nvSpPr>
        <p:spPr>
          <a:xfrm flipV="1">
            <a:off x="5181600" y="29718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402115069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1" name="Flowchart: Manual Input 10">
            <a:extLst>
              <a:ext uri="{FF2B5EF4-FFF2-40B4-BE49-F238E27FC236}">
                <a16:creationId xmlns:a16="http://schemas.microsoft.com/office/drawing/2014/main" id="{8FCE9B37-C726-4766-946D-E43E0D6980B8}"/>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Slide Number Placeholder 5">
            <a:extLst>
              <a:ext uri="{FF2B5EF4-FFF2-40B4-BE49-F238E27FC236}">
                <a16:creationId xmlns:a16="http://schemas.microsoft.com/office/drawing/2014/main" id="{C956141A-447A-47C9-BC25-7F579FA44DA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3" name="Title 1">
            <a:extLst>
              <a:ext uri="{FF2B5EF4-FFF2-40B4-BE49-F238E27FC236}">
                <a16:creationId xmlns:a16="http://schemas.microsoft.com/office/drawing/2014/main" id="{8153DD26-3F14-4511-94B8-8F6E524C751C}"/>
              </a:ext>
            </a:extLst>
          </p:cNvPr>
          <p:cNvSpPr>
            <a:spLocks noGrp="1"/>
          </p:cNvSpPr>
          <p:nvPr>
            <p:ph type="ctrTitle" hasCustomPrompt="1"/>
          </p:nvPr>
        </p:nvSpPr>
        <p:spPr>
          <a:xfrm>
            <a:off x="622491" y="1257819"/>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4" name="Subtitle 2">
            <a:extLst>
              <a:ext uri="{FF2B5EF4-FFF2-40B4-BE49-F238E27FC236}">
                <a16:creationId xmlns:a16="http://schemas.microsoft.com/office/drawing/2014/main" id="{425EA795-55D9-4B74-A3EC-2F4F38AF8C30}"/>
              </a:ext>
            </a:extLst>
          </p:cNvPr>
          <p:cNvSpPr>
            <a:spLocks noGrp="1"/>
          </p:cNvSpPr>
          <p:nvPr>
            <p:ph type="subTitle" idx="1"/>
          </p:nvPr>
        </p:nvSpPr>
        <p:spPr>
          <a:xfrm>
            <a:off x="622491" y="1082400"/>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590813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2DBB107B-5F04-4FFF-B9FF-757EEAF527DE}"/>
              </a:ext>
            </a:extLst>
          </p:cNvPr>
          <p:cNvSpPr>
            <a:spLocks noGrp="1"/>
          </p:cNvSpPr>
          <p:nvPr>
            <p:ph type="pic" sz="quarter" idx="13"/>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
        <p:nvSpPr>
          <p:cNvPr id="8" name="Title 1">
            <a:extLst>
              <a:ext uri="{FF2B5EF4-FFF2-40B4-BE49-F238E27FC236}">
                <a16:creationId xmlns:a16="http://schemas.microsoft.com/office/drawing/2014/main" id="{58E130B7-0883-41CA-A77D-3BD3BFAB2474}"/>
              </a:ext>
            </a:extLst>
          </p:cNvPr>
          <p:cNvSpPr>
            <a:spLocks noGrp="1"/>
          </p:cNvSpPr>
          <p:nvPr>
            <p:ph type="ctrTitle" hasCustomPrompt="1"/>
          </p:nvPr>
        </p:nvSpPr>
        <p:spPr>
          <a:xfrm>
            <a:off x="1097412" y="101398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9E1071FC-67B4-4B85-B299-348F0E79D04D}"/>
              </a:ext>
            </a:extLst>
          </p:cNvPr>
          <p:cNvSpPr>
            <a:spLocks noGrp="1"/>
          </p:cNvSpPr>
          <p:nvPr>
            <p:ph type="subTitle" idx="1"/>
          </p:nvPr>
        </p:nvSpPr>
        <p:spPr>
          <a:xfrm>
            <a:off x="1097412" y="83856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Flowchart: Manual Input 9">
            <a:extLst>
              <a:ext uri="{FF2B5EF4-FFF2-40B4-BE49-F238E27FC236}">
                <a16:creationId xmlns:a16="http://schemas.microsoft.com/office/drawing/2014/main" id="{961F9682-8C22-4354-A95A-1545C9E35AF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Slide Number Placeholder 5">
            <a:extLst>
              <a:ext uri="{FF2B5EF4-FFF2-40B4-BE49-F238E27FC236}">
                <a16:creationId xmlns:a16="http://schemas.microsoft.com/office/drawing/2014/main" id="{9CF5CEE5-409D-4085-BEEE-B718AEEB1B3C}"/>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2" name="Picture Placeholder 11">
            <a:extLst>
              <a:ext uri="{FF2B5EF4-FFF2-40B4-BE49-F238E27FC236}">
                <a16:creationId xmlns:a16="http://schemas.microsoft.com/office/drawing/2014/main" id="{81FF30BB-2F97-42DC-B5A7-CB91D875D4AA}"/>
              </a:ext>
            </a:extLst>
          </p:cNvPr>
          <p:cNvSpPr>
            <a:spLocks noGrp="1"/>
          </p:cNvSpPr>
          <p:nvPr>
            <p:ph type="pic" sz="quarter" idx="10"/>
          </p:nvPr>
        </p:nvSpPr>
        <p:spPr>
          <a:xfrm>
            <a:off x="1266096" y="2616200"/>
            <a:ext cx="4876801" cy="3110247"/>
          </a:xfrm>
          <a:prstGeom prst="rect">
            <a:avLst/>
          </a:prstGeom>
          <a:pattFill prst="wdUpDiag">
            <a:fgClr>
              <a:schemeClr val="bg2">
                <a:lumMod val="75000"/>
              </a:schemeClr>
            </a:fgClr>
            <a:bgClr>
              <a:schemeClr val="bg1"/>
            </a:bgClr>
          </a:patt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3945664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FE1B71E-DD59-447F-B955-2706AE61A719}"/>
              </a:ext>
            </a:extLst>
          </p:cNvPr>
          <p:cNvSpPr>
            <a:spLocks noGrp="1"/>
          </p:cNvSpPr>
          <p:nvPr>
            <p:ph type="pic" sz="quarter" idx="13"/>
          </p:nvPr>
        </p:nvSpPr>
        <p:spPr>
          <a:xfrm>
            <a:off x="431800" y="431800"/>
            <a:ext cx="4940300" cy="59944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solidFill>
            <a:schemeClr val="bg2">
              <a:lumMod val="75000"/>
            </a:schemeClr>
          </a:solidFill>
        </p:spPr>
        <p:txBody>
          <a:bodyPr wrap="square" anchor="ctr">
            <a:noAutofit/>
          </a:bodyPr>
          <a:lstStyle>
            <a:lvl1pPr algn="ctr">
              <a:defRPr sz="1800"/>
            </a:lvl1pPr>
          </a:lstStyle>
          <a:p>
            <a:endParaRPr lang="en-US"/>
          </a:p>
        </p:txBody>
      </p:sp>
    </p:spTree>
    <p:extLst>
      <p:ext uri="{BB962C8B-B14F-4D97-AF65-F5344CB8AC3E}">
        <p14:creationId xmlns:p14="http://schemas.microsoft.com/office/powerpoint/2010/main" val="1513059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3B639A4C-2ABD-4EBD-81DE-9238668F738D}"/>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B9317D00-2C4E-45B4-8DB5-877073105A8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D1D95A09-C17D-43AA-9AF2-5C69499FFC97}"/>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E0F2FAB5-E137-4B69-AE52-E043EED763B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1712989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3D022E6-9C85-4DA5-8BE1-EC8EC6F38263}"/>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Slide Number Placeholder 5">
            <a:extLst>
              <a:ext uri="{FF2B5EF4-FFF2-40B4-BE49-F238E27FC236}">
                <a16:creationId xmlns:a16="http://schemas.microsoft.com/office/drawing/2014/main" id="{48C6AEFF-8165-4F38-96F4-A6CDF97ABC78}"/>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C17C0B88-C28E-41C9-9789-5F82876B22E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0F0F5AF5-7267-4D10-8B8D-85786F5731F5}"/>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Picture Placeholder 10">
            <a:extLst>
              <a:ext uri="{FF2B5EF4-FFF2-40B4-BE49-F238E27FC236}">
                <a16:creationId xmlns:a16="http://schemas.microsoft.com/office/drawing/2014/main" id="{471252D3-A667-4B8E-8A18-1F8A0539537F}"/>
              </a:ext>
            </a:extLst>
          </p:cNvPr>
          <p:cNvSpPr>
            <a:spLocks noGrp="1"/>
          </p:cNvSpPr>
          <p:nvPr>
            <p:ph type="pic" sz="quarter" idx="13"/>
          </p:nvPr>
        </p:nvSpPr>
        <p:spPr>
          <a:xfrm>
            <a:off x="671158" y="2007611"/>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19" name="Picture Placeholder 18">
            <a:extLst>
              <a:ext uri="{FF2B5EF4-FFF2-40B4-BE49-F238E27FC236}">
                <a16:creationId xmlns:a16="http://schemas.microsoft.com/office/drawing/2014/main" id="{AFE0A8F9-CFE4-4356-81DC-EA5652B161BC}"/>
              </a:ext>
            </a:extLst>
          </p:cNvPr>
          <p:cNvSpPr>
            <a:spLocks noGrp="1"/>
          </p:cNvSpPr>
          <p:nvPr>
            <p:ph type="pic" sz="quarter" idx="14"/>
          </p:nvPr>
        </p:nvSpPr>
        <p:spPr>
          <a:xfrm>
            <a:off x="671158" y="4332388"/>
            <a:ext cx="977412" cy="978545"/>
          </a:xfrm>
          <a:prstGeom prst="ellipse">
            <a:avLst/>
          </a:prstGeom>
          <a:solidFill>
            <a:schemeClr val="bg2">
              <a:lumMod val="75000"/>
            </a:schemeClr>
          </a:solidFill>
        </p:spPr>
        <p:txBody>
          <a:bodyPr wrap="square" anchor="ctr">
            <a:noAutofit/>
          </a:bodyPr>
          <a:lstStyle>
            <a:lvl1pPr algn="ctr">
              <a:defRPr sz="1050"/>
            </a:lvl1pPr>
          </a:lstStyle>
          <a:p>
            <a:endParaRPr lang="en-US"/>
          </a:p>
        </p:txBody>
      </p:sp>
      <p:sp>
        <p:nvSpPr>
          <p:cNvPr id="27" name="Picture Placeholder 26">
            <a:extLst>
              <a:ext uri="{FF2B5EF4-FFF2-40B4-BE49-F238E27FC236}">
                <a16:creationId xmlns:a16="http://schemas.microsoft.com/office/drawing/2014/main" id="{826D5769-D75B-4A8A-8A5C-501298ABB69A}"/>
              </a:ext>
            </a:extLst>
          </p:cNvPr>
          <p:cNvSpPr>
            <a:spLocks noGrp="1"/>
          </p:cNvSpPr>
          <p:nvPr>
            <p:ph type="pic" sz="quarter" idx="15"/>
          </p:nvPr>
        </p:nvSpPr>
        <p:spPr>
          <a:xfrm>
            <a:off x="6246019" y="2018849"/>
            <a:ext cx="1075153" cy="1076400"/>
          </a:xfrm>
          <a:prstGeom prst="ellipse">
            <a:avLst/>
          </a:prstGeom>
          <a:solidFill>
            <a:schemeClr val="bg2">
              <a:lumMod val="75000"/>
            </a:schemeClr>
          </a:solidFill>
        </p:spPr>
        <p:txBody>
          <a:bodyPr wrap="square" anchor="ctr">
            <a:noAutofit/>
          </a:bodyPr>
          <a:lstStyle>
            <a:lvl1pPr algn="ctr">
              <a:defRPr sz="1050"/>
            </a:lvl1pPr>
          </a:lstStyle>
          <a:p>
            <a:endParaRPr lang="en-US"/>
          </a:p>
        </p:txBody>
      </p:sp>
    </p:spTree>
    <p:extLst>
      <p:ext uri="{BB962C8B-B14F-4D97-AF65-F5344CB8AC3E}">
        <p14:creationId xmlns:p14="http://schemas.microsoft.com/office/powerpoint/2010/main" val="26878484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0598E2B2-6A3E-4B4F-B1B1-0BED702A5D3F}"/>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6" name="Title 1">
            <a:extLst>
              <a:ext uri="{FF2B5EF4-FFF2-40B4-BE49-F238E27FC236}">
                <a16:creationId xmlns:a16="http://schemas.microsoft.com/office/drawing/2014/main" id="{8D06DFD8-7200-4923-9880-AB9E7A70C0FE}"/>
              </a:ext>
            </a:extLst>
          </p:cNvPr>
          <p:cNvSpPr>
            <a:spLocks noGrp="1"/>
          </p:cNvSpPr>
          <p:nvPr>
            <p:ph type="ctrTitle" hasCustomPrompt="1"/>
          </p:nvPr>
        </p:nvSpPr>
        <p:spPr>
          <a:xfrm>
            <a:off x="62663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7" name="Subtitle 2">
            <a:extLst>
              <a:ext uri="{FF2B5EF4-FFF2-40B4-BE49-F238E27FC236}">
                <a16:creationId xmlns:a16="http://schemas.microsoft.com/office/drawing/2014/main" id="{DCBEA1F1-F171-4805-AFC9-948042CAA516}"/>
              </a:ext>
            </a:extLst>
          </p:cNvPr>
          <p:cNvSpPr>
            <a:spLocks noGrp="1"/>
          </p:cNvSpPr>
          <p:nvPr>
            <p:ph type="subTitle" idx="1"/>
          </p:nvPr>
        </p:nvSpPr>
        <p:spPr>
          <a:xfrm>
            <a:off x="62663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38563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9A5B2471-25A2-48C9-BBE4-2C3592761B7E}"/>
              </a:ext>
            </a:extLst>
          </p:cNvPr>
          <p:cNvSpPr txBox="1">
            <a:spLocks/>
          </p:cNvSpPr>
          <p:nvPr/>
        </p:nvSpPr>
        <p:spPr>
          <a:xfrm>
            <a:off x="6654800" y="-12700"/>
            <a:ext cx="914400" cy="12700"/>
          </a:xfrm>
          <a:custGeom>
            <a:avLst/>
            <a:gdLst>
              <a:gd name="connsiteX0" fmla="*/ 0 w 914400"/>
              <a:gd name="connsiteY0" fmla="*/ 0 h 12700"/>
              <a:gd name="connsiteX1" fmla="*/ 914400 w 914400"/>
              <a:gd name="connsiteY1" fmla="*/ 0 h 12700"/>
              <a:gd name="connsiteX2" fmla="*/ 901700 w 914400"/>
              <a:gd name="connsiteY2" fmla="*/ 12700 h 12700"/>
              <a:gd name="connsiteX3" fmla="*/ 0 w 914400"/>
              <a:gd name="connsiteY3" fmla="*/ 12700 h 12700"/>
              <a:gd name="connsiteX4" fmla="*/ 0 w 914400"/>
              <a:gd name="connsiteY4" fmla="*/ 0 h 12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2700">
                <a:moveTo>
                  <a:pt x="0" y="0"/>
                </a:moveTo>
                <a:lnTo>
                  <a:pt x="914400" y="0"/>
                </a:lnTo>
                <a:lnTo>
                  <a:pt x="901700" y="12700"/>
                </a:lnTo>
                <a:lnTo>
                  <a:pt x="0" y="12700"/>
                </a:lnTo>
                <a:lnTo>
                  <a:pt x="0" y="0"/>
                </a:lnTo>
                <a:close/>
              </a:path>
            </a:pathLst>
          </a:custGeom>
          <a:solidFill>
            <a:schemeClr val="bg2">
              <a:lumMod val="75000"/>
            </a:schemeClr>
          </a:solidFill>
        </p:spPr>
        <p:txBody>
          <a:bodyPr vert="horz" wrap="square" lIns="91440" tIns="45720" rIns="91440" bIns="45720" rtlCol="0" anchor="ctr">
            <a:noAutofit/>
          </a:bodyPr>
          <a:lstStyle>
            <a:lvl1pPr marL="228600" indent="-228600" algn="ctr"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6" name="Flowchart: Manual Input 5">
            <a:extLst>
              <a:ext uri="{FF2B5EF4-FFF2-40B4-BE49-F238E27FC236}">
                <a16:creationId xmlns:a16="http://schemas.microsoft.com/office/drawing/2014/main" id="{7E39DA60-5739-4A8C-9539-29C36C190A9E}"/>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1946A234-8030-495B-A281-C6687FA2181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9" name="Title 1">
            <a:extLst>
              <a:ext uri="{FF2B5EF4-FFF2-40B4-BE49-F238E27FC236}">
                <a16:creationId xmlns:a16="http://schemas.microsoft.com/office/drawing/2014/main" id="{243E43E9-1D15-4AF4-8396-A74F30B4AE9D}"/>
              </a:ext>
            </a:extLst>
          </p:cNvPr>
          <p:cNvSpPr>
            <a:spLocks noGrp="1"/>
          </p:cNvSpPr>
          <p:nvPr>
            <p:ph type="ctrTitle" hasCustomPrompt="1"/>
          </p:nvPr>
        </p:nvSpPr>
        <p:spPr>
          <a:xfrm>
            <a:off x="818012" y="16040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0" name="Subtitle 2">
            <a:extLst>
              <a:ext uri="{FF2B5EF4-FFF2-40B4-BE49-F238E27FC236}">
                <a16:creationId xmlns:a16="http://schemas.microsoft.com/office/drawing/2014/main" id="{1EA76F80-A9A4-4966-A60E-1715335637DB}"/>
              </a:ext>
            </a:extLst>
          </p:cNvPr>
          <p:cNvSpPr>
            <a:spLocks noGrp="1"/>
          </p:cNvSpPr>
          <p:nvPr>
            <p:ph type="subTitle" idx="1"/>
          </p:nvPr>
        </p:nvSpPr>
        <p:spPr>
          <a:xfrm>
            <a:off x="818012" y="14285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49158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D6567F-40F2-47A1-BFEE-26428A275FE8}"/>
              </a:ext>
            </a:extLst>
          </p:cNvPr>
          <p:cNvSpPr>
            <a:spLocks noGrp="1"/>
          </p:cNvSpPr>
          <p:nvPr>
            <p:ph type="ctrTitle" hasCustomPrompt="1"/>
          </p:nvPr>
        </p:nvSpPr>
        <p:spPr>
          <a:xfrm>
            <a:off x="2665862" y="1019810"/>
            <a:ext cx="6860276" cy="943200"/>
          </a:xfrm>
        </p:spPr>
        <p:txBody>
          <a:bodyPr anchor="ctr">
            <a:noAutofit/>
          </a:bodyPr>
          <a:lstStyle>
            <a:lvl1pPr algn="ctr">
              <a:defRPr sz="4400" b="1">
                <a:solidFill>
                  <a:schemeClr val="bg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14A94A7E-7C96-4C8D-9765-60CB663D522E}"/>
              </a:ext>
            </a:extLst>
          </p:cNvPr>
          <p:cNvSpPr>
            <a:spLocks noGrp="1"/>
          </p:cNvSpPr>
          <p:nvPr>
            <p:ph type="subTitle" idx="1"/>
          </p:nvPr>
        </p:nvSpPr>
        <p:spPr>
          <a:xfrm>
            <a:off x="2665862" y="844391"/>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6" name="Slide Number Placeholder 5">
            <a:extLst>
              <a:ext uri="{FF2B5EF4-FFF2-40B4-BE49-F238E27FC236}">
                <a16:creationId xmlns:a16="http://schemas.microsoft.com/office/drawing/2014/main" id="{68988FAC-64C2-45BA-882E-BF6E2236AF84}"/>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Tree>
    <p:extLst>
      <p:ext uri="{BB962C8B-B14F-4D97-AF65-F5344CB8AC3E}">
        <p14:creationId xmlns:p14="http://schemas.microsoft.com/office/powerpoint/2010/main" val="3412049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899208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D8C9386-87EB-4045-9D56-167F23262AEB}"/>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5" name="Title 1">
            <a:extLst>
              <a:ext uri="{FF2B5EF4-FFF2-40B4-BE49-F238E27FC236}">
                <a16:creationId xmlns:a16="http://schemas.microsoft.com/office/drawing/2014/main" id="{B9FC903D-0713-4C20-90AD-5C71887ADB25}"/>
              </a:ext>
            </a:extLst>
          </p:cNvPr>
          <p:cNvSpPr>
            <a:spLocks noGrp="1"/>
          </p:cNvSpPr>
          <p:nvPr>
            <p:ph type="ctrTitle" hasCustomPrompt="1"/>
          </p:nvPr>
        </p:nvSpPr>
        <p:spPr>
          <a:xfrm>
            <a:off x="6332987" y="1261110"/>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6" name="Subtitle 2">
            <a:extLst>
              <a:ext uri="{FF2B5EF4-FFF2-40B4-BE49-F238E27FC236}">
                <a16:creationId xmlns:a16="http://schemas.microsoft.com/office/drawing/2014/main" id="{46DD6F08-8DC2-497F-A2F6-6DB008EBD4CC}"/>
              </a:ext>
            </a:extLst>
          </p:cNvPr>
          <p:cNvSpPr>
            <a:spLocks noGrp="1"/>
          </p:cNvSpPr>
          <p:nvPr>
            <p:ph type="subTitle" idx="1"/>
          </p:nvPr>
        </p:nvSpPr>
        <p:spPr>
          <a:xfrm>
            <a:off x="6332987" y="1085691"/>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48105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036579E4-48D9-4754-91D7-C71445C16019}"/>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A503012F-8614-47AF-AD6B-D34C16F9E0A3}"/>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8" name="Title 1">
            <a:extLst>
              <a:ext uri="{FF2B5EF4-FFF2-40B4-BE49-F238E27FC236}">
                <a16:creationId xmlns:a16="http://schemas.microsoft.com/office/drawing/2014/main" id="{180FBBB7-7AB0-4B88-A9E1-957613B68494}"/>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9" name="Subtitle 2">
            <a:extLst>
              <a:ext uri="{FF2B5EF4-FFF2-40B4-BE49-F238E27FC236}">
                <a16:creationId xmlns:a16="http://schemas.microsoft.com/office/drawing/2014/main" id="{FE30FE2A-FDA9-4ABD-BC08-F9E6C59C308E}"/>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41954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3" name="Picture Placeholder 6">
            <a:extLst>
              <a:ext uri="{FF2B5EF4-FFF2-40B4-BE49-F238E27FC236}">
                <a16:creationId xmlns:a16="http://schemas.microsoft.com/office/drawing/2014/main" id="{BE3E2AB5-AEC3-4826-B6A8-3B031C390833}"/>
              </a:ext>
            </a:extLst>
          </p:cNvPr>
          <p:cNvSpPr>
            <a:spLocks noGrp="1"/>
          </p:cNvSpPr>
          <p:nvPr>
            <p:ph type="pic" sz="quarter" idx="10"/>
          </p:nvPr>
        </p:nvSpPr>
        <p:spPr>
          <a:xfrm>
            <a:off x="0" y="0"/>
            <a:ext cx="12192000" cy="6858000"/>
          </a:xfrm>
          <a:solidFill>
            <a:schemeClr val="bg2">
              <a:lumMod val="75000"/>
            </a:schemeClr>
          </a:solidFill>
        </p:spPr>
        <p:txBody>
          <a:bodyPr anchor="ctr">
            <a:normAutofit/>
          </a:bodyPr>
          <a:lstStyle>
            <a:lvl1pPr algn="ctr">
              <a:defRPr sz="1800"/>
            </a:lvl1pPr>
          </a:lstStyle>
          <a:p>
            <a:endParaRPr lang="en-US"/>
          </a:p>
        </p:txBody>
      </p:sp>
      <p:sp>
        <p:nvSpPr>
          <p:cNvPr id="7" name="Slide Number Placeholder 5">
            <a:extLst>
              <a:ext uri="{FF2B5EF4-FFF2-40B4-BE49-F238E27FC236}">
                <a16:creationId xmlns:a16="http://schemas.microsoft.com/office/drawing/2014/main" id="{99BE84A6-FF84-4A6D-ABAC-54CF52EE84A1}"/>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1" name="Title 1">
            <a:extLst>
              <a:ext uri="{FF2B5EF4-FFF2-40B4-BE49-F238E27FC236}">
                <a16:creationId xmlns:a16="http://schemas.microsoft.com/office/drawing/2014/main" id="{FC1AB5DC-2B26-429D-B3A3-0EAA50E41173}"/>
              </a:ext>
            </a:extLst>
          </p:cNvPr>
          <p:cNvSpPr>
            <a:spLocks noGrp="1"/>
          </p:cNvSpPr>
          <p:nvPr>
            <p:ph type="ctrTitle" hasCustomPrompt="1"/>
          </p:nvPr>
        </p:nvSpPr>
        <p:spPr>
          <a:xfrm>
            <a:off x="2665862" y="632623"/>
            <a:ext cx="6860276" cy="943200"/>
          </a:xfrm>
        </p:spPr>
        <p:txBody>
          <a:bodyPr anchor="ctr">
            <a:noAutofit/>
          </a:bodyPr>
          <a:lstStyle>
            <a:lvl1pPr algn="ctr">
              <a:defRPr sz="4400" b="1">
                <a:solidFill>
                  <a:schemeClr val="tx1"/>
                </a:solidFill>
              </a:defRPr>
            </a:lvl1pPr>
          </a:lstStyle>
          <a:p>
            <a:r>
              <a:rPr lang="en-US" dirty="0"/>
              <a:t>Click to </a:t>
            </a:r>
            <a:r>
              <a:rPr lang="en-US"/>
              <a:t>edit title</a:t>
            </a:r>
            <a:endParaRPr lang="en-US" dirty="0"/>
          </a:p>
        </p:txBody>
      </p:sp>
      <p:sp>
        <p:nvSpPr>
          <p:cNvPr id="12" name="Subtitle 2">
            <a:extLst>
              <a:ext uri="{FF2B5EF4-FFF2-40B4-BE49-F238E27FC236}">
                <a16:creationId xmlns:a16="http://schemas.microsoft.com/office/drawing/2014/main" id="{841C6C46-3261-4FBE-90FB-EDEEBC1D3562}"/>
              </a:ext>
            </a:extLst>
          </p:cNvPr>
          <p:cNvSpPr>
            <a:spLocks noGrp="1"/>
          </p:cNvSpPr>
          <p:nvPr>
            <p:ph type="subTitle" idx="1"/>
          </p:nvPr>
        </p:nvSpPr>
        <p:spPr>
          <a:xfrm>
            <a:off x="2665862" y="457204"/>
            <a:ext cx="6860276" cy="350838"/>
          </a:xfrm>
        </p:spPr>
        <p:txBody>
          <a:bodyPr anchor="ctr">
            <a:normAutofit/>
          </a:bodyPr>
          <a:lstStyle>
            <a:lvl1pPr marL="0" indent="0" algn="ctr">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348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Flowchart: Manual Input 5">
            <a:extLst>
              <a:ext uri="{FF2B5EF4-FFF2-40B4-BE49-F238E27FC236}">
                <a16:creationId xmlns:a16="http://schemas.microsoft.com/office/drawing/2014/main" id="{2DD6E169-8C10-4C74-9E1B-AB4CED43A021}"/>
              </a:ext>
            </a:extLst>
          </p:cNvPr>
          <p:cNvSpPr/>
          <p:nvPr userDrawn="1"/>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Slide Number Placeholder 5">
            <a:extLst>
              <a:ext uri="{FF2B5EF4-FFF2-40B4-BE49-F238E27FC236}">
                <a16:creationId xmlns:a16="http://schemas.microsoft.com/office/drawing/2014/main" id="{0847E36B-95A8-43C6-ADED-51992C83027E}"/>
              </a:ext>
            </a:extLst>
          </p:cNvPr>
          <p:cNvSpPr>
            <a:spLocks noGrp="1"/>
          </p:cNvSpPr>
          <p:nvPr>
            <p:ph type="sldNum" sz="quarter" idx="12"/>
          </p:nvPr>
        </p:nvSpPr>
        <p:spPr>
          <a:xfrm>
            <a:off x="-66237" y="61914"/>
            <a:ext cx="615867" cy="286940"/>
          </a:xfrm>
        </p:spPr>
        <p:txBody>
          <a:bodyPr/>
          <a:lstStyle>
            <a:lvl1pPr algn="ctr">
              <a:defRPr sz="1200" b="1">
                <a:solidFill>
                  <a:schemeClr val="bg2"/>
                </a:solidFill>
                <a:latin typeface="+mj-lt"/>
              </a:defRPr>
            </a:lvl1pPr>
          </a:lstStyle>
          <a:p>
            <a:fld id="{E3813BF9-5145-4417-B95D-FA8627973885}" type="slidenum">
              <a:rPr lang="en-US" smtClean="0"/>
              <a:pPr/>
              <a:t>‹#›</a:t>
            </a:fld>
            <a:endParaRPr lang="en-US"/>
          </a:p>
        </p:txBody>
      </p:sp>
      <p:sp>
        <p:nvSpPr>
          <p:cNvPr id="10" name="Title 1">
            <a:extLst>
              <a:ext uri="{FF2B5EF4-FFF2-40B4-BE49-F238E27FC236}">
                <a16:creationId xmlns:a16="http://schemas.microsoft.com/office/drawing/2014/main" id="{31776652-CF86-4D57-936A-6A37FA66F9BB}"/>
              </a:ext>
            </a:extLst>
          </p:cNvPr>
          <p:cNvSpPr>
            <a:spLocks noGrp="1"/>
          </p:cNvSpPr>
          <p:nvPr>
            <p:ph type="ctrTitle" hasCustomPrompt="1"/>
          </p:nvPr>
        </p:nvSpPr>
        <p:spPr>
          <a:xfrm>
            <a:off x="818012" y="1670685"/>
            <a:ext cx="6860276" cy="943200"/>
          </a:xfrm>
        </p:spPr>
        <p:txBody>
          <a:bodyPr anchor="ctr">
            <a:noAutofit/>
          </a:bodyPr>
          <a:lstStyle>
            <a:lvl1pPr algn="l">
              <a:defRPr sz="4400" b="1">
                <a:solidFill>
                  <a:schemeClr val="tx1"/>
                </a:solidFill>
              </a:defRPr>
            </a:lvl1pPr>
          </a:lstStyle>
          <a:p>
            <a:r>
              <a:rPr lang="en-US" dirty="0"/>
              <a:t>Click to </a:t>
            </a:r>
            <a:r>
              <a:rPr lang="en-US"/>
              <a:t>edit title</a:t>
            </a:r>
            <a:endParaRPr lang="en-US" dirty="0"/>
          </a:p>
        </p:txBody>
      </p:sp>
      <p:sp>
        <p:nvSpPr>
          <p:cNvPr id="11" name="Subtitle 2">
            <a:extLst>
              <a:ext uri="{FF2B5EF4-FFF2-40B4-BE49-F238E27FC236}">
                <a16:creationId xmlns:a16="http://schemas.microsoft.com/office/drawing/2014/main" id="{AD84F14B-0694-49A1-9C5D-07C11137BF59}"/>
              </a:ext>
            </a:extLst>
          </p:cNvPr>
          <p:cNvSpPr>
            <a:spLocks noGrp="1"/>
          </p:cNvSpPr>
          <p:nvPr>
            <p:ph type="subTitle" idx="1"/>
          </p:nvPr>
        </p:nvSpPr>
        <p:spPr>
          <a:xfrm>
            <a:off x="818012" y="1495266"/>
            <a:ext cx="6860276" cy="350838"/>
          </a:xfrm>
        </p:spPr>
        <p:txBody>
          <a:bodyPr anchor="ctr">
            <a:normAutofit/>
          </a:bodyPr>
          <a:lstStyle>
            <a:lvl1pPr marL="0" indent="0" algn="l">
              <a:buNone/>
              <a:defRPr sz="1200" b="1" spc="0">
                <a:gradFill>
                  <a:gsLst>
                    <a:gs pos="0">
                      <a:schemeClr val="accent1"/>
                    </a:gs>
                    <a:gs pos="100000">
                      <a:schemeClr val="accent2"/>
                    </a:gs>
                  </a:gsLst>
                  <a:lin ang="5400000" scaled="1"/>
                </a:gra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097807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3BF9-5145-4417-B95D-FA8627973885}" type="slidenum">
              <a:rPr lang="en-US" smtClean="0"/>
              <a:t>‹#›</a:t>
            </a:fld>
            <a:endParaRPr lang="en-US"/>
          </a:p>
        </p:txBody>
      </p:sp>
    </p:spTree>
    <p:extLst>
      <p:ext uri="{BB962C8B-B14F-4D97-AF65-F5344CB8AC3E}">
        <p14:creationId xmlns:p14="http://schemas.microsoft.com/office/powerpoint/2010/main" val="1238710213"/>
      </p:ext>
    </p:extLst>
  </p:cSld>
  <p:clrMap bg1="lt1" tx1="dk1" bg2="lt2" tx2="dk2" accent1="accent1" accent2="accent2" accent3="accent3" accent4="accent4" accent5="accent5" accent6="accent6" hlink="hlink" folHlink="folHlink"/>
  <p:sldLayoutIdLst>
    <p:sldLayoutId id="2147483652" r:id="rId1"/>
    <p:sldLayoutId id="2147483651" r:id="rId2"/>
    <p:sldLayoutId id="2147483653" r:id="rId3"/>
    <p:sldLayoutId id="2147483654" r:id="rId4"/>
    <p:sldLayoutId id="2147483655" r:id="rId5"/>
    <p:sldLayoutId id="2147483657" r:id="rId6"/>
    <p:sldLayoutId id="2147483659" r:id="rId7"/>
    <p:sldLayoutId id="2147483658" r:id="rId8"/>
    <p:sldLayoutId id="2147483660" r:id="rId9"/>
    <p:sldLayoutId id="2147483656"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 id="2147483672" r:id="rId22"/>
    <p:sldLayoutId id="2147483673" r:id="rId23"/>
    <p:sldLayoutId id="2147483674" r:id="rId24"/>
    <p:sldLayoutId id="2147483675" r:id="rId2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2705100" y="120001"/>
            <a:ext cx="495300" cy="365760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983083" y="2186924"/>
            <a:ext cx="6979817" cy="2169825"/>
          </a:xfrm>
          <a:prstGeom prst="rect">
            <a:avLst/>
          </a:prstGeom>
          <a:noFill/>
        </p:spPr>
        <p:txBody>
          <a:bodyPr wrap="square" rtlCol="0">
            <a:spAutoFit/>
          </a:bodyPr>
          <a:lstStyle/>
          <a:p>
            <a:r>
              <a:rPr lang="en-ID" sz="13000" b="1">
                <a:solidFill>
                  <a:schemeClr val="tx2"/>
                </a:solidFill>
                <a:latin typeface="+mj-lt"/>
                <a:ea typeface="Open Sans" panose="020B0606030504020204" pitchFamily="34" charset="0"/>
                <a:cs typeface="Open Sans" panose="020B0606030504020204" pitchFamily="34" charset="0"/>
              </a:rPr>
              <a:t>ZOIDAL</a:t>
            </a:r>
          </a:p>
        </p:txBody>
      </p:sp>
      <p:sp>
        <p:nvSpPr>
          <p:cNvPr id="2" name="TextBox 1">
            <a:extLst>
              <a:ext uri="{FF2B5EF4-FFF2-40B4-BE49-F238E27FC236}">
                <a16:creationId xmlns:a16="http://schemas.microsoft.com/office/drawing/2014/main" id="{21111A74-2403-4C32-8E9E-00A052228D0A}"/>
              </a:ext>
            </a:extLst>
          </p:cNvPr>
          <p:cNvSpPr txBox="1"/>
          <p:nvPr/>
        </p:nvSpPr>
        <p:spPr>
          <a:xfrm>
            <a:off x="1270000" y="1794912"/>
            <a:ext cx="3219450"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Business Presentation Template</a:t>
            </a:r>
          </a:p>
        </p:txBody>
      </p:sp>
      <p:sp>
        <p:nvSpPr>
          <p:cNvPr id="6" name="TextBox 5">
            <a:extLst>
              <a:ext uri="{FF2B5EF4-FFF2-40B4-BE49-F238E27FC236}">
                <a16:creationId xmlns:a16="http://schemas.microsoft.com/office/drawing/2014/main" id="{5229910B-EBB3-4597-B9DA-813813DD7470}"/>
              </a:ext>
            </a:extLst>
          </p:cNvPr>
          <p:cNvSpPr txBox="1"/>
          <p:nvPr/>
        </p:nvSpPr>
        <p:spPr>
          <a:xfrm>
            <a:off x="983083" y="4153953"/>
            <a:ext cx="5316118" cy="1028295"/>
          </a:xfrm>
          <a:prstGeom prst="rect">
            <a:avLst/>
          </a:prstGeom>
          <a:noFill/>
        </p:spPr>
        <p:txBody>
          <a:bodyPr wrap="square" rtlCol="0">
            <a:spAutoFit/>
          </a:bodyPr>
          <a:lstStyle/>
          <a:p>
            <a:pPr>
              <a:lnSpc>
                <a:spcPct val="150000"/>
              </a:lnSpc>
            </a:pPr>
            <a:r>
              <a:rPr lang="en-US" sz="1400" dirty="0">
                <a:solidFill>
                  <a:schemeClr val="tx2"/>
                </a:solidFill>
              </a:rPr>
              <a:t>Contrary to popular belief, </a:t>
            </a:r>
            <a:r>
              <a:rPr lang="en-US" sz="1400" dirty="0" err="1">
                <a:solidFill>
                  <a:schemeClr val="tx2"/>
                </a:solidFill>
              </a:rPr>
              <a:t>Lorem</a:t>
            </a:r>
            <a:r>
              <a:rPr lang="en-US" sz="1400" dirty="0">
                <a:solidFill>
                  <a:schemeClr val="tx2"/>
                </a:solidFill>
              </a:rPr>
              <a:t> </a:t>
            </a:r>
            <a:r>
              <a:rPr lang="en-US" sz="1400" dirty="0" err="1">
                <a:solidFill>
                  <a:schemeClr val="tx2"/>
                </a:solidFill>
              </a:rPr>
              <a:t>Ipsum</a:t>
            </a:r>
            <a:r>
              <a:rPr lang="en-US" sz="1400" dirty="0">
                <a:solidFill>
                  <a:schemeClr val="tx2"/>
                </a:solidFill>
              </a:rPr>
              <a:t> is not simply random text. It has roots in a piece of classical Latin literature from 45 BC. Contrary to It has roots in a piece of classical Latin literature from 45 BC. </a:t>
            </a:r>
            <a:endParaRPr lang="en-US" sz="1400" dirty="0">
              <a:solidFill>
                <a:schemeClr val="tx2"/>
              </a:solidFill>
              <a:latin typeface="Signika Negative" pitchFamily="2" charset="0"/>
            </a:endParaRPr>
          </a:p>
        </p:txBody>
      </p:sp>
    </p:spTree>
    <p:extLst>
      <p:ext uri="{BB962C8B-B14F-4D97-AF65-F5344CB8AC3E}">
        <p14:creationId xmlns:p14="http://schemas.microsoft.com/office/powerpoint/2010/main" val="31629433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lef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DFBE4B-F799-4A9E-AFA3-20D522F07D17}"/>
              </a:ext>
            </a:extLst>
          </p:cNvPr>
          <p:cNvSpPr>
            <a:spLocks noGrp="1"/>
          </p:cNvSpPr>
          <p:nvPr>
            <p:ph type="sldNum" sz="quarter" idx="12"/>
          </p:nvPr>
        </p:nvSpPr>
        <p:spPr/>
        <p:txBody>
          <a:bodyPr/>
          <a:lstStyle/>
          <a:p>
            <a:fld id="{E3813BF9-5145-4417-B95D-FA8627973885}" type="slidenum">
              <a:rPr lang="en-US" smtClean="0"/>
              <a:pPr/>
              <a:t>10</a:t>
            </a:fld>
            <a:endParaRPr lang="en-US"/>
          </a:p>
        </p:txBody>
      </p:sp>
      <p:sp>
        <p:nvSpPr>
          <p:cNvPr id="6" name="Title 5">
            <a:extLst>
              <a:ext uri="{FF2B5EF4-FFF2-40B4-BE49-F238E27FC236}">
                <a16:creationId xmlns:a16="http://schemas.microsoft.com/office/drawing/2014/main" id="{55AFC29B-0555-49DC-A336-BAC84C9530C6}"/>
              </a:ext>
            </a:extLst>
          </p:cNvPr>
          <p:cNvSpPr>
            <a:spLocks noGrp="1"/>
          </p:cNvSpPr>
          <p:nvPr>
            <p:ph type="ctrTitle"/>
          </p:nvPr>
        </p:nvSpPr>
        <p:spPr/>
        <p:txBody>
          <a:bodyPr/>
          <a:lstStyle/>
          <a:p>
            <a:r>
              <a:rPr lang="en-ID"/>
              <a:t>Our Achievements</a:t>
            </a:r>
          </a:p>
        </p:txBody>
      </p:sp>
      <p:sp>
        <p:nvSpPr>
          <p:cNvPr id="7" name="Subtitle 6">
            <a:extLst>
              <a:ext uri="{FF2B5EF4-FFF2-40B4-BE49-F238E27FC236}">
                <a16:creationId xmlns:a16="http://schemas.microsoft.com/office/drawing/2014/main" id="{3FA0A450-9C04-4B7D-8A73-E9871BAA99CB}"/>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C17FA062-8569-4D3D-AD22-6930FF20251F}"/>
              </a:ext>
            </a:extLst>
          </p:cNvPr>
          <p:cNvSpPr/>
          <p:nvPr/>
        </p:nvSpPr>
        <p:spPr>
          <a:xfrm flipH="1" flipV="1">
            <a:off x="11436297" y="424611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0" name="TextBox 59">
            <a:extLst>
              <a:ext uri="{FF2B5EF4-FFF2-40B4-BE49-F238E27FC236}">
                <a16:creationId xmlns:a16="http://schemas.microsoft.com/office/drawing/2014/main" id="{423370A8-7E14-431E-A308-33A384B66D05}"/>
              </a:ext>
            </a:extLst>
          </p:cNvPr>
          <p:cNvSpPr txBox="1"/>
          <p:nvPr/>
        </p:nvSpPr>
        <p:spPr>
          <a:xfrm>
            <a:off x="1126955" y="2385786"/>
            <a:ext cx="1948422" cy="584775"/>
          </a:xfrm>
          <a:prstGeom prst="rect">
            <a:avLst/>
          </a:prstGeom>
          <a:noFill/>
        </p:spPr>
        <p:txBody>
          <a:bodyPr wrap="square" rtlCol="0">
            <a:spAutoFit/>
          </a:bodyPr>
          <a:lstStyle/>
          <a:p>
            <a:pPr algn="ctr"/>
            <a:r>
              <a:rPr lang="en-US" sz="3200" b="1">
                <a:latin typeface="+mj-lt"/>
              </a:rPr>
              <a:t>23518</a:t>
            </a:r>
          </a:p>
        </p:txBody>
      </p:sp>
      <p:grpSp>
        <p:nvGrpSpPr>
          <p:cNvPr id="61" name="Group 60">
            <a:extLst>
              <a:ext uri="{FF2B5EF4-FFF2-40B4-BE49-F238E27FC236}">
                <a16:creationId xmlns:a16="http://schemas.microsoft.com/office/drawing/2014/main" id="{E74E7184-B3F2-4741-960A-7D75B13E0C7D}"/>
              </a:ext>
            </a:extLst>
          </p:cNvPr>
          <p:cNvGrpSpPr/>
          <p:nvPr/>
        </p:nvGrpSpPr>
        <p:grpSpPr>
          <a:xfrm>
            <a:off x="1828890" y="1716802"/>
            <a:ext cx="544553" cy="515200"/>
            <a:chOff x="8493125" y="2289175"/>
            <a:chExt cx="854075" cy="808038"/>
          </a:xfrm>
          <a:gradFill>
            <a:gsLst>
              <a:gs pos="0">
                <a:schemeClr val="accent1"/>
              </a:gs>
              <a:gs pos="100000">
                <a:schemeClr val="accent2"/>
              </a:gs>
            </a:gsLst>
            <a:lin ang="5400000" scaled="1"/>
          </a:gradFill>
        </p:grpSpPr>
        <p:sp>
          <p:nvSpPr>
            <p:cNvPr id="62" name="Freeform 24">
              <a:extLst>
                <a:ext uri="{FF2B5EF4-FFF2-40B4-BE49-F238E27FC236}">
                  <a16:creationId xmlns:a16="http://schemas.microsoft.com/office/drawing/2014/main" id="{6B15137D-052C-48DB-A16C-8925FE837F5D}"/>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Oval 25">
              <a:extLst>
                <a:ext uri="{FF2B5EF4-FFF2-40B4-BE49-F238E27FC236}">
                  <a16:creationId xmlns:a16="http://schemas.microsoft.com/office/drawing/2014/main" id="{4D1B021B-121C-4C1D-87F4-AF61950168B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4" name="Rectangle 63">
            <a:extLst>
              <a:ext uri="{FF2B5EF4-FFF2-40B4-BE49-F238E27FC236}">
                <a16:creationId xmlns:a16="http://schemas.microsoft.com/office/drawing/2014/main" id="{29A66CE2-5F8A-4524-A7B2-EC64E2BBFDF4}"/>
              </a:ext>
            </a:extLst>
          </p:cNvPr>
          <p:cNvSpPr/>
          <p:nvPr/>
        </p:nvSpPr>
        <p:spPr>
          <a:xfrm>
            <a:off x="892296" y="327220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65" name="TextBox 64">
            <a:extLst>
              <a:ext uri="{FF2B5EF4-FFF2-40B4-BE49-F238E27FC236}">
                <a16:creationId xmlns:a16="http://schemas.microsoft.com/office/drawing/2014/main" id="{C4307D2B-E1CE-475F-9DEF-C5289671C2D7}"/>
              </a:ext>
            </a:extLst>
          </p:cNvPr>
          <p:cNvSpPr txBox="1"/>
          <p:nvPr/>
        </p:nvSpPr>
        <p:spPr>
          <a:xfrm>
            <a:off x="892297" y="2936071"/>
            <a:ext cx="2417740" cy="369332"/>
          </a:xfrm>
          <a:prstGeom prst="rect">
            <a:avLst/>
          </a:prstGeom>
          <a:noFill/>
        </p:spPr>
        <p:txBody>
          <a:bodyPr wrap="square" rtlCol="0">
            <a:spAutoFit/>
          </a:bodyPr>
          <a:lstStyle/>
          <a:p>
            <a:pPr algn="ctr"/>
            <a:r>
              <a:rPr lang="en-US" b="1">
                <a:latin typeface="+mj-lt"/>
              </a:rPr>
              <a:t>Client</a:t>
            </a:r>
          </a:p>
        </p:txBody>
      </p:sp>
      <p:grpSp>
        <p:nvGrpSpPr>
          <p:cNvPr id="66" name="Group 65">
            <a:extLst>
              <a:ext uri="{FF2B5EF4-FFF2-40B4-BE49-F238E27FC236}">
                <a16:creationId xmlns:a16="http://schemas.microsoft.com/office/drawing/2014/main" id="{E0B17EDA-9F24-4FC5-9C68-5BDC91FB1DAD}"/>
              </a:ext>
            </a:extLst>
          </p:cNvPr>
          <p:cNvGrpSpPr/>
          <p:nvPr/>
        </p:nvGrpSpPr>
        <p:grpSpPr>
          <a:xfrm>
            <a:off x="4579048" y="1751780"/>
            <a:ext cx="505957" cy="505958"/>
            <a:chOff x="8756835" y="3387391"/>
            <a:chExt cx="380133" cy="380134"/>
          </a:xfrm>
          <a:gradFill>
            <a:gsLst>
              <a:gs pos="0">
                <a:schemeClr val="accent1"/>
              </a:gs>
              <a:gs pos="100000">
                <a:schemeClr val="accent2"/>
              </a:gs>
            </a:gsLst>
            <a:lin ang="5400000" scaled="1"/>
          </a:gradFill>
        </p:grpSpPr>
        <p:sp>
          <p:nvSpPr>
            <p:cNvPr id="67" name="Freeform 11">
              <a:extLst>
                <a:ext uri="{FF2B5EF4-FFF2-40B4-BE49-F238E27FC236}">
                  <a16:creationId xmlns:a16="http://schemas.microsoft.com/office/drawing/2014/main" id="{1DAC9CE6-F31F-44F1-B34B-508A86219B1A}"/>
                </a:ext>
              </a:extLst>
            </p:cNvPr>
            <p:cNvSpPr>
              <a:spLocks/>
            </p:cNvSpPr>
            <p:nvPr/>
          </p:nvSpPr>
          <p:spPr bwMode="auto">
            <a:xfrm>
              <a:off x="8957479" y="3387391"/>
              <a:ext cx="179489" cy="179490"/>
            </a:xfrm>
            <a:custGeom>
              <a:avLst/>
              <a:gdLst>
                <a:gd name="T0" fmla="*/ 12 w 117"/>
                <a:gd name="T1" fmla="*/ 98 h 117"/>
                <a:gd name="T2" fmla="*/ 16 w 117"/>
                <a:gd name="T3" fmla="*/ 94 h 117"/>
                <a:gd name="T4" fmla="*/ 23 w 117"/>
                <a:gd name="T5" fmla="*/ 94 h 117"/>
                <a:gd name="T6" fmla="*/ 23 w 117"/>
                <a:gd name="T7" fmla="*/ 101 h 117"/>
                <a:gd name="T8" fmla="*/ 19 w 117"/>
                <a:gd name="T9" fmla="*/ 105 h 117"/>
                <a:gd name="T10" fmla="*/ 31 w 117"/>
                <a:gd name="T11" fmla="*/ 117 h 117"/>
                <a:gd name="T12" fmla="*/ 53 w 117"/>
                <a:gd name="T13" fmla="*/ 95 h 117"/>
                <a:gd name="T14" fmla="*/ 101 w 117"/>
                <a:gd name="T15" fmla="*/ 83 h 117"/>
                <a:gd name="T16" fmla="*/ 113 w 117"/>
                <a:gd name="T17" fmla="*/ 39 h 117"/>
                <a:gd name="T18" fmla="*/ 87 w 117"/>
                <a:gd name="T19" fmla="*/ 65 h 117"/>
                <a:gd name="T20" fmla="*/ 68 w 117"/>
                <a:gd name="T21" fmla="*/ 65 h 117"/>
                <a:gd name="T22" fmla="*/ 52 w 117"/>
                <a:gd name="T23" fmla="*/ 49 h 117"/>
                <a:gd name="T24" fmla="*/ 52 w 117"/>
                <a:gd name="T25" fmla="*/ 30 h 117"/>
                <a:gd name="T26" fmla="*/ 78 w 117"/>
                <a:gd name="T27" fmla="*/ 4 h 117"/>
                <a:gd name="T28" fmla="*/ 34 w 117"/>
                <a:gd name="T29" fmla="*/ 17 h 117"/>
                <a:gd name="T30" fmla="*/ 22 w 117"/>
                <a:gd name="T31" fmla="*/ 64 h 117"/>
                <a:gd name="T32" fmla="*/ 0 w 117"/>
                <a:gd name="T33" fmla="*/ 86 h 117"/>
                <a:gd name="T34" fmla="*/ 12 w 117"/>
                <a:gd name="T35" fmla="*/ 9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7" h="117">
                  <a:moveTo>
                    <a:pt x="12" y="98"/>
                  </a:moveTo>
                  <a:cubicBezTo>
                    <a:pt x="16" y="94"/>
                    <a:pt x="16" y="94"/>
                    <a:pt x="16" y="94"/>
                  </a:cubicBezTo>
                  <a:cubicBezTo>
                    <a:pt x="18" y="92"/>
                    <a:pt x="21" y="92"/>
                    <a:pt x="23" y="94"/>
                  </a:cubicBezTo>
                  <a:cubicBezTo>
                    <a:pt x="25" y="96"/>
                    <a:pt x="25" y="99"/>
                    <a:pt x="23" y="101"/>
                  </a:cubicBezTo>
                  <a:cubicBezTo>
                    <a:pt x="19" y="105"/>
                    <a:pt x="19" y="105"/>
                    <a:pt x="19" y="105"/>
                  </a:cubicBezTo>
                  <a:cubicBezTo>
                    <a:pt x="31" y="117"/>
                    <a:pt x="31" y="117"/>
                    <a:pt x="31" y="117"/>
                  </a:cubicBezTo>
                  <a:cubicBezTo>
                    <a:pt x="53" y="95"/>
                    <a:pt x="53" y="95"/>
                    <a:pt x="53" y="95"/>
                  </a:cubicBezTo>
                  <a:cubicBezTo>
                    <a:pt x="69" y="100"/>
                    <a:pt x="88" y="96"/>
                    <a:pt x="101" y="83"/>
                  </a:cubicBezTo>
                  <a:cubicBezTo>
                    <a:pt x="113" y="71"/>
                    <a:pt x="117" y="54"/>
                    <a:pt x="113" y="39"/>
                  </a:cubicBezTo>
                  <a:cubicBezTo>
                    <a:pt x="87" y="65"/>
                    <a:pt x="87" y="65"/>
                    <a:pt x="87" y="65"/>
                  </a:cubicBezTo>
                  <a:cubicBezTo>
                    <a:pt x="82" y="70"/>
                    <a:pt x="74" y="70"/>
                    <a:pt x="68" y="65"/>
                  </a:cubicBezTo>
                  <a:cubicBezTo>
                    <a:pt x="52" y="49"/>
                    <a:pt x="52" y="49"/>
                    <a:pt x="52" y="49"/>
                  </a:cubicBezTo>
                  <a:cubicBezTo>
                    <a:pt x="47" y="44"/>
                    <a:pt x="47" y="35"/>
                    <a:pt x="52" y="30"/>
                  </a:cubicBezTo>
                  <a:cubicBezTo>
                    <a:pt x="78" y="4"/>
                    <a:pt x="78" y="4"/>
                    <a:pt x="78" y="4"/>
                  </a:cubicBezTo>
                  <a:cubicBezTo>
                    <a:pt x="63" y="0"/>
                    <a:pt x="46" y="5"/>
                    <a:pt x="34" y="17"/>
                  </a:cubicBezTo>
                  <a:cubicBezTo>
                    <a:pt x="21" y="29"/>
                    <a:pt x="17" y="48"/>
                    <a:pt x="22" y="64"/>
                  </a:cubicBezTo>
                  <a:cubicBezTo>
                    <a:pt x="0" y="86"/>
                    <a:pt x="0" y="86"/>
                    <a:pt x="0" y="86"/>
                  </a:cubicBezTo>
                  <a:lnTo>
                    <a:pt x="12" y="9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8" name="Freeform 12">
              <a:extLst>
                <a:ext uri="{FF2B5EF4-FFF2-40B4-BE49-F238E27FC236}">
                  <a16:creationId xmlns:a16="http://schemas.microsoft.com/office/drawing/2014/main" id="{0439F093-509B-42E0-89C0-2ABD8CDB9D55}"/>
                </a:ext>
              </a:extLst>
            </p:cNvPr>
            <p:cNvSpPr>
              <a:spLocks/>
            </p:cNvSpPr>
            <p:nvPr/>
          </p:nvSpPr>
          <p:spPr bwMode="auto">
            <a:xfrm>
              <a:off x="8756835" y="3589958"/>
              <a:ext cx="177566" cy="177567"/>
            </a:xfrm>
            <a:custGeom>
              <a:avLst/>
              <a:gdLst>
                <a:gd name="T0" fmla="*/ 105 w 116"/>
                <a:gd name="T1" fmla="*/ 19 h 116"/>
                <a:gd name="T2" fmla="*/ 101 w 116"/>
                <a:gd name="T3" fmla="*/ 23 h 116"/>
                <a:gd name="T4" fmla="*/ 93 w 116"/>
                <a:gd name="T5" fmla="*/ 23 h 116"/>
                <a:gd name="T6" fmla="*/ 93 w 116"/>
                <a:gd name="T7" fmla="*/ 15 h 116"/>
                <a:gd name="T8" fmla="*/ 97 w 116"/>
                <a:gd name="T9" fmla="*/ 11 h 116"/>
                <a:gd name="T10" fmla="*/ 86 w 116"/>
                <a:gd name="T11" fmla="*/ 0 h 116"/>
                <a:gd name="T12" fmla="*/ 64 w 116"/>
                <a:gd name="T13" fmla="*/ 22 h 116"/>
                <a:gd name="T14" fmla="*/ 16 w 116"/>
                <a:gd name="T15" fmla="*/ 34 h 116"/>
                <a:gd name="T16" fmla="*/ 4 w 116"/>
                <a:gd name="T17" fmla="*/ 78 h 116"/>
                <a:gd name="T18" fmla="*/ 30 w 116"/>
                <a:gd name="T19" fmla="*/ 52 h 116"/>
                <a:gd name="T20" fmla="*/ 48 w 116"/>
                <a:gd name="T21" fmla="*/ 52 h 116"/>
                <a:gd name="T22" fmla="*/ 64 w 116"/>
                <a:gd name="T23" fmla="*/ 68 h 116"/>
                <a:gd name="T24" fmla="*/ 64 w 116"/>
                <a:gd name="T25" fmla="*/ 86 h 116"/>
                <a:gd name="T26" fmla="*/ 38 w 116"/>
                <a:gd name="T27" fmla="*/ 113 h 116"/>
                <a:gd name="T28" fmla="*/ 83 w 116"/>
                <a:gd name="T29" fmla="*/ 100 h 116"/>
                <a:gd name="T30" fmla="*/ 94 w 116"/>
                <a:gd name="T31" fmla="*/ 52 h 116"/>
                <a:gd name="T32" fmla="*/ 116 w 116"/>
                <a:gd name="T33" fmla="*/ 30 h 116"/>
                <a:gd name="T34" fmla="*/ 105 w 116"/>
                <a:gd name="T35" fmla="*/ 19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6" h="116">
                  <a:moveTo>
                    <a:pt x="105" y="19"/>
                  </a:moveTo>
                  <a:cubicBezTo>
                    <a:pt x="101" y="23"/>
                    <a:pt x="101" y="23"/>
                    <a:pt x="101" y="23"/>
                  </a:cubicBezTo>
                  <a:cubicBezTo>
                    <a:pt x="99" y="25"/>
                    <a:pt x="95" y="25"/>
                    <a:pt x="93" y="23"/>
                  </a:cubicBezTo>
                  <a:cubicBezTo>
                    <a:pt x="91" y="21"/>
                    <a:pt x="91" y="17"/>
                    <a:pt x="93" y="15"/>
                  </a:cubicBezTo>
                  <a:cubicBezTo>
                    <a:pt x="97" y="11"/>
                    <a:pt x="97" y="11"/>
                    <a:pt x="97" y="11"/>
                  </a:cubicBezTo>
                  <a:cubicBezTo>
                    <a:pt x="86" y="0"/>
                    <a:pt x="86" y="0"/>
                    <a:pt x="86" y="0"/>
                  </a:cubicBezTo>
                  <a:cubicBezTo>
                    <a:pt x="64" y="22"/>
                    <a:pt x="64" y="22"/>
                    <a:pt x="64" y="22"/>
                  </a:cubicBezTo>
                  <a:cubicBezTo>
                    <a:pt x="47" y="17"/>
                    <a:pt x="29" y="21"/>
                    <a:pt x="16" y="34"/>
                  </a:cubicBezTo>
                  <a:cubicBezTo>
                    <a:pt x="4" y="46"/>
                    <a:pt x="0" y="63"/>
                    <a:pt x="4" y="78"/>
                  </a:cubicBezTo>
                  <a:cubicBezTo>
                    <a:pt x="30" y="52"/>
                    <a:pt x="30" y="52"/>
                    <a:pt x="30" y="52"/>
                  </a:cubicBezTo>
                  <a:cubicBezTo>
                    <a:pt x="35" y="47"/>
                    <a:pt x="43" y="47"/>
                    <a:pt x="48" y="52"/>
                  </a:cubicBezTo>
                  <a:cubicBezTo>
                    <a:pt x="64" y="68"/>
                    <a:pt x="64" y="68"/>
                    <a:pt x="64" y="68"/>
                  </a:cubicBezTo>
                  <a:cubicBezTo>
                    <a:pt x="69" y="73"/>
                    <a:pt x="69" y="81"/>
                    <a:pt x="64" y="86"/>
                  </a:cubicBezTo>
                  <a:cubicBezTo>
                    <a:pt x="38" y="113"/>
                    <a:pt x="38" y="113"/>
                    <a:pt x="38" y="113"/>
                  </a:cubicBezTo>
                  <a:cubicBezTo>
                    <a:pt x="53" y="116"/>
                    <a:pt x="71" y="112"/>
                    <a:pt x="83" y="100"/>
                  </a:cubicBezTo>
                  <a:cubicBezTo>
                    <a:pt x="95" y="87"/>
                    <a:pt x="99" y="69"/>
                    <a:pt x="94" y="52"/>
                  </a:cubicBezTo>
                  <a:cubicBezTo>
                    <a:pt x="116" y="30"/>
                    <a:pt x="116" y="30"/>
                    <a:pt x="116" y="30"/>
                  </a:cubicBezTo>
                  <a:lnTo>
                    <a:pt x="105" y="19"/>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9" name="Freeform 13">
              <a:extLst>
                <a:ext uri="{FF2B5EF4-FFF2-40B4-BE49-F238E27FC236}">
                  <a16:creationId xmlns:a16="http://schemas.microsoft.com/office/drawing/2014/main" id="{E6EC3201-301E-495A-BDC3-60C4FECF161F}"/>
                </a:ext>
              </a:extLst>
            </p:cNvPr>
            <p:cNvSpPr>
              <a:spLocks noEditPoints="1"/>
            </p:cNvSpPr>
            <p:nvPr/>
          </p:nvSpPr>
          <p:spPr bwMode="auto">
            <a:xfrm>
              <a:off x="8756835" y="3387391"/>
              <a:ext cx="380133" cy="380134"/>
            </a:xfrm>
            <a:custGeom>
              <a:avLst/>
              <a:gdLst>
                <a:gd name="T0" fmla="*/ 232 w 248"/>
                <a:gd name="T1" fmla="*/ 166 h 248"/>
                <a:gd name="T2" fmla="*/ 184 w 248"/>
                <a:gd name="T3" fmla="*/ 154 h 248"/>
                <a:gd name="T4" fmla="*/ 94 w 248"/>
                <a:gd name="T5" fmla="*/ 64 h 248"/>
                <a:gd name="T6" fmla="*/ 83 w 248"/>
                <a:gd name="T7" fmla="*/ 17 h 248"/>
                <a:gd name="T8" fmla="*/ 38 w 248"/>
                <a:gd name="T9" fmla="*/ 4 h 248"/>
                <a:gd name="T10" fmla="*/ 64 w 248"/>
                <a:gd name="T11" fmla="*/ 30 h 248"/>
                <a:gd name="T12" fmla="*/ 64 w 248"/>
                <a:gd name="T13" fmla="*/ 49 h 248"/>
                <a:gd name="T14" fmla="*/ 48 w 248"/>
                <a:gd name="T15" fmla="*/ 65 h 248"/>
                <a:gd name="T16" fmla="*/ 30 w 248"/>
                <a:gd name="T17" fmla="*/ 65 h 248"/>
                <a:gd name="T18" fmla="*/ 4 w 248"/>
                <a:gd name="T19" fmla="*/ 39 h 248"/>
                <a:gd name="T20" fmla="*/ 16 w 248"/>
                <a:gd name="T21" fmla="*/ 83 h 248"/>
                <a:gd name="T22" fmla="*/ 64 w 248"/>
                <a:gd name="T23" fmla="*/ 95 h 248"/>
                <a:gd name="T24" fmla="*/ 153 w 248"/>
                <a:gd name="T25" fmla="*/ 184 h 248"/>
                <a:gd name="T26" fmla="*/ 165 w 248"/>
                <a:gd name="T27" fmla="*/ 232 h 248"/>
                <a:gd name="T28" fmla="*/ 209 w 248"/>
                <a:gd name="T29" fmla="*/ 245 h 248"/>
                <a:gd name="T30" fmla="*/ 183 w 248"/>
                <a:gd name="T31" fmla="*/ 218 h 248"/>
                <a:gd name="T32" fmla="*/ 183 w 248"/>
                <a:gd name="T33" fmla="*/ 200 h 248"/>
                <a:gd name="T34" fmla="*/ 199 w 248"/>
                <a:gd name="T35" fmla="*/ 184 h 248"/>
                <a:gd name="T36" fmla="*/ 218 w 248"/>
                <a:gd name="T37" fmla="*/ 184 h 248"/>
                <a:gd name="T38" fmla="*/ 244 w 248"/>
                <a:gd name="T39" fmla="*/ 210 h 248"/>
                <a:gd name="T40" fmla="*/ 232 w 248"/>
                <a:gd name="T41" fmla="*/ 166 h 248"/>
                <a:gd name="T42" fmla="*/ 154 w 248"/>
                <a:gd name="T43" fmla="*/ 155 h 248"/>
                <a:gd name="T44" fmla="*/ 147 w 248"/>
                <a:gd name="T45" fmla="*/ 155 h 248"/>
                <a:gd name="T46" fmla="*/ 93 w 248"/>
                <a:gd name="T47" fmla="*/ 101 h 248"/>
                <a:gd name="T48" fmla="*/ 93 w 248"/>
                <a:gd name="T49" fmla="*/ 94 h 248"/>
                <a:gd name="T50" fmla="*/ 101 w 248"/>
                <a:gd name="T51" fmla="*/ 94 h 248"/>
                <a:gd name="T52" fmla="*/ 154 w 248"/>
                <a:gd name="T53" fmla="*/ 147 h 248"/>
                <a:gd name="T54" fmla="*/ 154 w 248"/>
                <a:gd name="T55" fmla="*/ 155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8" h="248">
                  <a:moveTo>
                    <a:pt x="232" y="166"/>
                  </a:moveTo>
                  <a:cubicBezTo>
                    <a:pt x="219" y="153"/>
                    <a:pt x="200" y="149"/>
                    <a:pt x="184" y="154"/>
                  </a:cubicBezTo>
                  <a:cubicBezTo>
                    <a:pt x="94" y="64"/>
                    <a:pt x="94" y="64"/>
                    <a:pt x="94" y="64"/>
                  </a:cubicBezTo>
                  <a:cubicBezTo>
                    <a:pt x="99" y="48"/>
                    <a:pt x="95" y="29"/>
                    <a:pt x="83" y="17"/>
                  </a:cubicBezTo>
                  <a:cubicBezTo>
                    <a:pt x="71" y="5"/>
                    <a:pt x="53" y="0"/>
                    <a:pt x="38" y="4"/>
                  </a:cubicBezTo>
                  <a:cubicBezTo>
                    <a:pt x="64" y="30"/>
                    <a:pt x="64" y="30"/>
                    <a:pt x="64" y="30"/>
                  </a:cubicBezTo>
                  <a:cubicBezTo>
                    <a:pt x="69" y="35"/>
                    <a:pt x="69" y="44"/>
                    <a:pt x="64" y="49"/>
                  </a:cubicBezTo>
                  <a:cubicBezTo>
                    <a:pt x="48" y="65"/>
                    <a:pt x="48" y="65"/>
                    <a:pt x="48" y="65"/>
                  </a:cubicBezTo>
                  <a:cubicBezTo>
                    <a:pt x="43" y="70"/>
                    <a:pt x="35" y="70"/>
                    <a:pt x="30" y="65"/>
                  </a:cubicBezTo>
                  <a:cubicBezTo>
                    <a:pt x="4" y="39"/>
                    <a:pt x="4" y="39"/>
                    <a:pt x="4" y="39"/>
                  </a:cubicBezTo>
                  <a:cubicBezTo>
                    <a:pt x="0" y="54"/>
                    <a:pt x="4" y="71"/>
                    <a:pt x="16" y="83"/>
                  </a:cubicBezTo>
                  <a:cubicBezTo>
                    <a:pt x="29" y="96"/>
                    <a:pt x="47" y="100"/>
                    <a:pt x="64" y="95"/>
                  </a:cubicBezTo>
                  <a:cubicBezTo>
                    <a:pt x="153" y="184"/>
                    <a:pt x="153" y="184"/>
                    <a:pt x="153" y="184"/>
                  </a:cubicBezTo>
                  <a:cubicBezTo>
                    <a:pt x="148" y="201"/>
                    <a:pt x="152" y="219"/>
                    <a:pt x="165" y="232"/>
                  </a:cubicBezTo>
                  <a:cubicBezTo>
                    <a:pt x="177" y="244"/>
                    <a:pt x="194" y="248"/>
                    <a:pt x="209" y="245"/>
                  </a:cubicBezTo>
                  <a:cubicBezTo>
                    <a:pt x="183" y="218"/>
                    <a:pt x="183" y="218"/>
                    <a:pt x="183" y="218"/>
                  </a:cubicBezTo>
                  <a:cubicBezTo>
                    <a:pt x="178" y="213"/>
                    <a:pt x="178" y="205"/>
                    <a:pt x="183" y="200"/>
                  </a:cubicBezTo>
                  <a:cubicBezTo>
                    <a:pt x="199" y="184"/>
                    <a:pt x="199" y="184"/>
                    <a:pt x="199" y="184"/>
                  </a:cubicBezTo>
                  <a:cubicBezTo>
                    <a:pt x="205" y="179"/>
                    <a:pt x="213" y="179"/>
                    <a:pt x="218" y="184"/>
                  </a:cubicBezTo>
                  <a:cubicBezTo>
                    <a:pt x="244" y="210"/>
                    <a:pt x="244" y="210"/>
                    <a:pt x="244" y="210"/>
                  </a:cubicBezTo>
                  <a:cubicBezTo>
                    <a:pt x="248" y="195"/>
                    <a:pt x="244" y="178"/>
                    <a:pt x="232" y="166"/>
                  </a:cubicBezTo>
                  <a:close/>
                  <a:moveTo>
                    <a:pt x="154" y="155"/>
                  </a:moveTo>
                  <a:cubicBezTo>
                    <a:pt x="152" y="157"/>
                    <a:pt x="149" y="157"/>
                    <a:pt x="147" y="155"/>
                  </a:cubicBezTo>
                  <a:cubicBezTo>
                    <a:pt x="93" y="101"/>
                    <a:pt x="93" y="101"/>
                    <a:pt x="93" y="101"/>
                  </a:cubicBezTo>
                  <a:cubicBezTo>
                    <a:pt x="91" y="99"/>
                    <a:pt x="91" y="96"/>
                    <a:pt x="93" y="94"/>
                  </a:cubicBezTo>
                  <a:cubicBezTo>
                    <a:pt x="95" y="92"/>
                    <a:pt x="99" y="92"/>
                    <a:pt x="101" y="94"/>
                  </a:cubicBezTo>
                  <a:cubicBezTo>
                    <a:pt x="154" y="147"/>
                    <a:pt x="154" y="147"/>
                    <a:pt x="154" y="147"/>
                  </a:cubicBezTo>
                  <a:cubicBezTo>
                    <a:pt x="156" y="149"/>
                    <a:pt x="156" y="153"/>
                    <a:pt x="154" y="155"/>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0" name="TextBox 69">
            <a:extLst>
              <a:ext uri="{FF2B5EF4-FFF2-40B4-BE49-F238E27FC236}">
                <a16:creationId xmlns:a16="http://schemas.microsoft.com/office/drawing/2014/main" id="{1209C52B-7C81-4EF4-BD29-9BE36F781174}"/>
              </a:ext>
            </a:extLst>
          </p:cNvPr>
          <p:cNvSpPr txBox="1"/>
          <p:nvPr/>
        </p:nvSpPr>
        <p:spPr>
          <a:xfrm>
            <a:off x="3799825" y="2381121"/>
            <a:ext cx="1948422" cy="584775"/>
          </a:xfrm>
          <a:prstGeom prst="rect">
            <a:avLst/>
          </a:prstGeom>
          <a:noFill/>
        </p:spPr>
        <p:txBody>
          <a:bodyPr wrap="square" rtlCol="0">
            <a:spAutoFit/>
          </a:bodyPr>
          <a:lstStyle/>
          <a:p>
            <a:pPr algn="ctr"/>
            <a:r>
              <a:rPr lang="en-US" sz="3200" b="1">
                <a:latin typeface="+mj-lt"/>
              </a:rPr>
              <a:t>6812</a:t>
            </a:r>
          </a:p>
        </p:txBody>
      </p:sp>
      <p:sp>
        <p:nvSpPr>
          <p:cNvPr id="71" name="Rectangle 70">
            <a:extLst>
              <a:ext uri="{FF2B5EF4-FFF2-40B4-BE49-F238E27FC236}">
                <a16:creationId xmlns:a16="http://schemas.microsoft.com/office/drawing/2014/main" id="{81F8F513-41A0-4A08-950A-26DA5B07FAF8}"/>
              </a:ext>
            </a:extLst>
          </p:cNvPr>
          <p:cNvSpPr/>
          <p:nvPr/>
        </p:nvSpPr>
        <p:spPr>
          <a:xfrm>
            <a:off x="3565166"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72" name="TextBox 71">
            <a:extLst>
              <a:ext uri="{FF2B5EF4-FFF2-40B4-BE49-F238E27FC236}">
                <a16:creationId xmlns:a16="http://schemas.microsoft.com/office/drawing/2014/main" id="{23F0A8EB-5863-40D1-BE3A-C6A458F1607B}"/>
              </a:ext>
            </a:extLst>
          </p:cNvPr>
          <p:cNvSpPr txBox="1"/>
          <p:nvPr/>
        </p:nvSpPr>
        <p:spPr>
          <a:xfrm>
            <a:off x="3836364" y="2931406"/>
            <a:ext cx="1875348" cy="369332"/>
          </a:xfrm>
          <a:prstGeom prst="rect">
            <a:avLst/>
          </a:prstGeom>
          <a:noFill/>
        </p:spPr>
        <p:txBody>
          <a:bodyPr wrap="square" rtlCol="0">
            <a:spAutoFit/>
          </a:bodyPr>
          <a:lstStyle/>
          <a:p>
            <a:pPr algn="ctr"/>
            <a:r>
              <a:rPr lang="en-US" b="1">
                <a:latin typeface="+mj-lt"/>
              </a:rPr>
              <a:t>Project Done</a:t>
            </a:r>
          </a:p>
        </p:txBody>
      </p:sp>
      <p:grpSp>
        <p:nvGrpSpPr>
          <p:cNvPr id="73" name="Group 72">
            <a:extLst>
              <a:ext uri="{FF2B5EF4-FFF2-40B4-BE49-F238E27FC236}">
                <a16:creationId xmlns:a16="http://schemas.microsoft.com/office/drawing/2014/main" id="{0FD7D54A-21A0-420C-9450-645180D2C365}"/>
              </a:ext>
            </a:extLst>
          </p:cNvPr>
          <p:cNvGrpSpPr/>
          <p:nvPr/>
        </p:nvGrpSpPr>
        <p:grpSpPr>
          <a:xfrm flipH="1">
            <a:off x="7285064" y="1769428"/>
            <a:ext cx="433285" cy="526738"/>
            <a:chOff x="10004425" y="2801938"/>
            <a:chExt cx="404813" cy="492126"/>
          </a:xfrm>
          <a:gradFill>
            <a:gsLst>
              <a:gs pos="0">
                <a:schemeClr val="accent1"/>
              </a:gs>
              <a:gs pos="100000">
                <a:schemeClr val="accent2"/>
              </a:gs>
            </a:gsLst>
            <a:lin ang="5400000" scaled="1"/>
          </a:gradFill>
        </p:grpSpPr>
        <p:sp>
          <p:nvSpPr>
            <p:cNvPr id="74" name="Freeform 5">
              <a:extLst>
                <a:ext uri="{FF2B5EF4-FFF2-40B4-BE49-F238E27FC236}">
                  <a16:creationId xmlns:a16="http://schemas.microsoft.com/office/drawing/2014/main" id="{6F335D3C-C63A-4AA2-9DFF-709763A9FB52}"/>
                </a:ext>
              </a:extLst>
            </p:cNvPr>
            <p:cNvSpPr>
              <a:spLocks noEditPoints="1"/>
            </p:cNvSpPr>
            <p:nvPr/>
          </p:nvSpPr>
          <p:spPr bwMode="auto">
            <a:xfrm>
              <a:off x="10039350" y="2801938"/>
              <a:ext cx="323850" cy="327025"/>
            </a:xfrm>
            <a:custGeom>
              <a:avLst/>
              <a:gdLst>
                <a:gd name="T0" fmla="*/ 84 w 84"/>
                <a:gd name="T1" fmla="*/ 42 h 85"/>
                <a:gd name="T2" fmla="*/ 42 w 84"/>
                <a:gd name="T3" fmla="*/ 0 h 85"/>
                <a:gd name="T4" fmla="*/ 0 w 84"/>
                <a:gd name="T5" fmla="*/ 42 h 85"/>
                <a:gd name="T6" fmla="*/ 42 w 84"/>
                <a:gd name="T7" fmla="*/ 85 h 85"/>
                <a:gd name="T8" fmla="*/ 84 w 84"/>
                <a:gd name="T9" fmla="*/ 42 h 85"/>
                <a:gd name="T10" fmla="*/ 42 w 84"/>
                <a:gd name="T11" fmla="*/ 72 h 85"/>
                <a:gd name="T12" fmla="*/ 12 w 84"/>
                <a:gd name="T13" fmla="*/ 42 h 85"/>
                <a:gd name="T14" fmla="*/ 42 w 84"/>
                <a:gd name="T15" fmla="*/ 13 h 85"/>
                <a:gd name="T16" fmla="*/ 72 w 84"/>
                <a:gd name="T17" fmla="*/ 42 h 85"/>
                <a:gd name="T18" fmla="*/ 42 w 84"/>
                <a:gd name="T19" fmla="*/ 7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5">
                  <a:moveTo>
                    <a:pt x="84" y="42"/>
                  </a:moveTo>
                  <a:cubicBezTo>
                    <a:pt x="84" y="19"/>
                    <a:pt x="65" y="0"/>
                    <a:pt x="42" y="0"/>
                  </a:cubicBezTo>
                  <a:cubicBezTo>
                    <a:pt x="19" y="0"/>
                    <a:pt x="0" y="19"/>
                    <a:pt x="0" y="42"/>
                  </a:cubicBezTo>
                  <a:cubicBezTo>
                    <a:pt x="0" y="66"/>
                    <a:pt x="19" y="85"/>
                    <a:pt x="42" y="85"/>
                  </a:cubicBezTo>
                  <a:cubicBezTo>
                    <a:pt x="65" y="85"/>
                    <a:pt x="84" y="66"/>
                    <a:pt x="84" y="42"/>
                  </a:cubicBezTo>
                  <a:close/>
                  <a:moveTo>
                    <a:pt x="42" y="72"/>
                  </a:moveTo>
                  <a:cubicBezTo>
                    <a:pt x="26" y="72"/>
                    <a:pt x="12" y="59"/>
                    <a:pt x="12" y="42"/>
                  </a:cubicBezTo>
                  <a:cubicBezTo>
                    <a:pt x="12" y="26"/>
                    <a:pt x="26" y="13"/>
                    <a:pt x="42" y="13"/>
                  </a:cubicBezTo>
                  <a:cubicBezTo>
                    <a:pt x="58" y="13"/>
                    <a:pt x="72" y="26"/>
                    <a:pt x="72" y="42"/>
                  </a:cubicBezTo>
                  <a:cubicBezTo>
                    <a:pt x="72" y="59"/>
                    <a:pt x="58" y="72"/>
                    <a:pt x="4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5" name="Freeform 6">
              <a:extLst>
                <a:ext uri="{FF2B5EF4-FFF2-40B4-BE49-F238E27FC236}">
                  <a16:creationId xmlns:a16="http://schemas.microsoft.com/office/drawing/2014/main" id="{E3666A44-1DB7-40F1-A484-87393287BBBE}"/>
                </a:ext>
              </a:extLst>
            </p:cNvPr>
            <p:cNvSpPr>
              <a:spLocks/>
            </p:cNvSpPr>
            <p:nvPr/>
          </p:nvSpPr>
          <p:spPr bwMode="auto">
            <a:xfrm>
              <a:off x="10213975" y="3097213"/>
              <a:ext cx="195263" cy="196850"/>
            </a:xfrm>
            <a:custGeom>
              <a:avLst/>
              <a:gdLst>
                <a:gd name="T0" fmla="*/ 28 w 51"/>
                <a:gd name="T1" fmla="*/ 0 h 51"/>
                <a:gd name="T2" fmla="*/ 0 w 51"/>
                <a:gd name="T3" fmla="*/ 12 h 51"/>
                <a:gd name="T4" fmla="*/ 26 w 51"/>
                <a:gd name="T5" fmla="*/ 51 h 51"/>
                <a:gd name="T6" fmla="*/ 29 w 51"/>
                <a:gd name="T7" fmla="*/ 29 h 51"/>
                <a:gd name="T8" fmla="*/ 51 w 51"/>
                <a:gd name="T9" fmla="*/ 35 h 51"/>
                <a:gd name="T10" fmla="*/ 28 w 51"/>
                <a:gd name="T11" fmla="*/ 0 h 51"/>
              </a:gdLst>
              <a:ahLst/>
              <a:cxnLst>
                <a:cxn ang="0">
                  <a:pos x="T0" y="T1"/>
                </a:cxn>
                <a:cxn ang="0">
                  <a:pos x="T2" y="T3"/>
                </a:cxn>
                <a:cxn ang="0">
                  <a:pos x="T4" y="T5"/>
                </a:cxn>
                <a:cxn ang="0">
                  <a:pos x="T6" y="T7"/>
                </a:cxn>
                <a:cxn ang="0">
                  <a:pos x="T8" y="T9"/>
                </a:cxn>
                <a:cxn ang="0">
                  <a:pos x="T10" y="T11"/>
                </a:cxn>
              </a:cxnLst>
              <a:rect l="0" t="0" r="r" b="b"/>
              <a:pathLst>
                <a:path w="51" h="51">
                  <a:moveTo>
                    <a:pt x="28" y="0"/>
                  </a:moveTo>
                  <a:cubicBezTo>
                    <a:pt x="21" y="7"/>
                    <a:pt x="11" y="11"/>
                    <a:pt x="0" y="12"/>
                  </a:cubicBezTo>
                  <a:cubicBezTo>
                    <a:pt x="26" y="51"/>
                    <a:pt x="26" y="51"/>
                    <a:pt x="26" y="51"/>
                  </a:cubicBezTo>
                  <a:cubicBezTo>
                    <a:pt x="29" y="29"/>
                    <a:pt x="29" y="29"/>
                    <a:pt x="29" y="29"/>
                  </a:cubicBezTo>
                  <a:cubicBezTo>
                    <a:pt x="51" y="35"/>
                    <a:pt x="51" y="35"/>
                    <a:pt x="51" y="35"/>
                  </a:cubicBez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6" name="Freeform 7">
              <a:extLst>
                <a:ext uri="{FF2B5EF4-FFF2-40B4-BE49-F238E27FC236}">
                  <a16:creationId xmlns:a16="http://schemas.microsoft.com/office/drawing/2014/main" id="{F210B7D0-85D3-4F5F-BD6C-B4EE5973C6D6}"/>
                </a:ext>
              </a:extLst>
            </p:cNvPr>
            <p:cNvSpPr>
              <a:spLocks/>
            </p:cNvSpPr>
            <p:nvPr/>
          </p:nvSpPr>
          <p:spPr bwMode="auto">
            <a:xfrm>
              <a:off x="10004425" y="3105151"/>
              <a:ext cx="196850" cy="188913"/>
            </a:xfrm>
            <a:custGeom>
              <a:avLst/>
              <a:gdLst>
                <a:gd name="T0" fmla="*/ 0 w 51"/>
                <a:gd name="T1" fmla="*/ 33 h 49"/>
                <a:gd name="T2" fmla="*/ 22 w 51"/>
                <a:gd name="T3" fmla="*/ 27 h 49"/>
                <a:gd name="T4" fmla="*/ 25 w 51"/>
                <a:gd name="T5" fmla="*/ 49 h 49"/>
                <a:gd name="T6" fmla="*/ 51 w 51"/>
                <a:gd name="T7" fmla="*/ 10 h 49"/>
                <a:gd name="T8" fmla="*/ 22 w 51"/>
                <a:gd name="T9" fmla="*/ 0 h 49"/>
                <a:gd name="T10" fmla="*/ 0 w 51"/>
                <a:gd name="T11" fmla="*/ 33 h 49"/>
              </a:gdLst>
              <a:ahLst/>
              <a:cxnLst>
                <a:cxn ang="0">
                  <a:pos x="T0" y="T1"/>
                </a:cxn>
                <a:cxn ang="0">
                  <a:pos x="T2" y="T3"/>
                </a:cxn>
                <a:cxn ang="0">
                  <a:pos x="T4" y="T5"/>
                </a:cxn>
                <a:cxn ang="0">
                  <a:pos x="T6" y="T7"/>
                </a:cxn>
                <a:cxn ang="0">
                  <a:pos x="T8" y="T9"/>
                </a:cxn>
                <a:cxn ang="0">
                  <a:pos x="T10" y="T11"/>
                </a:cxn>
              </a:cxnLst>
              <a:rect l="0" t="0" r="r" b="b"/>
              <a:pathLst>
                <a:path w="51" h="49">
                  <a:moveTo>
                    <a:pt x="0" y="33"/>
                  </a:moveTo>
                  <a:cubicBezTo>
                    <a:pt x="22" y="27"/>
                    <a:pt x="22" y="27"/>
                    <a:pt x="22" y="27"/>
                  </a:cubicBezTo>
                  <a:cubicBezTo>
                    <a:pt x="25" y="49"/>
                    <a:pt x="25" y="49"/>
                    <a:pt x="25" y="49"/>
                  </a:cubicBezTo>
                  <a:cubicBezTo>
                    <a:pt x="51" y="10"/>
                    <a:pt x="51" y="10"/>
                    <a:pt x="51" y="10"/>
                  </a:cubicBezTo>
                  <a:cubicBezTo>
                    <a:pt x="40" y="10"/>
                    <a:pt x="30" y="6"/>
                    <a:pt x="22" y="0"/>
                  </a:cubicBez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77" name="Freeform 8">
              <a:extLst>
                <a:ext uri="{FF2B5EF4-FFF2-40B4-BE49-F238E27FC236}">
                  <a16:creationId xmlns:a16="http://schemas.microsoft.com/office/drawing/2014/main" id="{3C48FFAF-B276-427D-BF24-6EBF4E5AE68A}"/>
                </a:ext>
              </a:extLst>
            </p:cNvPr>
            <p:cNvSpPr>
              <a:spLocks/>
            </p:cNvSpPr>
            <p:nvPr/>
          </p:nvSpPr>
          <p:spPr bwMode="auto">
            <a:xfrm>
              <a:off x="10125075" y="2886076"/>
              <a:ext cx="157163" cy="149225"/>
            </a:xfrm>
            <a:custGeom>
              <a:avLst/>
              <a:gdLst>
                <a:gd name="T0" fmla="*/ 38 w 41"/>
                <a:gd name="T1" fmla="*/ 14 h 39"/>
                <a:gd name="T2" fmla="*/ 31 w 41"/>
                <a:gd name="T3" fmla="*/ 13 h 39"/>
                <a:gd name="T4" fmla="*/ 25 w 41"/>
                <a:gd name="T5" fmla="*/ 9 h 39"/>
                <a:gd name="T6" fmla="*/ 22 w 41"/>
                <a:gd name="T7" fmla="*/ 2 h 39"/>
                <a:gd name="T8" fmla="*/ 19 w 41"/>
                <a:gd name="T9" fmla="*/ 2 h 39"/>
                <a:gd name="T10" fmla="*/ 16 w 41"/>
                <a:gd name="T11" fmla="*/ 9 h 39"/>
                <a:gd name="T12" fmla="*/ 10 w 41"/>
                <a:gd name="T13" fmla="*/ 13 h 39"/>
                <a:gd name="T14" fmla="*/ 2 w 41"/>
                <a:gd name="T15" fmla="*/ 14 h 39"/>
                <a:gd name="T16" fmla="*/ 1 w 41"/>
                <a:gd name="T17" fmla="*/ 17 h 39"/>
                <a:gd name="T18" fmla="*/ 7 w 41"/>
                <a:gd name="T19" fmla="*/ 22 h 39"/>
                <a:gd name="T20" fmla="*/ 9 w 41"/>
                <a:gd name="T21" fmla="*/ 29 h 39"/>
                <a:gd name="T22" fmla="*/ 8 w 41"/>
                <a:gd name="T23" fmla="*/ 36 h 39"/>
                <a:gd name="T24" fmla="*/ 10 w 41"/>
                <a:gd name="T25" fmla="*/ 38 h 39"/>
                <a:gd name="T26" fmla="*/ 17 w 41"/>
                <a:gd name="T27" fmla="*/ 34 h 39"/>
                <a:gd name="T28" fmla="*/ 24 w 41"/>
                <a:gd name="T29" fmla="*/ 34 h 39"/>
                <a:gd name="T30" fmla="*/ 30 w 41"/>
                <a:gd name="T31" fmla="*/ 38 h 39"/>
                <a:gd name="T32" fmla="*/ 33 w 41"/>
                <a:gd name="T33" fmla="*/ 36 h 39"/>
                <a:gd name="T34" fmla="*/ 31 w 41"/>
                <a:gd name="T35" fmla="*/ 29 h 39"/>
                <a:gd name="T36" fmla="*/ 34 w 41"/>
                <a:gd name="T37" fmla="*/ 22 h 39"/>
                <a:gd name="T38" fmla="*/ 39 w 41"/>
                <a:gd name="T39" fmla="*/ 17 h 39"/>
                <a:gd name="T40" fmla="*/ 38 w 41"/>
                <a:gd name="T41" fmla="*/ 1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39">
                  <a:moveTo>
                    <a:pt x="38" y="14"/>
                  </a:moveTo>
                  <a:cubicBezTo>
                    <a:pt x="31" y="13"/>
                    <a:pt x="31" y="13"/>
                    <a:pt x="31" y="13"/>
                  </a:cubicBezTo>
                  <a:cubicBezTo>
                    <a:pt x="29" y="13"/>
                    <a:pt x="26" y="11"/>
                    <a:pt x="25" y="9"/>
                  </a:cubicBezTo>
                  <a:cubicBezTo>
                    <a:pt x="22" y="2"/>
                    <a:pt x="22" y="2"/>
                    <a:pt x="22" y="2"/>
                  </a:cubicBezTo>
                  <a:cubicBezTo>
                    <a:pt x="21" y="0"/>
                    <a:pt x="20" y="0"/>
                    <a:pt x="19" y="2"/>
                  </a:cubicBezTo>
                  <a:cubicBezTo>
                    <a:pt x="16" y="9"/>
                    <a:pt x="16" y="9"/>
                    <a:pt x="16" y="9"/>
                  </a:cubicBezTo>
                  <a:cubicBezTo>
                    <a:pt x="15" y="11"/>
                    <a:pt x="12" y="13"/>
                    <a:pt x="10" y="13"/>
                  </a:cubicBezTo>
                  <a:cubicBezTo>
                    <a:pt x="2" y="14"/>
                    <a:pt x="2" y="14"/>
                    <a:pt x="2" y="14"/>
                  </a:cubicBezTo>
                  <a:cubicBezTo>
                    <a:pt x="0" y="14"/>
                    <a:pt x="0" y="16"/>
                    <a:pt x="1" y="17"/>
                  </a:cubicBezTo>
                  <a:cubicBezTo>
                    <a:pt x="7" y="22"/>
                    <a:pt x="7" y="22"/>
                    <a:pt x="7" y="22"/>
                  </a:cubicBezTo>
                  <a:cubicBezTo>
                    <a:pt x="9" y="24"/>
                    <a:pt x="10" y="27"/>
                    <a:pt x="9" y="29"/>
                  </a:cubicBezTo>
                  <a:cubicBezTo>
                    <a:pt x="8" y="36"/>
                    <a:pt x="8" y="36"/>
                    <a:pt x="8" y="36"/>
                  </a:cubicBezTo>
                  <a:cubicBezTo>
                    <a:pt x="7" y="38"/>
                    <a:pt x="8" y="39"/>
                    <a:pt x="10" y="38"/>
                  </a:cubicBezTo>
                  <a:cubicBezTo>
                    <a:pt x="17" y="34"/>
                    <a:pt x="17" y="34"/>
                    <a:pt x="17" y="34"/>
                  </a:cubicBezTo>
                  <a:cubicBezTo>
                    <a:pt x="19" y="33"/>
                    <a:pt x="22" y="33"/>
                    <a:pt x="24" y="34"/>
                  </a:cubicBezTo>
                  <a:cubicBezTo>
                    <a:pt x="30" y="38"/>
                    <a:pt x="30" y="38"/>
                    <a:pt x="30" y="38"/>
                  </a:cubicBezTo>
                  <a:cubicBezTo>
                    <a:pt x="32" y="39"/>
                    <a:pt x="34" y="38"/>
                    <a:pt x="33" y="36"/>
                  </a:cubicBezTo>
                  <a:cubicBezTo>
                    <a:pt x="31" y="29"/>
                    <a:pt x="31" y="29"/>
                    <a:pt x="31" y="29"/>
                  </a:cubicBezTo>
                  <a:cubicBezTo>
                    <a:pt x="31" y="27"/>
                    <a:pt x="32" y="24"/>
                    <a:pt x="34" y="22"/>
                  </a:cubicBezTo>
                  <a:cubicBezTo>
                    <a:pt x="39" y="17"/>
                    <a:pt x="39" y="17"/>
                    <a:pt x="39" y="17"/>
                  </a:cubicBezTo>
                  <a:cubicBezTo>
                    <a:pt x="41" y="16"/>
                    <a:pt x="41" y="14"/>
                    <a:pt x="3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
        <p:nvSpPr>
          <p:cNvPr id="78" name="TextBox 77">
            <a:extLst>
              <a:ext uri="{FF2B5EF4-FFF2-40B4-BE49-F238E27FC236}">
                <a16:creationId xmlns:a16="http://schemas.microsoft.com/office/drawing/2014/main" id="{AF9BEFB7-BC30-423C-A4EB-9FC833D7C24B}"/>
              </a:ext>
            </a:extLst>
          </p:cNvPr>
          <p:cNvSpPr txBox="1"/>
          <p:nvPr/>
        </p:nvSpPr>
        <p:spPr>
          <a:xfrm>
            <a:off x="6527574" y="2381121"/>
            <a:ext cx="1948422" cy="584775"/>
          </a:xfrm>
          <a:prstGeom prst="rect">
            <a:avLst/>
          </a:prstGeom>
          <a:noFill/>
        </p:spPr>
        <p:txBody>
          <a:bodyPr wrap="square" rtlCol="0">
            <a:spAutoFit/>
          </a:bodyPr>
          <a:lstStyle/>
          <a:p>
            <a:pPr algn="ctr"/>
            <a:r>
              <a:rPr lang="en-US" sz="3200" b="1">
                <a:latin typeface="+mj-lt"/>
              </a:rPr>
              <a:t>2318</a:t>
            </a:r>
          </a:p>
        </p:txBody>
      </p:sp>
      <p:sp>
        <p:nvSpPr>
          <p:cNvPr id="79" name="Rectangle 78">
            <a:extLst>
              <a:ext uri="{FF2B5EF4-FFF2-40B4-BE49-F238E27FC236}">
                <a16:creationId xmlns:a16="http://schemas.microsoft.com/office/drawing/2014/main" id="{4926BE7E-58BC-4BA5-A90C-D976C1DCEF6A}"/>
              </a:ext>
            </a:extLst>
          </p:cNvPr>
          <p:cNvSpPr/>
          <p:nvPr/>
        </p:nvSpPr>
        <p:spPr>
          <a:xfrm>
            <a:off x="6292915" y="3267541"/>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0" name="TextBox 79">
            <a:extLst>
              <a:ext uri="{FF2B5EF4-FFF2-40B4-BE49-F238E27FC236}">
                <a16:creationId xmlns:a16="http://schemas.microsoft.com/office/drawing/2014/main" id="{DB79D42D-B0A7-4521-ACE9-E40C596BCC1E}"/>
              </a:ext>
            </a:extLst>
          </p:cNvPr>
          <p:cNvSpPr txBox="1"/>
          <p:nvPr/>
        </p:nvSpPr>
        <p:spPr>
          <a:xfrm>
            <a:off x="6292916" y="2931406"/>
            <a:ext cx="2417740" cy="369332"/>
          </a:xfrm>
          <a:prstGeom prst="rect">
            <a:avLst/>
          </a:prstGeom>
          <a:noFill/>
        </p:spPr>
        <p:txBody>
          <a:bodyPr wrap="square" rtlCol="0">
            <a:spAutoFit/>
          </a:bodyPr>
          <a:lstStyle/>
          <a:p>
            <a:pPr algn="ctr"/>
            <a:r>
              <a:rPr lang="en-US" b="1">
                <a:latin typeface="+mj-lt"/>
              </a:rPr>
              <a:t>Achievements</a:t>
            </a:r>
          </a:p>
        </p:txBody>
      </p:sp>
      <p:sp>
        <p:nvSpPr>
          <p:cNvPr id="81" name="TextBox 80">
            <a:extLst>
              <a:ext uri="{FF2B5EF4-FFF2-40B4-BE49-F238E27FC236}">
                <a16:creationId xmlns:a16="http://schemas.microsoft.com/office/drawing/2014/main" id="{EF507C2E-5F8E-418C-BBC7-0992D3E443E3}"/>
              </a:ext>
            </a:extLst>
          </p:cNvPr>
          <p:cNvSpPr txBox="1"/>
          <p:nvPr/>
        </p:nvSpPr>
        <p:spPr>
          <a:xfrm>
            <a:off x="9200444" y="2376456"/>
            <a:ext cx="1948422" cy="584775"/>
          </a:xfrm>
          <a:prstGeom prst="rect">
            <a:avLst/>
          </a:prstGeom>
          <a:noFill/>
        </p:spPr>
        <p:txBody>
          <a:bodyPr wrap="square" rtlCol="0">
            <a:spAutoFit/>
          </a:bodyPr>
          <a:lstStyle/>
          <a:p>
            <a:pPr algn="ctr"/>
            <a:r>
              <a:rPr lang="en-US" sz="3200" b="1">
                <a:latin typeface="+mj-lt"/>
              </a:rPr>
              <a:t>6812</a:t>
            </a:r>
          </a:p>
        </p:txBody>
      </p:sp>
      <p:sp>
        <p:nvSpPr>
          <p:cNvPr id="82" name="Rectangle 81">
            <a:extLst>
              <a:ext uri="{FF2B5EF4-FFF2-40B4-BE49-F238E27FC236}">
                <a16:creationId xmlns:a16="http://schemas.microsoft.com/office/drawing/2014/main" id="{1270E44F-36A4-40A2-B70B-5BAFEE810587}"/>
              </a:ext>
            </a:extLst>
          </p:cNvPr>
          <p:cNvSpPr/>
          <p:nvPr/>
        </p:nvSpPr>
        <p:spPr>
          <a:xfrm>
            <a:off x="8965785" y="3262876"/>
            <a:ext cx="2417740" cy="615553"/>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Quisque tincidunt malesuada fringilla. Donec nec est id sem</a:t>
            </a:r>
            <a:endParaRPr lang="en-US" sz="1200"/>
          </a:p>
        </p:txBody>
      </p:sp>
      <p:sp>
        <p:nvSpPr>
          <p:cNvPr id="83" name="TextBox 82">
            <a:extLst>
              <a:ext uri="{FF2B5EF4-FFF2-40B4-BE49-F238E27FC236}">
                <a16:creationId xmlns:a16="http://schemas.microsoft.com/office/drawing/2014/main" id="{D66F0EDD-BFFB-4E3A-8C9F-18AB9A638FEF}"/>
              </a:ext>
            </a:extLst>
          </p:cNvPr>
          <p:cNvSpPr txBox="1"/>
          <p:nvPr/>
        </p:nvSpPr>
        <p:spPr>
          <a:xfrm>
            <a:off x="9236983" y="2926741"/>
            <a:ext cx="1875348" cy="369332"/>
          </a:xfrm>
          <a:prstGeom prst="rect">
            <a:avLst/>
          </a:prstGeom>
          <a:noFill/>
        </p:spPr>
        <p:txBody>
          <a:bodyPr wrap="square" rtlCol="0">
            <a:spAutoFit/>
          </a:bodyPr>
          <a:lstStyle/>
          <a:p>
            <a:pPr algn="ctr"/>
            <a:r>
              <a:rPr lang="en-US" b="1">
                <a:latin typeface="+mj-lt"/>
              </a:rPr>
              <a:t>Most Favorite</a:t>
            </a:r>
          </a:p>
        </p:txBody>
      </p:sp>
      <p:grpSp>
        <p:nvGrpSpPr>
          <p:cNvPr id="84" name="Group 83">
            <a:extLst>
              <a:ext uri="{FF2B5EF4-FFF2-40B4-BE49-F238E27FC236}">
                <a16:creationId xmlns:a16="http://schemas.microsoft.com/office/drawing/2014/main" id="{24C0D747-5D2F-42A4-B784-E8AFEECAB8ED}"/>
              </a:ext>
            </a:extLst>
          </p:cNvPr>
          <p:cNvGrpSpPr/>
          <p:nvPr/>
        </p:nvGrpSpPr>
        <p:grpSpPr>
          <a:xfrm>
            <a:off x="9821396" y="1773116"/>
            <a:ext cx="717429" cy="496547"/>
            <a:chOff x="9755451" y="1348061"/>
            <a:chExt cx="652208" cy="451406"/>
          </a:xfrm>
          <a:gradFill>
            <a:gsLst>
              <a:gs pos="0">
                <a:schemeClr val="accent1"/>
              </a:gs>
              <a:gs pos="100000">
                <a:schemeClr val="accent2"/>
              </a:gs>
            </a:gsLst>
            <a:lin ang="5400000" scaled="1"/>
          </a:gradFill>
        </p:grpSpPr>
        <p:sp>
          <p:nvSpPr>
            <p:cNvPr id="85" name="Freeform 58">
              <a:extLst>
                <a:ext uri="{FF2B5EF4-FFF2-40B4-BE49-F238E27FC236}">
                  <a16:creationId xmlns:a16="http://schemas.microsoft.com/office/drawing/2014/main" id="{A18420C5-A2B0-4E3B-9558-09E249B17BED}"/>
                </a:ext>
              </a:extLst>
            </p:cNvPr>
            <p:cNvSpPr>
              <a:spLocks/>
            </p:cNvSpPr>
            <p:nvPr/>
          </p:nvSpPr>
          <p:spPr bwMode="auto">
            <a:xfrm>
              <a:off x="9833428" y="1348061"/>
              <a:ext cx="472536" cy="451406"/>
            </a:xfrm>
            <a:custGeom>
              <a:avLst/>
              <a:gdLst>
                <a:gd name="T0" fmla="*/ 102 w 104"/>
                <a:gd name="T1" fmla="*/ 41 h 99"/>
                <a:gd name="T2" fmla="*/ 79 w 104"/>
                <a:gd name="T3" fmla="*/ 63 h 99"/>
                <a:gd name="T4" fmla="*/ 85 w 104"/>
                <a:gd name="T5" fmla="*/ 94 h 99"/>
                <a:gd name="T6" fmla="*/ 85 w 104"/>
                <a:gd name="T7" fmla="*/ 96 h 99"/>
                <a:gd name="T8" fmla="*/ 82 w 104"/>
                <a:gd name="T9" fmla="*/ 99 h 99"/>
                <a:gd name="T10" fmla="*/ 80 w 104"/>
                <a:gd name="T11" fmla="*/ 98 h 99"/>
                <a:gd name="T12" fmla="*/ 52 w 104"/>
                <a:gd name="T13" fmla="*/ 83 h 99"/>
                <a:gd name="T14" fmla="*/ 24 w 104"/>
                <a:gd name="T15" fmla="*/ 98 h 99"/>
                <a:gd name="T16" fmla="*/ 21 w 104"/>
                <a:gd name="T17" fmla="*/ 99 h 99"/>
                <a:gd name="T18" fmla="*/ 18 w 104"/>
                <a:gd name="T19" fmla="*/ 96 h 99"/>
                <a:gd name="T20" fmla="*/ 19 w 104"/>
                <a:gd name="T21" fmla="*/ 94 h 99"/>
                <a:gd name="T22" fmla="*/ 24 w 104"/>
                <a:gd name="T23" fmla="*/ 63 h 99"/>
                <a:gd name="T24" fmla="*/ 1 w 104"/>
                <a:gd name="T25" fmla="*/ 41 h 99"/>
                <a:gd name="T26" fmla="*/ 0 w 104"/>
                <a:gd name="T27" fmla="*/ 38 h 99"/>
                <a:gd name="T28" fmla="*/ 3 w 104"/>
                <a:gd name="T29" fmla="*/ 35 h 99"/>
                <a:gd name="T30" fmla="*/ 34 w 104"/>
                <a:gd name="T31" fmla="*/ 31 h 99"/>
                <a:gd name="T32" fmla="*/ 49 w 104"/>
                <a:gd name="T33" fmla="*/ 2 h 99"/>
                <a:gd name="T34" fmla="*/ 52 w 104"/>
                <a:gd name="T35" fmla="*/ 0 h 99"/>
                <a:gd name="T36" fmla="*/ 55 w 104"/>
                <a:gd name="T37" fmla="*/ 2 h 99"/>
                <a:gd name="T38" fmla="*/ 69 w 104"/>
                <a:gd name="T39" fmla="*/ 31 h 99"/>
                <a:gd name="T40" fmla="*/ 100 w 104"/>
                <a:gd name="T41" fmla="*/ 35 h 99"/>
                <a:gd name="T42" fmla="*/ 104 w 104"/>
                <a:gd name="T43" fmla="*/ 38 h 99"/>
                <a:gd name="T44" fmla="*/ 102 w 104"/>
                <a:gd name="T45"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99">
                  <a:moveTo>
                    <a:pt x="102" y="41"/>
                  </a:moveTo>
                  <a:cubicBezTo>
                    <a:pt x="79" y="63"/>
                    <a:pt x="79" y="63"/>
                    <a:pt x="79" y="63"/>
                  </a:cubicBezTo>
                  <a:cubicBezTo>
                    <a:pt x="85" y="94"/>
                    <a:pt x="85" y="94"/>
                    <a:pt x="85" y="94"/>
                  </a:cubicBezTo>
                  <a:cubicBezTo>
                    <a:pt x="85" y="95"/>
                    <a:pt x="85" y="95"/>
                    <a:pt x="85" y="96"/>
                  </a:cubicBezTo>
                  <a:cubicBezTo>
                    <a:pt x="85" y="97"/>
                    <a:pt x="84" y="99"/>
                    <a:pt x="82" y="99"/>
                  </a:cubicBezTo>
                  <a:cubicBezTo>
                    <a:pt x="81" y="99"/>
                    <a:pt x="80" y="98"/>
                    <a:pt x="80" y="98"/>
                  </a:cubicBezTo>
                  <a:cubicBezTo>
                    <a:pt x="52" y="83"/>
                    <a:pt x="52" y="83"/>
                    <a:pt x="52" y="83"/>
                  </a:cubicBezTo>
                  <a:cubicBezTo>
                    <a:pt x="24" y="98"/>
                    <a:pt x="24" y="98"/>
                    <a:pt x="24" y="98"/>
                  </a:cubicBezTo>
                  <a:cubicBezTo>
                    <a:pt x="23" y="98"/>
                    <a:pt x="22" y="99"/>
                    <a:pt x="21" y="99"/>
                  </a:cubicBezTo>
                  <a:cubicBezTo>
                    <a:pt x="19" y="99"/>
                    <a:pt x="18" y="97"/>
                    <a:pt x="18" y="96"/>
                  </a:cubicBezTo>
                  <a:cubicBezTo>
                    <a:pt x="18" y="95"/>
                    <a:pt x="18" y="95"/>
                    <a:pt x="19" y="94"/>
                  </a:cubicBezTo>
                  <a:cubicBezTo>
                    <a:pt x="24" y="63"/>
                    <a:pt x="24" y="63"/>
                    <a:pt x="24" y="63"/>
                  </a:cubicBezTo>
                  <a:cubicBezTo>
                    <a:pt x="1" y="41"/>
                    <a:pt x="1" y="41"/>
                    <a:pt x="1" y="41"/>
                  </a:cubicBezTo>
                  <a:cubicBezTo>
                    <a:pt x="0" y="40"/>
                    <a:pt x="0" y="39"/>
                    <a:pt x="0" y="38"/>
                  </a:cubicBezTo>
                  <a:cubicBezTo>
                    <a:pt x="0" y="36"/>
                    <a:pt x="2" y="35"/>
                    <a:pt x="3" y="35"/>
                  </a:cubicBezTo>
                  <a:cubicBezTo>
                    <a:pt x="34" y="31"/>
                    <a:pt x="34" y="31"/>
                    <a:pt x="34" y="31"/>
                  </a:cubicBezTo>
                  <a:cubicBezTo>
                    <a:pt x="49" y="2"/>
                    <a:pt x="49" y="2"/>
                    <a:pt x="49" y="2"/>
                  </a:cubicBezTo>
                  <a:cubicBezTo>
                    <a:pt x="49" y="1"/>
                    <a:pt x="50" y="0"/>
                    <a:pt x="52" y="0"/>
                  </a:cubicBezTo>
                  <a:cubicBezTo>
                    <a:pt x="53" y="0"/>
                    <a:pt x="54" y="1"/>
                    <a:pt x="55" y="2"/>
                  </a:cubicBezTo>
                  <a:cubicBezTo>
                    <a:pt x="69" y="31"/>
                    <a:pt x="69" y="31"/>
                    <a:pt x="69" y="31"/>
                  </a:cubicBezTo>
                  <a:cubicBezTo>
                    <a:pt x="100" y="35"/>
                    <a:pt x="100" y="35"/>
                    <a:pt x="100" y="35"/>
                  </a:cubicBezTo>
                  <a:cubicBezTo>
                    <a:pt x="102" y="35"/>
                    <a:pt x="104" y="36"/>
                    <a:pt x="104" y="38"/>
                  </a:cubicBezTo>
                  <a:cubicBezTo>
                    <a:pt x="104" y="39"/>
                    <a:pt x="103" y="40"/>
                    <a:pt x="102" y="4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6" name="Freeform 53">
              <a:extLst>
                <a:ext uri="{FF2B5EF4-FFF2-40B4-BE49-F238E27FC236}">
                  <a16:creationId xmlns:a16="http://schemas.microsoft.com/office/drawing/2014/main" id="{62DF7417-D963-43DF-B3F9-E4EFD21BBB78}"/>
                </a:ext>
              </a:extLst>
            </p:cNvPr>
            <p:cNvSpPr>
              <a:spLocks noEditPoints="1"/>
            </p:cNvSpPr>
            <p:nvPr/>
          </p:nvSpPr>
          <p:spPr bwMode="auto">
            <a:xfrm>
              <a:off x="9755451"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7" name="Freeform 53">
              <a:extLst>
                <a:ext uri="{FF2B5EF4-FFF2-40B4-BE49-F238E27FC236}">
                  <a16:creationId xmlns:a16="http://schemas.microsoft.com/office/drawing/2014/main" id="{26B1914C-255E-4B02-9768-7EF2513FF70A}"/>
                </a:ext>
              </a:extLst>
            </p:cNvPr>
            <p:cNvSpPr>
              <a:spLocks noEditPoints="1"/>
            </p:cNvSpPr>
            <p:nvPr/>
          </p:nvSpPr>
          <p:spPr bwMode="auto">
            <a:xfrm>
              <a:off x="10105069" y="1393804"/>
              <a:ext cx="302590" cy="261664"/>
            </a:xfrm>
            <a:custGeom>
              <a:avLst/>
              <a:gdLst>
                <a:gd name="T0" fmla="*/ 96 w 122"/>
                <a:gd name="T1" fmla="*/ 116 h 116"/>
                <a:gd name="T2" fmla="*/ 94 w 122"/>
                <a:gd name="T3" fmla="*/ 116 h 116"/>
                <a:gd name="T4" fmla="*/ 61 w 122"/>
                <a:gd name="T5" fmla="*/ 100 h 116"/>
                <a:gd name="T6" fmla="*/ 28 w 122"/>
                <a:gd name="T7" fmla="*/ 116 h 116"/>
                <a:gd name="T8" fmla="*/ 24 w 122"/>
                <a:gd name="T9" fmla="*/ 115 h 116"/>
                <a:gd name="T10" fmla="*/ 22 w 122"/>
                <a:gd name="T11" fmla="*/ 111 h 116"/>
                <a:gd name="T12" fmla="*/ 27 w 122"/>
                <a:gd name="T13" fmla="*/ 75 h 116"/>
                <a:gd name="T14" fmla="*/ 2 w 122"/>
                <a:gd name="T15" fmla="*/ 48 h 116"/>
                <a:gd name="T16" fmla="*/ 1 w 122"/>
                <a:gd name="T17" fmla="*/ 44 h 116"/>
                <a:gd name="T18" fmla="*/ 4 w 122"/>
                <a:gd name="T19" fmla="*/ 41 h 116"/>
                <a:gd name="T20" fmla="*/ 40 w 122"/>
                <a:gd name="T21" fmla="*/ 34 h 116"/>
                <a:gd name="T22" fmla="*/ 57 w 122"/>
                <a:gd name="T23" fmla="*/ 2 h 116"/>
                <a:gd name="T24" fmla="*/ 65 w 122"/>
                <a:gd name="T25" fmla="*/ 2 h 116"/>
                <a:gd name="T26" fmla="*/ 82 w 122"/>
                <a:gd name="T27" fmla="*/ 34 h 116"/>
                <a:gd name="T28" fmla="*/ 118 w 122"/>
                <a:gd name="T29" fmla="*/ 41 h 116"/>
                <a:gd name="T30" fmla="*/ 121 w 122"/>
                <a:gd name="T31" fmla="*/ 44 h 116"/>
                <a:gd name="T32" fmla="*/ 120 w 122"/>
                <a:gd name="T33" fmla="*/ 48 h 116"/>
                <a:gd name="T34" fmla="*/ 95 w 122"/>
                <a:gd name="T35" fmla="*/ 75 h 116"/>
                <a:gd name="T36" fmla="*/ 100 w 122"/>
                <a:gd name="T37" fmla="*/ 111 h 116"/>
                <a:gd name="T38" fmla="*/ 98 w 122"/>
                <a:gd name="T39" fmla="*/ 115 h 116"/>
                <a:gd name="T40" fmla="*/ 96 w 122"/>
                <a:gd name="T41" fmla="*/ 116 h 116"/>
                <a:gd name="T42" fmla="*/ 61 w 122"/>
                <a:gd name="T43" fmla="*/ 92 h 116"/>
                <a:gd name="T44" fmla="*/ 63 w 122"/>
                <a:gd name="T45" fmla="*/ 92 h 116"/>
                <a:gd name="T46" fmla="*/ 91 w 122"/>
                <a:gd name="T47" fmla="*/ 105 h 116"/>
                <a:gd name="T48" fmla="*/ 87 w 122"/>
                <a:gd name="T49" fmla="*/ 74 h 116"/>
                <a:gd name="T50" fmla="*/ 88 w 122"/>
                <a:gd name="T51" fmla="*/ 71 h 116"/>
                <a:gd name="T52" fmla="*/ 109 w 122"/>
                <a:gd name="T53" fmla="*/ 48 h 116"/>
                <a:gd name="T54" fmla="*/ 79 w 122"/>
                <a:gd name="T55" fmla="*/ 42 h 116"/>
                <a:gd name="T56" fmla="*/ 76 w 122"/>
                <a:gd name="T57" fmla="*/ 40 h 116"/>
                <a:gd name="T58" fmla="*/ 61 w 122"/>
                <a:gd name="T59" fmla="*/ 12 h 116"/>
                <a:gd name="T60" fmla="*/ 46 w 122"/>
                <a:gd name="T61" fmla="*/ 40 h 116"/>
                <a:gd name="T62" fmla="*/ 43 w 122"/>
                <a:gd name="T63" fmla="*/ 42 h 116"/>
                <a:gd name="T64" fmla="*/ 13 w 122"/>
                <a:gd name="T65" fmla="*/ 48 h 116"/>
                <a:gd name="T66" fmla="*/ 34 w 122"/>
                <a:gd name="T67" fmla="*/ 71 h 116"/>
                <a:gd name="T68" fmla="*/ 35 w 122"/>
                <a:gd name="T69" fmla="*/ 74 h 116"/>
                <a:gd name="T70" fmla="*/ 31 w 122"/>
                <a:gd name="T71" fmla="*/ 105 h 116"/>
                <a:gd name="T72" fmla="*/ 59 w 122"/>
                <a:gd name="T73" fmla="*/ 92 h 116"/>
                <a:gd name="T74" fmla="*/ 61 w 122"/>
                <a:gd name="T75"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116">
                  <a:moveTo>
                    <a:pt x="96" y="116"/>
                  </a:moveTo>
                  <a:cubicBezTo>
                    <a:pt x="95" y="116"/>
                    <a:pt x="95" y="116"/>
                    <a:pt x="94" y="116"/>
                  </a:cubicBezTo>
                  <a:cubicBezTo>
                    <a:pt x="61" y="100"/>
                    <a:pt x="61" y="100"/>
                    <a:pt x="61" y="100"/>
                  </a:cubicBezTo>
                  <a:cubicBezTo>
                    <a:pt x="28" y="116"/>
                    <a:pt x="28" y="116"/>
                    <a:pt x="28" y="116"/>
                  </a:cubicBezTo>
                  <a:cubicBezTo>
                    <a:pt x="27" y="116"/>
                    <a:pt x="25" y="116"/>
                    <a:pt x="24" y="115"/>
                  </a:cubicBezTo>
                  <a:cubicBezTo>
                    <a:pt x="23" y="114"/>
                    <a:pt x="22" y="113"/>
                    <a:pt x="22" y="111"/>
                  </a:cubicBezTo>
                  <a:cubicBezTo>
                    <a:pt x="27" y="75"/>
                    <a:pt x="27" y="75"/>
                    <a:pt x="27" y="75"/>
                  </a:cubicBezTo>
                  <a:cubicBezTo>
                    <a:pt x="2" y="48"/>
                    <a:pt x="2" y="48"/>
                    <a:pt x="2" y="48"/>
                  </a:cubicBezTo>
                  <a:cubicBezTo>
                    <a:pt x="1" y="47"/>
                    <a:pt x="0" y="45"/>
                    <a:pt x="1" y="44"/>
                  </a:cubicBezTo>
                  <a:cubicBezTo>
                    <a:pt x="1" y="43"/>
                    <a:pt x="2" y="42"/>
                    <a:pt x="4" y="41"/>
                  </a:cubicBezTo>
                  <a:cubicBezTo>
                    <a:pt x="40" y="34"/>
                    <a:pt x="40" y="34"/>
                    <a:pt x="40" y="34"/>
                  </a:cubicBezTo>
                  <a:cubicBezTo>
                    <a:pt x="57" y="2"/>
                    <a:pt x="57" y="2"/>
                    <a:pt x="57" y="2"/>
                  </a:cubicBezTo>
                  <a:cubicBezTo>
                    <a:pt x="59" y="0"/>
                    <a:pt x="63" y="0"/>
                    <a:pt x="65" y="2"/>
                  </a:cubicBezTo>
                  <a:cubicBezTo>
                    <a:pt x="82" y="34"/>
                    <a:pt x="82" y="34"/>
                    <a:pt x="82" y="34"/>
                  </a:cubicBezTo>
                  <a:cubicBezTo>
                    <a:pt x="118" y="41"/>
                    <a:pt x="118" y="41"/>
                    <a:pt x="118" y="41"/>
                  </a:cubicBezTo>
                  <a:cubicBezTo>
                    <a:pt x="120" y="42"/>
                    <a:pt x="121" y="43"/>
                    <a:pt x="121" y="44"/>
                  </a:cubicBezTo>
                  <a:cubicBezTo>
                    <a:pt x="122" y="45"/>
                    <a:pt x="121" y="47"/>
                    <a:pt x="120" y="48"/>
                  </a:cubicBezTo>
                  <a:cubicBezTo>
                    <a:pt x="95" y="75"/>
                    <a:pt x="95" y="75"/>
                    <a:pt x="95" y="75"/>
                  </a:cubicBezTo>
                  <a:cubicBezTo>
                    <a:pt x="100" y="111"/>
                    <a:pt x="100" y="111"/>
                    <a:pt x="100" y="111"/>
                  </a:cubicBezTo>
                  <a:cubicBezTo>
                    <a:pt x="100" y="113"/>
                    <a:pt x="99" y="114"/>
                    <a:pt x="98" y="115"/>
                  </a:cubicBezTo>
                  <a:cubicBezTo>
                    <a:pt x="97" y="116"/>
                    <a:pt x="97" y="116"/>
                    <a:pt x="96" y="116"/>
                  </a:cubicBezTo>
                  <a:close/>
                  <a:moveTo>
                    <a:pt x="61" y="92"/>
                  </a:moveTo>
                  <a:cubicBezTo>
                    <a:pt x="62" y="92"/>
                    <a:pt x="62" y="92"/>
                    <a:pt x="63" y="92"/>
                  </a:cubicBezTo>
                  <a:cubicBezTo>
                    <a:pt x="91" y="105"/>
                    <a:pt x="91" y="105"/>
                    <a:pt x="91" y="105"/>
                  </a:cubicBezTo>
                  <a:cubicBezTo>
                    <a:pt x="87" y="74"/>
                    <a:pt x="87" y="74"/>
                    <a:pt x="87" y="74"/>
                  </a:cubicBezTo>
                  <a:cubicBezTo>
                    <a:pt x="87" y="73"/>
                    <a:pt x="87" y="72"/>
                    <a:pt x="88" y="71"/>
                  </a:cubicBezTo>
                  <a:cubicBezTo>
                    <a:pt x="109" y="48"/>
                    <a:pt x="109" y="48"/>
                    <a:pt x="109" y="48"/>
                  </a:cubicBezTo>
                  <a:cubicBezTo>
                    <a:pt x="79" y="42"/>
                    <a:pt x="79" y="42"/>
                    <a:pt x="79" y="42"/>
                  </a:cubicBezTo>
                  <a:cubicBezTo>
                    <a:pt x="78" y="42"/>
                    <a:pt x="77" y="41"/>
                    <a:pt x="76" y="40"/>
                  </a:cubicBezTo>
                  <a:cubicBezTo>
                    <a:pt x="61" y="12"/>
                    <a:pt x="61" y="12"/>
                    <a:pt x="61" y="12"/>
                  </a:cubicBezTo>
                  <a:cubicBezTo>
                    <a:pt x="46" y="40"/>
                    <a:pt x="46" y="40"/>
                    <a:pt x="46" y="40"/>
                  </a:cubicBezTo>
                  <a:cubicBezTo>
                    <a:pt x="45" y="41"/>
                    <a:pt x="44" y="42"/>
                    <a:pt x="43" y="42"/>
                  </a:cubicBezTo>
                  <a:cubicBezTo>
                    <a:pt x="13" y="48"/>
                    <a:pt x="13" y="48"/>
                    <a:pt x="13" y="48"/>
                  </a:cubicBezTo>
                  <a:cubicBezTo>
                    <a:pt x="34" y="71"/>
                    <a:pt x="34" y="71"/>
                    <a:pt x="34" y="71"/>
                  </a:cubicBezTo>
                  <a:cubicBezTo>
                    <a:pt x="35" y="72"/>
                    <a:pt x="35" y="73"/>
                    <a:pt x="35" y="74"/>
                  </a:cubicBezTo>
                  <a:cubicBezTo>
                    <a:pt x="31" y="105"/>
                    <a:pt x="31" y="105"/>
                    <a:pt x="31" y="105"/>
                  </a:cubicBezTo>
                  <a:cubicBezTo>
                    <a:pt x="59" y="92"/>
                    <a:pt x="59" y="92"/>
                    <a:pt x="59" y="92"/>
                  </a:cubicBezTo>
                  <a:cubicBezTo>
                    <a:pt x="60" y="92"/>
                    <a:pt x="60" y="92"/>
                    <a:pt x="61" y="9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61915"/>
          <a:stretch>
            <a:fillRect/>
          </a:stretch>
        </p:blipFill>
        <p:spPr>
          <a:xfrm>
            <a:off x="0" y="4246110"/>
            <a:ext cx="12192000" cy="2611890"/>
          </a:xfrm>
          <a:custGeom>
            <a:avLst/>
            <a:gdLst>
              <a:gd name="connsiteX0" fmla="*/ 0 w 12192000"/>
              <a:gd name="connsiteY0" fmla="*/ 0 h 2611890"/>
              <a:gd name="connsiteX1" fmla="*/ 11245164 w 12192000"/>
              <a:gd name="connsiteY1" fmla="*/ 0 h 2611890"/>
              <a:gd name="connsiteX2" fmla="*/ 12192000 w 12192000"/>
              <a:gd name="connsiteY2" fmla="*/ 946835 h 2611890"/>
              <a:gd name="connsiteX3" fmla="*/ 12192000 w 12192000"/>
              <a:gd name="connsiteY3" fmla="*/ 2611890 h 2611890"/>
              <a:gd name="connsiteX4" fmla="*/ 0 w 12192000"/>
              <a:gd name="connsiteY4" fmla="*/ 2611890 h 2611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611890">
                <a:moveTo>
                  <a:pt x="0" y="0"/>
                </a:moveTo>
                <a:lnTo>
                  <a:pt x="11245164" y="0"/>
                </a:lnTo>
                <a:lnTo>
                  <a:pt x="12192000" y="946835"/>
                </a:lnTo>
                <a:lnTo>
                  <a:pt x="12192000" y="2611890"/>
                </a:lnTo>
                <a:lnTo>
                  <a:pt x="0" y="2611890"/>
                </a:lnTo>
                <a:close/>
              </a:path>
            </a:pathLst>
          </a:custGeom>
        </p:spPr>
      </p:pic>
    </p:spTree>
    <p:extLst>
      <p:ext uri="{BB962C8B-B14F-4D97-AF65-F5344CB8AC3E}">
        <p14:creationId xmlns:p14="http://schemas.microsoft.com/office/powerpoint/2010/main" val="37796484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ppt_w</p:attrName>
                                        </p:attrNameLst>
                                      </p:cBhvr>
                                      <p:tavLst>
                                        <p:tav tm="0">
                                          <p:val>
                                            <p:fltVal val="0"/>
                                          </p:val>
                                        </p:tav>
                                        <p:tav tm="100000">
                                          <p:val>
                                            <p:strVal val="#ppt_w"/>
                                          </p:val>
                                        </p:tav>
                                      </p:tavLst>
                                    </p:anim>
                                    <p:anim calcmode="lin" valueType="num">
                                      <p:cBhvr>
                                        <p:cTn id="12" dur="500" fill="hold"/>
                                        <p:tgtEl>
                                          <p:spTgt spid="61"/>
                                        </p:tgtEl>
                                        <p:attrNameLst>
                                          <p:attrName>ppt_h</p:attrName>
                                        </p:attrNameLst>
                                      </p:cBhvr>
                                      <p:tavLst>
                                        <p:tav tm="0">
                                          <p:val>
                                            <p:fltVal val="0"/>
                                          </p:val>
                                        </p:tav>
                                        <p:tav tm="100000">
                                          <p:val>
                                            <p:strVal val="#ppt_h"/>
                                          </p:val>
                                        </p:tav>
                                      </p:tavLst>
                                    </p:anim>
                                    <p:animEffect transition="in" filter="fade">
                                      <p:cBhvr>
                                        <p:cTn id="13" dur="500"/>
                                        <p:tgtEl>
                                          <p:spTgt spid="61"/>
                                        </p:tgtEl>
                                      </p:cBhvr>
                                    </p:animEffect>
                                  </p:childTnLst>
                                </p:cTn>
                              </p:par>
                              <p:par>
                                <p:cTn id="14" presetID="53" presetClass="entr" presetSubtype="16" fill="hold" nodeType="with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p:cTn id="16" dur="500" fill="hold"/>
                                        <p:tgtEl>
                                          <p:spTgt spid="66"/>
                                        </p:tgtEl>
                                        <p:attrNameLst>
                                          <p:attrName>ppt_w</p:attrName>
                                        </p:attrNameLst>
                                      </p:cBhvr>
                                      <p:tavLst>
                                        <p:tav tm="0">
                                          <p:val>
                                            <p:fltVal val="0"/>
                                          </p:val>
                                        </p:tav>
                                        <p:tav tm="100000">
                                          <p:val>
                                            <p:strVal val="#ppt_w"/>
                                          </p:val>
                                        </p:tav>
                                      </p:tavLst>
                                    </p:anim>
                                    <p:anim calcmode="lin" valueType="num">
                                      <p:cBhvr>
                                        <p:cTn id="17" dur="500" fill="hold"/>
                                        <p:tgtEl>
                                          <p:spTgt spid="66"/>
                                        </p:tgtEl>
                                        <p:attrNameLst>
                                          <p:attrName>ppt_h</p:attrName>
                                        </p:attrNameLst>
                                      </p:cBhvr>
                                      <p:tavLst>
                                        <p:tav tm="0">
                                          <p:val>
                                            <p:fltVal val="0"/>
                                          </p:val>
                                        </p:tav>
                                        <p:tav tm="100000">
                                          <p:val>
                                            <p:strVal val="#ppt_h"/>
                                          </p:val>
                                        </p:tav>
                                      </p:tavLst>
                                    </p:anim>
                                    <p:animEffect transition="in" filter="fade">
                                      <p:cBhvr>
                                        <p:cTn id="18" dur="500"/>
                                        <p:tgtEl>
                                          <p:spTgt spid="66"/>
                                        </p:tgtEl>
                                      </p:cBhvr>
                                    </p:animEffect>
                                  </p:childTnLst>
                                </p:cTn>
                              </p:par>
                              <p:par>
                                <p:cTn id="19" presetID="53" presetClass="entr" presetSubtype="16"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anim calcmode="lin" valueType="num">
                                      <p:cBhvr>
                                        <p:cTn id="21" dur="500" fill="hold"/>
                                        <p:tgtEl>
                                          <p:spTgt spid="73"/>
                                        </p:tgtEl>
                                        <p:attrNameLst>
                                          <p:attrName>ppt_w</p:attrName>
                                        </p:attrNameLst>
                                      </p:cBhvr>
                                      <p:tavLst>
                                        <p:tav tm="0">
                                          <p:val>
                                            <p:fltVal val="0"/>
                                          </p:val>
                                        </p:tav>
                                        <p:tav tm="100000">
                                          <p:val>
                                            <p:strVal val="#ppt_w"/>
                                          </p:val>
                                        </p:tav>
                                      </p:tavLst>
                                    </p:anim>
                                    <p:anim calcmode="lin" valueType="num">
                                      <p:cBhvr>
                                        <p:cTn id="22" dur="500" fill="hold"/>
                                        <p:tgtEl>
                                          <p:spTgt spid="73"/>
                                        </p:tgtEl>
                                        <p:attrNameLst>
                                          <p:attrName>ppt_h</p:attrName>
                                        </p:attrNameLst>
                                      </p:cBhvr>
                                      <p:tavLst>
                                        <p:tav tm="0">
                                          <p:val>
                                            <p:fltVal val="0"/>
                                          </p:val>
                                        </p:tav>
                                        <p:tav tm="100000">
                                          <p:val>
                                            <p:strVal val="#ppt_h"/>
                                          </p:val>
                                        </p:tav>
                                      </p:tavLst>
                                    </p:anim>
                                    <p:animEffect transition="in" filter="fade">
                                      <p:cBhvr>
                                        <p:cTn id="23" dur="500"/>
                                        <p:tgtEl>
                                          <p:spTgt spid="73"/>
                                        </p:tgtEl>
                                      </p:cBhvr>
                                    </p:animEffect>
                                  </p:childTnLst>
                                </p:cTn>
                              </p:par>
                              <p:par>
                                <p:cTn id="24" presetID="53" presetClass="entr" presetSubtype="16"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p:cTn id="26" dur="500" fill="hold"/>
                                        <p:tgtEl>
                                          <p:spTgt spid="84"/>
                                        </p:tgtEl>
                                        <p:attrNameLst>
                                          <p:attrName>ppt_w</p:attrName>
                                        </p:attrNameLst>
                                      </p:cBhvr>
                                      <p:tavLst>
                                        <p:tav tm="0">
                                          <p:val>
                                            <p:fltVal val="0"/>
                                          </p:val>
                                        </p:tav>
                                        <p:tav tm="100000">
                                          <p:val>
                                            <p:strVal val="#ppt_w"/>
                                          </p:val>
                                        </p:tav>
                                      </p:tavLst>
                                    </p:anim>
                                    <p:anim calcmode="lin" valueType="num">
                                      <p:cBhvr>
                                        <p:cTn id="27" dur="500" fill="hold"/>
                                        <p:tgtEl>
                                          <p:spTgt spid="84"/>
                                        </p:tgtEl>
                                        <p:attrNameLst>
                                          <p:attrName>ppt_h</p:attrName>
                                        </p:attrNameLst>
                                      </p:cBhvr>
                                      <p:tavLst>
                                        <p:tav tm="0">
                                          <p:val>
                                            <p:fltVal val="0"/>
                                          </p:val>
                                        </p:tav>
                                        <p:tav tm="100000">
                                          <p:val>
                                            <p:strVal val="#ppt_h"/>
                                          </p:val>
                                        </p:tav>
                                      </p:tavLst>
                                    </p:anim>
                                    <p:animEffect transition="in" filter="fade">
                                      <p:cBhvr>
                                        <p:cTn id="28" dur="500"/>
                                        <p:tgtEl>
                                          <p:spTgt spid="84"/>
                                        </p:tgtEl>
                                      </p:cBhvr>
                                    </p:animEffect>
                                  </p:childTnLst>
                                </p:cTn>
                              </p:par>
                            </p:childTnLst>
                          </p:cTn>
                        </p:par>
                        <p:par>
                          <p:cTn id="29" fill="hold">
                            <p:stCondLst>
                              <p:cond delay="1000"/>
                            </p:stCondLst>
                            <p:childTnLst>
                              <p:par>
                                <p:cTn id="30" presetID="16" presetClass="entr" presetSubtype="37"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barn(outVertical)">
                                      <p:cBhvr>
                                        <p:cTn id="32" dur="500"/>
                                        <p:tgtEl>
                                          <p:spTgt spid="6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500"/>
                                        <p:tgtEl>
                                          <p:spTgt spid="70"/>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barn(outVertical)">
                                      <p:cBhvr>
                                        <p:cTn id="38" dur="500"/>
                                        <p:tgtEl>
                                          <p:spTgt spid="78"/>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barn(outVertical)">
                                      <p:cBhvr>
                                        <p:cTn id="41" dur="500"/>
                                        <p:tgtEl>
                                          <p:spTgt spid="81"/>
                                        </p:tgtEl>
                                      </p:cBhvr>
                                    </p:animEffect>
                                  </p:childTnLst>
                                </p:cTn>
                              </p:par>
                            </p:childTnLst>
                          </p:cTn>
                        </p:par>
                        <p:par>
                          <p:cTn id="42" fill="hold">
                            <p:stCondLst>
                              <p:cond delay="1500"/>
                            </p:stCondLst>
                            <p:childTnLst>
                              <p:par>
                                <p:cTn id="43" presetID="16" presetClass="entr" presetSubtype="21"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arn(inVertical)">
                                      <p:cBhvr>
                                        <p:cTn id="45" dur="500"/>
                                        <p:tgtEl>
                                          <p:spTgt spid="65"/>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72"/>
                                        </p:tgtEl>
                                        <p:attrNameLst>
                                          <p:attrName>style.visibility</p:attrName>
                                        </p:attrNameLst>
                                      </p:cBhvr>
                                      <p:to>
                                        <p:strVal val="visible"/>
                                      </p:to>
                                    </p:set>
                                    <p:animEffect transition="in" filter="barn(inVertical)">
                                      <p:cBhvr>
                                        <p:cTn id="48" dur="500"/>
                                        <p:tgtEl>
                                          <p:spTgt spid="72"/>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barn(inVertical)">
                                      <p:cBhvr>
                                        <p:cTn id="51" dur="500"/>
                                        <p:tgtEl>
                                          <p:spTgt spid="80"/>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barn(inVertical)">
                                      <p:cBhvr>
                                        <p:cTn id="54" dur="500"/>
                                        <p:tgtEl>
                                          <p:spTgt spid="83"/>
                                        </p:tgtEl>
                                      </p:cBhvr>
                                    </p:animEffect>
                                  </p:childTnLst>
                                </p:cTn>
                              </p:par>
                            </p:childTnLst>
                          </p:cTn>
                        </p:par>
                        <p:par>
                          <p:cTn id="55" fill="hold">
                            <p:stCondLst>
                              <p:cond delay="2000"/>
                            </p:stCondLst>
                            <p:childTnLst>
                              <p:par>
                                <p:cTn id="56" presetID="22"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ipe(up)">
                                      <p:cBhvr>
                                        <p:cTn id="58" dur="500"/>
                                        <p:tgtEl>
                                          <p:spTgt spid="64"/>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up)">
                                      <p:cBhvr>
                                        <p:cTn id="61" dur="500"/>
                                        <p:tgtEl>
                                          <p:spTgt spid="71"/>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up)">
                                      <p:cBhvr>
                                        <p:cTn id="64" dur="500"/>
                                        <p:tgtEl>
                                          <p:spTgt spid="79"/>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up)">
                                      <p:cBhvr>
                                        <p:cTn id="67"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0" grpId="0"/>
      <p:bldP spid="64" grpId="0"/>
      <p:bldP spid="65" grpId="0"/>
      <p:bldP spid="70" grpId="0"/>
      <p:bldP spid="71" grpId="0"/>
      <p:bldP spid="72"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F3D5027-080A-4B47-9DBB-2FE0CF1B89C1}"/>
              </a:ext>
            </a:extLst>
          </p:cNvPr>
          <p:cNvSpPr/>
          <p:nvPr/>
        </p:nvSpPr>
        <p:spPr>
          <a:xfrm rot="5400000" flipV="1">
            <a:off x="5715000" y="381001"/>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rcRect l="2802" t="4545" r="19531" b="4545"/>
          <a:stretch>
            <a:fillRect/>
          </a:stretch>
        </p:blipFill>
        <p:spPr>
          <a:xfrm>
            <a:off x="341675" y="311728"/>
            <a:ext cx="9469075" cy="6234545"/>
          </a:xfrm>
          <a:custGeom>
            <a:avLst/>
            <a:gdLst>
              <a:gd name="connsiteX0" fmla="*/ 0 w 9469075"/>
              <a:gd name="connsiteY0" fmla="*/ 0 h 6234545"/>
              <a:gd name="connsiteX1" fmla="*/ 8554675 w 9469075"/>
              <a:gd name="connsiteY1" fmla="*/ 0 h 6234545"/>
              <a:gd name="connsiteX2" fmla="*/ 9469075 w 9469075"/>
              <a:gd name="connsiteY2" fmla="*/ 914400 h 6234545"/>
              <a:gd name="connsiteX3" fmla="*/ 9469075 w 9469075"/>
              <a:gd name="connsiteY3" fmla="*/ 6234545 h 6234545"/>
              <a:gd name="connsiteX4" fmla="*/ 0 w 9469075"/>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0" y="0"/>
                </a:moveTo>
                <a:lnTo>
                  <a:pt x="8554675" y="0"/>
                </a:lnTo>
                <a:lnTo>
                  <a:pt x="9469075" y="914400"/>
                </a:lnTo>
                <a:lnTo>
                  <a:pt x="9469075" y="6234545"/>
                </a:lnTo>
                <a:lnTo>
                  <a:pt x="0" y="6234545"/>
                </a:lnTo>
                <a:close/>
              </a:path>
            </a:pathLst>
          </a:custGeom>
        </p:spPr>
      </p:pic>
      <p:sp>
        <p:nvSpPr>
          <p:cNvPr id="11" name="Rectangle: Single Corner Snipped 10">
            <a:extLst>
              <a:ext uri="{FF2B5EF4-FFF2-40B4-BE49-F238E27FC236}">
                <a16:creationId xmlns:a16="http://schemas.microsoft.com/office/drawing/2014/main" id="{F3127708-49EA-4581-8511-9EBAC2D79FAC}"/>
              </a:ext>
            </a:extLst>
          </p:cNvPr>
          <p:cNvSpPr/>
          <p:nvPr/>
        </p:nvSpPr>
        <p:spPr>
          <a:xfrm>
            <a:off x="330201" y="311727"/>
            <a:ext cx="9480548"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Rectangle 11">
            <a:extLst>
              <a:ext uri="{FF2B5EF4-FFF2-40B4-BE49-F238E27FC236}">
                <a16:creationId xmlns:a16="http://schemas.microsoft.com/office/drawing/2014/main" id="{7950B1F5-5F0B-4D94-90F7-89B1F6C2BE35}"/>
              </a:ext>
            </a:extLst>
          </p:cNvPr>
          <p:cNvSpPr/>
          <p:nvPr/>
        </p:nvSpPr>
        <p:spPr>
          <a:xfrm>
            <a:off x="1339848" y="1790688"/>
            <a:ext cx="7524752" cy="3416320"/>
          </a:xfrm>
          <a:prstGeom prst="rect">
            <a:avLst/>
          </a:prstGeom>
        </p:spPr>
        <p:txBody>
          <a:bodyPr wrap="square">
            <a:spAutoFit/>
          </a:bodyPr>
          <a:lstStyle/>
          <a:p>
            <a:r>
              <a:rPr lang="en-US" sz="5400" b="1">
                <a:solidFill>
                  <a:schemeClr val="bg1"/>
                </a:solidFill>
                <a:latin typeface="+mj-lt"/>
              </a:rPr>
              <a:t>Every </a:t>
            </a:r>
            <a:r>
              <a:rPr lang="en-US" sz="5400" b="1">
                <a:gradFill>
                  <a:gsLst>
                    <a:gs pos="0">
                      <a:schemeClr val="accent1">
                        <a:alpha val="50000"/>
                      </a:schemeClr>
                    </a:gs>
                    <a:gs pos="100000">
                      <a:schemeClr val="accent2"/>
                    </a:gs>
                  </a:gsLst>
                  <a:lin ang="5400000" scaled="1"/>
                </a:gradFill>
                <a:latin typeface="+mj-lt"/>
              </a:rPr>
              <a:t>Problem </a:t>
            </a:r>
          </a:p>
          <a:p>
            <a:r>
              <a:rPr lang="en-US" sz="5400" b="1">
                <a:solidFill>
                  <a:schemeClr val="bg1"/>
                </a:solidFill>
                <a:latin typeface="+mj-lt"/>
              </a:rPr>
              <a:t>Is A </a:t>
            </a:r>
            <a:r>
              <a:rPr lang="en-US" sz="5400" b="1">
                <a:gradFill>
                  <a:gsLst>
                    <a:gs pos="0">
                      <a:schemeClr val="accent1">
                        <a:alpha val="50000"/>
                      </a:schemeClr>
                    </a:gs>
                    <a:gs pos="100000">
                      <a:schemeClr val="accent2"/>
                    </a:gs>
                  </a:gsLst>
                  <a:lin ang="5400000" scaled="1"/>
                </a:gradFill>
                <a:latin typeface="+mj-lt"/>
              </a:rPr>
              <a:t>Gift</a:t>
            </a:r>
            <a:r>
              <a:rPr lang="en-US" sz="5400" b="1">
                <a:solidFill>
                  <a:schemeClr val="bg1"/>
                </a:solidFill>
                <a:latin typeface="+mj-lt"/>
              </a:rPr>
              <a:t>—</a:t>
            </a:r>
          </a:p>
          <a:p>
            <a:r>
              <a:rPr lang="en-US" sz="5400" b="1">
                <a:solidFill>
                  <a:schemeClr val="bg1"/>
                </a:solidFill>
                <a:latin typeface="+mj-lt"/>
              </a:rPr>
              <a:t>Without </a:t>
            </a:r>
            <a:r>
              <a:rPr lang="en-US" sz="5400" b="1">
                <a:gradFill>
                  <a:gsLst>
                    <a:gs pos="0">
                      <a:schemeClr val="accent1">
                        <a:alpha val="50000"/>
                      </a:schemeClr>
                    </a:gs>
                    <a:gs pos="100000">
                      <a:schemeClr val="accent2"/>
                    </a:gs>
                  </a:gsLst>
                  <a:lin ang="5400000" scaled="1"/>
                </a:gradFill>
                <a:latin typeface="+mj-lt"/>
              </a:rPr>
              <a:t>Problems</a:t>
            </a:r>
            <a:r>
              <a:rPr lang="en-US" sz="5400" b="1">
                <a:solidFill>
                  <a:schemeClr val="bg1"/>
                </a:solidFill>
                <a:latin typeface="+mj-lt"/>
              </a:rPr>
              <a:t> </a:t>
            </a:r>
          </a:p>
          <a:p>
            <a:r>
              <a:rPr lang="en-US" sz="5400" b="1">
                <a:solidFill>
                  <a:schemeClr val="bg1"/>
                </a:solidFill>
                <a:latin typeface="+mj-lt"/>
              </a:rPr>
              <a:t>We Would </a:t>
            </a:r>
            <a:r>
              <a:rPr lang="en-US" sz="5400" b="1">
                <a:gradFill>
                  <a:gsLst>
                    <a:gs pos="0">
                      <a:schemeClr val="accent1">
                        <a:alpha val="50000"/>
                      </a:schemeClr>
                    </a:gs>
                    <a:gs pos="100000">
                      <a:schemeClr val="accent2"/>
                    </a:gs>
                  </a:gsLst>
                  <a:lin ang="5400000" scaled="1"/>
                </a:gradFill>
                <a:latin typeface="+mj-lt"/>
              </a:rPr>
              <a:t>Not Grow</a:t>
            </a:r>
            <a:r>
              <a:rPr lang="en-US" sz="5400" b="1">
                <a:solidFill>
                  <a:schemeClr val="bg1"/>
                </a:solidFill>
                <a:latin typeface="+mj-lt"/>
              </a:rPr>
              <a:t>.</a:t>
            </a:r>
          </a:p>
        </p:txBody>
      </p:sp>
      <p:sp>
        <p:nvSpPr>
          <p:cNvPr id="13" name="Flowchart: Manual Input 12">
            <a:extLst>
              <a:ext uri="{FF2B5EF4-FFF2-40B4-BE49-F238E27FC236}">
                <a16:creationId xmlns:a16="http://schemas.microsoft.com/office/drawing/2014/main" id="{A7296D53-5F4E-476F-A711-E2A6749E52D9}"/>
              </a:ext>
            </a:extLst>
          </p:cNvPr>
          <p:cNvSpPr/>
          <p:nvPr/>
        </p:nvSpPr>
        <p:spPr>
          <a:xfrm rot="5400000">
            <a:off x="20589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66D663CC-DE01-4274-9B37-361BC1A886D5}"/>
              </a:ext>
            </a:extLst>
          </p:cNvPr>
          <p:cNvSpPr txBox="1"/>
          <p:nvPr/>
        </p:nvSpPr>
        <p:spPr>
          <a:xfrm>
            <a:off x="16078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5" name="TextBox 14">
            <a:extLst>
              <a:ext uri="{FF2B5EF4-FFF2-40B4-BE49-F238E27FC236}">
                <a16:creationId xmlns:a16="http://schemas.microsoft.com/office/drawing/2014/main" id="{B9CD7AD6-BB48-4431-AF76-1CCD4A2147F9}"/>
              </a:ext>
            </a:extLst>
          </p:cNvPr>
          <p:cNvSpPr txBox="1"/>
          <p:nvPr/>
        </p:nvSpPr>
        <p:spPr>
          <a:xfrm>
            <a:off x="13423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96401F78-7DC7-4754-8E74-5A5811CEFFA9}"/>
              </a:ext>
            </a:extLst>
          </p:cNvPr>
          <p:cNvSpPr/>
          <p:nvPr/>
        </p:nvSpPr>
        <p:spPr>
          <a:xfrm flipH="1" flipV="1">
            <a:off x="9066519"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6679035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p:bldP spid="13" grpId="0" animBg="1"/>
      <p:bldP spid="14" grpId="0"/>
      <p:bldP spid="15"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6774C90-AF64-4242-8C7C-A234C5244E41}"/>
              </a:ext>
            </a:extLst>
          </p:cNvPr>
          <p:cNvSpPr>
            <a:spLocks noGrp="1"/>
          </p:cNvSpPr>
          <p:nvPr>
            <p:ph type="ctrTitle"/>
          </p:nvPr>
        </p:nvSpPr>
        <p:spPr/>
        <p:txBody>
          <a:bodyPr/>
          <a:lstStyle/>
          <a:p>
            <a:r>
              <a:rPr lang="en-ID"/>
              <a:t>Meet Our CEO</a:t>
            </a:r>
          </a:p>
        </p:txBody>
      </p:sp>
      <p:sp>
        <p:nvSpPr>
          <p:cNvPr id="9" name="Subtitle 8">
            <a:extLst>
              <a:ext uri="{FF2B5EF4-FFF2-40B4-BE49-F238E27FC236}">
                <a16:creationId xmlns:a16="http://schemas.microsoft.com/office/drawing/2014/main" id="{CE08CE6A-EE5E-4A50-913E-58151920EBF1}"/>
              </a:ext>
            </a:extLst>
          </p:cNvPr>
          <p:cNvSpPr>
            <a:spLocks noGrp="1"/>
          </p:cNvSpPr>
          <p:nvPr>
            <p:ph type="subTitle" idx="1"/>
          </p:nvPr>
        </p:nvSpPr>
        <p:spPr/>
        <p:txBody>
          <a:bodyPr/>
          <a:lstStyle/>
          <a:p>
            <a:r>
              <a:rPr lang="en-ID"/>
              <a:t>Insert subtitle right here</a:t>
            </a:r>
          </a:p>
        </p:txBody>
      </p:sp>
      <p:sp>
        <p:nvSpPr>
          <p:cNvPr id="4" name="Right Triangle 3">
            <a:extLst>
              <a:ext uri="{FF2B5EF4-FFF2-40B4-BE49-F238E27FC236}">
                <a16:creationId xmlns:a16="http://schemas.microsoft.com/office/drawing/2014/main" id="{81FE9959-E7AB-4A04-AE20-CDF5BE71F8FD}"/>
              </a:ext>
            </a:extLst>
          </p:cNvPr>
          <p:cNvSpPr/>
          <p:nvPr/>
        </p:nvSpPr>
        <p:spPr>
          <a:xfrm rot="16200000" flipH="1" flipV="1">
            <a:off x="6562725" y="31172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938965C8-557B-4D16-87E0-B010FA4B48B9}"/>
              </a:ext>
            </a:extLst>
          </p:cNvPr>
          <p:cNvSpPr/>
          <p:nvPr/>
        </p:nvSpPr>
        <p:spPr>
          <a:xfrm>
            <a:off x="808488" y="2750759"/>
            <a:ext cx="4642987"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1" name="TextBox 10">
            <a:extLst>
              <a:ext uri="{FF2B5EF4-FFF2-40B4-BE49-F238E27FC236}">
                <a16:creationId xmlns:a16="http://schemas.microsoft.com/office/drawing/2014/main" id="{F91D5E66-D543-4B8B-93E4-ED512470E5A6}"/>
              </a:ext>
            </a:extLst>
          </p:cNvPr>
          <p:cNvSpPr txBox="1"/>
          <p:nvPr/>
        </p:nvSpPr>
        <p:spPr>
          <a:xfrm>
            <a:off x="808488" y="23814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Rick O’Shea </a:t>
            </a:r>
          </a:p>
        </p:txBody>
      </p:sp>
      <p:sp>
        <p:nvSpPr>
          <p:cNvPr id="12" name="Slide Number Placeholder 11">
            <a:extLst>
              <a:ext uri="{FF2B5EF4-FFF2-40B4-BE49-F238E27FC236}">
                <a16:creationId xmlns:a16="http://schemas.microsoft.com/office/drawing/2014/main" id="{2974DC1F-8404-48FF-B028-905E343FC6DA}"/>
              </a:ext>
            </a:extLst>
          </p:cNvPr>
          <p:cNvSpPr>
            <a:spLocks noGrp="1"/>
          </p:cNvSpPr>
          <p:nvPr>
            <p:ph type="sldNum" sz="quarter" idx="12"/>
          </p:nvPr>
        </p:nvSpPr>
        <p:spPr/>
        <p:txBody>
          <a:bodyPr/>
          <a:lstStyle/>
          <a:p>
            <a:fld id="{E3813BF9-5145-4417-B95D-FA8627973885}" type="slidenum">
              <a:rPr lang="en-US" smtClean="0"/>
              <a:pPr/>
              <a:t>12</a:t>
            </a:fld>
            <a:endParaRPr lang="en-US"/>
          </a:p>
        </p:txBody>
      </p:sp>
      <p:sp>
        <p:nvSpPr>
          <p:cNvPr id="29" name="Arrow: Pentagon 28">
            <a:extLst>
              <a:ext uri="{FF2B5EF4-FFF2-40B4-BE49-F238E27FC236}">
                <a16:creationId xmlns:a16="http://schemas.microsoft.com/office/drawing/2014/main" id="{0701D248-E927-4D35-A578-B78011B72981}"/>
              </a:ext>
            </a:extLst>
          </p:cNvPr>
          <p:cNvSpPr/>
          <p:nvPr/>
        </p:nvSpPr>
        <p:spPr>
          <a:xfrm>
            <a:off x="887411" y="4701905"/>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116E1148-95CA-4C06-834F-70C2054C0210}"/>
              </a:ext>
            </a:extLst>
          </p:cNvPr>
          <p:cNvSpPr txBox="1"/>
          <p:nvPr/>
        </p:nvSpPr>
        <p:spPr>
          <a:xfrm>
            <a:off x="887411" y="4334947"/>
            <a:ext cx="1751014" cy="307777"/>
          </a:xfrm>
          <a:prstGeom prst="rect">
            <a:avLst/>
          </a:prstGeom>
          <a:noFill/>
        </p:spPr>
        <p:txBody>
          <a:bodyPr wrap="square" rtlCol="0">
            <a:spAutoFit/>
          </a:bodyPr>
          <a:lstStyle/>
          <a:p>
            <a:r>
              <a:rPr lang="en-ID" sz="1400" b="1">
                <a:latin typeface="+mj-lt"/>
              </a:rPr>
              <a:t>Leadership</a:t>
            </a:r>
          </a:p>
        </p:txBody>
      </p:sp>
      <p:sp>
        <p:nvSpPr>
          <p:cNvPr id="32" name="Arrow: Pentagon 31">
            <a:extLst>
              <a:ext uri="{FF2B5EF4-FFF2-40B4-BE49-F238E27FC236}">
                <a16:creationId xmlns:a16="http://schemas.microsoft.com/office/drawing/2014/main" id="{60D7FFCE-C460-43D0-A1DE-2B9FA448DB07}"/>
              </a:ext>
            </a:extLst>
          </p:cNvPr>
          <p:cNvSpPr/>
          <p:nvPr/>
        </p:nvSpPr>
        <p:spPr>
          <a:xfrm>
            <a:off x="887411" y="4701905"/>
            <a:ext cx="44084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TextBox 32">
            <a:extLst>
              <a:ext uri="{FF2B5EF4-FFF2-40B4-BE49-F238E27FC236}">
                <a16:creationId xmlns:a16="http://schemas.microsoft.com/office/drawing/2014/main" id="{8568EC32-F365-42F3-933B-2DC7FCB08779}"/>
              </a:ext>
            </a:extLst>
          </p:cNvPr>
          <p:cNvSpPr txBox="1"/>
          <p:nvPr/>
        </p:nvSpPr>
        <p:spPr>
          <a:xfrm>
            <a:off x="4480952" y="4374151"/>
            <a:ext cx="756772" cy="276999"/>
          </a:xfrm>
          <a:prstGeom prst="rect">
            <a:avLst/>
          </a:prstGeom>
          <a:noFill/>
        </p:spPr>
        <p:txBody>
          <a:bodyPr wrap="square" rtlCol="0">
            <a:spAutoFit/>
          </a:bodyPr>
          <a:lstStyle/>
          <a:p>
            <a:pPr algn="r"/>
            <a:r>
              <a:rPr lang="en-ID" sz="1200" b="1"/>
              <a:t>95%</a:t>
            </a:r>
          </a:p>
        </p:txBody>
      </p:sp>
      <p:sp>
        <p:nvSpPr>
          <p:cNvPr id="34" name="Arrow: Pentagon 33">
            <a:extLst>
              <a:ext uri="{FF2B5EF4-FFF2-40B4-BE49-F238E27FC236}">
                <a16:creationId xmlns:a16="http://schemas.microsoft.com/office/drawing/2014/main" id="{5110AC6C-E869-49C2-8805-1CB783CA7C81}"/>
              </a:ext>
            </a:extLst>
          </p:cNvPr>
          <p:cNvSpPr/>
          <p:nvPr/>
        </p:nvSpPr>
        <p:spPr>
          <a:xfrm>
            <a:off x="887411" y="5451051"/>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1534D022-6D18-47A6-BE6E-77B8B04A9CCA}"/>
              </a:ext>
            </a:extLst>
          </p:cNvPr>
          <p:cNvSpPr txBox="1"/>
          <p:nvPr/>
        </p:nvSpPr>
        <p:spPr>
          <a:xfrm>
            <a:off x="887411" y="5084093"/>
            <a:ext cx="1751014" cy="307777"/>
          </a:xfrm>
          <a:prstGeom prst="rect">
            <a:avLst/>
          </a:prstGeom>
          <a:noFill/>
        </p:spPr>
        <p:txBody>
          <a:bodyPr wrap="square" rtlCol="0">
            <a:spAutoFit/>
          </a:bodyPr>
          <a:lstStyle/>
          <a:p>
            <a:r>
              <a:rPr lang="en-ID" sz="1400" b="1">
                <a:latin typeface="+mj-lt"/>
              </a:rPr>
              <a:t>Mentorship</a:t>
            </a:r>
          </a:p>
        </p:txBody>
      </p:sp>
      <p:sp>
        <p:nvSpPr>
          <p:cNvPr id="36" name="Arrow: Pentagon 35">
            <a:extLst>
              <a:ext uri="{FF2B5EF4-FFF2-40B4-BE49-F238E27FC236}">
                <a16:creationId xmlns:a16="http://schemas.microsoft.com/office/drawing/2014/main" id="{F00F4D55-8E5E-410A-8BD4-8D4E1FAF1286}"/>
              </a:ext>
            </a:extLst>
          </p:cNvPr>
          <p:cNvSpPr/>
          <p:nvPr/>
        </p:nvSpPr>
        <p:spPr>
          <a:xfrm>
            <a:off x="887411" y="5451051"/>
            <a:ext cx="4103689"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TextBox 36">
            <a:extLst>
              <a:ext uri="{FF2B5EF4-FFF2-40B4-BE49-F238E27FC236}">
                <a16:creationId xmlns:a16="http://schemas.microsoft.com/office/drawing/2014/main" id="{1E0D72FF-964E-49A9-A529-41D9C29650A6}"/>
              </a:ext>
            </a:extLst>
          </p:cNvPr>
          <p:cNvSpPr txBox="1"/>
          <p:nvPr/>
        </p:nvSpPr>
        <p:spPr>
          <a:xfrm>
            <a:off x="4233294" y="5123297"/>
            <a:ext cx="756772" cy="276999"/>
          </a:xfrm>
          <a:prstGeom prst="rect">
            <a:avLst/>
          </a:prstGeom>
          <a:noFill/>
        </p:spPr>
        <p:txBody>
          <a:bodyPr wrap="square" rtlCol="0">
            <a:spAutoFit/>
          </a:bodyPr>
          <a:lstStyle/>
          <a:p>
            <a:pPr algn="r"/>
            <a:r>
              <a:rPr lang="en-ID" sz="1200" b="1"/>
              <a:t>85%</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rcRect l="53828" t="4545" r="3828" b="4545"/>
          <a:stretch>
            <a:fillRect/>
          </a:stretch>
        </p:blipFill>
        <p:spPr>
          <a:xfrm>
            <a:off x="6562726" y="311728"/>
            <a:ext cx="5162549" cy="6234545"/>
          </a:xfrm>
          <a:custGeom>
            <a:avLst/>
            <a:gdLst>
              <a:gd name="connsiteX0" fmla="*/ 914400 w 5162549"/>
              <a:gd name="connsiteY0" fmla="*/ 0 h 6234545"/>
              <a:gd name="connsiteX1" fmla="*/ 5162549 w 5162549"/>
              <a:gd name="connsiteY1" fmla="*/ 0 h 6234545"/>
              <a:gd name="connsiteX2" fmla="*/ 5162549 w 5162549"/>
              <a:gd name="connsiteY2" fmla="*/ 6234545 h 6234545"/>
              <a:gd name="connsiteX3" fmla="*/ 0 w 5162549"/>
              <a:gd name="connsiteY3" fmla="*/ 6234545 h 6234545"/>
              <a:gd name="connsiteX4" fmla="*/ 0 w 5162549"/>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2549" h="6234545">
                <a:moveTo>
                  <a:pt x="914400" y="0"/>
                </a:moveTo>
                <a:lnTo>
                  <a:pt x="5162549" y="0"/>
                </a:lnTo>
                <a:lnTo>
                  <a:pt x="5162549" y="6234545"/>
                </a:lnTo>
                <a:lnTo>
                  <a:pt x="0" y="6234545"/>
                </a:lnTo>
                <a:lnTo>
                  <a:pt x="0" y="914400"/>
                </a:lnTo>
                <a:close/>
              </a:path>
            </a:pathLst>
          </a:custGeom>
        </p:spPr>
      </p:pic>
    </p:spTree>
    <p:extLst>
      <p:ext uri="{BB962C8B-B14F-4D97-AF65-F5344CB8AC3E}">
        <p14:creationId xmlns:p14="http://schemas.microsoft.com/office/powerpoint/2010/main" val="14704061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left)">
                                      <p:cBhvr>
                                        <p:cTn id="27" dur="500"/>
                                        <p:tgtEl>
                                          <p:spTgt spid="31"/>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35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500"/>
                                        <p:tgtEl>
                                          <p:spTgt spid="3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right)">
                                      <p:cBhvr>
                                        <p:cTn id="5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build="p"/>
      <p:bldP spid="4" grpId="0" animBg="1"/>
      <p:bldP spid="10" grpId="0"/>
      <p:bldP spid="11" grpId="0"/>
      <p:bldP spid="29" grpId="0" animBg="1"/>
      <p:bldP spid="31"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t="50000" r="50000"/>
          <a:stretch>
            <a:fillRect/>
          </a:stretch>
        </p:blipFill>
        <p:spPr>
          <a:xfrm>
            <a:off x="0" y="3429000"/>
            <a:ext cx="6096000" cy="3429000"/>
          </a:xfrm>
          <a:custGeom>
            <a:avLst/>
            <a:gdLst>
              <a:gd name="connsiteX0" fmla="*/ 0 w 6096000"/>
              <a:gd name="connsiteY0" fmla="*/ 0 h 3429000"/>
              <a:gd name="connsiteX1" fmla="*/ 4876801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4876801" y="0"/>
                </a:lnTo>
                <a:lnTo>
                  <a:pt x="6096000" y="3429000"/>
                </a:lnTo>
                <a:lnTo>
                  <a:pt x="0" y="3429000"/>
                </a:lnTo>
                <a:close/>
              </a:path>
            </a:pathLst>
          </a:custGeom>
        </p:spPr>
      </p:pic>
      <p:pic>
        <p:nvPicPr>
          <p:cNvPr id="29" name="Picture 28"/>
          <p:cNvPicPr>
            <a:picLocks noChangeAspect="1"/>
          </p:cNvPicPr>
          <p:nvPr/>
        </p:nvPicPr>
        <p:blipFill>
          <a:blip r:embed="rId2">
            <a:extLst>
              <a:ext uri="{28A0092B-C50C-407E-A947-70E740481C1C}">
                <a14:useLocalDpi xmlns:a14="http://schemas.microsoft.com/office/drawing/2010/main" val="0"/>
              </a:ext>
            </a:extLst>
          </a:blip>
          <a:srcRect r="50000" b="50000"/>
          <a:stretch>
            <a:fillRect/>
          </a:stretch>
        </p:blipFill>
        <p:spPr>
          <a:xfrm>
            <a:off x="0" y="0"/>
            <a:ext cx="6096000" cy="3429000"/>
          </a:xfrm>
          <a:custGeom>
            <a:avLst/>
            <a:gdLst>
              <a:gd name="connsiteX0" fmla="*/ 0 w 6096000"/>
              <a:gd name="connsiteY0" fmla="*/ 0 h 3429000"/>
              <a:gd name="connsiteX1" fmla="*/ 6096000 w 6096000"/>
              <a:gd name="connsiteY1" fmla="*/ 0 h 3429000"/>
              <a:gd name="connsiteX2" fmla="*/ 4876801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4876801" y="3429000"/>
                </a:lnTo>
                <a:lnTo>
                  <a:pt x="0" y="3429000"/>
                </a:lnTo>
                <a:close/>
              </a:path>
            </a:pathLst>
          </a:custGeom>
        </p:spPr>
      </p:pic>
      <p:sp>
        <p:nvSpPr>
          <p:cNvPr id="31" name="Flowchart: Manual Input 30">
            <a:extLst>
              <a:ext uri="{FF2B5EF4-FFF2-40B4-BE49-F238E27FC236}">
                <a16:creationId xmlns:a16="http://schemas.microsoft.com/office/drawing/2014/main" id="{99D5EA84-C53F-4F25-85A6-B3C8F1FE8BF1}"/>
              </a:ext>
            </a:extLst>
          </p:cNvPr>
          <p:cNvSpPr/>
          <p:nvPr/>
        </p:nvSpPr>
        <p:spPr>
          <a:xfrm rot="16200000" flipV="1">
            <a:off x="1333500" y="-1333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0" name="Flowchart: Manual Input 29">
            <a:extLst>
              <a:ext uri="{FF2B5EF4-FFF2-40B4-BE49-F238E27FC236}">
                <a16:creationId xmlns:a16="http://schemas.microsoft.com/office/drawing/2014/main" id="{649C5DBF-D2E8-4887-A2F3-573A52139FB8}"/>
              </a:ext>
            </a:extLst>
          </p:cNvPr>
          <p:cNvSpPr/>
          <p:nvPr/>
        </p:nvSpPr>
        <p:spPr>
          <a:xfrm rot="5400000">
            <a:off x="1333500" y="2095500"/>
            <a:ext cx="3429000" cy="6096000"/>
          </a:xfrm>
          <a:prstGeom prst="flowChartManualInpu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itle 5">
            <a:extLst>
              <a:ext uri="{FF2B5EF4-FFF2-40B4-BE49-F238E27FC236}">
                <a16:creationId xmlns:a16="http://schemas.microsoft.com/office/drawing/2014/main" id="{71283CD0-53E1-4BE2-93E1-86AB1BC12632}"/>
              </a:ext>
            </a:extLst>
          </p:cNvPr>
          <p:cNvSpPr>
            <a:spLocks noGrp="1"/>
          </p:cNvSpPr>
          <p:nvPr>
            <p:ph type="ctrTitle"/>
          </p:nvPr>
        </p:nvSpPr>
        <p:spPr/>
        <p:txBody>
          <a:bodyPr/>
          <a:lstStyle/>
          <a:p>
            <a:r>
              <a:rPr lang="en-ID"/>
              <a:t>Meet Our Team</a:t>
            </a:r>
          </a:p>
        </p:txBody>
      </p:sp>
      <p:sp>
        <p:nvSpPr>
          <p:cNvPr id="7" name="Subtitle 6">
            <a:extLst>
              <a:ext uri="{FF2B5EF4-FFF2-40B4-BE49-F238E27FC236}">
                <a16:creationId xmlns:a16="http://schemas.microsoft.com/office/drawing/2014/main" id="{3C95B9C6-E09A-4B33-B7B3-B4939EE375AD}"/>
              </a:ext>
            </a:extLst>
          </p:cNvPr>
          <p:cNvSpPr>
            <a:spLocks noGrp="1"/>
          </p:cNvSpPr>
          <p:nvPr>
            <p:ph type="subTitle" idx="1"/>
          </p:nvPr>
        </p:nvSpPr>
        <p:spPr/>
        <p:txBody>
          <a:bodyPr/>
          <a:lstStyle/>
          <a:p>
            <a:r>
              <a:rPr lang="en-ID"/>
              <a:t>Insert subtitle right here</a:t>
            </a:r>
          </a:p>
        </p:txBody>
      </p:sp>
      <p:sp>
        <p:nvSpPr>
          <p:cNvPr id="40" name="Flowchart: Manual Input 39">
            <a:extLst>
              <a:ext uri="{FF2B5EF4-FFF2-40B4-BE49-F238E27FC236}">
                <a16:creationId xmlns:a16="http://schemas.microsoft.com/office/drawing/2014/main" id="{A1958F33-ADC9-4FC2-9EDD-DC758E84F794}"/>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4143009C-3D5D-41F4-81ED-E2FE60089B74}"/>
              </a:ext>
            </a:extLst>
          </p:cNvPr>
          <p:cNvSpPr>
            <a:spLocks noGrp="1"/>
          </p:cNvSpPr>
          <p:nvPr>
            <p:ph type="sldNum" sz="quarter" idx="12"/>
          </p:nvPr>
        </p:nvSpPr>
        <p:spPr/>
        <p:txBody>
          <a:bodyPr/>
          <a:lstStyle/>
          <a:p>
            <a:fld id="{E3813BF9-5145-4417-B95D-FA8627973885}" type="slidenum">
              <a:rPr lang="en-US" smtClean="0"/>
              <a:pPr/>
              <a:t>13</a:t>
            </a:fld>
            <a:endParaRPr lang="en-US"/>
          </a:p>
        </p:txBody>
      </p:sp>
      <p:sp>
        <p:nvSpPr>
          <p:cNvPr id="41" name="Rectangle 40">
            <a:extLst>
              <a:ext uri="{FF2B5EF4-FFF2-40B4-BE49-F238E27FC236}">
                <a16:creationId xmlns:a16="http://schemas.microsoft.com/office/drawing/2014/main" id="{F6D97611-5105-45D7-BAD9-341757FBA224}"/>
              </a:ext>
            </a:extLst>
          </p:cNvPr>
          <p:cNvSpPr/>
          <p:nvPr/>
        </p:nvSpPr>
        <p:spPr>
          <a:xfrm>
            <a:off x="6698111" y="2637936"/>
            <a:ext cx="478268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p>
        </p:txBody>
      </p:sp>
      <p:sp>
        <p:nvSpPr>
          <p:cNvPr id="42" name="TextBox 41">
            <a:extLst>
              <a:ext uri="{FF2B5EF4-FFF2-40B4-BE49-F238E27FC236}">
                <a16:creationId xmlns:a16="http://schemas.microsoft.com/office/drawing/2014/main" id="{E2D3AFF2-0A19-4972-808B-0839D8A06AD3}"/>
              </a:ext>
            </a:extLst>
          </p:cNvPr>
          <p:cNvSpPr txBox="1"/>
          <p:nvPr/>
        </p:nvSpPr>
        <p:spPr>
          <a:xfrm>
            <a:off x="6698112" y="226860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grpSp>
        <p:nvGrpSpPr>
          <p:cNvPr id="47" name="Group 46">
            <a:extLst>
              <a:ext uri="{FF2B5EF4-FFF2-40B4-BE49-F238E27FC236}">
                <a16:creationId xmlns:a16="http://schemas.microsoft.com/office/drawing/2014/main" id="{490B1D12-91EC-46BC-9EEE-D03EEDB3549D}"/>
              </a:ext>
            </a:extLst>
          </p:cNvPr>
          <p:cNvGrpSpPr/>
          <p:nvPr/>
        </p:nvGrpSpPr>
        <p:grpSpPr>
          <a:xfrm>
            <a:off x="9321894" y="4231215"/>
            <a:ext cx="497148" cy="566493"/>
            <a:chOff x="4616451" y="1741488"/>
            <a:chExt cx="2959100" cy="3371850"/>
          </a:xfrm>
          <a:gradFill>
            <a:gsLst>
              <a:gs pos="0">
                <a:schemeClr val="accent1"/>
              </a:gs>
              <a:gs pos="100000">
                <a:schemeClr val="accent2"/>
              </a:gs>
            </a:gsLst>
            <a:lin ang="5400000" scaled="1"/>
          </a:gradFill>
        </p:grpSpPr>
        <p:sp>
          <p:nvSpPr>
            <p:cNvPr id="48" name="Freeform 5">
              <a:extLst>
                <a:ext uri="{FF2B5EF4-FFF2-40B4-BE49-F238E27FC236}">
                  <a16:creationId xmlns:a16="http://schemas.microsoft.com/office/drawing/2014/main" id="{F227B2BF-6899-47C4-922B-774F67EF44E4}"/>
                </a:ext>
              </a:extLst>
            </p:cNvPr>
            <p:cNvSpPr>
              <a:spLocks noEditPoints="1"/>
            </p:cNvSpPr>
            <p:nvPr/>
          </p:nvSpPr>
          <p:spPr bwMode="auto">
            <a:xfrm>
              <a:off x="4616451" y="1741488"/>
              <a:ext cx="2959100" cy="3371850"/>
            </a:xfrm>
            <a:custGeom>
              <a:avLst/>
              <a:gdLst>
                <a:gd name="T0" fmla="*/ 578 w 786"/>
                <a:gd name="T1" fmla="*/ 28 h 896"/>
                <a:gd name="T2" fmla="*/ 205 w 786"/>
                <a:gd name="T3" fmla="*/ 59 h 896"/>
                <a:gd name="T4" fmla="*/ 67 w 786"/>
                <a:gd name="T5" fmla="*/ 236 h 896"/>
                <a:gd name="T6" fmla="*/ 68 w 786"/>
                <a:gd name="T7" fmla="*/ 346 h 896"/>
                <a:gd name="T8" fmla="*/ 70 w 786"/>
                <a:gd name="T9" fmla="*/ 356 h 896"/>
                <a:gd name="T10" fmla="*/ 39 w 786"/>
                <a:gd name="T11" fmla="*/ 406 h 896"/>
                <a:gd name="T12" fmla="*/ 14 w 786"/>
                <a:gd name="T13" fmla="*/ 441 h 896"/>
                <a:gd name="T14" fmla="*/ 14 w 786"/>
                <a:gd name="T15" fmla="*/ 442 h 896"/>
                <a:gd name="T16" fmla="*/ 36 w 786"/>
                <a:gd name="T17" fmla="*/ 540 h 896"/>
                <a:gd name="T18" fmla="*/ 50 w 786"/>
                <a:gd name="T19" fmla="*/ 587 h 896"/>
                <a:gd name="T20" fmla="*/ 75 w 786"/>
                <a:gd name="T21" fmla="*/ 649 h 896"/>
                <a:gd name="T22" fmla="*/ 74 w 786"/>
                <a:gd name="T23" fmla="*/ 694 h 896"/>
                <a:gd name="T24" fmla="*/ 169 w 786"/>
                <a:gd name="T25" fmla="*/ 773 h 896"/>
                <a:gd name="T26" fmla="*/ 244 w 786"/>
                <a:gd name="T27" fmla="*/ 830 h 896"/>
                <a:gd name="T28" fmla="*/ 618 w 786"/>
                <a:gd name="T29" fmla="*/ 896 h 896"/>
                <a:gd name="T30" fmla="*/ 686 w 786"/>
                <a:gd name="T31" fmla="*/ 814 h 896"/>
                <a:gd name="T32" fmla="*/ 664 w 786"/>
                <a:gd name="T33" fmla="*/ 637 h 896"/>
                <a:gd name="T34" fmla="*/ 777 w 786"/>
                <a:gd name="T35" fmla="*/ 417 h 896"/>
                <a:gd name="T36" fmla="*/ 706 w 786"/>
                <a:gd name="T37" fmla="*/ 118 h 896"/>
                <a:gd name="T38" fmla="*/ 627 w 786"/>
                <a:gd name="T39" fmla="*/ 606 h 896"/>
                <a:gd name="T40" fmla="*/ 639 w 786"/>
                <a:gd name="T41" fmla="*/ 823 h 896"/>
                <a:gd name="T42" fmla="*/ 618 w 786"/>
                <a:gd name="T43" fmla="*/ 847 h 896"/>
                <a:gd name="T44" fmla="*/ 292 w 786"/>
                <a:gd name="T45" fmla="*/ 827 h 896"/>
                <a:gd name="T46" fmla="*/ 260 w 786"/>
                <a:gd name="T47" fmla="*/ 706 h 896"/>
                <a:gd name="T48" fmla="*/ 169 w 786"/>
                <a:gd name="T49" fmla="*/ 725 h 896"/>
                <a:gd name="T50" fmla="*/ 101 w 786"/>
                <a:gd name="T51" fmla="*/ 604 h 896"/>
                <a:gd name="T52" fmla="*/ 110 w 786"/>
                <a:gd name="T53" fmla="*/ 568 h 896"/>
                <a:gd name="T54" fmla="*/ 86 w 786"/>
                <a:gd name="T55" fmla="*/ 555 h 896"/>
                <a:gd name="T56" fmla="*/ 94 w 786"/>
                <a:gd name="T57" fmla="*/ 519 h 896"/>
                <a:gd name="T58" fmla="*/ 65 w 786"/>
                <a:gd name="T59" fmla="*/ 501 h 896"/>
                <a:gd name="T60" fmla="*/ 55 w 786"/>
                <a:gd name="T61" fmla="*/ 467 h 896"/>
                <a:gd name="T62" fmla="*/ 112 w 786"/>
                <a:gd name="T63" fmla="*/ 381 h 896"/>
                <a:gd name="T64" fmla="*/ 115 w 786"/>
                <a:gd name="T65" fmla="*/ 335 h 896"/>
                <a:gd name="T66" fmla="*/ 114 w 786"/>
                <a:gd name="T67" fmla="*/ 248 h 896"/>
                <a:gd name="T68" fmla="*/ 729 w 786"/>
                <a:gd name="T69" fmla="*/ 41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86" h="896">
                  <a:moveTo>
                    <a:pt x="706" y="118"/>
                  </a:moveTo>
                  <a:cubicBezTo>
                    <a:pt x="672" y="79"/>
                    <a:pt x="629" y="49"/>
                    <a:pt x="578" y="28"/>
                  </a:cubicBezTo>
                  <a:cubicBezTo>
                    <a:pt x="531" y="10"/>
                    <a:pt x="478" y="0"/>
                    <a:pt x="425" y="0"/>
                  </a:cubicBezTo>
                  <a:cubicBezTo>
                    <a:pt x="346" y="0"/>
                    <a:pt x="268" y="21"/>
                    <a:pt x="205" y="59"/>
                  </a:cubicBezTo>
                  <a:cubicBezTo>
                    <a:pt x="171" y="79"/>
                    <a:pt x="142" y="104"/>
                    <a:pt x="119" y="133"/>
                  </a:cubicBezTo>
                  <a:cubicBezTo>
                    <a:pt x="94" y="164"/>
                    <a:pt x="77" y="198"/>
                    <a:pt x="67" y="236"/>
                  </a:cubicBezTo>
                  <a:cubicBezTo>
                    <a:pt x="59" y="268"/>
                    <a:pt x="58" y="305"/>
                    <a:pt x="65" y="335"/>
                  </a:cubicBezTo>
                  <a:cubicBezTo>
                    <a:pt x="68" y="346"/>
                    <a:pt x="68" y="346"/>
                    <a:pt x="68" y="346"/>
                  </a:cubicBezTo>
                  <a:cubicBezTo>
                    <a:pt x="68" y="349"/>
                    <a:pt x="69" y="352"/>
                    <a:pt x="70" y="354"/>
                  </a:cubicBezTo>
                  <a:cubicBezTo>
                    <a:pt x="70" y="355"/>
                    <a:pt x="70" y="356"/>
                    <a:pt x="70" y="356"/>
                  </a:cubicBezTo>
                  <a:cubicBezTo>
                    <a:pt x="68" y="360"/>
                    <a:pt x="68" y="360"/>
                    <a:pt x="68" y="360"/>
                  </a:cubicBezTo>
                  <a:cubicBezTo>
                    <a:pt x="61" y="375"/>
                    <a:pt x="50" y="390"/>
                    <a:pt x="39" y="406"/>
                  </a:cubicBezTo>
                  <a:cubicBezTo>
                    <a:pt x="31" y="417"/>
                    <a:pt x="22" y="428"/>
                    <a:pt x="14" y="441"/>
                  </a:cubicBezTo>
                  <a:cubicBezTo>
                    <a:pt x="14" y="441"/>
                    <a:pt x="14" y="441"/>
                    <a:pt x="14" y="441"/>
                  </a:cubicBezTo>
                  <a:cubicBezTo>
                    <a:pt x="14" y="441"/>
                    <a:pt x="14" y="441"/>
                    <a:pt x="14" y="441"/>
                  </a:cubicBezTo>
                  <a:cubicBezTo>
                    <a:pt x="14" y="442"/>
                    <a:pt x="14" y="442"/>
                    <a:pt x="14" y="442"/>
                  </a:cubicBezTo>
                  <a:cubicBezTo>
                    <a:pt x="3" y="459"/>
                    <a:pt x="0" y="481"/>
                    <a:pt x="6" y="501"/>
                  </a:cubicBezTo>
                  <a:cubicBezTo>
                    <a:pt x="11" y="517"/>
                    <a:pt x="22" y="531"/>
                    <a:pt x="36" y="540"/>
                  </a:cubicBezTo>
                  <a:cubicBezTo>
                    <a:pt x="35" y="553"/>
                    <a:pt x="37" y="565"/>
                    <a:pt x="43" y="576"/>
                  </a:cubicBezTo>
                  <a:cubicBezTo>
                    <a:pt x="45" y="580"/>
                    <a:pt x="47" y="584"/>
                    <a:pt x="50" y="587"/>
                  </a:cubicBezTo>
                  <a:cubicBezTo>
                    <a:pt x="48" y="603"/>
                    <a:pt x="52" y="619"/>
                    <a:pt x="62" y="632"/>
                  </a:cubicBezTo>
                  <a:cubicBezTo>
                    <a:pt x="75" y="649"/>
                    <a:pt x="75" y="649"/>
                    <a:pt x="75" y="649"/>
                  </a:cubicBezTo>
                  <a:cubicBezTo>
                    <a:pt x="75" y="652"/>
                    <a:pt x="75" y="654"/>
                    <a:pt x="74" y="657"/>
                  </a:cubicBezTo>
                  <a:cubicBezTo>
                    <a:pt x="74" y="667"/>
                    <a:pt x="73" y="680"/>
                    <a:pt x="74" y="694"/>
                  </a:cubicBezTo>
                  <a:cubicBezTo>
                    <a:pt x="77" y="715"/>
                    <a:pt x="85" y="732"/>
                    <a:pt x="97" y="746"/>
                  </a:cubicBezTo>
                  <a:cubicBezTo>
                    <a:pt x="114" y="764"/>
                    <a:pt x="139" y="773"/>
                    <a:pt x="169" y="773"/>
                  </a:cubicBezTo>
                  <a:cubicBezTo>
                    <a:pt x="189" y="773"/>
                    <a:pt x="212" y="769"/>
                    <a:pt x="240" y="761"/>
                  </a:cubicBezTo>
                  <a:cubicBezTo>
                    <a:pt x="241" y="779"/>
                    <a:pt x="243" y="801"/>
                    <a:pt x="244" y="830"/>
                  </a:cubicBezTo>
                  <a:cubicBezTo>
                    <a:pt x="246" y="867"/>
                    <a:pt x="276" y="896"/>
                    <a:pt x="313" y="896"/>
                  </a:cubicBezTo>
                  <a:cubicBezTo>
                    <a:pt x="618" y="896"/>
                    <a:pt x="618" y="896"/>
                    <a:pt x="618" y="896"/>
                  </a:cubicBezTo>
                  <a:cubicBezTo>
                    <a:pt x="638" y="896"/>
                    <a:pt x="658" y="887"/>
                    <a:pt x="671" y="871"/>
                  </a:cubicBezTo>
                  <a:cubicBezTo>
                    <a:pt x="684" y="855"/>
                    <a:pt x="690" y="834"/>
                    <a:pt x="686" y="814"/>
                  </a:cubicBezTo>
                  <a:cubicBezTo>
                    <a:pt x="658" y="658"/>
                    <a:pt x="658" y="658"/>
                    <a:pt x="658" y="658"/>
                  </a:cubicBezTo>
                  <a:cubicBezTo>
                    <a:pt x="657" y="650"/>
                    <a:pt x="659" y="643"/>
                    <a:pt x="664" y="637"/>
                  </a:cubicBezTo>
                  <a:cubicBezTo>
                    <a:pt x="686" y="610"/>
                    <a:pt x="712" y="578"/>
                    <a:pt x="733" y="541"/>
                  </a:cubicBezTo>
                  <a:cubicBezTo>
                    <a:pt x="756" y="501"/>
                    <a:pt x="770" y="460"/>
                    <a:pt x="777" y="417"/>
                  </a:cubicBezTo>
                  <a:cubicBezTo>
                    <a:pt x="786" y="355"/>
                    <a:pt x="784" y="298"/>
                    <a:pt x="772" y="247"/>
                  </a:cubicBezTo>
                  <a:cubicBezTo>
                    <a:pt x="759" y="198"/>
                    <a:pt x="737" y="154"/>
                    <a:pt x="706" y="118"/>
                  </a:cubicBezTo>
                  <a:close/>
                  <a:moveTo>
                    <a:pt x="729" y="410"/>
                  </a:moveTo>
                  <a:cubicBezTo>
                    <a:pt x="717" y="491"/>
                    <a:pt x="674" y="550"/>
                    <a:pt x="627" y="606"/>
                  </a:cubicBezTo>
                  <a:cubicBezTo>
                    <a:pt x="613" y="622"/>
                    <a:pt x="607" y="645"/>
                    <a:pt x="611" y="666"/>
                  </a:cubicBezTo>
                  <a:cubicBezTo>
                    <a:pt x="639" y="823"/>
                    <a:pt x="639" y="823"/>
                    <a:pt x="639" y="823"/>
                  </a:cubicBezTo>
                  <a:cubicBezTo>
                    <a:pt x="640" y="829"/>
                    <a:pt x="638" y="835"/>
                    <a:pt x="634" y="840"/>
                  </a:cubicBezTo>
                  <a:cubicBezTo>
                    <a:pt x="630" y="845"/>
                    <a:pt x="624" y="847"/>
                    <a:pt x="618" y="847"/>
                  </a:cubicBezTo>
                  <a:cubicBezTo>
                    <a:pt x="313" y="847"/>
                    <a:pt x="313" y="847"/>
                    <a:pt x="313" y="847"/>
                  </a:cubicBezTo>
                  <a:cubicBezTo>
                    <a:pt x="302" y="847"/>
                    <a:pt x="293" y="839"/>
                    <a:pt x="292" y="827"/>
                  </a:cubicBezTo>
                  <a:cubicBezTo>
                    <a:pt x="290" y="774"/>
                    <a:pt x="286" y="742"/>
                    <a:pt x="284" y="724"/>
                  </a:cubicBezTo>
                  <a:cubicBezTo>
                    <a:pt x="284" y="715"/>
                    <a:pt x="272" y="706"/>
                    <a:pt x="260" y="706"/>
                  </a:cubicBezTo>
                  <a:cubicBezTo>
                    <a:pt x="258" y="706"/>
                    <a:pt x="256" y="706"/>
                    <a:pt x="254" y="707"/>
                  </a:cubicBezTo>
                  <a:cubicBezTo>
                    <a:pt x="216" y="720"/>
                    <a:pt x="189" y="725"/>
                    <a:pt x="169" y="725"/>
                  </a:cubicBezTo>
                  <a:cubicBezTo>
                    <a:pt x="95" y="725"/>
                    <a:pt x="134" y="648"/>
                    <a:pt x="120" y="629"/>
                  </a:cubicBezTo>
                  <a:cubicBezTo>
                    <a:pt x="101" y="604"/>
                    <a:pt x="101" y="604"/>
                    <a:pt x="101" y="604"/>
                  </a:cubicBezTo>
                  <a:cubicBezTo>
                    <a:pt x="96" y="597"/>
                    <a:pt x="96" y="589"/>
                    <a:pt x="100" y="583"/>
                  </a:cubicBezTo>
                  <a:cubicBezTo>
                    <a:pt x="110" y="568"/>
                    <a:pt x="110" y="568"/>
                    <a:pt x="110" y="568"/>
                  </a:cubicBezTo>
                  <a:cubicBezTo>
                    <a:pt x="98" y="565"/>
                    <a:pt x="98" y="565"/>
                    <a:pt x="98" y="565"/>
                  </a:cubicBezTo>
                  <a:cubicBezTo>
                    <a:pt x="93" y="563"/>
                    <a:pt x="89" y="560"/>
                    <a:pt x="86" y="555"/>
                  </a:cubicBezTo>
                  <a:cubicBezTo>
                    <a:pt x="84" y="550"/>
                    <a:pt x="84" y="545"/>
                    <a:pt x="86" y="540"/>
                  </a:cubicBezTo>
                  <a:cubicBezTo>
                    <a:pt x="94" y="519"/>
                    <a:pt x="94" y="519"/>
                    <a:pt x="94" y="519"/>
                  </a:cubicBezTo>
                  <a:cubicBezTo>
                    <a:pt x="95" y="517"/>
                    <a:pt x="94" y="514"/>
                    <a:pt x="92" y="513"/>
                  </a:cubicBezTo>
                  <a:cubicBezTo>
                    <a:pt x="65" y="501"/>
                    <a:pt x="65" y="501"/>
                    <a:pt x="65" y="501"/>
                  </a:cubicBezTo>
                  <a:cubicBezTo>
                    <a:pt x="59" y="499"/>
                    <a:pt x="54" y="493"/>
                    <a:pt x="52" y="487"/>
                  </a:cubicBezTo>
                  <a:cubicBezTo>
                    <a:pt x="50" y="480"/>
                    <a:pt x="51" y="473"/>
                    <a:pt x="55" y="467"/>
                  </a:cubicBezTo>
                  <a:cubicBezTo>
                    <a:pt x="55" y="466"/>
                    <a:pt x="55" y="466"/>
                    <a:pt x="55" y="466"/>
                  </a:cubicBezTo>
                  <a:cubicBezTo>
                    <a:pt x="73" y="438"/>
                    <a:pt x="97" y="412"/>
                    <a:pt x="112" y="381"/>
                  </a:cubicBezTo>
                  <a:cubicBezTo>
                    <a:pt x="118" y="368"/>
                    <a:pt x="118" y="368"/>
                    <a:pt x="118" y="368"/>
                  </a:cubicBezTo>
                  <a:cubicBezTo>
                    <a:pt x="122" y="359"/>
                    <a:pt x="117" y="345"/>
                    <a:pt x="115" y="335"/>
                  </a:cubicBezTo>
                  <a:cubicBezTo>
                    <a:pt x="112" y="325"/>
                    <a:pt x="112" y="325"/>
                    <a:pt x="112" y="325"/>
                  </a:cubicBezTo>
                  <a:cubicBezTo>
                    <a:pt x="107" y="301"/>
                    <a:pt x="108" y="271"/>
                    <a:pt x="114" y="248"/>
                  </a:cubicBezTo>
                  <a:cubicBezTo>
                    <a:pt x="146" y="120"/>
                    <a:pt x="286" y="48"/>
                    <a:pt x="425" y="48"/>
                  </a:cubicBezTo>
                  <a:cubicBezTo>
                    <a:pt x="597" y="48"/>
                    <a:pt x="767" y="158"/>
                    <a:pt x="729" y="4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90B0D553-0C00-477D-8194-AC72836C6576}"/>
                </a:ext>
              </a:extLst>
            </p:cNvPr>
            <p:cNvSpPr>
              <a:spLocks/>
            </p:cNvSpPr>
            <p:nvPr/>
          </p:nvSpPr>
          <p:spPr bwMode="auto">
            <a:xfrm>
              <a:off x="5184776" y="2062163"/>
              <a:ext cx="2085975" cy="1700213"/>
            </a:xfrm>
            <a:custGeom>
              <a:avLst/>
              <a:gdLst>
                <a:gd name="T0" fmla="*/ 367 w 554"/>
                <a:gd name="T1" fmla="*/ 21 h 452"/>
                <a:gd name="T2" fmla="*/ 325 w 554"/>
                <a:gd name="T3" fmla="*/ 5 h 452"/>
                <a:gd name="T4" fmla="*/ 298 w 554"/>
                <a:gd name="T5" fmla="*/ 11 h 452"/>
                <a:gd name="T6" fmla="*/ 267 w 554"/>
                <a:gd name="T7" fmla="*/ 0 h 452"/>
                <a:gd name="T8" fmla="*/ 243 w 554"/>
                <a:gd name="T9" fmla="*/ 7 h 452"/>
                <a:gd name="T10" fmla="*/ 223 w 554"/>
                <a:gd name="T11" fmla="*/ 5 h 452"/>
                <a:gd name="T12" fmla="*/ 168 w 554"/>
                <a:gd name="T13" fmla="*/ 24 h 452"/>
                <a:gd name="T14" fmla="*/ 163 w 554"/>
                <a:gd name="T15" fmla="*/ 24 h 452"/>
                <a:gd name="T16" fmla="*/ 96 w 554"/>
                <a:gd name="T17" fmla="*/ 54 h 452"/>
                <a:gd name="T18" fmla="*/ 38 w 554"/>
                <a:gd name="T19" fmla="*/ 123 h 452"/>
                <a:gd name="T20" fmla="*/ 15 w 554"/>
                <a:gd name="T21" fmla="*/ 156 h 452"/>
                <a:gd name="T22" fmla="*/ 15 w 554"/>
                <a:gd name="T23" fmla="*/ 161 h 452"/>
                <a:gd name="T24" fmla="*/ 0 w 554"/>
                <a:gd name="T25" fmla="*/ 210 h 452"/>
                <a:gd name="T26" fmla="*/ 39 w 554"/>
                <a:gd name="T27" fmla="*/ 282 h 452"/>
                <a:gd name="T28" fmla="*/ 103 w 554"/>
                <a:gd name="T29" fmla="*/ 327 h 452"/>
                <a:gd name="T30" fmla="*/ 135 w 554"/>
                <a:gd name="T31" fmla="*/ 319 h 452"/>
                <a:gd name="T32" fmla="*/ 177 w 554"/>
                <a:gd name="T33" fmla="*/ 344 h 452"/>
                <a:gd name="T34" fmla="*/ 260 w 554"/>
                <a:gd name="T35" fmla="*/ 403 h 452"/>
                <a:gd name="T36" fmla="*/ 296 w 554"/>
                <a:gd name="T37" fmla="*/ 395 h 452"/>
                <a:gd name="T38" fmla="*/ 391 w 554"/>
                <a:gd name="T39" fmla="*/ 452 h 452"/>
                <a:gd name="T40" fmla="*/ 492 w 554"/>
                <a:gd name="T41" fmla="*/ 382 h 452"/>
                <a:gd name="T42" fmla="*/ 549 w 554"/>
                <a:gd name="T43" fmla="*/ 287 h 452"/>
                <a:gd name="T44" fmla="*/ 547 w 554"/>
                <a:gd name="T45" fmla="*/ 267 h 452"/>
                <a:gd name="T46" fmla="*/ 554 w 554"/>
                <a:gd name="T47" fmla="*/ 235 h 452"/>
                <a:gd name="T48" fmla="*/ 536 w 554"/>
                <a:gd name="T49" fmla="*/ 185 h 452"/>
                <a:gd name="T50" fmla="*/ 537 w 554"/>
                <a:gd name="T51" fmla="*/ 174 h 452"/>
                <a:gd name="T52" fmla="*/ 493 w 554"/>
                <a:gd name="T53" fmla="*/ 106 h 452"/>
                <a:gd name="T54" fmla="*/ 367 w 554"/>
                <a:gd name="T55" fmla="*/ 2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54" h="452">
                  <a:moveTo>
                    <a:pt x="367" y="21"/>
                  </a:moveTo>
                  <a:cubicBezTo>
                    <a:pt x="356" y="11"/>
                    <a:pt x="341" y="5"/>
                    <a:pt x="325" y="5"/>
                  </a:cubicBezTo>
                  <a:cubicBezTo>
                    <a:pt x="315" y="5"/>
                    <a:pt x="306" y="7"/>
                    <a:pt x="298" y="11"/>
                  </a:cubicBezTo>
                  <a:cubicBezTo>
                    <a:pt x="289" y="4"/>
                    <a:pt x="279" y="0"/>
                    <a:pt x="267" y="0"/>
                  </a:cubicBezTo>
                  <a:cubicBezTo>
                    <a:pt x="258" y="0"/>
                    <a:pt x="250" y="3"/>
                    <a:pt x="243" y="7"/>
                  </a:cubicBezTo>
                  <a:cubicBezTo>
                    <a:pt x="237" y="5"/>
                    <a:pt x="230" y="5"/>
                    <a:pt x="223" y="5"/>
                  </a:cubicBezTo>
                  <a:cubicBezTo>
                    <a:pt x="203" y="5"/>
                    <a:pt x="183" y="12"/>
                    <a:pt x="168" y="24"/>
                  </a:cubicBezTo>
                  <a:cubicBezTo>
                    <a:pt x="166" y="24"/>
                    <a:pt x="165" y="24"/>
                    <a:pt x="163" y="24"/>
                  </a:cubicBezTo>
                  <a:cubicBezTo>
                    <a:pt x="136" y="24"/>
                    <a:pt x="112" y="36"/>
                    <a:pt x="96" y="54"/>
                  </a:cubicBezTo>
                  <a:cubicBezTo>
                    <a:pt x="63" y="60"/>
                    <a:pt x="38" y="89"/>
                    <a:pt x="38" y="123"/>
                  </a:cubicBezTo>
                  <a:cubicBezTo>
                    <a:pt x="24" y="128"/>
                    <a:pt x="15" y="141"/>
                    <a:pt x="15" y="156"/>
                  </a:cubicBezTo>
                  <a:cubicBezTo>
                    <a:pt x="15" y="158"/>
                    <a:pt x="15" y="159"/>
                    <a:pt x="15" y="161"/>
                  </a:cubicBezTo>
                  <a:cubicBezTo>
                    <a:pt x="6" y="175"/>
                    <a:pt x="0" y="192"/>
                    <a:pt x="0" y="210"/>
                  </a:cubicBezTo>
                  <a:cubicBezTo>
                    <a:pt x="0" y="240"/>
                    <a:pt x="16" y="266"/>
                    <a:pt x="39" y="282"/>
                  </a:cubicBezTo>
                  <a:cubicBezTo>
                    <a:pt x="48" y="308"/>
                    <a:pt x="74" y="327"/>
                    <a:pt x="103" y="327"/>
                  </a:cubicBezTo>
                  <a:cubicBezTo>
                    <a:pt x="115" y="327"/>
                    <a:pt x="126" y="324"/>
                    <a:pt x="135" y="319"/>
                  </a:cubicBezTo>
                  <a:cubicBezTo>
                    <a:pt x="145" y="332"/>
                    <a:pt x="160" y="341"/>
                    <a:pt x="177" y="344"/>
                  </a:cubicBezTo>
                  <a:cubicBezTo>
                    <a:pt x="189" y="378"/>
                    <a:pt x="222" y="403"/>
                    <a:pt x="260" y="403"/>
                  </a:cubicBezTo>
                  <a:cubicBezTo>
                    <a:pt x="273" y="403"/>
                    <a:pt x="285" y="400"/>
                    <a:pt x="296" y="395"/>
                  </a:cubicBezTo>
                  <a:cubicBezTo>
                    <a:pt x="314" y="429"/>
                    <a:pt x="350" y="452"/>
                    <a:pt x="391" y="452"/>
                  </a:cubicBezTo>
                  <a:cubicBezTo>
                    <a:pt x="437" y="452"/>
                    <a:pt x="477" y="423"/>
                    <a:pt x="492" y="382"/>
                  </a:cubicBezTo>
                  <a:cubicBezTo>
                    <a:pt x="526" y="364"/>
                    <a:pt x="549" y="328"/>
                    <a:pt x="549" y="287"/>
                  </a:cubicBezTo>
                  <a:cubicBezTo>
                    <a:pt x="549" y="280"/>
                    <a:pt x="548" y="274"/>
                    <a:pt x="547" y="267"/>
                  </a:cubicBezTo>
                  <a:cubicBezTo>
                    <a:pt x="552" y="257"/>
                    <a:pt x="554" y="246"/>
                    <a:pt x="554" y="235"/>
                  </a:cubicBezTo>
                  <a:cubicBezTo>
                    <a:pt x="554" y="216"/>
                    <a:pt x="547" y="199"/>
                    <a:pt x="536" y="185"/>
                  </a:cubicBezTo>
                  <a:cubicBezTo>
                    <a:pt x="536" y="182"/>
                    <a:pt x="537" y="178"/>
                    <a:pt x="537" y="174"/>
                  </a:cubicBezTo>
                  <a:cubicBezTo>
                    <a:pt x="537" y="144"/>
                    <a:pt x="519" y="118"/>
                    <a:pt x="493" y="106"/>
                  </a:cubicBezTo>
                  <a:cubicBezTo>
                    <a:pt x="472" y="57"/>
                    <a:pt x="423" y="22"/>
                    <a:pt x="36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0" name="Group 49">
            <a:extLst>
              <a:ext uri="{FF2B5EF4-FFF2-40B4-BE49-F238E27FC236}">
                <a16:creationId xmlns:a16="http://schemas.microsoft.com/office/drawing/2014/main" id="{5A8F70F4-E3DA-430A-BF87-0B0CC89F7D08}"/>
              </a:ext>
            </a:extLst>
          </p:cNvPr>
          <p:cNvGrpSpPr/>
          <p:nvPr/>
        </p:nvGrpSpPr>
        <p:grpSpPr>
          <a:xfrm>
            <a:off x="6862173" y="4205401"/>
            <a:ext cx="479504" cy="591092"/>
            <a:chOff x="3328993" y="1898648"/>
            <a:chExt cx="1193802" cy="1471615"/>
          </a:xfrm>
          <a:gradFill>
            <a:gsLst>
              <a:gs pos="0">
                <a:schemeClr val="accent1"/>
              </a:gs>
              <a:gs pos="100000">
                <a:schemeClr val="accent2"/>
              </a:gs>
            </a:gsLst>
            <a:lin ang="5400000" scaled="1"/>
          </a:gradFill>
          <a:effectLst/>
        </p:grpSpPr>
        <p:sp>
          <p:nvSpPr>
            <p:cNvPr id="51" name="Freeform 5">
              <a:extLst>
                <a:ext uri="{FF2B5EF4-FFF2-40B4-BE49-F238E27FC236}">
                  <a16:creationId xmlns:a16="http://schemas.microsoft.com/office/drawing/2014/main" id="{E3B776D9-2934-440D-B090-4B6B22752C87}"/>
                </a:ext>
              </a:extLst>
            </p:cNvPr>
            <p:cNvSpPr>
              <a:spLocks noEditPoints="1"/>
            </p:cNvSpPr>
            <p:nvPr/>
          </p:nvSpPr>
          <p:spPr bwMode="auto">
            <a:xfrm>
              <a:off x="3328993" y="2593972"/>
              <a:ext cx="1193802" cy="223838"/>
            </a:xfrm>
            <a:custGeom>
              <a:avLst/>
              <a:gdLst>
                <a:gd name="T0" fmla="*/ 752 w 752"/>
                <a:gd name="T1" fmla="*/ 0 h 141"/>
                <a:gd name="T2" fmla="*/ 0 w 752"/>
                <a:gd name="T3" fmla="*/ 2 h 141"/>
                <a:gd name="T4" fmla="*/ 1 w 752"/>
                <a:gd name="T5" fmla="*/ 141 h 141"/>
                <a:gd name="T6" fmla="*/ 752 w 752"/>
                <a:gd name="T7" fmla="*/ 139 h 141"/>
                <a:gd name="T8" fmla="*/ 752 w 752"/>
                <a:gd name="T9" fmla="*/ 0 h 141"/>
                <a:gd name="T10" fmla="*/ 79 w 752"/>
                <a:gd name="T11" fmla="*/ 80 h 141"/>
                <a:gd name="T12" fmla="*/ 79 w 752"/>
                <a:gd name="T13" fmla="*/ 12 h 141"/>
                <a:gd name="T14" fmla="*/ 97 w 752"/>
                <a:gd name="T15" fmla="*/ 12 h 141"/>
                <a:gd name="T16" fmla="*/ 97 w 752"/>
                <a:gd name="T17" fmla="*/ 80 h 141"/>
                <a:gd name="T18" fmla="*/ 79 w 752"/>
                <a:gd name="T19" fmla="*/ 80 h 141"/>
                <a:gd name="T20" fmla="*/ 153 w 752"/>
                <a:gd name="T21" fmla="*/ 80 h 141"/>
                <a:gd name="T22" fmla="*/ 153 w 752"/>
                <a:gd name="T23" fmla="*/ 12 h 141"/>
                <a:gd name="T24" fmla="*/ 172 w 752"/>
                <a:gd name="T25" fmla="*/ 12 h 141"/>
                <a:gd name="T26" fmla="*/ 172 w 752"/>
                <a:gd name="T27" fmla="*/ 80 h 141"/>
                <a:gd name="T28" fmla="*/ 153 w 752"/>
                <a:gd name="T29" fmla="*/ 80 h 141"/>
                <a:gd name="T30" fmla="*/ 228 w 752"/>
                <a:gd name="T31" fmla="*/ 80 h 141"/>
                <a:gd name="T32" fmla="*/ 227 w 752"/>
                <a:gd name="T33" fmla="*/ 12 h 141"/>
                <a:gd name="T34" fmla="*/ 246 w 752"/>
                <a:gd name="T35" fmla="*/ 12 h 141"/>
                <a:gd name="T36" fmla="*/ 246 w 752"/>
                <a:gd name="T37" fmla="*/ 80 h 141"/>
                <a:gd name="T38" fmla="*/ 228 w 752"/>
                <a:gd name="T39" fmla="*/ 80 h 141"/>
                <a:gd name="T40" fmla="*/ 302 w 752"/>
                <a:gd name="T41" fmla="*/ 80 h 141"/>
                <a:gd name="T42" fmla="*/ 302 w 752"/>
                <a:gd name="T43" fmla="*/ 12 h 141"/>
                <a:gd name="T44" fmla="*/ 320 w 752"/>
                <a:gd name="T45" fmla="*/ 12 h 141"/>
                <a:gd name="T46" fmla="*/ 320 w 752"/>
                <a:gd name="T47" fmla="*/ 80 h 141"/>
                <a:gd name="T48" fmla="*/ 302 w 752"/>
                <a:gd name="T49" fmla="*/ 80 h 141"/>
                <a:gd name="T50" fmla="*/ 376 w 752"/>
                <a:gd name="T51" fmla="*/ 80 h 141"/>
                <a:gd name="T52" fmla="*/ 376 w 752"/>
                <a:gd name="T53" fmla="*/ 12 h 141"/>
                <a:gd name="T54" fmla="*/ 395 w 752"/>
                <a:gd name="T55" fmla="*/ 12 h 141"/>
                <a:gd name="T56" fmla="*/ 395 w 752"/>
                <a:gd name="T57" fmla="*/ 80 h 141"/>
                <a:gd name="T58" fmla="*/ 376 w 752"/>
                <a:gd name="T59" fmla="*/ 80 h 141"/>
                <a:gd name="T60" fmla="*/ 451 w 752"/>
                <a:gd name="T61" fmla="*/ 80 h 141"/>
                <a:gd name="T62" fmla="*/ 451 w 752"/>
                <a:gd name="T63" fmla="*/ 12 h 141"/>
                <a:gd name="T64" fmla="*/ 469 w 752"/>
                <a:gd name="T65" fmla="*/ 12 h 141"/>
                <a:gd name="T66" fmla="*/ 469 w 752"/>
                <a:gd name="T67" fmla="*/ 80 h 141"/>
                <a:gd name="T68" fmla="*/ 451 w 752"/>
                <a:gd name="T69" fmla="*/ 80 h 141"/>
                <a:gd name="T70" fmla="*/ 525 w 752"/>
                <a:gd name="T71" fmla="*/ 80 h 141"/>
                <a:gd name="T72" fmla="*/ 525 w 752"/>
                <a:gd name="T73" fmla="*/ 12 h 141"/>
                <a:gd name="T74" fmla="*/ 543 w 752"/>
                <a:gd name="T75" fmla="*/ 12 h 141"/>
                <a:gd name="T76" fmla="*/ 545 w 752"/>
                <a:gd name="T77" fmla="*/ 80 h 141"/>
                <a:gd name="T78" fmla="*/ 525 w 752"/>
                <a:gd name="T79" fmla="*/ 80 h 141"/>
                <a:gd name="T80" fmla="*/ 599 w 752"/>
                <a:gd name="T81" fmla="*/ 80 h 141"/>
                <a:gd name="T82" fmla="*/ 599 w 752"/>
                <a:gd name="T83" fmla="*/ 12 h 141"/>
                <a:gd name="T84" fmla="*/ 619 w 752"/>
                <a:gd name="T85" fmla="*/ 12 h 141"/>
                <a:gd name="T86" fmla="*/ 619 w 752"/>
                <a:gd name="T87" fmla="*/ 80 h 141"/>
                <a:gd name="T88" fmla="*/ 599 w 752"/>
                <a:gd name="T89" fmla="*/ 80 h 141"/>
                <a:gd name="T90" fmla="*/ 675 w 752"/>
                <a:gd name="T91" fmla="*/ 79 h 141"/>
                <a:gd name="T92" fmla="*/ 675 w 752"/>
                <a:gd name="T93" fmla="*/ 11 h 141"/>
                <a:gd name="T94" fmla="*/ 693 w 752"/>
                <a:gd name="T95" fmla="*/ 11 h 141"/>
                <a:gd name="T96" fmla="*/ 693 w 752"/>
                <a:gd name="T97" fmla="*/ 79 h 141"/>
                <a:gd name="T98" fmla="*/ 675 w 752"/>
                <a:gd name="T99" fmla="*/ 7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52" h="141">
                  <a:moveTo>
                    <a:pt x="752" y="0"/>
                  </a:moveTo>
                  <a:lnTo>
                    <a:pt x="0" y="2"/>
                  </a:lnTo>
                  <a:lnTo>
                    <a:pt x="1" y="141"/>
                  </a:lnTo>
                  <a:lnTo>
                    <a:pt x="752" y="139"/>
                  </a:lnTo>
                  <a:lnTo>
                    <a:pt x="752" y="0"/>
                  </a:lnTo>
                  <a:close/>
                  <a:moveTo>
                    <a:pt x="79" y="80"/>
                  </a:moveTo>
                  <a:lnTo>
                    <a:pt x="79" y="12"/>
                  </a:lnTo>
                  <a:lnTo>
                    <a:pt x="97" y="12"/>
                  </a:lnTo>
                  <a:lnTo>
                    <a:pt x="97" y="80"/>
                  </a:lnTo>
                  <a:lnTo>
                    <a:pt x="79" y="80"/>
                  </a:lnTo>
                  <a:close/>
                  <a:moveTo>
                    <a:pt x="153" y="80"/>
                  </a:moveTo>
                  <a:lnTo>
                    <a:pt x="153" y="12"/>
                  </a:lnTo>
                  <a:lnTo>
                    <a:pt x="172" y="12"/>
                  </a:lnTo>
                  <a:lnTo>
                    <a:pt x="172" y="80"/>
                  </a:lnTo>
                  <a:lnTo>
                    <a:pt x="153" y="80"/>
                  </a:lnTo>
                  <a:close/>
                  <a:moveTo>
                    <a:pt x="228" y="80"/>
                  </a:moveTo>
                  <a:lnTo>
                    <a:pt x="227" y="12"/>
                  </a:lnTo>
                  <a:lnTo>
                    <a:pt x="246" y="12"/>
                  </a:lnTo>
                  <a:lnTo>
                    <a:pt x="246" y="80"/>
                  </a:lnTo>
                  <a:lnTo>
                    <a:pt x="228" y="80"/>
                  </a:lnTo>
                  <a:close/>
                  <a:moveTo>
                    <a:pt x="302" y="80"/>
                  </a:moveTo>
                  <a:lnTo>
                    <a:pt x="302" y="12"/>
                  </a:lnTo>
                  <a:lnTo>
                    <a:pt x="320" y="12"/>
                  </a:lnTo>
                  <a:lnTo>
                    <a:pt x="320" y="80"/>
                  </a:lnTo>
                  <a:lnTo>
                    <a:pt x="302" y="80"/>
                  </a:lnTo>
                  <a:close/>
                  <a:moveTo>
                    <a:pt x="376" y="80"/>
                  </a:moveTo>
                  <a:lnTo>
                    <a:pt x="376" y="12"/>
                  </a:lnTo>
                  <a:lnTo>
                    <a:pt x="395" y="12"/>
                  </a:lnTo>
                  <a:lnTo>
                    <a:pt x="395" y="80"/>
                  </a:lnTo>
                  <a:lnTo>
                    <a:pt x="376" y="80"/>
                  </a:lnTo>
                  <a:close/>
                  <a:moveTo>
                    <a:pt x="451" y="80"/>
                  </a:moveTo>
                  <a:lnTo>
                    <a:pt x="451" y="12"/>
                  </a:lnTo>
                  <a:lnTo>
                    <a:pt x="469" y="12"/>
                  </a:lnTo>
                  <a:lnTo>
                    <a:pt x="469" y="80"/>
                  </a:lnTo>
                  <a:lnTo>
                    <a:pt x="451" y="80"/>
                  </a:lnTo>
                  <a:close/>
                  <a:moveTo>
                    <a:pt x="525" y="80"/>
                  </a:moveTo>
                  <a:lnTo>
                    <a:pt x="525" y="12"/>
                  </a:lnTo>
                  <a:lnTo>
                    <a:pt x="543" y="12"/>
                  </a:lnTo>
                  <a:lnTo>
                    <a:pt x="545" y="80"/>
                  </a:lnTo>
                  <a:lnTo>
                    <a:pt x="525" y="80"/>
                  </a:lnTo>
                  <a:close/>
                  <a:moveTo>
                    <a:pt x="599" y="80"/>
                  </a:moveTo>
                  <a:lnTo>
                    <a:pt x="599" y="12"/>
                  </a:lnTo>
                  <a:lnTo>
                    <a:pt x="619" y="12"/>
                  </a:lnTo>
                  <a:lnTo>
                    <a:pt x="619" y="80"/>
                  </a:lnTo>
                  <a:lnTo>
                    <a:pt x="599" y="80"/>
                  </a:lnTo>
                  <a:close/>
                  <a:moveTo>
                    <a:pt x="675" y="79"/>
                  </a:moveTo>
                  <a:lnTo>
                    <a:pt x="675" y="11"/>
                  </a:lnTo>
                  <a:lnTo>
                    <a:pt x="693" y="11"/>
                  </a:lnTo>
                  <a:lnTo>
                    <a:pt x="693" y="79"/>
                  </a:lnTo>
                  <a:lnTo>
                    <a:pt x="675"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6">
              <a:extLst>
                <a:ext uri="{FF2B5EF4-FFF2-40B4-BE49-F238E27FC236}">
                  <a16:creationId xmlns:a16="http://schemas.microsoft.com/office/drawing/2014/main" id="{6FA2F4A8-F391-4D6E-89E1-245381D29BBD}"/>
                </a:ext>
              </a:extLst>
            </p:cNvPr>
            <p:cNvSpPr>
              <a:spLocks noEditPoints="1"/>
            </p:cNvSpPr>
            <p:nvPr/>
          </p:nvSpPr>
          <p:spPr bwMode="auto">
            <a:xfrm>
              <a:off x="3714756" y="1898648"/>
              <a:ext cx="400050" cy="660399"/>
            </a:xfrm>
            <a:custGeom>
              <a:avLst/>
              <a:gdLst>
                <a:gd name="T0" fmla="*/ 0 w 221"/>
                <a:gd name="T1" fmla="*/ 365 h 365"/>
                <a:gd name="T2" fmla="*/ 65 w 221"/>
                <a:gd name="T3" fmla="*/ 365 h 365"/>
                <a:gd name="T4" fmla="*/ 107 w 221"/>
                <a:gd name="T5" fmla="*/ 241 h 365"/>
                <a:gd name="T6" fmla="*/ 155 w 221"/>
                <a:gd name="T7" fmla="*/ 365 h 365"/>
                <a:gd name="T8" fmla="*/ 221 w 221"/>
                <a:gd name="T9" fmla="*/ 365 h 365"/>
                <a:gd name="T10" fmla="*/ 157 w 221"/>
                <a:gd name="T11" fmla="*/ 191 h 365"/>
                <a:gd name="T12" fmla="*/ 157 w 221"/>
                <a:gd name="T13" fmla="*/ 191 h 365"/>
                <a:gd name="T14" fmla="*/ 171 w 221"/>
                <a:gd name="T15" fmla="*/ 155 h 365"/>
                <a:gd name="T16" fmla="*/ 123 w 221"/>
                <a:gd name="T17" fmla="*/ 97 h 365"/>
                <a:gd name="T18" fmla="*/ 123 w 221"/>
                <a:gd name="T19" fmla="*/ 26 h 365"/>
                <a:gd name="T20" fmla="*/ 105 w 221"/>
                <a:gd name="T21" fmla="*/ 0 h 365"/>
                <a:gd name="T22" fmla="*/ 87 w 221"/>
                <a:gd name="T23" fmla="*/ 26 h 365"/>
                <a:gd name="T24" fmla="*/ 87 w 221"/>
                <a:gd name="T25" fmla="*/ 99 h 365"/>
                <a:gd name="T26" fmla="*/ 43 w 221"/>
                <a:gd name="T27" fmla="*/ 155 h 365"/>
                <a:gd name="T28" fmla="*/ 59 w 221"/>
                <a:gd name="T29" fmla="*/ 194 h 365"/>
                <a:gd name="T30" fmla="*/ 0 w 221"/>
                <a:gd name="T31" fmla="*/ 365 h 365"/>
                <a:gd name="T32" fmla="*/ 107 w 221"/>
                <a:gd name="T33" fmla="*/ 137 h 365"/>
                <a:gd name="T34" fmla="*/ 126 w 221"/>
                <a:gd name="T35" fmla="*/ 154 h 365"/>
                <a:gd name="T36" fmla="*/ 107 w 221"/>
                <a:gd name="T37" fmla="*/ 171 h 365"/>
                <a:gd name="T38" fmla="*/ 88 w 221"/>
                <a:gd name="T39" fmla="*/ 154 h 365"/>
                <a:gd name="T40" fmla="*/ 107 w 221"/>
                <a:gd name="T41" fmla="*/ 137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1" h="365">
                  <a:moveTo>
                    <a:pt x="0" y="365"/>
                  </a:moveTo>
                  <a:cubicBezTo>
                    <a:pt x="65" y="365"/>
                    <a:pt x="65" y="365"/>
                    <a:pt x="65" y="365"/>
                  </a:cubicBezTo>
                  <a:cubicBezTo>
                    <a:pt x="107" y="241"/>
                    <a:pt x="107" y="241"/>
                    <a:pt x="107" y="241"/>
                  </a:cubicBezTo>
                  <a:cubicBezTo>
                    <a:pt x="155" y="365"/>
                    <a:pt x="155" y="365"/>
                    <a:pt x="155" y="365"/>
                  </a:cubicBezTo>
                  <a:cubicBezTo>
                    <a:pt x="221" y="365"/>
                    <a:pt x="221" y="365"/>
                    <a:pt x="221" y="365"/>
                  </a:cubicBezTo>
                  <a:cubicBezTo>
                    <a:pt x="157" y="191"/>
                    <a:pt x="157" y="191"/>
                    <a:pt x="157" y="191"/>
                  </a:cubicBezTo>
                  <a:cubicBezTo>
                    <a:pt x="157" y="191"/>
                    <a:pt x="157" y="191"/>
                    <a:pt x="157" y="191"/>
                  </a:cubicBezTo>
                  <a:cubicBezTo>
                    <a:pt x="165" y="181"/>
                    <a:pt x="171" y="169"/>
                    <a:pt x="171" y="155"/>
                  </a:cubicBezTo>
                  <a:cubicBezTo>
                    <a:pt x="171" y="127"/>
                    <a:pt x="151" y="104"/>
                    <a:pt x="123" y="97"/>
                  </a:cubicBezTo>
                  <a:cubicBezTo>
                    <a:pt x="123" y="26"/>
                    <a:pt x="123" y="26"/>
                    <a:pt x="123" y="26"/>
                  </a:cubicBezTo>
                  <a:cubicBezTo>
                    <a:pt x="123" y="11"/>
                    <a:pt x="115" y="0"/>
                    <a:pt x="105" y="0"/>
                  </a:cubicBezTo>
                  <a:cubicBezTo>
                    <a:pt x="95" y="0"/>
                    <a:pt x="87" y="11"/>
                    <a:pt x="87" y="26"/>
                  </a:cubicBezTo>
                  <a:cubicBezTo>
                    <a:pt x="87" y="99"/>
                    <a:pt x="87" y="99"/>
                    <a:pt x="87" y="99"/>
                  </a:cubicBezTo>
                  <a:cubicBezTo>
                    <a:pt x="59" y="107"/>
                    <a:pt x="43" y="129"/>
                    <a:pt x="43" y="155"/>
                  </a:cubicBezTo>
                  <a:cubicBezTo>
                    <a:pt x="43" y="170"/>
                    <a:pt x="49" y="184"/>
                    <a:pt x="59" y="194"/>
                  </a:cubicBezTo>
                  <a:lnTo>
                    <a:pt x="0" y="365"/>
                  </a:lnTo>
                  <a:close/>
                  <a:moveTo>
                    <a:pt x="107" y="137"/>
                  </a:moveTo>
                  <a:cubicBezTo>
                    <a:pt x="117" y="137"/>
                    <a:pt x="126" y="145"/>
                    <a:pt x="126" y="154"/>
                  </a:cubicBezTo>
                  <a:cubicBezTo>
                    <a:pt x="126" y="164"/>
                    <a:pt x="117" y="171"/>
                    <a:pt x="107" y="171"/>
                  </a:cubicBezTo>
                  <a:cubicBezTo>
                    <a:pt x="97" y="171"/>
                    <a:pt x="88" y="164"/>
                    <a:pt x="88" y="154"/>
                  </a:cubicBezTo>
                  <a:cubicBezTo>
                    <a:pt x="88" y="145"/>
                    <a:pt x="97" y="137"/>
                    <a:pt x="107"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7">
              <a:extLst>
                <a:ext uri="{FF2B5EF4-FFF2-40B4-BE49-F238E27FC236}">
                  <a16:creationId xmlns:a16="http://schemas.microsoft.com/office/drawing/2014/main" id="{1EB6A7E4-CF92-4EF5-BC63-37BAC685726D}"/>
                </a:ext>
              </a:extLst>
            </p:cNvPr>
            <p:cNvSpPr>
              <a:spLocks/>
            </p:cNvSpPr>
            <p:nvPr/>
          </p:nvSpPr>
          <p:spPr bwMode="auto">
            <a:xfrm>
              <a:off x="4106868" y="2851149"/>
              <a:ext cx="244475" cy="519113"/>
            </a:xfrm>
            <a:custGeom>
              <a:avLst/>
              <a:gdLst>
                <a:gd name="T0" fmla="*/ 148 w 154"/>
                <a:gd name="T1" fmla="*/ 204 h 327"/>
                <a:gd name="T2" fmla="*/ 73 w 154"/>
                <a:gd name="T3" fmla="*/ 0 h 327"/>
                <a:gd name="T4" fmla="*/ 0 w 154"/>
                <a:gd name="T5" fmla="*/ 0 h 327"/>
                <a:gd name="T6" fmla="*/ 83 w 154"/>
                <a:gd name="T7" fmla="*/ 220 h 327"/>
                <a:gd name="T8" fmla="*/ 110 w 154"/>
                <a:gd name="T9" fmla="*/ 213 h 327"/>
                <a:gd name="T10" fmla="*/ 154 w 154"/>
                <a:gd name="T11" fmla="*/ 327 h 327"/>
                <a:gd name="T12" fmla="*/ 123 w 154"/>
                <a:gd name="T13" fmla="*/ 210 h 327"/>
                <a:gd name="T14" fmla="*/ 148 w 154"/>
                <a:gd name="T15" fmla="*/ 204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 h="327">
                  <a:moveTo>
                    <a:pt x="148" y="204"/>
                  </a:moveTo>
                  <a:lnTo>
                    <a:pt x="73" y="0"/>
                  </a:lnTo>
                  <a:lnTo>
                    <a:pt x="0" y="0"/>
                  </a:lnTo>
                  <a:lnTo>
                    <a:pt x="83" y="220"/>
                  </a:lnTo>
                  <a:lnTo>
                    <a:pt x="110" y="213"/>
                  </a:lnTo>
                  <a:lnTo>
                    <a:pt x="154" y="327"/>
                  </a:lnTo>
                  <a:lnTo>
                    <a:pt x="123" y="210"/>
                  </a:lnTo>
                  <a:lnTo>
                    <a:pt x="148"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8">
              <a:extLst>
                <a:ext uri="{FF2B5EF4-FFF2-40B4-BE49-F238E27FC236}">
                  <a16:creationId xmlns:a16="http://schemas.microsoft.com/office/drawing/2014/main" id="{019EDC6A-9313-4413-947A-F7CEF73CECC2}"/>
                </a:ext>
              </a:extLst>
            </p:cNvPr>
            <p:cNvSpPr>
              <a:spLocks/>
            </p:cNvSpPr>
            <p:nvPr/>
          </p:nvSpPr>
          <p:spPr bwMode="auto">
            <a:xfrm>
              <a:off x="3502025" y="2851150"/>
              <a:ext cx="231775" cy="519113"/>
            </a:xfrm>
            <a:custGeom>
              <a:avLst/>
              <a:gdLst>
                <a:gd name="T0" fmla="*/ 71 w 146"/>
                <a:gd name="T1" fmla="*/ 0 h 327"/>
                <a:gd name="T2" fmla="*/ 2 w 146"/>
                <a:gd name="T3" fmla="*/ 204 h 327"/>
                <a:gd name="T4" fmla="*/ 27 w 146"/>
                <a:gd name="T5" fmla="*/ 211 h 327"/>
                <a:gd name="T6" fmla="*/ 0 w 146"/>
                <a:gd name="T7" fmla="*/ 327 h 327"/>
                <a:gd name="T8" fmla="*/ 40 w 146"/>
                <a:gd name="T9" fmla="*/ 214 h 327"/>
                <a:gd name="T10" fmla="*/ 71 w 146"/>
                <a:gd name="T11" fmla="*/ 222 h 327"/>
                <a:gd name="T12" fmla="*/ 146 w 146"/>
                <a:gd name="T13" fmla="*/ 0 h 327"/>
                <a:gd name="T14" fmla="*/ 71 w 146"/>
                <a:gd name="T15" fmla="*/ 0 h 3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 h="327">
                  <a:moveTo>
                    <a:pt x="71" y="0"/>
                  </a:moveTo>
                  <a:lnTo>
                    <a:pt x="2" y="204"/>
                  </a:lnTo>
                  <a:lnTo>
                    <a:pt x="27" y="211"/>
                  </a:lnTo>
                  <a:lnTo>
                    <a:pt x="0" y="327"/>
                  </a:lnTo>
                  <a:lnTo>
                    <a:pt x="40" y="214"/>
                  </a:lnTo>
                  <a:lnTo>
                    <a:pt x="71" y="222"/>
                  </a:lnTo>
                  <a:lnTo>
                    <a:pt x="146" y="0"/>
                  </a:lnTo>
                  <a:lnTo>
                    <a:pt x="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5" name="Rectangle 54">
            <a:extLst>
              <a:ext uri="{FF2B5EF4-FFF2-40B4-BE49-F238E27FC236}">
                <a16:creationId xmlns:a16="http://schemas.microsoft.com/office/drawing/2014/main" id="{FC4BB2D5-27ED-4F74-8512-185280F7FBDB}"/>
              </a:ext>
            </a:extLst>
          </p:cNvPr>
          <p:cNvSpPr/>
          <p:nvPr/>
        </p:nvSpPr>
        <p:spPr>
          <a:xfrm>
            <a:off x="6698111"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6" name="TextBox 55">
            <a:extLst>
              <a:ext uri="{FF2B5EF4-FFF2-40B4-BE49-F238E27FC236}">
                <a16:creationId xmlns:a16="http://schemas.microsoft.com/office/drawing/2014/main" id="{A5203EA3-E62D-4BB0-9278-849D5E8A1B62}"/>
              </a:ext>
            </a:extLst>
          </p:cNvPr>
          <p:cNvSpPr txBox="1"/>
          <p:nvPr/>
        </p:nvSpPr>
        <p:spPr>
          <a:xfrm>
            <a:off x="6698111"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7" name="Rectangle 56">
            <a:extLst>
              <a:ext uri="{FF2B5EF4-FFF2-40B4-BE49-F238E27FC236}">
                <a16:creationId xmlns:a16="http://schemas.microsoft.com/office/drawing/2014/main" id="{F0D594DA-A0E3-466C-867A-1A9A0A84E97B}"/>
              </a:ext>
            </a:extLst>
          </p:cNvPr>
          <p:cNvSpPr/>
          <p:nvPr/>
        </p:nvSpPr>
        <p:spPr>
          <a:xfrm>
            <a:off x="9236648" y="5275506"/>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58" name="TextBox 57">
            <a:extLst>
              <a:ext uri="{FF2B5EF4-FFF2-40B4-BE49-F238E27FC236}">
                <a16:creationId xmlns:a16="http://schemas.microsoft.com/office/drawing/2014/main" id="{D11DD71F-8D49-4BC5-B511-D96CD5C4E7AB}"/>
              </a:ext>
            </a:extLst>
          </p:cNvPr>
          <p:cNvSpPr txBox="1"/>
          <p:nvPr/>
        </p:nvSpPr>
        <p:spPr>
          <a:xfrm>
            <a:off x="9236648" y="4906174"/>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59" name="TextBox 58">
            <a:extLst>
              <a:ext uri="{FF2B5EF4-FFF2-40B4-BE49-F238E27FC236}">
                <a16:creationId xmlns:a16="http://schemas.microsoft.com/office/drawing/2014/main" id="{61481CF2-5102-4F7A-A115-BE612DEDA3A3}"/>
              </a:ext>
            </a:extLst>
          </p:cNvPr>
          <p:cNvSpPr txBox="1"/>
          <p:nvPr/>
        </p:nvSpPr>
        <p:spPr>
          <a:xfrm>
            <a:off x="370971" y="2510940"/>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60" name="TextBox 59">
            <a:extLst>
              <a:ext uri="{FF2B5EF4-FFF2-40B4-BE49-F238E27FC236}">
                <a16:creationId xmlns:a16="http://schemas.microsoft.com/office/drawing/2014/main" id="{E0BA74AD-7134-4669-98BF-FCB4BDA83A3B}"/>
              </a:ext>
            </a:extLst>
          </p:cNvPr>
          <p:cNvSpPr txBox="1"/>
          <p:nvPr/>
        </p:nvSpPr>
        <p:spPr>
          <a:xfrm>
            <a:off x="370970" y="2815203"/>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61" name="TextBox 60">
            <a:extLst>
              <a:ext uri="{FF2B5EF4-FFF2-40B4-BE49-F238E27FC236}">
                <a16:creationId xmlns:a16="http://schemas.microsoft.com/office/drawing/2014/main" id="{6B0AB2D5-5298-41B2-92CC-5C90231C460B}"/>
              </a:ext>
            </a:extLst>
          </p:cNvPr>
          <p:cNvSpPr txBox="1"/>
          <p:nvPr/>
        </p:nvSpPr>
        <p:spPr>
          <a:xfrm>
            <a:off x="370971" y="600500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Mrs. Tara Zona</a:t>
            </a:r>
          </a:p>
        </p:txBody>
      </p:sp>
      <p:sp>
        <p:nvSpPr>
          <p:cNvPr id="62" name="TextBox 61">
            <a:extLst>
              <a:ext uri="{FF2B5EF4-FFF2-40B4-BE49-F238E27FC236}">
                <a16:creationId xmlns:a16="http://schemas.microsoft.com/office/drawing/2014/main" id="{EFE98003-E416-4F04-9E27-846065206AC5}"/>
              </a:ext>
            </a:extLst>
          </p:cNvPr>
          <p:cNvSpPr txBox="1"/>
          <p:nvPr/>
        </p:nvSpPr>
        <p:spPr>
          <a:xfrm>
            <a:off x="370970" y="6309272"/>
            <a:ext cx="1709289" cy="307777"/>
          </a:xfrm>
          <a:prstGeom prst="rect">
            <a:avLst/>
          </a:prstGeom>
          <a:noFill/>
        </p:spPr>
        <p:txBody>
          <a:bodyPr wrap="square" rtlCol="0">
            <a:spAutoFit/>
          </a:bodyPr>
          <a:lstStyle/>
          <a:p>
            <a:r>
              <a:rPr lang="en-ID" sz="1400" b="1">
                <a:solidFill>
                  <a:schemeClr val="bg1"/>
                </a:solidFill>
              </a:rPr>
              <a:t>Graphic Designer</a:t>
            </a:r>
          </a:p>
        </p:txBody>
      </p:sp>
    </p:spTree>
    <p:extLst>
      <p:ext uri="{BB962C8B-B14F-4D97-AF65-F5344CB8AC3E}">
        <p14:creationId xmlns:p14="http://schemas.microsoft.com/office/powerpoint/2010/main" val="2066083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wipe(left)">
                                      <p:cBhvr>
                                        <p:cTn id="17" dur="500"/>
                                        <p:tgtEl>
                                          <p:spTgt spid="6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up)">
                                      <p:cBhvr>
                                        <p:cTn id="39" dur="500"/>
                                        <p:tgtEl>
                                          <p:spTgt spid="4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par>
                                <p:cTn id="46" presetID="53" presetClass="entr" presetSubtype="16" fill="hold" nodeType="withEffect">
                                  <p:stCondLst>
                                    <p:cond delay="0"/>
                                  </p:stCondLst>
                                  <p:childTnLst>
                                    <p:set>
                                      <p:cBhvr>
                                        <p:cTn id="47" dur="1" fill="hold">
                                          <p:stCondLst>
                                            <p:cond delay="0"/>
                                          </p:stCondLst>
                                        </p:cTn>
                                        <p:tgtEl>
                                          <p:spTgt spid="47"/>
                                        </p:tgtEl>
                                        <p:attrNameLst>
                                          <p:attrName>style.visibility</p:attrName>
                                        </p:attrNameLst>
                                      </p:cBhvr>
                                      <p:to>
                                        <p:strVal val="visible"/>
                                      </p:to>
                                    </p:set>
                                    <p:anim calcmode="lin" valueType="num">
                                      <p:cBhvr>
                                        <p:cTn id="48" dur="500" fill="hold"/>
                                        <p:tgtEl>
                                          <p:spTgt spid="47"/>
                                        </p:tgtEl>
                                        <p:attrNameLst>
                                          <p:attrName>ppt_w</p:attrName>
                                        </p:attrNameLst>
                                      </p:cBhvr>
                                      <p:tavLst>
                                        <p:tav tm="0">
                                          <p:val>
                                            <p:fltVal val="0"/>
                                          </p:val>
                                        </p:tav>
                                        <p:tav tm="100000">
                                          <p:val>
                                            <p:strVal val="#ppt_w"/>
                                          </p:val>
                                        </p:tav>
                                      </p:tavLst>
                                    </p:anim>
                                    <p:anim calcmode="lin" valueType="num">
                                      <p:cBhvr>
                                        <p:cTn id="49" dur="500" fill="hold"/>
                                        <p:tgtEl>
                                          <p:spTgt spid="47"/>
                                        </p:tgtEl>
                                        <p:attrNameLst>
                                          <p:attrName>ppt_h</p:attrName>
                                        </p:attrNameLst>
                                      </p:cBhvr>
                                      <p:tavLst>
                                        <p:tav tm="0">
                                          <p:val>
                                            <p:fltVal val="0"/>
                                          </p:val>
                                        </p:tav>
                                        <p:tav tm="100000">
                                          <p:val>
                                            <p:strVal val="#ppt_h"/>
                                          </p:val>
                                        </p:tav>
                                      </p:tavLst>
                                    </p:anim>
                                    <p:animEffect transition="in" filter="fade">
                                      <p:cBhvr>
                                        <p:cTn id="50" dur="500"/>
                                        <p:tgtEl>
                                          <p:spTgt spid="47"/>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left)">
                                      <p:cBhvr>
                                        <p:cTn id="57" dur="500"/>
                                        <p:tgtEl>
                                          <p:spTgt spid="58"/>
                                        </p:tgtEl>
                                      </p:cBhvr>
                                    </p:animEffect>
                                  </p:childTnLst>
                                </p:cTn>
                              </p:par>
                            </p:childTnLst>
                          </p:cTn>
                        </p:par>
                        <p:par>
                          <p:cTn id="58" fill="hold">
                            <p:stCondLst>
                              <p:cond delay="4000"/>
                            </p:stCondLst>
                            <p:childTnLst>
                              <p:par>
                                <p:cTn id="59" presetID="22" presetClass="entr" presetSubtype="1"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up)">
                                      <p:cBhvr>
                                        <p:cTn id="61" dur="500"/>
                                        <p:tgtEl>
                                          <p:spTgt spid="55"/>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57"/>
                                        </p:tgtEl>
                                        <p:attrNameLst>
                                          <p:attrName>style.visibility</p:attrName>
                                        </p:attrNameLst>
                                      </p:cBhvr>
                                      <p:to>
                                        <p:strVal val="visible"/>
                                      </p:to>
                                    </p:set>
                                    <p:animEffect transition="in" filter="wipe(up)">
                                      <p:cBhvr>
                                        <p:cTn id="6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animBg="1"/>
      <p:bldP spid="6" grpId="0"/>
      <p:bldP spid="7" grpId="0" build="p"/>
      <p:bldP spid="41" grpId="0"/>
      <p:bldP spid="42" grpId="0"/>
      <p:bldP spid="55" grpId="0"/>
      <p:bldP spid="56" grpId="0"/>
      <p:bldP spid="57" grpId="0"/>
      <p:bldP spid="58" grpId="0"/>
      <p:bldP spid="59" grpId="0"/>
      <p:bldP spid="60" grpId="0"/>
      <p:bldP spid="61" grpId="0"/>
      <p:bldP spid="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45122" t="61784" r="2017" b="2779"/>
          <a:stretch>
            <a:fillRect/>
          </a:stretch>
        </p:blipFill>
        <p:spPr>
          <a:xfrm>
            <a:off x="5501232" y="4237151"/>
            <a:ext cx="6444854" cy="2430232"/>
          </a:xfrm>
          <a:custGeom>
            <a:avLst/>
            <a:gdLst>
              <a:gd name="connsiteX0" fmla="*/ 0 w 6444854"/>
              <a:gd name="connsiteY0" fmla="*/ 0 h 2430232"/>
              <a:gd name="connsiteX1" fmla="*/ 6444854 w 6444854"/>
              <a:gd name="connsiteY1" fmla="*/ 0 h 2430232"/>
              <a:gd name="connsiteX2" fmla="*/ 6444854 w 6444854"/>
              <a:gd name="connsiteY2" fmla="*/ 2430232 h 2430232"/>
              <a:gd name="connsiteX3" fmla="*/ 1288971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6444854" y="2430232"/>
                </a:lnTo>
                <a:lnTo>
                  <a:pt x="1288971" y="2430232"/>
                </a:ln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45122" t="25258" r="2017" b="39306"/>
          <a:stretch>
            <a:fillRect/>
          </a:stretch>
        </p:blipFill>
        <p:spPr>
          <a:xfrm>
            <a:off x="5501232" y="1732192"/>
            <a:ext cx="6444854" cy="2430232"/>
          </a:xfrm>
          <a:custGeom>
            <a:avLst/>
            <a:gdLst>
              <a:gd name="connsiteX0" fmla="*/ 1288971 w 6444854"/>
              <a:gd name="connsiteY0" fmla="*/ 0 h 2430232"/>
              <a:gd name="connsiteX1" fmla="*/ 644485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1288971" y="0"/>
                </a:moveTo>
                <a:lnTo>
                  <a:pt x="6444854" y="0"/>
                </a:lnTo>
                <a:lnTo>
                  <a:pt x="6444854" y="2430232"/>
                </a:lnTo>
                <a:lnTo>
                  <a:pt x="0" y="2430232"/>
                </a:lnTo>
                <a:close/>
              </a:path>
            </a:pathLst>
          </a:custGeom>
        </p:spPr>
      </p:pic>
      <p:pic>
        <p:nvPicPr>
          <p:cNvPr id="27" name="Picture 26"/>
          <p:cNvPicPr>
            <a:picLocks noChangeAspect="1"/>
          </p:cNvPicPr>
          <p:nvPr/>
        </p:nvPicPr>
        <p:blipFill>
          <a:blip r:embed="rId2">
            <a:extLst>
              <a:ext uri="{28A0092B-C50C-407E-A947-70E740481C1C}">
                <a14:useLocalDpi xmlns:a14="http://schemas.microsoft.com/office/drawing/2010/main" val="0"/>
              </a:ext>
            </a:extLst>
          </a:blip>
          <a:srcRect l="2017" t="61784" r="45122" b="2779"/>
          <a:stretch>
            <a:fillRect/>
          </a:stretch>
        </p:blipFill>
        <p:spPr>
          <a:xfrm>
            <a:off x="245913" y="4237152"/>
            <a:ext cx="6444854" cy="2430232"/>
          </a:xfrm>
          <a:custGeom>
            <a:avLst/>
            <a:gdLst>
              <a:gd name="connsiteX0" fmla="*/ 0 w 6444854"/>
              <a:gd name="connsiteY0" fmla="*/ 0 h 2430232"/>
              <a:gd name="connsiteX1" fmla="*/ 5155884 w 6444854"/>
              <a:gd name="connsiteY1" fmla="*/ 0 h 2430232"/>
              <a:gd name="connsiteX2" fmla="*/ 644485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5155884" y="0"/>
                </a:lnTo>
                <a:lnTo>
                  <a:pt x="6444854" y="2430232"/>
                </a:lnTo>
                <a:lnTo>
                  <a:pt x="0" y="2430232"/>
                </a:lnTo>
                <a:close/>
              </a:path>
            </a:pathLst>
          </a:cu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2086" t="25258" r="45052" b="39306"/>
          <a:stretch>
            <a:fillRect/>
          </a:stretch>
        </p:blipFill>
        <p:spPr>
          <a:xfrm>
            <a:off x="254347" y="1732192"/>
            <a:ext cx="6444854" cy="2430232"/>
          </a:xfrm>
          <a:custGeom>
            <a:avLst/>
            <a:gdLst>
              <a:gd name="connsiteX0" fmla="*/ 0 w 6444854"/>
              <a:gd name="connsiteY0" fmla="*/ 0 h 2430232"/>
              <a:gd name="connsiteX1" fmla="*/ 6444854 w 6444854"/>
              <a:gd name="connsiteY1" fmla="*/ 0 h 2430232"/>
              <a:gd name="connsiteX2" fmla="*/ 5155884 w 6444854"/>
              <a:gd name="connsiteY2" fmla="*/ 2430232 h 2430232"/>
              <a:gd name="connsiteX3" fmla="*/ 0 w 6444854"/>
              <a:gd name="connsiteY3" fmla="*/ 2430232 h 2430232"/>
            </a:gdLst>
            <a:ahLst/>
            <a:cxnLst>
              <a:cxn ang="0">
                <a:pos x="connsiteX0" y="connsiteY0"/>
              </a:cxn>
              <a:cxn ang="0">
                <a:pos x="connsiteX1" y="connsiteY1"/>
              </a:cxn>
              <a:cxn ang="0">
                <a:pos x="connsiteX2" y="connsiteY2"/>
              </a:cxn>
              <a:cxn ang="0">
                <a:pos x="connsiteX3" y="connsiteY3"/>
              </a:cxn>
            </a:cxnLst>
            <a:rect l="l" t="t" r="r" b="b"/>
            <a:pathLst>
              <a:path w="6444854" h="2430232">
                <a:moveTo>
                  <a:pt x="0" y="0"/>
                </a:moveTo>
                <a:lnTo>
                  <a:pt x="6444854" y="0"/>
                </a:lnTo>
                <a:lnTo>
                  <a:pt x="5155884" y="2430232"/>
                </a:lnTo>
                <a:lnTo>
                  <a:pt x="0" y="2430232"/>
                </a:lnTo>
                <a:close/>
              </a:path>
            </a:pathLst>
          </a:custGeom>
        </p:spPr>
      </p:pic>
      <p:sp>
        <p:nvSpPr>
          <p:cNvPr id="13" name="Flowchart: Manual Input 12">
            <a:extLst>
              <a:ext uri="{FF2B5EF4-FFF2-40B4-BE49-F238E27FC236}">
                <a16:creationId xmlns:a16="http://schemas.microsoft.com/office/drawing/2014/main" id="{ED3936FA-6E52-44D2-9A3F-9E2A07E4DA7B}"/>
              </a:ext>
            </a:extLst>
          </p:cNvPr>
          <p:cNvSpPr/>
          <p:nvPr/>
        </p:nvSpPr>
        <p:spPr>
          <a:xfrm rot="5400000" flipH="1">
            <a:off x="2261658"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Flowchart: Manual Input 13">
            <a:extLst>
              <a:ext uri="{FF2B5EF4-FFF2-40B4-BE49-F238E27FC236}">
                <a16:creationId xmlns:a16="http://schemas.microsoft.com/office/drawing/2014/main" id="{B59058BE-E414-4644-8466-963CA2C32D37}"/>
              </a:ext>
            </a:extLst>
          </p:cNvPr>
          <p:cNvSpPr/>
          <p:nvPr/>
        </p:nvSpPr>
        <p:spPr>
          <a:xfrm rot="5400000" flipV="1">
            <a:off x="7508543" y="-275119"/>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lowchart: Manual Input 14">
            <a:extLst>
              <a:ext uri="{FF2B5EF4-FFF2-40B4-BE49-F238E27FC236}">
                <a16:creationId xmlns:a16="http://schemas.microsoft.com/office/drawing/2014/main" id="{9E7A2DE7-8094-4732-9D86-140C15A9AEBE}"/>
              </a:ext>
            </a:extLst>
          </p:cNvPr>
          <p:cNvSpPr/>
          <p:nvPr/>
        </p:nvSpPr>
        <p:spPr>
          <a:xfrm rot="16200000" flipH="1" flipV="1">
            <a:off x="2253224" y="2229841"/>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Flowchart: Manual Input 15">
            <a:extLst>
              <a:ext uri="{FF2B5EF4-FFF2-40B4-BE49-F238E27FC236}">
                <a16:creationId xmlns:a16="http://schemas.microsoft.com/office/drawing/2014/main" id="{C9EF05A6-C77B-4ECE-AA18-1793221B9E20}"/>
              </a:ext>
            </a:extLst>
          </p:cNvPr>
          <p:cNvSpPr/>
          <p:nvPr/>
        </p:nvSpPr>
        <p:spPr>
          <a:xfrm rot="16200000">
            <a:off x="7508543" y="2229840"/>
            <a:ext cx="2430232" cy="6444854"/>
          </a:xfrm>
          <a:prstGeom prst="flowChartManualInpu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Slide Number Placeholder 3">
            <a:extLst>
              <a:ext uri="{FF2B5EF4-FFF2-40B4-BE49-F238E27FC236}">
                <a16:creationId xmlns:a16="http://schemas.microsoft.com/office/drawing/2014/main" id="{56FC6BBB-0AAF-4FA1-B930-C1E80CEFCA32}"/>
              </a:ext>
            </a:extLst>
          </p:cNvPr>
          <p:cNvSpPr>
            <a:spLocks noGrp="1"/>
          </p:cNvSpPr>
          <p:nvPr>
            <p:ph type="sldNum" sz="quarter" idx="12"/>
          </p:nvPr>
        </p:nvSpPr>
        <p:spPr/>
        <p:txBody>
          <a:bodyPr/>
          <a:lstStyle/>
          <a:p>
            <a:fld id="{E3813BF9-5145-4417-B95D-FA8627973885}" type="slidenum">
              <a:rPr lang="en-US" smtClean="0"/>
              <a:pPr/>
              <a:t>14</a:t>
            </a:fld>
            <a:endParaRPr lang="en-US"/>
          </a:p>
        </p:txBody>
      </p:sp>
      <p:sp>
        <p:nvSpPr>
          <p:cNvPr id="17" name="Title 16">
            <a:extLst>
              <a:ext uri="{FF2B5EF4-FFF2-40B4-BE49-F238E27FC236}">
                <a16:creationId xmlns:a16="http://schemas.microsoft.com/office/drawing/2014/main" id="{727B4020-BB42-4B28-9D73-124C984158AC}"/>
              </a:ext>
            </a:extLst>
          </p:cNvPr>
          <p:cNvSpPr>
            <a:spLocks noGrp="1"/>
          </p:cNvSpPr>
          <p:nvPr>
            <p:ph type="ctrTitle"/>
          </p:nvPr>
        </p:nvSpPr>
        <p:spPr/>
        <p:txBody>
          <a:bodyPr/>
          <a:lstStyle/>
          <a:p>
            <a:r>
              <a:rPr lang="en-ID" dirty="0"/>
              <a:t>Meet Our Team</a:t>
            </a:r>
          </a:p>
        </p:txBody>
      </p:sp>
      <p:sp>
        <p:nvSpPr>
          <p:cNvPr id="18" name="Subtitle 17">
            <a:extLst>
              <a:ext uri="{FF2B5EF4-FFF2-40B4-BE49-F238E27FC236}">
                <a16:creationId xmlns:a16="http://schemas.microsoft.com/office/drawing/2014/main" id="{A814C687-33E8-4B24-81CD-A211AC2F9753}"/>
              </a:ext>
            </a:extLst>
          </p:cNvPr>
          <p:cNvSpPr>
            <a:spLocks noGrp="1"/>
          </p:cNvSpPr>
          <p:nvPr>
            <p:ph type="subTitle" idx="1"/>
          </p:nvPr>
        </p:nvSpPr>
        <p:spPr/>
        <p:txBody>
          <a:bodyPr/>
          <a:lstStyle/>
          <a:p>
            <a:r>
              <a:rPr lang="en-ID"/>
              <a:t>insert subtitle right here</a:t>
            </a:r>
          </a:p>
        </p:txBody>
      </p:sp>
      <p:sp>
        <p:nvSpPr>
          <p:cNvPr id="34" name="TextBox 33">
            <a:extLst>
              <a:ext uri="{FF2B5EF4-FFF2-40B4-BE49-F238E27FC236}">
                <a16:creationId xmlns:a16="http://schemas.microsoft.com/office/drawing/2014/main" id="{BD1A1032-CC0D-4117-AE18-9869007F9B86}"/>
              </a:ext>
            </a:extLst>
          </p:cNvPr>
          <p:cNvSpPr txBox="1"/>
          <p:nvPr/>
        </p:nvSpPr>
        <p:spPr>
          <a:xfrm>
            <a:off x="531089" y="261594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5" name="TextBox 34">
            <a:extLst>
              <a:ext uri="{FF2B5EF4-FFF2-40B4-BE49-F238E27FC236}">
                <a16:creationId xmlns:a16="http://schemas.microsoft.com/office/drawing/2014/main" id="{19EDA7C2-E62A-47BD-A7EE-AF8D8CBCCBFB}"/>
              </a:ext>
            </a:extLst>
          </p:cNvPr>
          <p:cNvSpPr txBox="1"/>
          <p:nvPr/>
        </p:nvSpPr>
        <p:spPr>
          <a:xfrm>
            <a:off x="531088" y="2920212"/>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6" name="Rectangle 35">
            <a:extLst>
              <a:ext uri="{FF2B5EF4-FFF2-40B4-BE49-F238E27FC236}">
                <a16:creationId xmlns:a16="http://schemas.microsoft.com/office/drawing/2014/main" id="{4539514B-1E7C-44AD-B0B3-10A0AF8DE473}"/>
              </a:ext>
            </a:extLst>
          </p:cNvPr>
          <p:cNvSpPr/>
          <p:nvPr/>
        </p:nvSpPr>
        <p:spPr>
          <a:xfrm>
            <a:off x="534833" y="3227989"/>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37" name="TextBox 36">
            <a:extLst>
              <a:ext uri="{FF2B5EF4-FFF2-40B4-BE49-F238E27FC236}">
                <a16:creationId xmlns:a16="http://schemas.microsoft.com/office/drawing/2014/main" id="{6FC2693B-BED1-4FD9-A5AD-6A402D032FB1}"/>
              </a:ext>
            </a:extLst>
          </p:cNvPr>
          <p:cNvSpPr txBox="1"/>
          <p:nvPr/>
        </p:nvSpPr>
        <p:spPr>
          <a:xfrm>
            <a:off x="527344" y="508657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Mr. Jimmy Changa</a:t>
            </a:r>
          </a:p>
        </p:txBody>
      </p:sp>
      <p:sp>
        <p:nvSpPr>
          <p:cNvPr id="38" name="TextBox 37">
            <a:extLst>
              <a:ext uri="{FF2B5EF4-FFF2-40B4-BE49-F238E27FC236}">
                <a16:creationId xmlns:a16="http://schemas.microsoft.com/office/drawing/2014/main" id="{6F632EDD-CBB4-43F2-BA21-3E89F8134507}"/>
              </a:ext>
            </a:extLst>
          </p:cNvPr>
          <p:cNvSpPr txBox="1"/>
          <p:nvPr/>
        </p:nvSpPr>
        <p:spPr>
          <a:xfrm>
            <a:off x="527343" y="5390837"/>
            <a:ext cx="1709289" cy="307777"/>
          </a:xfrm>
          <a:prstGeom prst="rect">
            <a:avLst/>
          </a:prstGeom>
          <a:noFill/>
        </p:spPr>
        <p:txBody>
          <a:bodyPr wrap="square" rtlCol="0">
            <a:spAutoFit/>
          </a:bodyPr>
          <a:lstStyle/>
          <a:p>
            <a:r>
              <a:rPr lang="en-ID" sz="1400" b="1">
                <a:solidFill>
                  <a:schemeClr val="bg1"/>
                </a:solidFill>
              </a:rPr>
              <a:t>Graphic Designer</a:t>
            </a:r>
          </a:p>
        </p:txBody>
      </p:sp>
      <p:sp>
        <p:nvSpPr>
          <p:cNvPr id="39" name="Rectangle 38">
            <a:extLst>
              <a:ext uri="{FF2B5EF4-FFF2-40B4-BE49-F238E27FC236}">
                <a16:creationId xmlns:a16="http://schemas.microsoft.com/office/drawing/2014/main" id="{C7443141-3150-4DDF-9BB9-93684EBDFFD6}"/>
              </a:ext>
            </a:extLst>
          </p:cNvPr>
          <p:cNvSpPr/>
          <p:nvPr/>
        </p:nvSpPr>
        <p:spPr>
          <a:xfrm>
            <a:off x="531088" y="5698614"/>
            <a:ext cx="4262058" cy="704616"/>
          </a:xfrm>
          <a:prstGeom prst="rect">
            <a:avLst/>
          </a:prstGeom>
        </p:spPr>
        <p:txBody>
          <a:bodyPr wrap="square">
            <a:spAutoFit/>
          </a:bodyPr>
          <a:lstStyle/>
          <a:p>
            <a:pP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6" name="TextBox 45">
            <a:extLst>
              <a:ext uri="{FF2B5EF4-FFF2-40B4-BE49-F238E27FC236}">
                <a16:creationId xmlns:a16="http://schemas.microsoft.com/office/drawing/2014/main" id="{AB525BC8-97A9-4D19-B62F-A32E6A1C4824}"/>
              </a:ext>
            </a:extLst>
          </p:cNvPr>
          <p:cNvSpPr txBox="1"/>
          <p:nvPr/>
        </p:nvSpPr>
        <p:spPr>
          <a:xfrm>
            <a:off x="9270512" y="2615949"/>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47" name="TextBox 46">
            <a:extLst>
              <a:ext uri="{FF2B5EF4-FFF2-40B4-BE49-F238E27FC236}">
                <a16:creationId xmlns:a16="http://schemas.microsoft.com/office/drawing/2014/main" id="{D147A20E-A94A-48B9-B283-97BE9091EA3A}"/>
              </a:ext>
            </a:extLst>
          </p:cNvPr>
          <p:cNvSpPr txBox="1"/>
          <p:nvPr/>
        </p:nvSpPr>
        <p:spPr>
          <a:xfrm>
            <a:off x="9956311" y="2920212"/>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48" name="Rectangle 47">
            <a:extLst>
              <a:ext uri="{FF2B5EF4-FFF2-40B4-BE49-F238E27FC236}">
                <a16:creationId xmlns:a16="http://schemas.microsoft.com/office/drawing/2014/main" id="{FED058EA-7806-4060-8FB4-610646E990EE}"/>
              </a:ext>
            </a:extLst>
          </p:cNvPr>
          <p:cNvSpPr/>
          <p:nvPr/>
        </p:nvSpPr>
        <p:spPr>
          <a:xfrm>
            <a:off x="7403542" y="3227989"/>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
        <p:nvSpPr>
          <p:cNvPr id="49" name="TextBox 48">
            <a:extLst>
              <a:ext uri="{FF2B5EF4-FFF2-40B4-BE49-F238E27FC236}">
                <a16:creationId xmlns:a16="http://schemas.microsoft.com/office/drawing/2014/main" id="{7CE9C3A5-F0A7-4CD3-9F7E-6F16DAC62726}"/>
              </a:ext>
            </a:extLst>
          </p:cNvPr>
          <p:cNvSpPr txBox="1"/>
          <p:nvPr/>
        </p:nvSpPr>
        <p:spPr>
          <a:xfrm>
            <a:off x="9270512" y="5086574"/>
            <a:ext cx="2395088" cy="369332"/>
          </a:xfrm>
          <a:prstGeom prst="rect">
            <a:avLst/>
          </a:prstGeom>
          <a:noFill/>
        </p:spPr>
        <p:txBody>
          <a:bodyPr wrap="square" rtlCol="0">
            <a:spAutoFit/>
          </a:bodyPr>
          <a:lstStyle/>
          <a:p>
            <a:pPr algn="r"/>
            <a:r>
              <a:rPr lang="en-ID" b="1">
                <a:gradFill>
                  <a:gsLst>
                    <a:gs pos="0">
                      <a:schemeClr val="accent1"/>
                    </a:gs>
                    <a:gs pos="100000">
                      <a:schemeClr val="accent2"/>
                    </a:gs>
                  </a:gsLst>
                  <a:lin ang="5400000" scaled="1"/>
                </a:gradFill>
              </a:rPr>
              <a:t>Mr. Jimmy Changa</a:t>
            </a:r>
          </a:p>
        </p:txBody>
      </p:sp>
      <p:sp>
        <p:nvSpPr>
          <p:cNvPr id="50" name="TextBox 49">
            <a:extLst>
              <a:ext uri="{FF2B5EF4-FFF2-40B4-BE49-F238E27FC236}">
                <a16:creationId xmlns:a16="http://schemas.microsoft.com/office/drawing/2014/main" id="{E05B2186-BF85-4DBD-9439-18280C730C4D}"/>
              </a:ext>
            </a:extLst>
          </p:cNvPr>
          <p:cNvSpPr txBox="1"/>
          <p:nvPr/>
        </p:nvSpPr>
        <p:spPr>
          <a:xfrm>
            <a:off x="9956311" y="5390837"/>
            <a:ext cx="1709289" cy="307777"/>
          </a:xfrm>
          <a:prstGeom prst="rect">
            <a:avLst/>
          </a:prstGeom>
          <a:noFill/>
        </p:spPr>
        <p:txBody>
          <a:bodyPr wrap="square" rtlCol="0">
            <a:spAutoFit/>
          </a:bodyPr>
          <a:lstStyle/>
          <a:p>
            <a:pPr algn="r"/>
            <a:r>
              <a:rPr lang="en-ID" sz="1400" b="1">
                <a:solidFill>
                  <a:schemeClr val="bg1"/>
                </a:solidFill>
              </a:rPr>
              <a:t>Graphic Designer</a:t>
            </a:r>
          </a:p>
        </p:txBody>
      </p:sp>
      <p:sp>
        <p:nvSpPr>
          <p:cNvPr id="51" name="Rectangle 50">
            <a:extLst>
              <a:ext uri="{FF2B5EF4-FFF2-40B4-BE49-F238E27FC236}">
                <a16:creationId xmlns:a16="http://schemas.microsoft.com/office/drawing/2014/main" id="{E96B2DAC-6A3B-43A8-88A7-7888ADCEB309}"/>
              </a:ext>
            </a:extLst>
          </p:cNvPr>
          <p:cNvSpPr/>
          <p:nvPr/>
        </p:nvSpPr>
        <p:spPr>
          <a:xfrm>
            <a:off x="7403542" y="5698614"/>
            <a:ext cx="4262058" cy="704616"/>
          </a:xfrm>
          <a:prstGeom prst="rect">
            <a:avLst/>
          </a:prstGeom>
        </p:spPr>
        <p:txBody>
          <a:bodyPr wrap="square">
            <a:spAutoFit/>
          </a:bodyPr>
          <a:lstStyle/>
          <a:p>
            <a:pPr algn="r">
              <a:lnSpc>
                <a:spcPct val="150000"/>
              </a:lnSpc>
            </a:pPr>
            <a:r>
              <a:rPr lang="en-US" sz="1400">
                <a:solidFill>
                  <a:schemeClr val="bg1"/>
                </a:solidFill>
                <a:ea typeface="Times New Roman" panose="02020603050405020304" pitchFamily="18" charset="0"/>
                <a:cs typeface="Raleway" panose="020B0503030101060003" pitchFamily="34" charset="0"/>
              </a:rPr>
              <a:t>Duis varius, tellus non elementum egestas, lectus augue mattis magna, quis sodales enim nisi ut orci. </a:t>
            </a:r>
            <a:endParaRPr lang="en-ID" sz="1400">
              <a:solidFill>
                <a:schemeClr val="bg1"/>
              </a:solidFill>
            </a:endParaRPr>
          </a:p>
        </p:txBody>
      </p:sp>
    </p:spTree>
    <p:extLst>
      <p:ext uri="{BB962C8B-B14F-4D97-AF65-F5344CB8AC3E}">
        <p14:creationId xmlns:p14="http://schemas.microsoft.com/office/powerpoint/2010/main" val="12266552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barn(outVertical)">
                                      <p:cBhvr>
                                        <p:cTn id="7" dur="500"/>
                                        <p:tgtEl>
                                          <p:spTgt spid="18">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outVertical)">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right)">
                                      <p:cBhvr>
                                        <p:cTn id="24" dur="500"/>
                                        <p:tgtEl>
                                          <p:spTgt spid="16"/>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left)">
                                      <p:cBhvr>
                                        <p:cTn id="31" dur="500"/>
                                        <p:tgtEl>
                                          <p:spTgt spid="3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left)">
                                      <p:cBhvr>
                                        <p:cTn id="34" dur="500"/>
                                        <p:tgtEl>
                                          <p:spTgt spid="37"/>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wipe(right)">
                                      <p:cBhvr>
                                        <p:cTn id="40" dur="500"/>
                                        <p:tgtEl>
                                          <p:spTgt spid="46"/>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right)">
                                      <p:cBhvr>
                                        <p:cTn id="43" dur="500"/>
                                        <p:tgtEl>
                                          <p:spTgt spid="47"/>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right)">
                                      <p:cBhvr>
                                        <p:cTn id="46" dur="500"/>
                                        <p:tgtEl>
                                          <p:spTgt spid="4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right)">
                                      <p:cBhvr>
                                        <p:cTn id="49" dur="500"/>
                                        <p:tgtEl>
                                          <p:spTgt spid="50"/>
                                        </p:tgtEl>
                                      </p:cBhvr>
                                    </p:animEffect>
                                  </p:childTnLst>
                                </p:cTn>
                              </p:par>
                            </p:childTnLst>
                          </p:cTn>
                        </p:par>
                        <p:par>
                          <p:cTn id="50" fill="hold">
                            <p:stCondLst>
                              <p:cond delay="20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wipe(up)">
                                      <p:cBhvr>
                                        <p:cTn id="56" dur="500"/>
                                        <p:tgtEl>
                                          <p:spTgt spid="3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up)">
                                      <p:cBhvr>
                                        <p:cTn id="6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8" grpId="0" build="p"/>
      <p:bldP spid="34" grpId="0"/>
      <p:bldP spid="35" grpId="0"/>
      <p:bldP spid="36" grpId="0"/>
      <p:bldP spid="37" grpId="0"/>
      <p:bldP spid="38" grpId="0"/>
      <p:bldP spid="39" grpId="0"/>
      <p:bldP spid="46" grpId="0"/>
      <p:bldP spid="47" grpId="0"/>
      <p:bldP spid="48" grpId="0"/>
      <p:bldP spid="49" grpId="0"/>
      <p:bldP spid="50" grpId="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FEABB8A-52E2-42BE-A7A2-004BD3A37548}"/>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rcRect l="19531" t="4545" r="2802" b="4545"/>
          <a:stretch>
            <a:fillRect/>
          </a:stretch>
        </p:blipFill>
        <p:spPr>
          <a:xfrm>
            <a:off x="2381252" y="311728"/>
            <a:ext cx="9469075" cy="6234545"/>
          </a:xfrm>
          <a:custGeom>
            <a:avLst/>
            <a:gdLst>
              <a:gd name="connsiteX0" fmla="*/ 914400 w 9469075"/>
              <a:gd name="connsiteY0" fmla="*/ 0 h 6234545"/>
              <a:gd name="connsiteX1" fmla="*/ 9469075 w 9469075"/>
              <a:gd name="connsiteY1" fmla="*/ 0 h 6234545"/>
              <a:gd name="connsiteX2" fmla="*/ 9469075 w 9469075"/>
              <a:gd name="connsiteY2" fmla="*/ 6234545 h 6234545"/>
              <a:gd name="connsiteX3" fmla="*/ 0 w 9469075"/>
              <a:gd name="connsiteY3" fmla="*/ 6234545 h 6234545"/>
              <a:gd name="connsiteX4" fmla="*/ 0 w 9469075"/>
              <a:gd name="connsiteY4" fmla="*/ 914400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69075" h="6234545">
                <a:moveTo>
                  <a:pt x="914400" y="0"/>
                </a:moveTo>
                <a:lnTo>
                  <a:pt x="9469075" y="0"/>
                </a:lnTo>
                <a:lnTo>
                  <a:pt x="9469075" y="6234545"/>
                </a:lnTo>
                <a:lnTo>
                  <a:pt x="0" y="6234545"/>
                </a:lnTo>
                <a:lnTo>
                  <a:pt x="0" y="914400"/>
                </a:lnTo>
                <a:close/>
              </a:path>
            </a:pathLst>
          </a:custGeom>
        </p:spPr>
      </p:pic>
      <p:sp>
        <p:nvSpPr>
          <p:cNvPr id="20" name="Rectangle: Single Corner Snipped 19">
            <a:extLst>
              <a:ext uri="{FF2B5EF4-FFF2-40B4-BE49-F238E27FC236}">
                <a16:creationId xmlns:a16="http://schemas.microsoft.com/office/drawing/2014/main" id="{80866974-1934-4AFF-9EA4-9FF047F16174}"/>
              </a:ext>
            </a:extLst>
          </p:cNvPr>
          <p:cNvSpPr/>
          <p:nvPr/>
        </p:nvSpPr>
        <p:spPr>
          <a:xfrm flipH="1">
            <a:off x="2381251" y="311727"/>
            <a:ext cx="9469075" cy="6253018"/>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Rectangle 20">
            <a:extLst>
              <a:ext uri="{FF2B5EF4-FFF2-40B4-BE49-F238E27FC236}">
                <a16:creationId xmlns:a16="http://schemas.microsoft.com/office/drawing/2014/main" id="{30A2C32A-949B-4916-B536-F1DA189B6372}"/>
              </a:ext>
            </a:extLst>
          </p:cNvPr>
          <p:cNvSpPr/>
          <p:nvPr/>
        </p:nvSpPr>
        <p:spPr>
          <a:xfrm>
            <a:off x="3343273" y="1978712"/>
            <a:ext cx="8420102" cy="3046988"/>
          </a:xfrm>
          <a:prstGeom prst="rect">
            <a:avLst/>
          </a:prstGeom>
        </p:spPr>
        <p:txBody>
          <a:bodyPr wrap="square">
            <a:spAutoFit/>
          </a:bodyPr>
          <a:lstStyle/>
          <a:p>
            <a:r>
              <a:rPr lang="en-US" sz="4800" b="1">
                <a:solidFill>
                  <a:schemeClr val="bg1"/>
                </a:solidFill>
                <a:latin typeface="+mj-lt"/>
              </a:rPr>
              <a:t>We Cannot </a:t>
            </a:r>
            <a:r>
              <a:rPr lang="en-US" sz="4800" b="1">
                <a:gradFill>
                  <a:gsLst>
                    <a:gs pos="0">
                      <a:schemeClr val="accent1"/>
                    </a:gs>
                    <a:gs pos="100000">
                      <a:schemeClr val="accent2"/>
                    </a:gs>
                  </a:gsLst>
                  <a:lin ang="5400000" scaled="1"/>
                </a:gradFill>
                <a:latin typeface="+mj-lt"/>
              </a:rPr>
              <a:t>Live </a:t>
            </a:r>
            <a:r>
              <a:rPr lang="en-US" sz="4800" b="1">
                <a:solidFill>
                  <a:schemeClr val="bg1"/>
                </a:solidFill>
                <a:latin typeface="+mj-lt"/>
              </a:rPr>
              <a:t>Only </a:t>
            </a:r>
          </a:p>
          <a:p>
            <a:r>
              <a:rPr lang="en-US" sz="4800" b="1">
                <a:solidFill>
                  <a:schemeClr val="bg1"/>
                </a:solidFill>
                <a:latin typeface="+mj-lt"/>
              </a:rPr>
              <a:t>For </a:t>
            </a:r>
            <a:r>
              <a:rPr lang="en-US" sz="4800" b="1">
                <a:gradFill>
                  <a:gsLst>
                    <a:gs pos="0">
                      <a:schemeClr val="accent1"/>
                    </a:gs>
                    <a:gs pos="100000">
                      <a:schemeClr val="accent2"/>
                    </a:gs>
                  </a:gsLst>
                  <a:lin ang="5400000" scaled="1"/>
                </a:gradFill>
                <a:latin typeface="+mj-lt"/>
              </a:rPr>
              <a:t>Ourselves</a:t>
            </a:r>
            <a:r>
              <a:rPr lang="en-US" sz="4800" b="1">
                <a:solidFill>
                  <a:schemeClr val="bg2"/>
                </a:solidFill>
                <a:latin typeface="+mj-lt"/>
              </a:rPr>
              <a:t>. </a:t>
            </a:r>
          </a:p>
          <a:p>
            <a:r>
              <a:rPr lang="en-US" sz="4800" b="1">
                <a:solidFill>
                  <a:schemeClr val="bg1"/>
                </a:solidFill>
                <a:latin typeface="+mj-lt"/>
              </a:rPr>
              <a:t>A</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Thousand Fibers </a:t>
            </a:r>
            <a:r>
              <a:rPr lang="en-US" sz="4800" b="1">
                <a:solidFill>
                  <a:schemeClr val="bg1"/>
                </a:solidFill>
                <a:latin typeface="+mj-lt"/>
              </a:rPr>
              <a:t>Connect Us</a:t>
            </a:r>
            <a:r>
              <a:rPr lang="en-US" sz="4800" b="1">
                <a:solidFill>
                  <a:schemeClr val="bg2"/>
                </a:solidFill>
                <a:latin typeface="+mj-lt"/>
              </a:rPr>
              <a:t> </a:t>
            </a:r>
            <a:r>
              <a:rPr lang="en-US" sz="4800" b="1">
                <a:gradFill>
                  <a:gsLst>
                    <a:gs pos="0">
                      <a:schemeClr val="accent1"/>
                    </a:gs>
                    <a:gs pos="100000">
                      <a:schemeClr val="accent2"/>
                    </a:gs>
                  </a:gsLst>
                  <a:lin ang="5400000" scaled="1"/>
                </a:gradFill>
                <a:latin typeface="+mj-lt"/>
              </a:rPr>
              <a:t>With</a:t>
            </a:r>
            <a:r>
              <a:rPr lang="en-US" sz="4800" b="1">
                <a:solidFill>
                  <a:schemeClr val="bg2"/>
                </a:solidFill>
                <a:latin typeface="+mj-lt"/>
              </a:rPr>
              <a:t> </a:t>
            </a:r>
            <a:r>
              <a:rPr lang="en-US" sz="4800" b="1">
                <a:solidFill>
                  <a:schemeClr val="bg1"/>
                </a:solidFill>
                <a:latin typeface="+mj-lt"/>
              </a:rPr>
              <a:t>Our </a:t>
            </a:r>
            <a:r>
              <a:rPr lang="en-US" sz="4800" b="1">
                <a:gradFill>
                  <a:gsLst>
                    <a:gs pos="0">
                      <a:schemeClr val="accent1"/>
                    </a:gs>
                    <a:gs pos="100000">
                      <a:schemeClr val="accent2"/>
                    </a:gs>
                  </a:gsLst>
                  <a:lin ang="5400000" scaled="1"/>
                </a:gradFill>
                <a:latin typeface="+mj-lt"/>
              </a:rPr>
              <a:t>Fellow Men</a:t>
            </a:r>
            <a:r>
              <a:rPr lang="en-US" sz="4800" b="1">
                <a:solidFill>
                  <a:schemeClr val="bg2"/>
                </a:solidFill>
                <a:latin typeface="+mj-lt"/>
              </a:rPr>
              <a:t>.</a:t>
            </a:r>
          </a:p>
        </p:txBody>
      </p:sp>
      <p:sp>
        <p:nvSpPr>
          <p:cNvPr id="22" name="Flowchart: Manual Input 21">
            <a:extLst>
              <a:ext uri="{FF2B5EF4-FFF2-40B4-BE49-F238E27FC236}">
                <a16:creationId xmlns:a16="http://schemas.microsoft.com/office/drawing/2014/main" id="{E148B47D-9E50-4057-B44A-D0DE57F16A41}"/>
              </a:ext>
            </a:extLst>
          </p:cNvPr>
          <p:cNvSpPr/>
          <p:nvPr/>
        </p:nvSpPr>
        <p:spPr>
          <a:xfrm rot="5400000">
            <a:off x="4062383" y="819619"/>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397EB0F6-02C5-4B2C-99E4-497567C76A0A}"/>
              </a:ext>
            </a:extLst>
          </p:cNvPr>
          <p:cNvSpPr txBox="1"/>
          <p:nvPr/>
        </p:nvSpPr>
        <p:spPr>
          <a:xfrm>
            <a:off x="3611243" y="1488055"/>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24" name="TextBox 23">
            <a:extLst>
              <a:ext uri="{FF2B5EF4-FFF2-40B4-BE49-F238E27FC236}">
                <a16:creationId xmlns:a16="http://schemas.microsoft.com/office/drawing/2014/main" id="{E0410BBA-5E0A-4DDA-B2F8-5B2D0F046867}"/>
              </a:ext>
            </a:extLst>
          </p:cNvPr>
          <p:cNvSpPr txBox="1"/>
          <p:nvPr/>
        </p:nvSpPr>
        <p:spPr>
          <a:xfrm>
            <a:off x="3345811" y="5060391"/>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
        <p:nvSpPr>
          <p:cNvPr id="10" name="Right Triangle 9">
            <a:extLst>
              <a:ext uri="{FF2B5EF4-FFF2-40B4-BE49-F238E27FC236}">
                <a16:creationId xmlns:a16="http://schemas.microsoft.com/office/drawing/2014/main" id="{4E687FEC-6DCD-4D80-9286-9162222F245A}"/>
              </a:ext>
            </a:extLst>
          </p:cNvPr>
          <p:cNvSpPr/>
          <p:nvPr/>
        </p:nvSpPr>
        <p:spPr>
          <a:xfrm flipV="1">
            <a:off x="2381251" y="293254"/>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9154740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right)">
                                      <p:cBhvr>
                                        <p:cTn id="11" dur="500"/>
                                        <p:tgtEl>
                                          <p:spTgt spid="2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P spid="21" grpId="0"/>
      <p:bldP spid="22" grpId="0" animBg="1"/>
      <p:bldP spid="23" grpId="0"/>
      <p:bldP spid="24"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5D30B-9ACC-4B7E-B9FF-A879BFB8D289}"/>
              </a:ext>
            </a:extLst>
          </p:cNvPr>
          <p:cNvSpPr/>
          <p:nvPr/>
        </p:nvSpPr>
        <p:spPr>
          <a:xfrm rot="5400000" flipV="1">
            <a:off x="-381001" y="381000"/>
            <a:ext cx="6858001" cy="6096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rcRect l="32292" t="4545" r="3088" b="4545"/>
          <a:stretch>
            <a:fillRect/>
          </a:stretch>
        </p:blipFill>
        <p:spPr>
          <a:xfrm>
            <a:off x="3937076" y="311728"/>
            <a:ext cx="7878401" cy="6234545"/>
          </a:xfrm>
          <a:custGeom>
            <a:avLst/>
            <a:gdLst>
              <a:gd name="connsiteX0" fmla="*/ 0 w 7878401"/>
              <a:gd name="connsiteY0" fmla="*/ 0 h 6234545"/>
              <a:gd name="connsiteX1" fmla="*/ 6964001 w 7878401"/>
              <a:gd name="connsiteY1" fmla="*/ 0 h 6234545"/>
              <a:gd name="connsiteX2" fmla="*/ 7878401 w 7878401"/>
              <a:gd name="connsiteY2" fmla="*/ 914400 h 6234545"/>
              <a:gd name="connsiteX3" fmla="*/ 7878401 w 7878401"/>
              <a:gd name="connsiteY3" fmla="*/ 6234545 h 6234545"/>
              <a:gd name="connsiteX4" fmla="*/ 0 w 7878401"/>
              <a:gd name="connsiteY4" fmla="*/ 6234545 h 6234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8401" h="6234545">
                <a:moveTo>
                  <a:pt x="0" y="0"/>
                </a:moveTo>
                <a:lnTo>
                  <a:pt x="6964001" y="0"/>
                </a:lnTo>
                <a:lnTo>
                  <a:pt x="7878401" y="914400"/>
                </a:lnTo>
                <a:lnTo>
                  <a:pt x="7878401" y="6234545"/>
                </a:lnTo>
                <a:lnTo>
                  <a:pt x="0" y="6234545"/>
                </a:lnTo>
                <a:close/>
              </a:path>
            </a:pathLst>
          </a:custGeom>
        </p:spPr>
      </p:pic>
      <p:sp>
        <p:nvSpPr>
          <p:cNvPr id="7" name="TextBox 6">
            <a:extLst>
              <a:ext uri="{FF2B5EF4-FFF2-40B4-BE49-F238E27FC236}">
                <a16:creationId xmlns:a16="http://schemas.microsoft.com/office/drawing/2014/main" id="{44F81287-54FA-453C-8BCD-4B0A8C74E7BF}"/>
              </a:ext>
            </a:extLst>
          </p:cNvPr>
          <p:cNvSpPr txBox="1"/>
          <p:nvPr/>
        </p:nvSpPr>
        <p:spPr>
          <a:xfrm>
            <a:off x="637657" y="977353"/>
            <a:ext cx="4998484" cy="2862322"/>
          </a:xfrm>
          <a:prstGeom prst="rect">
            <a:avLst/>
          </a:prstGeom>
          <a:noFill/>
        </p:spPr>
        <p:txBody>
          <a:bodyPr wrap="none" rtlCol="0">
            <a:spAutoFit/>
          </a:bodyPr>
          <a:lstStyle/>
          <a:p>
            <a:r>
              <a:rPr lang="en-ID" sz="6000" b="1">
                <a:solidFill>
                  <a:schemeClr val="bg2"/>
                </a:solidFill>
              </a:rPr>
              <a:t>This Is What</a:t>
            </a:r>
          </a:p>
          <a:p>
            <a:r>
              <a:rPr lang="en-ID" sz="6000" b="1">
                <a:solidFill>
                  <a:schemeClr val="bg2"/>
                </a:solidFill>
              </a:rPr>
              <a:t>We Have Done</a:t>
            </a:r>
          </a:p>
          <a:p>
            <a:r>
              <a:rPr lang="en-ID" sz="6000" b="1">
                <a:solidFill>
                  <a:schemeClr val="bg2"/>
                </a:solidFill>
              </a:rPr>
              <a:t>This Far</a:t>
            </a:r>
          </a:p>
        </p:txBody>
      </p:sp>
      <p:sp>
        <p:nvSpPr>
          <p:cNvPr id="8" name="Rectangle 7">
            <a:extLst>
              <a:ext uri="{FF2B5EF4-FFF2-40B4-BE49-F238E27FC236}">
                <a16:creationId xmlns:a16="http://schemas.microsoft.com/office/drawing/2014/main" id="{47B63B8E-626C-4845-BB15-40B3EAE51B76}"/>
              </a:ext>
            </a:extLst>
          </p:cNvPr>
          <p:cNvSpPr/>
          <p:nvPr/>
        </p:nvSpPr>
        <p:spPr>
          <a:xfrm>
            <a:off x="637657" y="4456675"/>
            <a:ext cx="478268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a:t>
            </a:r>
            <a:endParaRPr lang="en-ID" sz="1400">
              <a:solidFill>
                <a:schemeClr val="bg2"/>
              </a:solidFill>
            </a:endParaRPr>
          </a:p>
        </p:txBody>
      </p:sp>
      <p:sp>
        <p:nvSpPr>
          <p:cNvPr id="9" name="TextBox 8">
            <a:extLst>
              <a:ext uri="{FF2B5EF4-FFF2-40B4-BE49-F238E27FC236}">
                <a16:creationId xmlns:a16="http://schemas.microsoft.com/office/drawing/2014/main" id="{4581B81E-058E-4BA3-B292-64D812987EA9}"/>
              </a:ext>
            </a:extLst>
          </p:cNvPr>
          <p:cNvSpPr txBox="1"/>
          <p:nvPr/>
        </p:nvSpPr>
        <p:spPr>
          <a:xfrm>
            <a:off x="637658" y="4087343"/>
            <a:ext cx="2395088" cy="369332"/>
          </a:xfrm>
          <a:prstGeom prst="rect">
            <a:avLst/>
          </a:prstGeom>
          <a:noFill/>
        </p:spPr>
        <p:txBody>
          <a:bodyPr wrap="square" rtlCol="0">
            <a:spAutoFit/>
          </a:bodyPr>
          <a:lstStyle/>
          <a:p>
            <a:r>
              <a:rPr lang="en-ID" b="1">
                <a:solidFill>
                  <a:schemeClr val="bg2"/>
                </a:solidFill>
              </a:rPr>
              <a:t>Text Description</a:t>
            </a:r>
          </a:p>
        </p:txBody>
      </p:sp>
      <p:sp>
        <p:nvSpPr>
          <p:cNvPr id="36" name="Right Triangle 35">
            <a:extLst>
              <a:ext uri="{FF2B5EF4-FFF2-40B4-BE49-F238E27FC236}">
                <a16:creationId xmlns:a16="http://schemas.microsoft.com/office/drawing/2014/main" id="{E93A357C-D0B5-4E30-B91D-243DCC70D162}"/>
              </a:ext>
            </a:extLst>
          </p:cNvPr>
          <p:cNvSpPr/>
          <p:nvPr/>
        </p:nvSpPr>
        <p:spPr>
          <a:xfrm flipH="1" flipV="1">
            <a:off x="11059773" y="311727"/>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Slide Number Placeholder 38">
            <a:extLst>
              <a:ext uri="{FF2B5EF4-FFF2-40B4-BE49-F238E27FC236}">
                <a16:creationId xmlns:a16="http://schemas.microsoft.com/office/drawing/2014/main" id="{465614B1-512C-4B0F-B507-61F1DC1CD400}"/>
              </a:ext>
            </a:extLst>
          </p:cNvPr>
          <p:cNvSpPr>
            <a:spLocks noGrp="1"/>
          </p:cNvSpPr>
          <p:nvPr>
            <p:ph type="sldNum" sz="quarter" idx="12"/>
          </p:nvPr>
        </p:nvSpPr>
        <p:spPr/>
        <p:txBody>
          <a:bodyPr/>
          <a:lstStyle/>
          <a:p>
            <a:fld id="{E3813BF9-5145-4417-B95D-FA8627973885}" type="slidenum">
              <a:rPr lang="en-US" smtClean="0"/>
              <a:pPr/>
              <a:t>16</a:t>
            </a:fld>
            <a:endParaRPr lang="en-US"/>
          </a:p>
        </p:txBody>
      </p:sp>
    </p:spTree>
    <p:extLst>
      <p:ext uri="{BB962C8B-B14F-4D97-AF65-F5344CB8AC3E}">
        <p14:creationId xmlns:p14="http://schemas.microsoft.com/office/powerpoint/2010/main" val="465036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l="2373" t="56667" r="42292" b="3620"/>
          <a:stretch>
            <a:fillRect/>
          </a:stretch>
        </p:blipFill>
        <p:spPr>
          <a:xfrm>
            <a:off x="289322" y="3886200"/>
            <a:ext cx="6746440" cy="2723572"/>
          </a:xfrm>
          <a:custGeom>
            <a:avLst/>
            <a:gdLst>
              <a:gd name="connsiteX0" fmla="*/ 0 w 6746440"/>
              <a:gd name="connsiteY0" fmla="*/ 0 h 2723572"/>
              <a:gd name="connsiteX1" fmla="*/ 5832040 w 6746440"/>
              <a:gd name="connsiteY1" fmla="*/ 0 h 2723572"/>
              <a:gd name="connsiteX2" fmla="*/ 6746440 w 6746440"/>
              <a:gd name="connsiteY2" fmla="*/ 914400 h 2723572"/>
              <a:gd name="connsiteX3" fmla="*/ 6746440 w 6746440"/>
              <a:gd name="connsiteY3" fmla="*/ 2723572 h 2723572"/>
              <a:gd name="connsiteX4" fmla="*/ 0 w 6746440"/>
              <a:gd name="connsiteY4" fmla="*/ 2723572 h 272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6440" h="2723572">
                <a:moveTo>
                  <a:pt x="0" y="0"/>
                </a:moveTo>
                <a:lnTo>
                  <a:pt x="5832040" y="0"/>
                </a:lnTo>
                <a:lnTo>
                  <a:pt x="6746440" y="914400"/>
                </a:lnTo>
                <a:lnTo>
                  <a:pt x="6746440" y="2723572"/>
                </a:lnTo>
                <a:lnTo>
                  <a:pt x="0" y="2723572"/>
                </a:lnTo>
                <a:close/>
              </a:path>
            </a:pathLst>
          </a:custGeom>
        </p:spPr>
      </p:pic>
      <p:pic>
        <p:nvPicPr>
          <p:cNvPr id="36" name="Picture 35"/>
          <p:cNvPicPr>
            <a:picLocks noChangeAspect="1"/>
          </p:cNvPicPr>
          <p:nvPr/>
        </p:nvPicPr>
        <p:blipFill>
          <a:blip r:embed="rId2">
            <a:extLst>
              <a:ext uri="{28A0092B-C50C-407E-A947-70E740481C1C}">
                <a14:useLocalDpi xmlns:a14="http://schemas.microsoft.com/office/drawing/2010/main" val="0"/>
              </a:ext>
            </a:extLst>
          </a:blip>
          <a:srcRect l="60000" t="4353" r="2292" b="4353"/>
          <a:stretch>
            <a:fillRect/>
          </a:stretch>
        </p:blipFill>
        <p:spPr>
          <a:xfrm>
            <a:off x="7315200" y="298541"/>
            <a:ext cx="4597362" cy="6260918"/>
          </a:xfrm>
          <a:custGeom>
            <a:avLst/>
            <a:gdLst>
              <a:gd name="connsiteX0" fmla="*/ 0 w 4597362"/>
              <a:gd name="connsiteY0" fmla="*/ 0 h 6260918"/>
              <a:gd name="connsiteX1" fmla="*/ 3682962 w 4597362"/>
              <a:gd name="connsiteY1" fmla="*/ 0 h 6260918"/>
              <a:gd name="connsiteX2" fmla="*/ 4597362 w 4597362"/>
              <a:gd name="connsiteY2" fmla="*/ 914400 h 6260918"/>
              <a:gd name="connsiteX3" fmla="*/ 4597362 w 4597362"/>
              <a:gd name="connsiteY3" fmla="*/ 6260918 h 6260918"/>
              <a:gd name="connsiteX4" fmla="*/ 0 w 4597362"/>
              <a:gd name="connsiteY4" fmla="*/ 6260918 h 6260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7362" h="6260918">
                <a:moveTo>
                  <a:pt x="0" y="0"/>
                </a:moveTo>
                <a:lnTo>
                  <a:pt x="3682962" y="0"/>
                </a:lnTo>
                <a:lnTo>
                  <a:pt x="4597362" y="914400"/>
                </a:lnTo>
                <a:lnTo>
                  <a:pt x="4597362" y="6260918"/>
                </a:lnTo>
                <a:lnTo>
                  <a:pt x="0" y="6260918"/>
                </a:lnTo>
                <a:close/>
              </a:path>
            </a:pathLst>
          </a:custGeom>
        </p:spPr>
      </p:pic>
      <p:sp>
        <p:nvSpPr>
          <p:cNvPr id="21" name="Rectangle: Single Corner Snipped 20">
            <a:extLst>
              <a:ext uri="{FF2B5EF4-FFF2-40B4-BE49-F238E27FC236}">
                <a16:creationId xmlns:a16="http://schemas.microsoft.com/office/drawing/2014/main" id="{EE574E3C-9F41-4BD0-A894-9A725D77680D}"/>
              </a:ext>
            </a:extLst>
          </p:cNvPr>
          <p:cNvSpPr/>
          <p:nvPr/>
        </p:nvSpPr>
        <p:spPr>
          <a:xfrm>
            <a:off x="7315200" y="298541"/>
            <a:ext cx="4597362" cy="6311230"/>
          </a:xfrm>
          <a:prstGeom prst="snip1Rect">
            <a:avLst>
              <a:gd name="adj" fmla="val 19933"/>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BBC739C2-DD89-4B74-A886-46F8FB31415D}"/>
              </a:ext>
            </a:extLst>
          </p:cNvPr>
          <p:cNvSpPr>
            <a:spLocks noGrp="1"/>
          </p:cNvSpPr>
          <p:nvPr>
            <p:ph type="sldNum" sz="quarter" idx="12"/>
          </p:nvPr>
        </p:nvSpPr>
        <p:spPr/>
        <p:txBody>
          <a:bodyPr/>
          <a:lstStyle/>
          <a:p>
            <a:fld id="{E3813BF9-5145-4417-B95D-FA8627973885}" type="slidenum">
              <a:rPr lang="en-US" smtClean="0"/>
              <a:pPr/>
              <a:t>17</a:t>
            </a:fld>
            <a:endParaRPr lang="en-US"/>
          </a:p>
        </p:txBody>
      </p:sp>
      <p:sp>
        <p:nvSpPr>
          <p:cNvPr id="9" name="Title 8">
            <a:extLst>
              <a:ext uri="{FF2B5EF4-FFF2-40B4-BE49-F238E27FC236}">
                <a16:creationId xmlns:a16="http://schemas.microsoft.com/office/drawing/2014/main" id="{C906AE3A-0EAD-439D-AD94-FAE4B9C18BA3}"/>
              </a:ext>
            </a:extLst>
          </p:cNvPr>
          <p:cNvSpPr>
            <a:spLocks noGrp="1"/>
          </p:cNvSpPr>
          <p:nvPr>
            <p:ph type="ctrTitle"/>
          </p:nvPr>
        </p:nvSpPr>
        <p:spPr/>
        <p:txBody>
          <a:bodyPr/>
          <a:lstStyle/>
          <a:p>
            <a:r>
              <a:rPr lang="en-ID"/>
              <a:t>Our Portfolio</a:t>
            </a:r>
          </a:p>
        </p:txBody>
      </p:sp>
      <p:sp>
        <p:nvSpPr>
          <p:cNvPr id="10" name="Subtitle 9">
            <a:extLst>
              <a:ext uri="{FF2B5EF4-FFF2-40B4-BE49-F238E27FC236}">
                <a16:creationId xmlns:a16="http://schemas.microsoft.com/office/drawing/2014/main" id="{0B25FD84-C4A8-45AC-9250-FE447F5B2693}"/>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5F84F34E-3CC7-421F-92DF-DE2C0CFC0746}"/>
              </a:ext>
            </a:extLst>
          </p:cNvPr>
          <p:cNvSpPr/>
          <p:nvPr/>
        </p:nvSpPr>
        <p:spPr>
          <a:xfrm>
            <a:off x="830712" y="2247231"/>
            <a:ext cx="5506588"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a:t>
            </a:r>
            <a:endParaRPr lang="en-ID" sz="1400"/>
          </a:p>
        </p:txBody>
      </p:sp>
      <p:sp>
        <p:nvSpPr>
          <p:cNvPr id="14" name="TextBox 13">
            <a:extLst>
              <a:ext uri="{FF2B5EF4-FFF2-40B4-BE49-F238E27FC236}">
                <a16:creationId xmlns:a16="http://schemas.microsoft.com/office/drawing/2014/main" id="{3013004F-BA59-459B-A660-0417D1BE5DCE}"/>
              </a:ext>
            </a:extLst>
          </p:cNvPr>
          <p:cNvSpPr txBox="1"/>
          <p:nvPr/>
        </p:nvSpPr>
        <p:spPr>
          <a:xfrm>
            <a:off x="830713" y="1877899"/>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5" name="Right Triangle 14">
            <a:extLst>
              <a:ext uri="{FF2B5EF4-FFF2-40B4-BE49-F238E27FC236}">
                <a16:creationId xmlns:a16="http://schemas.microsoft.com/office/drawing/2014/main" id="{7B39FAAA-1982-418B-B08A-2FA8D9F95D23}"/>
              </a:ext>
            </a:extLst>
          </p:cNvPr>
          <p:cNvSpPr/>
          <p:nvPr/>
        </p:nvSpPr>
        <p:spPr>
          <a:xfrm flipH="1" flipV="1">
            <a:off x="11156859" y="298541"/>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Right Triangle 15">
            <a:extLst>
              <a:ext uri="{FF2B5EF4-FFF2-40B4-BE49-F238E27FC236}">
                <a16:creationId xmlns:a16="http://schemas.microsoft.com/office/drawing/2014/main" id="{7D2B366F-AFE5-46B8-AE67-B42F936AEA2A}"/>
              </a:ext>
            </a:extLst>
          </p:cNvPr>
          <p:cNvSpPr/>
          <p:nvPr/>
        </p:nvSpPr>
        <p:spPr>
          <a:xfrm flipH="1" flipV="1">
            <a:off x="6280059" y="388116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23" name="Group 22">
            <a:extLst>
              <a:ext uri="{FF2B5EF4-FFF2-40B4-BE49-F238E27FC236}">
                <a16:creationId xmlns:a16="http://schemas.microsoft.com/office/drawing/2014/main" id="{8D7D030E-9CC7-4778-AA75-52225A6CE953}"/>
              </a:ext>
            </a:extLst>
          </p:cNvPr>
          <p:cNvGrpSpPr/>
          <p:nvPr/>
        </p:nvGrpSpPr>
        <p:grpSpPr>
          <a:xfrm>
            <a:off x="9450897" y="3182980"/>
            <a:ext cx="325969" cy="542352"/>
            <a:chOff x="10294697" y="579188"/>
            <a:chExt cx="337976" cy="562331"/>
          </a:xfrm>
          <a:gradFill>
            <a:gsLst>
              <a:gs pos="0">
                <a:schemeClr val="accent1"/>
              </a:gs>
              <a:gs pos="100000">
                <a:schemeClr val="accent2"/>
              </a:gs>
            </a:gsLst>
            <a:lin ang="5400000" scaled="1"/>
          </a:gradFill>
        </p:grpSpPr>
        <p:sp>
          <p:nvSpPr>
            <p:cNvPr id="24" name="Freeform 65">
              <a:extLst>
                <a:ext uri="{FF2B5EF4-FFF2-40B4-BE49-F238E27FC236}">
                  <a16:creationId xmlns:a16="http://schemas.microsoft.com/office/drawing/2014/main" id="{265CC273-9CBD-4E48-BA90-D75C95AC3E12}"/>
                </a:ext>
              </a:extLst>
            </p:cNvPr>
            <p:cNvSpPr>
              <a:spLocks noEditPoints="1"/>
            </p:cNvSpPr>
            <p:nvPr/>
          </p:nvSpPr>
          <p:spPr bwMode="auto">
            <a:xfrm>
              <a:off x="10294697" y="653331"/>
              <a:ext cx="136731" cy="488188"/>
            </a:xfrm>
            <a:custGeom>
              <a:avLst/>
              <a:gdLst>
                <a:gd name="T0" fmla="*/ 31 w 60"/>
                <a:gd name="T1" fmla="*/ 212 h 212"/>
                <a:gd name="T2" fmla="*/ 0 w 60"/>
                <a:gd name="T3" fmla="*/ 186 h 212"/>
                <a:gd name="T4" fmla="*/ 0 w 60"/>
                <a:gd name="T5" fmla="*/ 54 h 212"/>
                <a:gd name="T6" fmla="*/ 1 w 60"/>
                <a:gd name="T7" fmla="*/ 51 h 212"/>
                <a:gd name="T8" fmla="*/ 25 w 60"/>
                <a:gd name="T9" fmla="*/ 3 h 212"/>
                <a:gd name="T10" fmla="*/ 30 w 60"/>
                <a:gd name="T11" fmla="*/ 0 h 212"/>
                <a:gd name="T12" fmla="*/ 35 w 60"/>
                <a:gd name="T13" fmla="*/ 3 h 212"/>
                <a:gd name="T14" fmla="*/ 59 w 60"/>
                <a:gd name="T15" fmla="*/ 51 h 212"/>
                <a:gd name="T16" fmla="*/ 60 w 60"/>
                <a:gd name="T17" fmla="*/ 54 h 212"/>
                <a:gd name="T18" fmla="*/ 60 w 60"/>
                <a:gd name="T19" fmla="*/ 186 h 212"/>
                <a:gd name="T20" fmla="*/ 31 w 60"/>
                <a:gd name="T21" fmla="*/ 212 h 212"/>
                <a:gd name="T22" fmla="*/ 12 w 60"/>
                <a:gd name="T23" fmla="*/ 55 h 212"/>
                <a:gd name="T24" fmla="*/ 12 w 60"/>
                <a:gd name="T25" fmla="*/ 186 h 212"/>
                <a:gd name="T26" fmla="*/ 31 w 60"/>
                <a:gd name="T27" fmla="*/ 200 h 212"/>
                <a:gd name="T28" fmla="*/ 48 w 60"/>
                <a:gd name="T29" fmla="*/ 186 h 212"/>
                <a:gd name="T30" fmla="*/ 48 w 60"/>
                <a:gd name="T31" fmla="*/ 55 h 212"/>
                <a:gd name="T32" fmla="*/ 30 w 60"/>
                <a:gd name="T33" fmla="*/ 19 h 212"/>
                <a:gd name="T34" fmla="*/ 12 w 60"/>
                <a:gd name="T35" fmla="*/ 55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212">
                  <a:moveTo>
                    <a:pt x="31" y="212"/>
                  </a:moveTo>
                  <a:cubicBezTo>
                    <a:pt x="17" y="212"/>
                    <a:pt x="0" y="201"/>
                    <a:pt x="0" y="186"/>
                  </a:cubicBezTo>
                  <a:cubicBezTo>
                    <a:pt x="0" y="54"/>
                    <a:pt x="0" y="54"/>
                    <a:pt x="0" y="54"/>
                  </a:cubicBezTo>
                  <a:cubicBezTo>
                    <a:pt x="0" y="53"/>
                    <a:pt x="0" y="52"/>
                    <a:pt x="1" y="51"/>
                  </a:cubicBezTo>
                  <a:cubicBezTo>
                    <a:pt x="25" y="3"/>
                    <a:pt x="25" y="3"/>
                    <a:pt x="25" y="3"/>
                  </a:cubicBezTo>
                  <a:cubicBezTo>
                    <a:pt x="26" y="1"/>
                    <a:pt x="28" y="0"/>
                    <a:pt x="30" y="0"/>
                  </a:cubicBezTo>
                  <a:cubicBezTo>
                    <a:pt x="32" y="0"/>
                    <a:pt x="34" y="1"/>
                    <a:pt x="35" y="3"/>
                  </a:cubicBezTo>
                  <a:cubicBezTo>
                    <a:pt x="59" y="51"/>
                    <a:pt x="59" y="51"/>
                    <a:pt x="59" y="51"/>
                  </a:cubicBezTo>
                  <a:cubicBezTo>
                    <a:pt x="60" y="52"/>
                    <a:pt x="60" y="53"/>
                    <a:pt x="60" y="54"/>
                  </a:cubicBezTo>
                  <a:cubicBezTo>
                    <a:pt x="60" y="186"/>
                    <a:pt x="60" y="186"/>
                    <a:pt x="60" y="186"/>
                  </a:cubicBezTo>
                  <a:cubicBezTo>
                    <a:pt x="60" y="201"/>
                    <a:pt x="45" y="212"/>
                    <a:pt x="31" y="212"/>
                  </a:cubicBezTo>
                  <a:close/>
                  <a:moveTo>
                    <a:pt x="12" y="55"/>
                  </a:moveTo>
                  <a:cubicBezTo>
                    <a:pt x="12" y="186"/>
                    <a:pt x="12" y="186"/>
                    <a:pt x="12" y="186"/>
                  </a:cubicBezTo>
                  <a:cubicBezTo>
                    <a:pt x="12" y="193"/>
                    <a:pt x="23" y="200"/>
                    <a:pt x="31" y="200"/>
                  </a:cubicBezTo>
                  <a:cubicBezTo>
                    <a:pt x="39" y="200"/>
                    <a:pt x="48" y="194"/>
                    <a:pt x="48" y="186"/>
                  </a:cubicBezTo>
                  <a:cubicBezTo>
                    <a:pt x="48" y="55"/>
                    <a:pt x="48" y="55"/>
                    <a:pt x="48" y="55"/>
                  </a:cubicBezTo>
                  <a:cubicBezTo>
                    <a:pt x="30" y="19"/>
                    <a:pt x="30" y="19"/>
                    <a:pt x="30" y="19"/>
                  </a:cubicBez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Freeform 66">
              <a:extLst>
                <a:ext uri="{FF2B5EF4-FFF2-40B4-BE49-F238E27FC236}">
                  <a16:creationId xmlns:a16="http://schemas.microsoft.com/office/drawing/2014/main" id="{89190AF1-1600-4129-8198-5C4A40408768}"/>
                </a:ext>
              </a:extLst>
            </p:cNvPr>
            <p:cNvSpPr>
              <a:spLocks/>
            </p:cNvSpPr>
            <p:nvPr/>
          </p:nvSpPr>
          <p:spPr bwMode="auto">
            <a:xfrm>
              <a:off x="10294697" y="1040415"/>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67">
              <a:extLst>
                <a:ext uri="{FF2B5EF4-FFF2-40B4-BE49-F238E27FC236}">
                  <a16:creationId xmlns:a16="http://schemas.microsoft.com/office/drawing/2014/main" id="{92CEFE35-036A-4D77-BD3B-C76563B1A452}"/>
                </a:ext>
              </a:extLst>
            </p:cNvPr>
            <p:cNvSpPr>
              <a:spLocks/>
            </p:cNvSpPr>
            <p:nvPr/>
          </p:nvSpPr>
          <p:spPr bwMode="auto">
            <a:xfrm>
              <a:off x="10294697" y="1002862"/>
              <a:ext cx="136731" cy="27924"/>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7" name="Freeform 68">
              <a:extLst>
                <a:ext uri="{FF2B5EF4-FFF2-40B4-BE49-F238E27FC236}">
                  <a16:creationId xmlns:a16="http://schemas.microsoft.com/office/drawing/2014/main" id="{443AF9CA-E425-4321-8DA6-C77C2B0EE4A2}"/>
                </a:ext>
              </a:extLst>
            </p:cNvPr>
            <p:cNvSpPr>
              <a:spLocks noEditPoints="1"/>
            </p:cNvSpPr>
            <p:nvPr/>
          </p:nvSpPr>
          <p:spPr bwMode="auto">
            <a:xfrm>
              <a:off x="10459352" y="579188"/>
              <a:ext cx="173321" cy="562331"/>
            </a:xfrm>
            <a:custGeom>
              <a:avLst/>
              <a:gdLst>
                <a:gd name="T0" fmla="*/ 70 w 76"/>
                <a:gd name="T1" fmla="*/ 244 h 244"/>
                <a:gd name="T2" fmla="*/ 6 w 76"/>
                <a:gd name="T3" fmla="*/ 244 h 244"/>
                <a:gd name="T4" fmla="*/ 0 w 76"/>
                <a:gd name="T5" fmla="*/ 238 h 244"/>
                <a:gd name="T6" fmla="*/ 0 w 76"/>
                <a:gd name="T7" fmla="*/ 6 h 244"/>
                <a:gd name="T8" fmla="*/ 6 w 76"/>
                <a:gd name="T9" fmla="*/ 0 h 244"/>
                <a:gd name="T10" fmla="*/ 70 w 76"/>
                <a:gd name="T11" fmla="*/ 0 h 244"/>
                <a:gd name="T12" fmla="*/ 76 w 76"/>
                <a:gd name="T13" fmla="*/ 6 h 244"/>
                <a:gd name="T14" fmla="*/ 76 w 76"/>
                <a:gd name="T15" fmla="*/ 238 h 244"/>
                <a:gd name="T16" fmla="*/ 70 w 76"/>
                <a:gd name="T17" fmla="*/ 244 h 244"/>
                <a:gd name="T18" fmla="*/ 12 w 76"/>
                <a:gd name="T19" fmla="*/ 232 h 244"/>
                <a:gd name="T20" fmla="*/ 64 w 76"/>
                <a:gd name="T21" fmla="*/ 232 h 244"/>
                <a:gd name="T22" fmla="*/ 64 w 76"/>
                <a:gd name="T23" fmla="*/ 12 h 244"/>
                <a:gd name="T24" fmla="*/ 12 w 76"/>
                <a:gd name="T25" fmla="*/ 12 h 244"/>
                <a:gd name="T26" fmla="*/ 12 w 76"/>
                <a:gd name="T27"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6" h="244">
                  <a:moveTo>
                    <a:pt x="70" y="244"/>
                  </a:moveTo>
                  <a:cubicBezTo>
                    <a:pt x="6" y="244"/>
                    <a:pt x="6" y="244"/>
                    <a:pt x="6" y="244"/>
                  </a:cubicBezTo>
                  <a:cubicBezTo>
                    <a:pt x="3" y="244"/>
                    <a:pt x="0" y="241"/>
                    <a:pt x="0" y="238"/>
                  </a:cubicBezTo>
                  <a:cubicBezTo>
                    <a:pt x="0" y="6"/>
                    <a:pt x="0" y="6"/>
                    <a:pt x="0" y="6"/>
                  </a:cubicBezTo>
                  <a:cubicBezTo>
                    <a:pt x="0" y="3"/>
                    <a:pt x="3" y="0"/>
                    <a:pt x="6" y="0"/>
                  </a:cubicBezTo>
                  <a:cubicBezTo>
                    <a:pt x="70" y="0"/>
                    <a:pt x="70" y="0"/>
                    <a:pt x="70" y="0"/>
                  </a:cubicBezTo>
                  <a:cubicBezTo>
                    <a:pt x="73" y="0"/>
                    <a:pt x="76" y="3"/>
                    <a:pt x="76" y="6"/>
                  </a:cubicBezTo>
                  <a:cubicBezTo>
                    <a:pt x="76" y="238"/>
                    <a:pt x="76" y="238"/>
                    <a:pt x="76" y="238"/>
                  </a:cubicBezTo>
                  <a:cubicBezTo>
                    <a:pt x="76" y="241"/>
                    <a:pt x="73" y="244"/>
                    <a:pt x="70" y="244"/>
                  </a:cubicBezTo>
                  <a:close/>
                  <a:moveTo>
                    <a:pt x="12" y="232"/>
                  </a:moveTo>
                  <a:cubicBezTo>
                    <a:pt x="64" y="232"/>
                    <a:pt x="64" y="232"/>
                    <a:pt x="64" y="232"/>
                  </a:cubicBezTo>
                  <a:cubicBezTo>
                    <a:pt x="64" y="12"/>
                    <a:pt x="64" y="12"/>
                    <a:pt x="64" y="12"/>
                  </a:cubicBezTo>
                  <a:cubicBezTo>
                    <a:pt x="12" y="12"/>
                    <a:pt x="12" y="12"/>
                    <a:pt x="12" y="12"/>
                  </a:cubicBezTo>
                  <a:lnTo>
                    <a:pt x="12"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8" name="Freeform 69">
              <a:extLst>
                <a:ext uri="{FF2B5EF4-FFF2-40B4-BE49-F238E27FC236}">
                  <a16:creationId xmlns:a16="http://schemas.microsoft.com/office/drawing/2014/main" id="{7F110598-E092-4637-A081-C109275437C3}"/>
                </a:ext>
              </a:extLst>
            </p:cNvPr>
            <p:cNvSpPr>
              <a:spLocks/>
            </p:cNvSpPr>
            <p:nvPr/>
          </p:nvSpPr>
          <p:spPr bwMode="auto">
            <a:xfrm>
              <a:off x="10459352" y="653331"/>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70">
              <a:extLst>
                <a:ext uri="{FF2B5EF4-FFF2-40B4-BE49-F238E27FC236}">
                  <a16:creationId xmlns:a16="http://schemas.microsoft.com/office/drawing/2014/main" id="{C430FEA2-800B-4C53-AB94-D630ABECB213}"/>
                </a:ext>
              </a:extLst>
            </p:cNvPr>
            <p:cNvSpPr>
              <a:spLocks/>
            </p:cNvSpPr>
            <p:nvPr/>
          </p:nvSpPr>
          <p:spPr bwMode="auto">
            <a:xfrm>
              <a:off x="10459352" y="744806"/>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71">
              <a:extLst>
                <a:ext uri="{FF2B5EF4-FFF2-40B4-BE49-F238E27FC236}">
                  <a16:creationId xmlns:a16="http://schemas.microsoft.com/office/drawing/2014/main" id="{CDA765F2-7093-48F6-B0CA-6090AE824642}"/>
                </a:ext>
              </a:extLst>
            </p:cNvPr>
            <p:cNvSpPr>
              <a:spLocks/>
            </p:cNvSpPr>
            <p:nvPr/>
          </p:nvSpPr>
          <p:spPr bwMode="auto">
            <a:xfrm>
              <a:off x="10459352" y="837244"/>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72">
              <a:extLst>
                <a:ext uri="{FF2B5EF4-FFF2-40B4-BE49-F238E27FC236}">
                  <a16:creationId xmlns:a16="http://schemas.microsoft.com/office/drawing/2014/main" id="{CB4EC5BA-CAE9-45D1-A5A0-70BB9B102089}"/>
                </a:ext>
              </a:extLst>
            </p:cNvPr>
            <p:cNvSpPr>
              <a:spLocks/>
            </p:cNvSpPr>
            <p:nvPr/>
          </p:nvSpPr>
          <p:spPr bwMode="auto">
            <a:xfrm>
              <a:off x="10459352" y="929682"/>
              <a:ext cx="81846" cy="26961"/>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73">
              <a:extLst>
                <a:ext uri="{FF2B5EF4-FFF2-40B4-BE49-F238E27FC236}">
                  <a16:creationId xmlns:a16="http://schemas.microsoft.com/office/drawing/2014/main" id="{4E4893AC-AA7A-48E2-BEDB-3EBF6E848747}"/>
                </a:ext>
              </a:extLst>
            </p:cNvPr>
            <p:cNvSpPr>
              <a:spLocks/>
            </p:cNvSpPr>
            <p:nvPr/>
          </p:nvSpPr>
          <p:spPr bwMode="auto">
            <a:xfrm>
              <a:off x="10459352" y="1021157"/>
              <a:ext cx="81846" cy="27924"/>
            </a:xfrm>
            <a:custGeom>
              <a:avLst/>
              <a:gdLst>
                <a:gd name="T0" fmla="*/ 30 w 36"/>
                <a:gd name="T1" fmla="*/ 12 h 12"/>
                <a:gd name="T2" fmla="*/ 6 w 36"/>
                <a:gd name="T3" fmla="*/ 12 h 12"/>
                <a:gd name="T4" fmla="*/ 0 w 36"/>
                <a:gd name="T5" fmla="*/ 6 h 12"/>
                <a:gd name="T6" fmla="*/ 6 w 36"/>
                <a:gd name="T7" fmla="*/ 0 h 12"/>
                <a:gd name="T8" fmla="*/ 30 w 36"/>
                <a:gd name="T9" fmla="*/ 0 h 12"/>
                <a:gd name="T10" fmla="*/ 36 w 36"/>
                <a:gd name="T11" fmla="*/ 6 h 12"/>
                <a:gd name="T12" fmla="*/ 30 w 36"/>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6" h="12">
                  <a:moveTo>
                    <a:pt x="30" y="12"/>
                  </a:moveTo>
                  <a:cubicBezTo>
                    <a:pt x="6" y="12"/>
                    <a:pt x="6" y="12"/>
                    <a:pt x="6" y="12"/>
                  </a:cubicBezTo>
                  <a:cubicBezTo>
                    <a:pt x="3" y="12"/>
                    <a:pt x="0" y="9"/>
                    <a:pt x="0" y="6"/>
                  </a:cubicBezTo>
                  <a:cubicBezTo>
                    <a:pt x="0" y="3"/>
                    <a:pt x="3" y="0"/>
                    <a:pt x="6" y="0"/>
                  </a:cubicBezTo>
                  <a:cubicBezTo>
                    <a:pt x="30" y="0"/>
                    <a:pt x="30" y="0"/>
                    <a:pt x="30" y="0"/>
                  </a:cubicBezTo>
                  <a:cubicBezTo>
                    <a:pt x="33" y="0"/>
                    <a:pt x="36" y="3"/>
                    <a:pt x="36" y="6"/>
                  </a:cubicBezTo>
                  <a:cubicBezTo>
                    <a:pt x="36" y="9"/>
                    <a:pt x="33" y="12"/>
                    <a:pt x="3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74">
              <a:extLst>
                <a:ext uri="{FF2B5EF4-FFF2-40B4-BE49-F238E27FC236}">
                  <a16:creationId xmlns:a16="http://schemas.microsoft.com/office/drawing/2014/main" id="{8016F940-4269-48D2-BE4D-FCA7E4EEF688}"/>
                </a:ext>
              </a:extLst>
            </p:cNvPr>
            <p:cNvSpPr>
              <a:spLocks/>
            </p:cNvSpPr>
            <p:nvPr/>
          </p:nvSpPr>
          <p:spPr bwMode="auto">
            <a:xfrm>
              <a:off x="10294697" y="764064"/>
              <a:ext cx="136731" cy="26961"/>
            </a:xfrm>
            <a:custGeom>
              <a:avLst/>
              <a:gdLst>
                <a:gd name="T0" fmla="*/ 54 w 60"/>
                <a:gd name="T1" fmla="*/ 12 h 12"/>
                <a:gd name="T2" fmla="*/ 6 w 60"/>
                <a:gd name="T3" fmla="*/ 12 h 12"/>
                <a:gd name="T4" fmla="*/ 0 w 60"/>
                <a:gd name="T5" fmla="*/ 6 h 12"/>
                <a:gd name="T6" fmla="*/ 6 w 60"/>
                <a:gd name="T7" fmla="*/ 0 h 12"/>
                <a:gd name="T8" fmla="*/ 54 w 60"/>
                <a:gd name="T9" fmla="*/ 0 h 12"/>
                <a:gd name="T10" fmla="*/ 60 w 60"/>
                <a:gd name="T11" fmla="*/ 6 h 12"/>
                <a:gd name="T12" fmla="*/ 54 w 60"/>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60" h="12">
                  <a:moveTo>
                    <a:pt x="54" y="12"/>
                  </a:moveTo>
                  <a:cubicBezTo>
                    <a:pt x="6" y="12"/>
                    <a:pt x="6" y="12"/>
                    <a:pt x="6" y="12"/>
                  </a:cubicBezTo>
                  <a:cubicBezTo>
                    <a:pt x="3" y="12"/>
                    <a:pt x="0" y="9"/>
                    <a:pt x="0" y="6"/>
                  </a:cubicBezTo>
                  <a:cubicBezTo>
                    <a:pt x="0" y="3"/>
                    <a:pt x="3" y="0"/>
                    <a:pt x="6" y="0"/>
                  </a:cubicBezTo>
                  <a:cubicBezTo>
                    <a:pt x="54" y="0"/>
                    <a:pt x="54" y="0"/>
                    <a:pt x="54" y="0"/>
                  </a:cubicBezTo>
                  <a:cubicBezTo>
                    <a:pt x="57" y="0"/>
                    <a:pt x="60" y="3"/>
                    <a:pt x="60" y="6"/>
                  </a:cubicBezTo>
                  <a:cubicBezTo>
                    <a:pt x="60" y="9"/>
                    <a:pt x="57" y="12"/>
                    <a:pt x="54"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75">
              <a:extLst>
                <a:ext uri="{FF2B5EF4-FFF2-40B4-BE49-F238E27FC236}">
                  <a16:creationId xmlns:a16="http://schemas.microsoft.com/office/drawing/2014/main" id="{774D2F4F-7AE0-495F-B1DD-25F139726399}"/>
                </a:ext>
              </a:extLst>
            </p:cNvPr>
            <p:cNvSpPr>
              <a:spLocks/>
            </p:cNvSpPr>
            <p:nvPr/>
          </p:nvSpPr>
          <p:spPr bwMode="auto">
            <a:xfrm>
              <a:off x="10349582" y="764064"/>
              <a:ext cx="26961" cy="266722"/>
            </a:xfrm>
            <a:custGeom>
              <a:avLst/>
              <a:gdLst>
                <a:gd name="T0" fmla="*/ 6 w 12"/>
                <a:gd name="T1" fmla="*/ 116 h 116"/>
                <a:gd name="T2" fmla="*/ 0 w 12"/>
                <a:gd name="T3" fmla="*/ 110 h 116"/>
                <a:gd name="T4" fmla="*/ 0 w 12"/>
                <a:gd name="T5" fmla="*/ 6 h 116"/>
                <a:gd name="T6" fmla="*/ 6 w 12"/>
                <a:gd name="T7" fmla="*/ 0 h 116"/>
                <a:gd name="T8" fmla="*/ 12 w 12"/>
                <a:gd name="T9" fmla="*/ 6 h 116"/>
                <a:gd name="T10" fmla="*/ 12 w 12"/>
                <a:gd name="T11" fmla="*/ 110 h 116"/>
                <a:gd name="T12" fmla="*/ 6 w 12"/>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12" h="116">
                  <a:moveTo>
                    <a:pt x="6" y="116"/>
                  </a:moveTo>
                  <a:cubicBezTo>
                    <a:pt x="3" y="116"/>
                    <a:pt x="0" y="113"/>
                    <a:pt x="0" y="110"/>
                  </a:cubicBezTo>
                  <a:cubicBezTo>
                    <a:pt x="0" y="6"/>
                    <a:pt x="0" y="6"/>
                    <a:pt x="0" y="6"/>
                  </a:cubicBezTo>
                  <a:cubicBezTo>
                    <a:pt x="0" y="3"/>
                    <a:pt x="3" y="0"/>
                    <a:pt x="6" y="0"/>
                  </a:cubicBezTo>
                  <a:cubicBezTo>
                    <a:pt x="9" y="0"/>
                    <a:pt x="12" y="3"/>
                    <a:pt x="12" y="6"/>
                  </a:cubicBezTo>
                  <a:cubicBezTo>
                    <a:pt x="12" y="110"/>
                    <a:pt x="12" y="110"/>
                    <a:pt x="12" y="110"/>
                  </a:cubicBezTo>
                  <a:cubicBezTo>
                    <a:pt x="12" y="113"/>
                    <a:pt x="9" y="116"/>
                    <a:pt x="6"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38857982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up)">
                                      <p:cBhvr>
                                        <p:cTn id="14" dur="500"/>
                                        <p:tgtEl>
                                          <p:spTgt spid="21"/>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ppt_w</p:attrName>
                                        </p:attrNameLst>
                                      </p:cBhvr>
                                      <p:tavLst>
                                        <p:tav tm="0">
                                          <p:val>
                                            <p:fltVal val="0"/>
                                          </p:val>
                                        </p:tav>
                                        <p:tav tm="100000">
                                          <p:val>
                                            <p:strVal val="#ppt_w"/>
                                          </p:val>
                                        </p:tav>
                                      </p:tavLst>
                                    </p:anim>
                                    <p:anim calcmode="lin" valueType="num">
                                      <p:cBhvr>
                                        <p:cTn id="19" dur="500" fill="hold"/>
                                        <p:tgtEl>
                                          <p:spTgt spid="23"/>
                                        </p:tgtEl>
                                        <p:attrNameLst>
                                          <p:attrName>ppt_h</p:attrName>
                                        </p:attrNameLst>
                                      </p:cBhvr>
                                      <p:tavLst>
                                        <p:tav tm="0">
                                          <p:val>
                                            <p:fltVal val="0"/>
                                          </p:val>
                                        </p:tav>
                                        <p:tav tm="100000">
                                          <p:val>
                                            <p:strVal val="#ppt_h"/>
                                          </p:val>
                                        </p:tav>
                                      </p:tavLst>
                                    </p:anim>
                                    <p:animEffect transition="in" filter="fade">
                                      <p:cBhvr>
                                        <p:cTn id="20" dur="500"/>
                                        <p:tgtEl>
                                          <p:spTgt spid="23"/>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Effect transition="in" filter="wipe(left)">
                                      <p:cBhvr>
                                        <p:cTn id="24" dur="500"/>
                                        <p:tgtEl>
                                          <p:spTgt spid="10">
                                            <p:txEl>
                                              <p:pRg st="0" end="0"/>
                                            </p:txEl>
                                          </p:spTgt>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 grpId="0"/>
      <p:bldP spid="10" grpId="0" build="p"/>
      <p:bldP spid="13" grpId="0"/>
      <p:bldP spid="14" grpId="0"/>
      <p:bldP spid="15"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DC80809-0ABC-4C86-AAC4-8280E0246669}"/>
              </a:ext>
            </a:extLst>
          </p:cNvPr>
          <p:cNvSpPr/>
          <p:nvPr/>
        </p:nvSpPr>
        <p:spPr>
          <a:xfrm rot="5400000" flipV="1">
            <a:off x="4381500" y="-4381500"/>
            <a:ext cx="3429001" cy="12192001"/>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8C362059-AFCE-4F80-AC5C-B831E2EC246B}"/>
              </a:ext>
            </a:extLst>
          </p:cNvPr>
          <p:cNvSpPr>
            <a:spLocks noGrp="1"/>
          </p:cNvSpPr>
          <p:nvPr>
            <p:ph type="sldNum" sz="quarter" idx="12"/>
          </p:nvPr>
        </p:nvSpPr>
        <p:spPr/>
        <p:txBody>
          <a:bodyPr/>
          <a:lstStyle/>
          <a:p>
            <a:fld id="{E3813BF9-5145-4417-B95D-FA8627973885}" type="slidenum">
              <a:rPr lang="en-US" smtClean="0"/>
              <a:pPr/>
              <a:t>18</a:t>
            </a:fld>
            <a:endParaRPr lang="en-US"/>
          </a:p>
        </p:txBody>
      </p:sp>
      <p:sp>
        <p:nvSpPr>
          <p:cNvPr id="8" name="Title 7">
            <a:extLst>
              <a:ext uri="{FF2B5EF4-FFF2-40B4-BE49-F238E27FC236}">
                <a16:creationId xmlns:a16="http://schemas.microsoft.com/office/drawing/2014/main" id="{9793FB07-DF39-44BD-A39A-22D8EF1E6783}"/>
              </a:ext>
            </a:extLst>
          </p:cNvPr>
          <p:cNvSpPr>
            <a:spLocks noGrp="1"/>
          </p:cNvSpPr>
          <p:nvPr>
            <p:ph type="ctrTitle"/>
          </p:nvPr>
        </p:nvSpPr>
        <p:spPr/>
        <p:txBody>
          <a:bodyPr/>
          <a:lstStyle/>
          <a:p>
            <a:r>
              <a:rPr lang="en-ID"/>
              <a:t>Our Portfolio</a:t>
            </a:r>
          </a:p>
        </p:txBody>
      </p:sp>
      <p:sp>
        <p:nvSpPr>
          <p:cNvPr id="9" name="Subtitle 8">
            <a:extLst>
              <a:ext uri="{FF2B5EF4-FFF2-40B4-BE49-F238E27FC236}">
                <a16:creationId xmlns:a16="http://schemas.microsoft.com/office/drawing/2014/main" id="{0DBAB224-8C09-4FF8-B565-75A6DA947000}"/>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00F678C6-419B-47EE-854F-EF4F63E829ED}"/>
              </a:ext>
            </a:extLst>
          </p:cNvPr>
          <p:cNvSpPr/>
          <p:nvPr/>
        </p:nvSpPr>
        <p:spPr>
          <a:xfrm>
            <a:off x="7112354" y="4262510"/>
            <a:ext cx="4746271" cy="1674113"/>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a:t>
            </a:r>
            <a:endParaRPr lang="en-ID" sz="1400"/>
          </a:p>
        </p:txBody>
      </p:sp>
      <p:sp>
        <p:nvSpPr>
          <p:cNvPr id="14" name="TextBox 13">
            <a:extLst>
              <a:ext uri="{FF2B5EF4-FFF2-40B4-BE49-F238E27FC236}">
                <a16:creationId xmlns:a16="http://schemas.microsoft.com/office/drawing/2014/main" id="{B6296F24-0CAA-4CE2-AE7C-04EEB1211129}"/>
              </a:ext>
            </a:extLst>
          </p:cNvPr>
          <p:cNvSpPr txBox="1"/>
          <p:nvPr/>
        </p:nvSpPr>
        <p:spPr>
          <a:xfrm>
            <a:off x="7112355" y="389317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9" name="Rectangle 18">
            <a:extLst>
              <a:ext uri="{FF2B5EF4-FFF2-40B4-BE49-F238E27FC236}">
                <a16:creationId xmlns:a16="http://schemas.microsoft.com/office/drawing/2014/main" id="{DC0B1223-ABAE-45B3-8FCB-C3942C5DC8E3}"/>
              </a:ext>
            </a:extLst>
          </p:cNvPr>
          <p:cNvSpPr/>
          <p:nvPr/>
        </p:nvSpPr>
        <p:spPr>
          <a:xfrm>
            <a:off x="7112355" y="2054830"/>
            <a:ext cx="4628796" cy="704616"/>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solidFill>
                <a:schemeClr val="bg2"/>
              </a:solidFill>
            </a:endParaRPr>
          </a:p>
        </p:txBody>
      </p:sp>
      <p:sp>
        <p:nvSpPr>
          <p:cNvPr id="24" name="Right Triangle 23">
            <a:extLst>
              <a:ext uri="{FF2B5EF4-FFF2-40B4-BE49-F238E27FC236}">
                <a16:creationId xmlns:a16="http://schemas.microsoft.com/office/drawing/2014/main" id="{25881DAE-69BD-4721-96F3-E63558B5C9D5}"/>
              </a:ext>
            </a:extLst>
          </p:cNvPr>
          <p:cNvSpPr/>
          <p:nvPr/>
        </p:nvSpPr>
        <p:spPr>
          <a:xfrm flipH="1" flipV="1">
            <a:off x="5702247" y="457201"/>
            <a:ext cx="755703" cy="755703"/>
          </a:xfrm>
          <a:prstGeom prst="r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4508" t="6667" r="47031" b="6667"/>
          <a:stretch>
            <a:fillRect/>
          </a:stretch>
        </p:blipFill>
        <p:spPr>
          <a:xfrm>
            <a:off x="549630" y="457201"/>
            <a:ext cx="5908320" cy="5943598"/>
          </a:xfrm>
          <a:custGeom>
            <a:avLst/>
            <a:gdLst>
              <a:gd name="connsiteX0" fmla="*/ 0 w 5908320"/>
              <a:gd name="connsiteY0" fmla="*/ 0 h 5943598"/>
              <a:gd name="connsiteX1" fmla="*/ 4993921 w 5908320"/>
              <a:gd name="connsiteY1" fmla="*/ 0 h 5943598"/>
              <a:gd name="connsiteX2" fmla="*/ 5908320 w 5908320"/>
              <a:gd name="connsiteY2" fmla="*/ 914400 h 5943598"/>
              <a:gd name="connsiteX3" fmla="*/ 5908320 w 5908320"/>
              <a:gd name="connsiteY3" fmla="*/ 5943598 h 5943598"/>
              <a:gd name="connsiteX4" fmla="*/ 0 w 5908320"/>
              <a:gd name="connsiteY4" fmla="*/ 5943598 h 5943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8320" h="5943598">
                <a:moveTo>
                  <a:pt x="0" y="0"/>
                </a:moveTo>
                <a:lnTo>
                  <a:pt x="4993921" y="0"/>
                </a:lnTo>
                <a:lnTo>
                  <a:pt x="5908320" y="914400"/>
                </a:lnTo>
                <a:lnTo>
                  <a:pt x="5908320" y="5943598"/>
                </a:lnTo>
                <a:lnTo>
                  <a:pt x="0" y="5943598"/>
                </a:lnTo>
                <a:close/>
              </a:path>
            </a:pathLst>
          </a:custGeom>
        </p:spPr>
      </p:pic>
    </p:spTree>
    <p:extLst>
      <p:ext uri="{BB962C8B-B14F-4D97-AF65-F5344CB8AC3E}">
        <p14:creationId xmlns:p14="http://schemas.microsoft.com/office/powerpoint/2010/main" val="2317834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bldP spid="13" grpId="0"/>
      <p:bldP spid="14" grpId="0"/>
      <p:bldP spid="19" grpId="0"/>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a:extLst>
              <a:ext uri="{28A0092B-C50C-407E-A947-70E740481C1C}">
                <a14:useLocalDpi xmlns:a14="http://schemas.microsoft.com/office/drawing/2010/main" val="0"/>
              </a:ext>
            </a:extLst>
          </a:blip>
          <a:srcRect l="47396" b="15783"/>
          <a:stretch>
            <a:fillRect/>
          </a:stretch>
        </p:blipFill>
        <p:spPr>
          <a:xfrm>
            <a:off x="5778502" y="1"/>
            <a:ext cx="6413498" cy="5775599"/>
          </a:xfrm>
          <a:custGeom>
            <a:avLst/>
            <a:gdLst>
              <a:gd name="connsiteX0" fmla="*/ 0 w 6413498"/>
              <a:gd name="connsiteY0" fmla="*/ 0 h 5775599"/>
              <a:gd name="connsiteX1" fmla="*/ 6413498 w 6413498"/>
              <a:gd name="connsiteY1" fmla="*/ 0 h 5775599"/>
              <a:gd name="connsiteX2" fmla="*/ 6413498 w 6413498"/>
              <a:gd name="connsiteY2" fmla="*/ 5775599 h 5775599"/>
              <a:gd name="connsiteX3" fmla="*/ 914400 w 6413498"/>
              <a:gd name="connsiteY3" fmla="*/ 5775599 h 5775599"/>
              <a:gd name="connsiteX4" fmla="*/ 0 w 6413498"/>
              <a:gd name="connsiteY4" fmla="*/ 4861199 h 5775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13498" h="5775599">
                <a:moveTo>
                  <a:pt x="0" y="0"/>
                </a:moveTo>
                <a:lnTo>
                  <a:pt x="6413498" y="0"/>
                </a:lnTo>
                <a:lnTo>
                  <a:pt x="6413498" y="5775599"/>
                </a:lnTo>
                <a:lnTo>
                  <a:pt x="914400" y="5775599"/>
                </a:lnTo>
                <a:lnTo>
                  <a:pt x="0" y="4861199"/>
                </a:lnTo>
                <a:close/>
              </a:path>
            </a:pathLst>
          </a:custGeom>
        </p:spPr>
      </p:pic>
      <p:sp>
        <p:nvSpPr>
          <p:cNvPr id="12" name="Rectangle: Single Corner Snipped 11">
            <a:extLst>
              <a:ext uri="{FF2B5EF4-FFF2-40B4-BE49-F238E27FC236}">
                <a16:creationId xmlns:a16="http://schemas.microsoft.com/office/drawing/2014/main" id="{1AC5E7AE-FE20-4AA3-B77C-CF6F7ED6CB3F}"/>
              </a:ext>
            </a:extLst>
          </p:cNvPr>
          <p:cNvSpPr/>
          <p:nvPr/>
        </p:nvSpPr>
        <p:spPr>
          <a:xfrm flipH="1" flipV="1">
            <a:off x="5778502" y="-7936"/>
            <a:ext cx="6413498" cy="5783535"/>
          </a:xfrm>
          <a:prstGeom prst="snip1Rect">
            <a:avLst>
              <a:gd name="adj" fmla="val 15823"/>
            </a:avLst>
          </a:prstGeom>
          <a:gradFill>
            <a:gsLst>
              <a:gs pos="0">
                <a:schemeClr val="accent1">
                  <a:alpha val="70000"/>
                </a:schemeClr>
              </a:gs>
              <a:gs pos="100000">
                <a:schemeClr val="accent2">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A064E9BA-9FA5-4159-A3AD-758EC0133D9E}"/>
              </a:ext>
            </a:extLst>
          </p:cNvPr>
          <p:cNvSpPr>
            <a:spLocks noGrp="1"/>
          </p:cNvSpPr>
          <p:nvPr>
            <p:ph type="sldNum" sz="quarter" idx="12"/>
          </p:nvPr>
        </p:nvSpPr>
        <p:spPr/>
        <p:txBody>
          <a:bodyPr/>
          <a:lstStyle/>
          <a:p>
            <a:fld id="{E3813BF9-5145-4417-B95D-FA8627973885}" type="slidenum">
              <a:rPr lang="en-US" smtClean="0"/>
              <a:pPr/>
              <a:t>19</a:t>
            </a:fld>
            <a:endParaRPr lang="en-US"/>
          </a:p>
        </p:txBody>
      </p:sp>
      <p:sp>
        <p:nvSpPr>
          <p:cNvPr id="8" name="Title 7">
            <a:extLst>
              <a:ext uri="{FF2B5EF4-FFF2-40B4-BE49-F238E27FC236}">
                <a16:creationId xmlns:a16="http://schemas.microsoft.com/office/drawing/2014/main" id="{B2F9771B-7942-4881-9376-5C424639075B}"/>
              </a:ext>
            </a:extLst>
          </p:cNvPr>
          <p:cNvSpPr>
            <a:spLocks noGrp="1"/>
          </p:cNvSpPr>
          <p:nvPr>
            <p:ph type="ctrTitle"/>
          </p:nvPr>
        </p:nvSpPr>
        <p:spPr/>
        <p:txBody>
          <a:bodyPr/>
          <a:lstStyle/>
          <a:p>
            <a:r>
              <a:rPr lang="en-ID"/>
              <a:t>Phone Mockup</a:t>
            </a:r>
          </a:p>
        </p:txBody>
      </p:sp>
      <p:sp>
        <p:nvSpPr>
          <p:cNvPr id="9" name="Subtitle 8">
            <a:extLst>
              <a:ext uri="{FF2B5EF4-FFF2-40B4-BE49-F238E27FC236}">
                <a16:creationId xmlns:a16="http://schemas.microsoft.com/office/drawing/2014/main" id="{F2A4B6B8-3315-4375-880B-AD836F436015}"/>
              </a:ext>
            </a:extLst>
          </p:cNvPr>
          <p:cNvSpPr>
            <a:spLocks noGrp="1"/>
          </p:cNvSpPr>
          <p:nvPr>
            <p:ph type="subTitle" idx="1"/>
          </p:nvPr>
        </p:nvSpPr>
        <p:spPr/>
        <p:txBody>
          <a:bodyPr/>
          <a:lstStyle/>
          <a:p>
            <a:r>
              <a:rPr lang="en-ID"/>
              <a:t>Insert subtitle right here</a:t>
            </a:r>
          </a:p>
        </p:txBody>
      </p:sp>
      <p:sp>
        <p:nvSpPr>
          <p:cNvPr id="14" name="Rectangle 13">
            <a:extLst>
              <a:ext uri="{FF2B5EF4-FFF2-40B4-BE49-F238E27FC236}">
                <a16:creationId xmlns:a16="http://schemas.microsoft.com/office/drawing/2014/main" id="{C101BCED-D808-40BA-979D-FF192D29FD4F}"/>
              </a:ext>
            </a:extLst>
          </p:cNvPr>
          <p:cNvSpPr/>
          <p:nvPr/>
        </p:nvSpPr>
        <p:spPr>
          <a:xfrm>
            <a:off x="622491" y="2666214"/>
            <a:ext cx="4514279"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15" name="TextBox 14">
            <a:extLst>
              <a:ext uri="{FF2B5EF4-FFF2-40B4-BE49-F238E27FC236}">
                <a16:creationId xmlns:a16="http://schemas.microsoft.com/office/drawing/2014/main" id="{A1F9B899-3F12-497E-87FB-7F57BE63FF64}"/>
              </a:ext>
            </a:extLst>
          </p:cNvPr>
          <p:cNvSpPr txBox="1"/>
          <p:nvPr/>
        </p:nvSpPr>
        <p:spPr>
          <a:xfrm>
            <a:off x="622492" y="2296882"/>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16" name="Arrow: Pentagon 15">
            <a:extLst>
              <a:ext uri="{FF2B5EF4-FFF2-40B4-BE49-F238E27FC236}">
                <a16:creationId xmlns:a16="http://schemas.microsoft.com/office/drawing/2014/main" id="{DBFB0C84-A386-41F7-9E34-A6A92D614981}"/>
              </a:ext>
            </a:extLst>
          </p:cNvPr>
          <p:cNvSpPr/>
          <p:nvPr/>
        </p:nvSpPr>
        <p:spPr>
          <a:xfrm>
            <a:off x="701866" y="4750087"/>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6274344A-FBAF-4C5A-A6F1-147A1544DB88}"/>
              </a:ext>
            </a:extLst>
          </p:cNvPr>
          <p:cNvSpPr txBox="1"/>
          <p:nvPr/>
        </p:nvSpPr>
        <p:spPr>
          <a:xfrm>
            <a:off x="701866" y="4383129"/>
            <a:ext cx="1751014" cy="307777"/>
          </a:xfrm>
          <a:prstGeom prst="rect">
            <a:avLst/>
          </a:prstGeom>
          <a:noFill/>
        </p:spPr>
        <p:txBody>
          <a:bodyPr wrap="square" rtlCol="0">
            <a:spAutoFit/>
          </a:bodyPr>
          <a:lstStyle/>
          <a:p>
            <a:r>
              <a:rPr lang="en-ID" sz="1400" b="1">
                <a:latin typeface="+mj-lt"/>
              </a:rPr>
              <a:t>Feature One</a:t>
            </a:r>
          </a:p>
        </p:txBody>
      </p:sp>
      <p:sp>
        <p:nvSpPr>
          <p:cNvPr id="18" name="Arrow: Pentagon 17">
            <a:extLst>
              <a:ext uri="{FF2B5EF4-FFF2-40B4-BE49-F238E27FC236}">
                <a16:creationId xmlns:a16="http://schemas.microsoft.com/office/drawing/2014/main" id="{42C59B17-30DB-4593-9130-7C5483EBC29C}"/>
              </a:ext>
            </a:extLst>
          </p:cNvPr>
          <p:cNvSpPr/>
          <p:nvPr/>
        </p:nvSpPr>
        <p:spPr>
          <a:xfrm>
            <a:off x="701866" y="4750087"/>
            <a:ext cx="4102655"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TextBox 18">
            <a:extLst>
              <a:ext uri="{FF2B5EF4-FFF2-40B4-BE49-F238E27FC236}">
                <a16:creationId xmlns:a16="http://schemas.microsoft.com/office/drawing/2014/main" id="{BC540485-668D-49CE-A4B9-B2787C2EC0A5}"/>
              </a:ext>
            </a:extLst>
          </p:cNvPr>
          <p:cNvSpPr txBox="1"/>
          <p:nvPr/>
        </p:nvSpPr>
        <p:spPr>
          <a:xfrm>
            <a:off x="4041407" y="4422333"/>
            <a:ext cx="756772" cy="276999"/>
          </a:xfrm>
          <a:prstGeom prst="rect">
            <a:avLst/>
          </a:prstGeom>
          <a:noFill/>
        </p:spPr>
        <p:txBody>
          <a:bodyPr wrap="square" rtlCol="0">
            <a:spAutoFit/>
          </a:bodyPr>
          <a:lstStyle/>
          <a:p>
            <a:pPr algn="r"/>
            <a:r>
              <a:rPr lang="en-ID" sz="1200" b="1"/>
              <a:t>85%</a:t>
            </a:r>
          </a:p>
        </p:txBody>
      </p:sp>
      <p:sp>
        <p:nvSpPr>
          <p:cNvPr id="20" name="Arrow: Pentagon 19">
            <a:extLst>
              <a:ext uri="{FF2B5EF4-FFF2-40B4-BE49-F238E27FC236}">
                <a16:creationId xmlns:a16="http://schemas.microsoft.com/office/drawing/2014/main" id="{B2C958B0-A2BF-4D24-9CCC-912E45632FAB}"/>
              </a:ext>
            </a:extLst>
          </p:cNvPr>
          <p:cNvSpPr/>
          <p:nvPr/>
        </p:nvSpPr>
        <p:spPr>
          <a:xfrm>
            <a:off x="701866" y="5499233"/>
            <a:ext cx="4608513" cy="183548"/>
          </a:xfrm>
          <a:prstGeom prst="homePlat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13608DE9-E9BE-463D-AE96-AFC8D3FC54B1}"/>
              </a:ext>
            </a:extLst>
          </p:cNvPr>
          <p:cNvSpPr txBox="1"/>
          <p:nvPr/>
        </p:nvSpPr>
        <p:spPr>
          <a:xfrm>
            <a:off x="701866" y="5132275"/>
            <a:ext cx="1751014" cy="307777"/>
          </a:xfrm>
          <a:prstGeom prst="rect">
            <a:avLst/>
          </a:prstGeom>
          <a:noFill/>
        </p:spPr>
        <p:txBody>
          <a:bodyPr wrap="square" rtlCol="0">
            <a:spAutoFit/>
          </a:bodyPr>
          <a:lstStyle/>
          <a:p>
            <a:r>
              <a:rPr lang="en-ID" sz="1400" b="1">
                <a:latin typeface="+mj-lt"/>
              </a:rPr>
              <a:t>Feature Two</a:t>
            </a:r>
          </a:p>
        </p:txBody>
      </p:sp>
      <p:sp>
        <p:nvSpPr>
          <p:cNvPr id="22" name="Arrow: Pentagon 21">
            <a:extLst>
              <a:ext uri="{FF2B5EF4-FFF2-40B4-BE49-F238E27FC236}">
                <a16:creationId xmlns:a16="http://schemas.microsoft.com/office/drawing/2014/main" id="{DEAE0978-9CE0-4D05-9C83-876367DE9E4E}"/>
              </a:ext>
            </a:extLst>
          </p:cNvPr>
          <p:cNvSpPr/>
          <p:nvPr/>
        </p:nvSpPr>
        <p:spPr>
          <a:xfrm>
            <a:off x="701866" y="5499233"/>
            <a:ext cx="4327334" cy="183548"/>
          </a:xfrm>
          <a:prstGeom prst="homePlate">
            <a:avLst/>
          </a:prstGeom>
          <a:gradFill>
            <a:gsLst>
              <a:gs pos="0">
                <a:schemeClr val="accent1"/>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TextBox 22">
            <a:extLst>
              <a:ext uri="{FF2B5EF4-FFF2-40B4-BE49-F238E27FC236}">
                <a16:creationId xmlns:a16="http://schemas.microsoft.com/office/drawing/2014/main" id="{A22B37B2-DC3E-4522-895F-EB8D7F4FE3B7}"/>
              </a:ext>
            </a:extLst>
          </p:cNvPr>
          <p:cNvSpPr txBox="1"/>
          <p:nvPr/>
        </p:nvSpPr>
        <p:spPr>
          <a:xfrm>
            <a:off x="4276349" y="5171479"/>
            <a:ext cx="756772" cy="276999"/>
          </a:xfrm>
          <a:prstGeom prst="rect">
            <a:avLst/>
          </a:prstGeom>
          <a:noFill/>
        </p:spPr>
        <p:txBody>
          <a:bodyPr wrap="square" rtlCol="0">
            <a:spAutoFit/>
          </a:bodyPr>
          <a:lstStyle/>
          <a:p>
            <a:pPr algn="r"/>
            <a:r>
              <a:rPr lang="en-ID" sz="1200" b="1"/>
              <a:t>92%</a:t>
            </a:r>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l="76383" t="17613" r="4310" b="8784"/>
          <a:stretch>
            <a:fillRect/>
          </a:stretch>
        </p:blipFill>
        <p:spPr>
          <a:xfrm>
            <a:off x="9312615" y="1207877"/>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26" name="Picture 25"/>
          <p:cNvPicPr>
            <a:picLocks noChangeAspect="1"/>
          </p:cNvPicPr>
          <p:nvPr/>
        </p:nvPicPr>
        <p:blipFill>
          <a:blip r:embed="rId2">
            <a:extLst>
              <a:ext uri="{28A0092B-C50C-407E-A947-70E740481C1C}">
                <a14:useLocalDpi xmlns:a14="http://schemas.microsoft.com/office/drawing/2010/main" val="0"/>
              </a:ext>
            </a:extLst>
          </a:blip>
          <a:srcRect l="52872" t="16502" r="27820" b="9895"/>
          <a:stretch>
            <a:fillRect/>
          </a:stretch>
        </p:blipFill>
        <p:spPr>
          <a:xfrm>
            <a:off x="6446201" y="1131678"/>
            <a:ext cx="2353946" cy="5047712"/>
          </a:xfrm>
          <a:custGeom>
            <a:avLst/>
            <a:gdLst>
              <a:gd name="connsiteX0" fmla="*/ 262559 w 2353946"/>
              <a:gd name="connsiteY0" fmla="*/ 0 h 5047712"/>
              <a:gd name="connsiteX1" fmla="*/ 2091387 w 2353946"/>
              <a:gd name="connsiteY1" fmla="*/ 0 h 5047712"/>
              <a:gd name="connsiteX2" fmla="*/ 2353946 w 2353946"/>
              <a:gd name="connsiteY2" fmla="*/ 262559 h 5047712"/>
              <a:gd name="connsiteX3" fmla="*/ 2353946 w 2353946"/>
              <a:gd name="connsiteY3" fmla="*/ 4785153 h 5047712"/>
              <a:gd name="connsiteX4" fmla="*/ 2091387 w 2353946"/>
              <a:gd name="connsiteY4" fmla="*/ 5047712 h 5047712"/>
              <a:gd name="connsiteX5" fmla="*/ 262559 w 2353946"/>
              <a:gd name="connsiteY5" fmla="*/ 5047712 h 5047712"/>
              <a:gd name="connsiteX6" fmla="*/ 0 w 2353946"/>
              <a:gd name="connsiteY6" fmla="*/ 4785153 h 5047712"/>
              <a:gd name="connsiteX7" fmla="*/ 0 w 2353946"/>
              <a:gd name="connsiteY7" fmla="*/ 262559 h 5047712"/>
              <a:gd name="connsiteX8" fmla="*/ 262559 w 2353946"/>
              <a:gd name="connsiteY8" fmla="*/ 0 h 504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3946" h="5047712">
                <a:moveTo>
                  <a:pt x="262559" y="0"/>
                </a:moveTo>
                <a:lnTo>
                  <a:pt x="2091387" y="0"/>
                </a:lnTo>
                <a:cubicBezTo>
                  <a:pt x="2236394" y="0"/>
                  <a:pt x="2353946" y="117552"/>
                  <a:pt x="2353946" y="262559"/>
                </a:cubicBezTo>
                <a:lnTo>
                  <a:pt x="2353946" y="4785153"/>
                </a:lnTo>
                <a:cubicBezTo>
                  <a:pt x="2353946" y="4930160"/>
                  <a:pt x="2236394" y="5047712"/>
                  <a:pt x="2091387" y="5047712"/>
                </a:cubicBezTo>
                <a:lnTo>
                  <a:pt x="262559" y="5047712"/>
                </a:lnTo>
                <a:cubicBezTo>
                  <a:pt x="117552" y="5047712"/>
                  <a:pt x="0" y="4930160"/>
                  <a:pt x="0" y="4785153"/>
                </a:cubicBezTo>
                <a:lnTo>
                  <a:pt x="0" y="262559"/>
                </a:lnTo>
                <a:cubicBezTo>
                  <a:pt x="0" y="117552"/>
                  <a:pt x="117552" y="0"/>
                  <a:pt x="262559" y="0"/>
                </a:cubicBezTo>
                <a:close/>
              </a:path>
            </a:pathLst>
          </a:custGeom>
        </p:spPr>
      </p:pic>
      <p:pic>
        <p:nvPicPr>
          <p:cNvPr id="52" name="Picture 51">
            <a:extLst>
              <a:ext uri="{FF2B5EF4-FFF2-40B4-BE49-F238E27FC236}">
                <a16:creationId xmlns:a16="http://schemas.microsoft.com/office/drawing/2014/main" id="{A53574A3-BA75-48CF-B326-09998909AB2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089863" y="903508"/>
            <a:ext cx="3038055" cy="5667768"/>
          </a:xfrm>
          <a:prstGeom prst="rect">
            <a:avLst/>
          </a:prstGeom>
          <a:effectLst>
            <a:outerShdw blurRad="76200" dist="88900" dir="5400000" sx="101000" sy="101000" algn="t" rotWithShape="0">
              <a:prstClr val="black">
                <a:alpha val="14000"/>
              </a:prstClr>
            </a:outerShdw>
          </a:effectLst>
        </p:spPr>
      </p:pic>
      <p:pic>
        <p:nvPicPr>
          <p:cNvPr id="53" name="Picture 52">
            <a:extLst>
              <a:ext uri="{FF2B5EF4-FFF2-40B4-BE49-F238E27FC236}">
                <a16:creationId xmlns:a16="http://schemas.microsoft.com/office/drawing/2014/main" id="{C1EFAF43-D7CE-4E92-8EF1-1E915B00AC9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37418" y="903508"/>
            <a:ext cx="3038055" cy="5667768"/>
          </a:xfrm>
          <a:prstGeom prst="rect">
            <a:avLst/>
          </a:prstGeom>
          <a:effectLst>
            <a:outerShdw blurRad="76200" dist="88900" dir="5400000" sx="101000" sy="101000" algn="t" rotWithShape="0">
              <a:prstClr val="black">
                <a:alpha val="14000"/>
              </a:prstClr>
            </a:outerShdw>
          </a:effectLst>
        </p:spPr>
      </p:pic>
    </p:spTree>
    <p:extLst>
      <p:ext uri="{BB962C8B-B14F-4D97-AF65-F5344CB8AC3E}">
        <p14:creationId xmlns:p14="http://schemas.microsoft.com/office/powerpoint/2010/main" val="20459348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1000"/>
                                        <p:tgtEl>
                                          <p:spTgt spid="52"/>
                                        </p:tgtEl>
                                      </p:cBhvr>
                                    </p:animEffect>
                                    <p:anim calcmode="lin" valueType="num">
                                      <p:cBhvr>
                                        <p:cTn id="12" dur="1000" fill="hold"/>
                                        <p:tgtEl>
                                          <p:spTgt spid="52"/>
                                        </p:tgtEl>
                                        <p:attrNameLst>
                                          <p:attrName>ppt_x</p:attrName>
                                        </p:attrNameLst>
                                      </p:cBhvr>
                                      <p:tavLst>
                                        <p:tav tm="0">
                                          <p:val>
                                            <p:strVal val="#ppt_x"/>
                                          </p:val>
                                        </p:tav>
                                        <p:tav tm="100000">
                                          <p:val>
                                            <p:strVal val="#ppt_x"/>
                                          </p:val>
                                        </p:tav>
                                      </p:tavLst>
                                    </p:anim>
                                    <p:anim calcmode="lin" valueType="num">
                                      <p:cBhvr>
                                        <p:cTn id="13" dur="1000" fill="hold"/>
                                        <p:tgtEl>
                                          <p:spTgt spid="5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25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37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left)">
                                      <p:cBhvr>
                                        <p:cTn id="41" dur="500"/>
                                        <p:tgtEl>
                                          <p:spTgt spid="21"/>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par>
                          <p:cTn id="56" fill="hold">
                            <p:stCondLst>
                              <p:cond delay="525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500"/>
                                        <p:tgtEl>
                                          <p:spTgt spid="1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right)">
                                      <p:cBhvr>
                                        <p:cTn id="6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9" grpId="0" build="p"/>
      <p:bldP spid="14" grpId="0"/>
      <p:bldP spid="15" grpId="0"/>
      <p:bldP spid="16" grpId="0" animBg="1"/>
      <p:bldP spid="17" grpId="0"/>
      <p:bldP spid="18" grpId="0" animBg="1"/>
      <p:bldP spid="19" grpId="0"/>
      <p:bldP spid="20" grpId="0" animBg="1"/>
      <p:bldP spid="21" grpId="0"/>
      <p:bldP spid="22" grpId="0" animBg="1"/>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41DE1F-EF6B-42EA-926A-0090CDEDE086}"/>
              </a:ext>
            </a:extLst>
          </p:cNvPr>
          <p:cNvSpPr>
            <a:spLocks noGrp="1"/>
          </p:cNvSpPr>
          <p:nvPr>
            <p:ph type="sldNum" sz="quarter" idx="12"/>
          </p:nvPr>
        </p:nvSpPr>
        <p:spPr/>
        <p:txBody>
          <a:bodyPr/>
          <a:lstStyle/>
          <a:p>
            <a:fld id="{E3813BF9-5145-4417-B95D-FA8627973885}" type="slidenum">
              <a:rPr lang="en-US" smtClean="0"/>
              <a:pPr/>
              <a:t>2</a:t>
            </a:fld>
            <a:endParaRPr lang="en-US"/>
          </a:p>
        </p:txBody>
      </p:sp>
      <p:sp>
        <p:nvSpPr>
          <p:cNvPr id="5" name="Title 4">
            <a:extLst>
              <a:ext uri="{FF2B5EF4-FFF2-40B4-BE49-F238E27FC236}">
                <a16:creationId xmlns:a16="http://schemas.microsoft.com/office/drawing/2014/main" id="{E1A4B649-9C2E-4614-83D5-6D2567A03252}"/>
              </a:ext>
            </a:extLst>
          </p:cNvPr>
          <p:cNvSpPr>
            <a:spLocks noGrp="1"/>
          </p:cNvSpPr>
          <p:nvPr>
            <p:ph type="ctrTitle"/>
          </p:nvPr>
        </p:nvSpPr>
        <p:spPr/>
        <p:txBody>
          <a:bodyPr/>
          <a:lstStyle/>
          <a:p>
            <a:r>
              <a:rPr lang="en-ID"/>
              <a:t>Hello &amp; Welcome !</a:t>
            </a:r>
          </a:p>
        </p:txBody>
      </p:sp>
      <p:sp>
        <p:nvSpPr>
          <p:cNvPr id="6" name="Subtitle 5">
            <a:extLst>
              <a:ext uri="{FF2B5EF4-FFF2-40B4-BE49-F238E27FC236}">
                <a16:creationId xmlns:a16="http://schemas.microsoft.com/office/drawing/2014/main" id="{64E38A5F-516A-485F-8E72-055D9A8F2925}"/>
              </a:ext>
            </a:extLst>
          </p:cNvPr>
          <p:cNvSpPr>
            <a:spLocks noGrp="1"/>
          </p:cNvSpPr>
          <p:nvPr>
            <p:ph type="subTitle" idx="1"/>
          </p:nvPr>
        </p:nvSpPr>
        <p:spPr/>
        <p:txBody>
          <a:bodyPr/>
          <a:lstStyle/>
          <a:p>
            <a:r>
              <a:rPr lang="en-ID"/>
              <a:t>Insert subtitle right here</a:t>
            </a:r>
          </a:p>
        </p:txBody>
      </p:sp>
      <p:sp>
        <p:nvSpPr>
          <p:cNvPr id="13" name="Rectangle 12">
            <a:extLst>
              <a:ext uri="{FF2B5EF4-FFF2-40B4-BE49-F238E27FC236}">
                <a16:creationId xmlns:a16="http://schemas.microsoft.com/office/drawing/2014/main" id="{E5101F98-E35D-4ED6-9061-78F1B2F5A397}"/>
              </a:ext>
            </a:extLst>
          </p:cNvPr>
          <p:cNvSpPr/>
          <p:nvPr/>
        </p:nvSpPr>
        <p:spPr>
          <a:xfrm>
            <a:off x="818011" y="2962559"/>
            <a:ext cx="5058913" cy="1997278"/>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Maecenas pellentesque molestie lectus sed pellentesque. Nulla vulputate</a:t>
            </a:r>
            <a:endParaRPr lang="en-ID" sz="1400"/>
          </a:p>
        </p:txBody>
      </p:sp>
      <p:sp>
        <p:nvSpPr>
          <p:cNvPr id="14" name="TextBox 13">
            <a:extLst>
              <a:ext uri="{FF2B5EF4-FFF2-40B4-BE49-F238E27FC236}">
                <a16:creationId xmlns:a16="http://schemas.microsoft.com/office/drawing/2014/main" id="{5C8A8DAD-2A59-4867-9839-2B38DBC35844}"/>
              </a:ext>
            </a:extLst>
          </p:cNvPr>
          <p:cNvSpPr txBox="1"/>
          <p:nvPr/>
        </p:nvSpPr>
        <p:spPr>
          <a:xfrm>
            <a:off x="818012" y="259322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4" name="Flowchart: Manual Input 23">
            <a:extLst>
              <a:ext uri="{FF2B5EF4-FFF2-40B4-BE49-F238E27FC236}">
                <a16:creationId xmlns:a16="http://schemas.microsoft.com/office/drawing/2014/main" id="{483675DD-D4D8-4A3F-A42B-15C3A297F7FA}"/>
              </a:ext>
            </a:extLst>
          </p:cNvPr>
          <p:cNvSpPr/>
          <p:nvPr/>
        </p:nvSpPr>
        <p:spPr>
          <a:xfrm rot="16200000" flipH="1" flipV="1">
            <a:off x="1701234" y="4437954"/>
            <a:ext cx="450273" cy="2033708"/>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B8A500B3-8A44-4A2F-BAB6-E08A65C76DC5}"/>
              </a:ext>
            </a:extLst>
          </p:cNvPr>
          <p:cNvSpPr txBox="1"/>
          <p:nvPr/>
        </p:nvSpPr>
        <p:spPr>
          <a:xfrm>
            <a:off x="918632" y="5291754"/>
            <a:ext cx="1697568" cy="307777"/>
          </a:xfrm>
          <a:prstGeom prst="rect">
            <a:avLst/>
          </a:prstGeom>
          <a:noFill/>
        </p:spPr>
        <p:txBody>
          <a:bodyPr wrap="square" rtlCol="0">
            <a:spAutoFit/>
          </a:bodyPr>
          <a:lstStyle/>
          <a:p>
            <a:pPr algn="ctr"/>
            <a:r>
              <a:rPr lang="en-ID" sz="1400" b="1">
                <a:solidFill>
                  <a:schemeClr val="bg2"/>
                </a:solidFill>
              </a:rPr>
              <a:t>Lets Get Started</a:t>
            </a:r>
          </a:p>
        </p:txBody>
      </p:sp>
      <p:sp>
        <p:nvSpPr>
          <p:cNvPr id="38" name="Right Triangle 37">
            <a:extLst>
              <a:ext uri="{FF2B5EF4-FFF2-40B4-BE49-F238E27FC236}">
                <a16:creationId xmlns:a16="http://schemas.microsoft.com/office/drawing/2014/main" id="{49ABA6AB-5196-43B5-936C-56928C03886D}"/>
              </a:ext>
            </a:extLst>
          </p:cNvPr>
          <p:cNvSpPr/>
          <p:nvPr/>
        </p:nvSpPr>
        <p:spPr>
          <a:xfrm rot="16200000" flipH="1" flipV="1">
            <a:off x="6654800" y="-4733"/>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rcRect l="50075" r="4508"/>
          <a:stretch>
            <a:fillRect/>
          </a:stretch>
        </p:blipFill>
        <p:spPr>
          <a:xfrm>
            <a:off x="6654800" y="0"/>
            <a:ext cx="5537200" cy="6858000"/>
          </a:xfrm>
          <a:custGeom>
            <a:avLst/>
            <a:gdLst>
              <a:gd name="connsiteX0" fmla="*/ 901700 w 5537200"/>
              <a:gd name="connsiteY0" fmla="*/ 0 h 6858000"/>
              <a:gd name="connsiteX1" fmla="*/ 5537200 w 5537200"/>
              <a:gd name="connsiteY1" fmla="*/ 0 h 6858000"/>
              <a:gd name="connsiteX2" fmla="*/ 5537200 w 5537200"/>
              <a:gd name="connsiteY2" fmla="*/ 6858000 h 6858000"/>
              <a:gd name="connsiteX3" fmla="*/ 0 w 5537200"/>
              <a:gd name="connsiteY3" fmla="*/ 6858000 h 6858000"/>
              <a:gd name="connsiteX4" fmla="*/ 0 w 5537200"/>
              <a:gd name="connsiteY4" fmla="*/ 9017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901700" y="0"/>
                </a:moveTo>
                <a:lnTo>
                  <a:pt x="5537200" y="0"/>
                </a:lnTo>
                <a:lnTo>
                  <a:pt x="5537200" y="6858000"/>
                </a:lnTo>
                <a:lnTo>
                  <a:pt x="0" y="6858000"/>
                </a:lnTo>
                <a:lnTo>
                  <a:pt x="0" y="901700"/>
                </a:lnTo>
                <a:close/>
              </a:path>
            </a:pathLst>
          </a:custGeom>
        </p:spPr>
      </p:pic>
    </p:spTree>
    <p:extLst>
      <p:ext uri="{BB962C8B-B14F-4D97-AF65-F5344CB8AC3E}">
        <p14:creationId xmlns:p14="http://schemas.microsoft.com/office/powerpoint/2010/main" val="244625395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up)">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wipe(left)">
                                      <p:cBhvr>
                                        <p:cTn id="11" dur="500"/>
                                        <p:tgtEl>
                                          <p:spTgt spid="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13" grpId="0"/>
      <p:bldP spid="14" grpId="0"/>
      <p:bldP spid="24" grpId="0" animBg="1"/>
      <p:bldP spid="25" grpId="0"/>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000" b="25000"/>
          <a:stretch>
            <a:fillRect/>
          </a:stretch>
        </p:blipFill>
        <p:spPr/>
      </p:pic>
      <p:sp>
        <p:nvSpPr>
          <p:cNvPr id="15" name="Rectangle 14">
            <a:extLst>
              <a:ext uri="{FF2B5EF4-FFF2-40B4-BE49-F238E27FC236}">
                <a16:creationId xmlns:a16="http://schemas.microsoft.com/office/drawing/2014/main" id="{65FC4239-7B55-4B1A-8B20-DC2E6DE18B55}"/>
              </a:ext>
            </a:extLst>
          </p:cNvPr>
          <p:cNvSpPr/>
          <p:nvPr/>
        </p:nvSpPr>
        <p:spPr>
          <a:xfrm rot="5400000" flipV="1">
            <a:off x="4381499" y="-952500"/>
            <a:ext cx="3429001" cy="12192001"/>
          </a:xfrm>
          <a:prstGeom prst="rect">
            <a:avLst/>
          </a:prstGeom>
          <a:gradFill>
            <a:gsLst>
              <a:gs pos="0">
                <a:schemeClr val="accent1">
                  <a:alpha val="90000"/>
                </a:schemeClr>
              </a:gs>
              <a:gs pos="100000">
                <a:schemeClr val="accent2">
                  <a:alpha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37" name="Picture 36">
            <a:extLst>
              <a:ext uri="{FF2B5EF4-FFF2-40B4-BE49-F238E27FC236}">
                <a16:creationId xmlns:a16="http://schemas.microsoft.com/office/drawing/2014/main" id="{4C719CA9-48CD-43DE-B8C1-79A90B40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416778"/>
            <a:ext cx="6487448" cy="3929445"/>
          </a:xfrm>
          <a:prstGeom prst="rect">
            <a:avLst/>
          </a:prstGeom>
        </p:spPr>
      </p:pic>
      <p:sp>
        <p:nvSpPr>
          <p:cNvPr id="8" name="Title 7">
            <a:extLst>
              <a:ext uri="{FF2B5EF4-FFF2-40B4-BE49-F238E27FC236}">
                <a16:creationId xmlns:a16="http://schemas.microsoft.com/office/drawing/2014/main" id="{A2F63A66-D24C-4386-A572-FAEF6F056572}"/>
              </a:ext>
            </a:extLst>
          </p:cNvPr>
          <p:cNvSpPr>
            <a:spLocks noGrp="1"/>
          </p:cNvSpPr>
          <p:nvPr>
            <p:ph type="ctrTitle"/>
          </p:nvPr>
        </p:nvSpPr>
        <p:spPr/>
        <p:txBody>
          <a:bodyPr/>
          <a:lstStyle/>
          <a:p>
            <a:r>
              <a:rPr lang="en-ID"/>
              <a:t>Laptop Mockup</a:t>
            </a:r>
          </a:p>
        </p:txBody>
      </p:sp>
      <p:sp>
        <p:nvSpPr>
          <p:cNvPr id="9" name="Subtitle 8">
            <a:extLst>
              <a:ext uri="{FF2B5EF4-FFF2-40B4-BE49-F238E27FC236}">
                <a16:creationId xmlns:a16="http://schemas.microsoft.com/office/drawing/2014/main" id="{A0CD99DA-5E9A-4557-95EA-DF1F4BC5C130}"/>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55EE9E99-77F6-4738-9D15-A5560B88E55F}"/>
              </a:ext>
            </a:extLst>
          </p:cNvPr>
          <p:cNvSpPr>
            <a:spLocks noGrp="1"/>
          </p:cNvSpPr>
          <p:nvPr>
            <p:ph type="sldNum" sz="quarter" idx="12"/>
          </p:nvPr>
        </p:nvSpPr>
        <p:spPr/>
        <p:txBody>
          <a:bodyPr/>
          <a:lstStyle/>
          <a:p>
            <a:fld id="{E3813BF9-5145-4417-B95D-FA8627973885}" type="slidenum">
              <a:rPr lang="en-US" smtClean="0"/>
              <a:pPr/>
              <a:t>20</a:t>
            </a:fld>
            <a:endParaRPr lang="en-US"/>
          </a:p>
        </p:txBody>
      </p:sp>
      <p:sp>
        <p:nvSpPr>
          <p:cNvPr id="31" name="Rectangle 30">
            <a:extLst>
              <a:ext uri="{FF2B5EF4-FFF2-40B4-BE49-F238E27FC236}">
                <a16:creationId xmlns:a16="http://schemas.microsoft.com/office/drawing/2014/main" id="{66FCEE59-6AC0-4924-AA9B-5DC16A62FAC7}"/>
              </a:ext>
            </a:extLst>
          </p:cNvPr>
          <p:cNvSpPr/>
          <p:nvPr/>
        </p:nvSpPr>
        <p:spPr>
          <a:xfrm>
            <a:off x="7084348"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2" name="TextBox 31">
            <a:extLst>
              <a:ext uri="{FF2B5EF4-FFF2-40B4-BE49-F238E27FC236}">
                <a16:creationId xmlns:a16="http://schemas.microsoft.com/office/drawing/2014/main" id="{F06D1D97-12C7-4971-A3C9-73445056BF59}"/>
              </a:ext>
            </a:extLst>
          </p:cNvPr>
          <p:cNvSpPr txBox="1"/>
          <p:nvPr/>
        </p:nvSpPr>
        <p:spPr>
          <a:xfrm>
            <a:off x="7084348"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3" name="Rectangle 32">
            <a:extLst>
              <a:ext uri="{FF2B5EF4-FFF2-40B4-BE49-F238E27FC236}">
                <a16:creationId xmlns:a16="http://schemas.microsoft.com/office/drawing/2014/main" id="{8BAD82F1-63E2-4A1C-93C8-2747C9EB47EF}"/>
              </a:ext>
            </a:extLst>
          </p:cNvPr>
          <p:cNvSpPr/>
          <p:nvPr/>
        </p:nvSpPr>
        <p:spPr>
          <a:xfrm>
            <a:off x="9559385" y="2258090"/>
            <a:ext cx="239508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a:t>
            </a:r>
            <a:endParaRPr lang="en-ID" sz="1200"/>
          </a:p>
        </p:txBody>
      </p:sp>
      <p:sp>
        <p:nvSpPr>
          <p:cNvPr id="34" name="TextBox 33">
            <a:extLst>
              <a:ext uri="{FF2B5EF4-FFF2-40B4-BE49-F238E27FC236}">
                <a16:creationId xmlns:a16="http://schemas.microsoft.com/office/drawing/2014/main" id="{638CA353-6F83-4623-8223-62B5CAA226F5}"/>
              </a:ext>
            </a:extLst>
          </p:cNvPr>
          <p:cNvSpPr txBox="1"/>
          <p:nvPr/>
        </p:nvSpPr>
        <p:spPr>
          <a:xfrm>
            <a:off x="9559385" y="1888758"/>
            <a:ext cx="2395088" cy="369332"/>
          </a:xfrm>
          <a:prstGeom prst="rect">
            <a:avLst/>
          </a:prstGeom>
          <a:noFill/>
        </p:spPr>
        <p:txBody>
          <a:bodyPr wrap="square" rtlCol="0">
            <a:spAutoFit/>
          </a:bodyPr>
          <a:lstStyle/>
          <a:p>
            <a:r>
              <a:rPr lang="en-ID" b="1">
                <a:gradFill>
                  <a:gsLst>
                    <a:gs pos="0">
                      <a:schemeClr val="accent1">
                        <a:alpha val="70000"/>
                      </a:schemeClr>
                    </a:gs>
                    <a:gs pos="100000">
                      <a:schemeClr val="accent2">
                        <a:alpha val="70000"/>
                      </a:schemeClr>
                    </a:gs>
                  </a:gsLst>
                  <a:lin ang="5400000" scaled="1"/>
                </a:gradFill>
              </a:rPr>
              <a:t>Description</a:t>
            </a:r>
          </a:p>
        </p:txBody>
      </p:sp>
      <p:sp>
        <p:nvSpPr>
          <p:cNvPr id="35" name="Rectangle 34">
            <a:extLst>
              <a:ext uri="{FF2B5EF4-FFF2-40B4-BE49-F238E27FC236}">
                <a16:creationId xmlns:a16="http://schemas.microsoft.com/office/drawing/2014/main" id="{F6A1C922-703F-49B9-A730-32D82A3DD2FA}"/>
              </a:ext>
            </a:extLst>
          </p:cNvPr>
          <p:cNvSpPr/>
          <p:nvPr/>
        </p:nvSpPr>
        <p:spPr>
          <a:xfrm>
            <a:off x="7084345" y="4230823"/>
            <a:ext cx="4514279"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solidFill>
                <a:schemeClr val="bg2"/>
              </a:solidFill>
            </a:endParaRPr>
          </a:p>
        </p:txBody>
      </p:sp>
      <p:sp>
        <p:nvSpPr>
          <p:cNvPr id="36" name="TextBox 35">
            <a:extLst>
              <a:ext uri="{FF2B5EF4-FFF2-40B4-BE49-F238E27FC236}">
                <a16:creationId xmlns:a16="http://schemas.microsoft.com/office/drawing/2014/main" id="{842C713D-B2E8-4B5E-8281-BC96FE41904F}"/>
              </a:ext>
            </a:extLst>
          </p:cNvPr>
          <p:cNvSpPr txBox="1"/>
          <p:nvPr/>
        </p:nvSpPr>
        <p:spPr>
          <a:xfrm>
            <a:off x="7084346" y="3861491"/>
            <a:ext cx="2395088" cy="369332"/>
          </a:xfrm>
          <a:prstGeom prst="rect">
            <a:avLst/>
          </a:prstGeom>
          <a:noFill/>
        </p:spPr>
        <p:txBody>
          <a:bodyPr wrap="square" rtlCol="0">
            <a:spAutoFit/>
          </a:bodyPr>
          <a:lstStyle/>
          <a:p>
            <a:r>
              <a:rPr lang="en-ID" b="1">
                <a:solidFill>
                  <a:schemeClr val="bg2"/>
                </a:solidFill>
              </a:rPr>
              <a:t>Text Description</a:t>
            </a:r>
          </a:p>
        </p:txBody>
      </p:sp>
      <p:grpSp>
        <p:nvGrpSpPr>
          <p:cNvPr id="38" name="Group 37">
            <a:extLst>
              <a:ext uri="{FF2B5EF4-FFF2-40B4-BE49-F238E27FC236}">
                <a16:creationId xmlns:a16="http://schemas.microsoft.com/office/drawing/2014/main" id="{95667BBD-C51A-4F3B-A552-B1C37AACA92E}"/>
              </a:ext>
            </a:extLst>
          </p:cNvPr>
          <p:cNvGrpSpPr/>
          <p:nvPr/>
        </p:nvGrpSpPr>
        <p:grpSpPr>
          <a:xfrm>
            <a:off x="7209570" y="1301174"/>
            <a:ext cx="393142" cy="447074"/>
            <a:chOff x="9805987" y="1155701"/>
            <a:chExt cx="439738" cy="500062"/>
          </a:xfrm>
          <a:gradFill>
            <a:gsLst>
              <a:gs pos="0">
                <a:schemeClr val="accent1"/>
              </a:gs>
              <a:gs pos="100000">
                <a:schemeClr val="accent2"/>
              </a:gs>
            </a:gsLst>
            <a:lin ang="5400000" scaled="1"/>
          </a:gradFill>
        </p:grpSpPr>
        <p:sp>
          <p:nvSpPr>
            <p:cNvPr id="39" name="Freeform 108">
              <a:extLst>
                <a:ext uri="{FF2B5EF4-FFF2-40B4-BE49-F238E27FC236}">
                  <a16:creationId xmlns:a16="http://schemas.microsoft.com/office/drawing/2014/main" id="{ACA8FA8E-696F-4467-B849-C75CEF23BC35}"/>
                </a:ext>
              </a:extLst>
            </p:cNvPr>
            <p:cNvSpPr>
              <a:spLocks noEditPoints="1"/>
            </p:cNvSpPr>
            <p:nvPr/>
          </p:nvSpPr>
          <p:spPr bwMode="auto">
            <a:xfrm>
              <a:off x="9899650" y="1155701"/>
              <a:ext cx="252413" cy="125413"/>
            </a:xfrm>
            <a:custGeom>
              <a:avLst/>
              <a:gdLst>
                <a:gd name="T0" fmla="*/ 32 w 32"/>
                <a:gd name="T1" fmla="*/ 8 h 16"/>
                <a:gd name="T2" fmla="*/ 24 w 32"/>
                <a:gd name="T3" fmla="*/ 8 h 16"/>
                <a:gd name="T4" fmla="*/ 16 w 32"/>
                <a:gd name="T5" fmla="*/ 0 h 16"/>
                <a:gd name="T6" fmla="*/ 8 w 32"/>
                <a:gd name="T7" fmla="*/ 8 h 16"/>
                <a:gd name="T8" fmla="*/ 0 w 32"/>
                <a:gd name="T9" fmla="*/ 8 h 16"/>
                <a:gd name="T10" fmla="*/ 0 w 32"/>
                <a:gd name="T11" fmla="*/ 16 h 16"/>
                <a:gd name="T12" fmla="*/ 32 w 32"/>
                <a:gd name="T13" fmla="*/ 16 h 16"/>
                <a:gd name="T14" fmla="*/ 32 w 32"/>
                <a:gd name="T15" fmla="*/ 8 h 16"/>
                <a:gd name="T16" fmla="*/ 16 w 32"/>
                <a:gd name="T17" fmla="*/ 12 h 16"/>
                <a:gd name="T18" fmla="*/ 12 w 32"/>
                <a:gd name="T19" fmla="*/ 8 h 16"/>
                <a:gd name="T20" fmla="*/ 16 w 32"/>
                <a:gd name="T21" fmla="*/ 4 h 16"/>
                <a:gd name="T22" fmla="*/ 20 w 32"/>
                <a:gd name="T23" fmla="*/ 8 h 16"/>
                <a:gd name="T24" fmla="*/ 16 w 32"/>
                <a:gd name="T25" fmla="*/ 1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16">
                  <a:moveTo>
                    <a:pt x="32" y="8"/>
                  </a:moveTo>
                  <a:cubicBezTo>
                    <a:pt x="24" y="8"/>
                    <a:pt x="24" y="8"/>
                    <a:pt x="24" y="8"/>
                  </a:cubicBezTo>
                  <a:cubicBezTo>
                    <a:pt x="24" y="4"/>
                    <a:pt x="20" y="0"/>
                    <a:pt x="16" y="0"/>
                  </a:cubicBezTo>
                  <a:cubicBezTo>
                    <a:pt x="12" y="0"/>
                    <a:pt x="8" y="4"/>
                    <a:pt x="8" y="8"/>
                  </a:cubicBezTo>
                  <a:cubicBezTo>
                    <a:pt x="0" y="8"/>
                    <a:pt x="0" y="8"/>
                    <a:pt x="0" y="8"/>
                  </a:cubicBezTo>
                  <a:cubicBezTo>
                    <a:pt x="0" y="16"/>
                    <a:pt x="0" y="16"/>
                    <a:pt x="0" y="16"/>
                  </a:cubicBezTo>
                  <a:cubicBezTo>
                    <a:pt x="32" y="16"/>
                    <a:pt x="32" y="16"/>
                    <a:pt x="32" y="16"/>
                  </a:cubicBezTo>
                  <a:lnTo>
                    <a:pt x="32" y="8"/>
                  </a:lnTo>
                  <a:close/>
                  <a:moveTo>
                    <a:pt x="16" y="12"/>
                  </a:moveTo>
                  <a:cubicBezTo>
                    <a:pt x="14" y="12"/>
                    <a:pt x="12" y="10"/>
                    <a:pt x="12" y="8"/>
                  </a:cubicBezTo>
                  <a:cubicBezTo>
                    <a:pt x="12" y="6"/>
                    <a:pt x="14" y="4"/>
                    <a:pt x="16" y="4"/>
                  </a:cubicBezTo>
                  <a:cubicBezTo>
                    <a:pt x="18" y="4"/>
                    <a:pt x="20" y="6"/>
                    <a:pt x="20" y="8"/>
                  </a:cubicBezTo>
                  <a:cubicBezTo>
                    <a:pt x="20" y="10"/>
                    <a:pt x="18" y="12"/>
                    <a:pt x="1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09">
              <a:extLst>
                <a:ext uri="{FF2B5EF4-FFF2-40B4-BE49-F238E27FC236}">
                  <a16:creationId xmlns:a16="http://schemas.microsoft.com/office/drawing/2014/main" id="{48AFD937-742B-476B-969C-3601C18F2B72}"/>
                </a:ext>
              </a:extLst>
            </p:cNvPr>
            <p:cNvSpPr>
              <a:spLocks noEditPoints="1"/>
            </p:cNvSpPr>
            <p:nvPr/>
          </p:nvSpPr>
          <p:spPr bwMode="auto">
            <a:xfrm>
              <a:off x="9805987" y="1217613"/>
              <a:ext cx="439738" cy="438150"/>
            </a:xfrm>
            <a:custGeom>
              <a:avLst/>
              <a:gdLst>
                <a:gd name="T0" fmla="*/ 237 w 277"/>
                <a:gd name="T1" fmla="*/ 0 h 276"/>
                <a:gd name="T2" fmla="*/ 237 w 277"/>
                <a:gd name="T3" fmla="*/ 59 h 276"/>
                <a:gd name="T4" fmla="*/ 40 w 277"/>
                <a:gd name="T5" fmla="*/ 59 h 276"/>
                <a:gd name="T6" fmla="*/ 40 w 277"/>
                <a:gd name="T7" fmla="*/ 0 h 276"/>
                <a:gd name="T8" fmla="*/ 0 w 277"/>
                <a:gd name="T9" fmla="*/ 0 h 276"/>
                <a:gd name="T10" fmla="*/ 0 w 277"/>
                <a:gd name="T11" fmla="*/ 276 h 276"/>
                <a:gd name="T12" fmla="*/ 277 w 277"/>
                <a:gd name="T13" fmla="*/ 276 h 276"/>
                <a:gd name="T14" fmla="*/ 277 w 277"/>
                <a:gd name="T15" fmla="*/ 0 h 276"/>
                <a:gd name="T16" fmla="*/ 237 w 277"/>
                <a:gd name="T17" fmla="*/ 0 h 276"/>
                <a:gd name="T18" fmla="*/ 129 w 277"/>
                <a:gd name="T19" fmla="*/ 232 h 276"/>
                <a:gd name="T20" fmla="*/ 114 w 277"/>
                <a:gd name="T21" fmla="*/ 222 h 276"/>
                <a:gd name="T22" fmla="*/ 59 w 277"/>
                <a:gd name="T23" fmla="*/ 163 h 276"/>
                <a:gd name="T24" fmla="*/ 89 w 277"/>
                <a:gd name="T25" fmla="*/ 138 h 276"/>
                <a:gd name="T26" fmla="*/ 129 w 277"/>
                <a:gd name="T27" fmla="*/ 178 h 276"/>
                <a:gd name="T28" fmla="*/ 208 w 277"/>
                <a:gd name="T29" fmla="*/ 99 h 276"/>
                <a:gd name="T30" fmla="*/ 237 w 277"/>
                <a:gd name="T31" fmla="*/ 128 h 276"/>
                <a:gd name="T32" fmla="*/ 129 w 277"/>
                <a:gd name="T33" fmla="*/ 232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76">
                  <a:moveTo>
                    <a:pt x="237" y="0"/>
                  </a:moveTo>
                  <a:lnTo>
                    <a:pt x="237" y="59"/>
                  </a:lnTo>
                  <a:lnTo>
                    <a:pt x="40" y="59"/>
                  </a:lnTo>
                  <a:lnTo>
                    <a:pt x="40" y="0"/>
                  </a:lnTo>
                  <a:lnTo>
                    <a:pt x="0" y="0"/>
                  </a:lnTo>
                  <a:lnTo>
                    <a:pt x="0" y="276"/>
                  </a:lnTo>
                  <a:lnTo>
                    <a:pt x="277" y="276"/>
                  </a:lnTo>
                  <a:lnTo>
                    <a:pt x="277" y="0"/>
                  </a:lnTo>
                  <a:lnTo>
                    <a:pt x="237" y="0"/>
                  </a:lnTo>
                  <a:close/>
                  <a:moveTo>
                    <a:pt x="129" y="232"/>
                  </a:moveTo>
                  <a:lnTo>
                    <a:pt x="114" y="222"/>
                  </a:lnTo>
                  <a:lnTo>
                    <a:pt x="59" y="163"/>
                  </a:lnTo>
                  <a:lnTo>
                    <a:pt x="89" y="138"/>
                  </a:lnTo>
                  <a:lnTo>
                    <a:pt x="129" y="178"/>
                  </a:lnTo>
                  <a:lnTo>
                    <a:pt x="208" y="99"/>
                  </a:lnTo>
                  <a:lnTo>
                    <a:pt x="237" y="128"/>
                  </a:lnTo>
                  <a:lnTo>
                    <a:pt x="129"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41" name="Group 40">
            <a:extLst>
              <a:ext uri="{FF2B5EF4-FFF2-40B4-BE49-F238E27FC236}">
                <a16:creationId xmlns:a16="http://schemas.microsoft.com/office/drawing/2014/main" id="{2BC66BDA-F537-4370-9132-9FB613BF3FC7}"/>
              </a:ext>
            </a:extLst>
          </p:cNvPr>
          <p:cNvGrpSpPr/>
          <p:nvPr/>
        </p:nvGrpSpPr>
        <p:grpSpPr>
          <a:xfrm>
            <a:off x="9661011" y="1336915"/>
            <a:ext cx="563977" cy="375593"/>
            <a:chOff x="10594976" y="2798763"/>
            <a:chExt cx="760412" cy="506412"/>
          </a:xfrm>
          <a:gradFill>
            <a:gsLst>
              <a:gs pos="0">
                <a:schemeClr val="accent1"/>
              </a:gs>
              <a:gs pos="100000">
                <a:schemeClr val="accent2"/>
              </a:gs>
            </a:gsLst>
            <a:lin ang="5400000" scaled="1"/>
          </a:gradFill>
          <a:effectLst/>
        </p:grpSpPr>
        <p:sp>
          <p:nvSpPr>
            <p:cNvPr id="42" name="Freeform 5">
              <a:extLst>
                <a:ext uri="{FF2B5EF4-FFF2-40B4-BE49-F238E27FC236}">
                  <a16:creationId xmlns:a16="http://schemas.microsoft.com/office/drawing/2014/main" id="{A277CABF-378F-4E03-BCBE-484DDBA4386D}"/>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6">
              <a:extLst>
                <a:ext uri="{FF2B5EF4-FFF2-40B4-BE49-F238E27FC236}">
                  <a16:creationId xmlns:a16="http://schemas.microsoft.com/office/drawing/2014/main" id="{58CAF3AE-29BD-4245-9718-1D9862E7E46A}"/>
                </a:ext>
              </a:extLst>
            </p:cNvPr>
            <p:cNvSpPr>
              <a:spLocks noEditPoints="1"/>
            </p:cNvSpPr>
            <p:nvPr/>
          </p:nvSpPr>
          <p:spPr bwMode="auto">
            <a:xfrm>
              <a:off x="10594976" y="2798763"/>
              <a:ext cx="501650" cy="506412"/>
            </a:xfrm>
            <a:custGeom>
              <a:avLst/>
              <a:gdLst>
                <a:gd name="T0" fmla="*/ 116 w 132"/>
                <a:gd name="T1" fmla="*/ 39 h 132"/>
                <a:gd name="T2" fmla="*/ 113 w 132"/>
                <a:gd name="T3" fmla="*/ 20 h 132"/>
                <a:gd name="T4" fmla="*/ 100 w 132"/>
                <a:gd name="T5" fmla="*/ 21 h 132"/>
                <a:gd name="T6" fmla="*/ 98 w 132"/>
                <a:gd name="T7" fmla="*/ 9 h 132"/>
                <a:gd name="T8" fmla="*/ 78 w 132"/>
                <a:gd name="T9" fmla="*/ 11 h 132"/>
                <a:gd name="T10" fmla="*/ 68 w 132"/>
                <a:gd name="T11" fmla="*/ 9 h 132"/>
                <a:gd name="T12" fmla="*/ 49 w 132"/>
                <a:gd name="T13" fmla="*/ 2 h 132"/>
                <a:gd name="T14" fmla="*/ 44 w 132"/>
                <a:gd name="T15" fmla="*/ 14 h 132"/>
                <a:gd name="T16" fmla="*/ 32 w 132"/>
                <a:gd name="T17" fmla="*/ 9 h 132"/>
                <a:gd name="T18" fmla="*/ 24 w 132"/>
                <a:gd name="T19" fmla="*/ 28 h 132"/>
                <a:gd name="T20" fmla="*/ 17 w 132"/>
                <a:gd name="T21" fmla="*/ 36 h 132"/>
                <a:gd name="T22" fmla="*/ 2 w 132"/>
                <a:gd name="T23" fmla="*/ 49 h 132"/>
                <a:gd name="T24" fmla="*/ 9 w 132"/>
                <a:gd name="T25" fmla="*/ 59 h 132"/>
                <a:gd name="T26" fmla="*/ 0 w 132"/>
                <a:gd name="T27" fmla="*/ 67 h 132"/>
                <a:gd name="T28" fmla="*/ 11 w 132"/>
                <a:gd name="T29" fmla="*/ 83 h 132"/>
                <a:gd name="T30" fmla="*/ 15 w 132"/>
                <a:gd name="T31" fmla="*/ 93 h 132"/>
                <a:gd name="T32" fmla="*/ 19 w 132"/>
                <a:gd name="T33" fmla="*/ 113 h 132"/>
                <a:gd name="T34" fmla="*/ 31 w 132"/>
                <a:gd name="T35" fmla="*/ 112 h 132"/>
                <a:gd name="T36" fmla="*/ 33 w 132"/>
                <a:gd name="T37" fmla="*/ 124 h 132"/>
                <a:gd name="T38" fmla="*/ 53 w 132"/>
                <a:gd name="T39" fmla="*/ 122 h 132"/>
                <a:gd name="T40" fmla="*/ 64 w 132"/>
                <a:gd name="T41" fmla="*/ 123 h 132"/>
                <a:gd name="T42" fmla="*/ 83 w 132"/>
                <a:gd name="T43" fmla="*/ 130 h 132"/>
                <a:gd name="T44" fmla="*/ 88 w 132"/>
                <a:gd name="T45" fmla="*/ 119 h 132"/>
                <a:gd name="T46" fmla="*/ 100 w 132"/>
                <a:gd name="T47" fmla="*/ 123 h 132"/>
                <a:gd name="T48" fmla="*/ 108 w 132"/>
                <a:gd name="T49" fmla="*/ 105 h 132"/>
                <a:gd name="T50" fmla="*/ 114 w 132"/>
                <a:gd name="T51" fmla="*/ 96 h 132"/>
                <a:gd name="T52" fmla="*/ 130 w 132"/>
                <a:gd name="T53" fmla="*/ 83 h 132"/>
                <a:gd name="T54" fmla="*/ 122 w 132"/>
                <a:gd name="T55" fmla="*/ 73 h 132"/>
                <a:gd name="T56" fmla="*/ 132 w 132"/>
                <a:gd name="T57" fmla="*/ 66 h 132"/>
                <a:gd name="T58" fmla="*/ 120 w 132"/>
                <a:gd name="T59" fmla="*/ 49 h 132"/>
                <a:gd name="T60" fmla="*/ 91 w 132"/>
                <a:gd name="T61" fmla="*/ 86 h 132"/>
                <a:gd name="T62" fmla="*/ 62 w 132"/>
                <a:gd name="T63" fmla="*/ 98 h 132"/>
                <a:gd name="T64" fmla="*/ 36 w 132"/>
                <a:gd name="T65" fmla="*/ 79 h 132"/>
                <a:gd name="T66" fmla="*/ 40 w 132"/>
                <a:gd name="T67" fmla="*/ 47 h 132"/>
                <a:gd name="T68" fmla="*/ 70 w 132"/>
                <a:gd name="T69" fmla="*/ 34 h 132"/>
                <a:gd name="T70" fmla="*/ 95 w 132"/>
                <a:gd name="T71" fmla="*/ 54 h 132"/>
                <a:gd name="T72" fmla="*/ 91 w 132"/>
                <a:gd name="T73" fmla="*/ 8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2" h="132">
                  <a:moveTo>
                    <a:pt x="118" y="44"/>
                  </a:moveTo>
                  <a:cubicBezTo>
                    <a:pt x="116" y="39"/>
                    <a:pt x="116" y="39"/>
                    <a:pt x="116" y="39"/>
                  </a:cubicBezTo>
                  <a:cubicBezTo>
                    <a:pt x="118" y="37"/>
                    <a:pt x="121" y="35"/>
                    <a:pt x="123" y="33"/>
                  </a:cubicBezTo>
                  <a:cubicBezTo>
                    <a:pt x="120" y="28"/>
                    <a:pt x="116" y="23"/>
                    <a:pt x="113" y="20"/>
                  </a:cubicBezTo>
                  <a:cubicBezTo>
                    <a:pt x="110" y="21"/>
                    <a:pt x="107" y="23"/>
                    <a:pt x="104" y="24"/>
                  </a:cubicBezTo>
                  <a:cubicBezTo>
                    <a:pt x="103" y="23"/>
                    <a:pt x="102" y="22"/>
                    <a:pt x="100" y="21"/>
                  </a:cubicBezTo>
                  <a:cubicBezTo>
                    <a:pt x="99" y="20"/>
                    <a:pt x="97" y="19"/>
                    <a:pt x="96" y="18"/>
                  </a:cubicBezTo>
                  <a:cubicBezTo>
                    <a:pt x="97" y="15"/>
                    <a:pt x="98" y="12"/>
                    <a:pt x="98" y="9"/>
                  </a:cubicBezTo>
                  <a:cubicBezTo>
                    <a:pt x="93" y="6"/>
                    <a:pt x="88" y="4"/>
                    <a:pt x="83" y="2"/>
                  </a:cubicBezTo>
                  <a:cubicBezTo>
                    <a:pt x="81" y="5"/>
                    <a:pt x="80" y="8"/>
                    <a:pt x="78" y="11"/>
                  </a:cubicBezTo>
                  <a:cubicBezTo>
                    <a:pt x="76" y="10"/>
                    <a:pt x="75" y="10"/>
                    <a:pt x="73" y="10"/>
                  </a:cubicBezTo>
                  <a:cubicBezTo>
                    <a:pt x="71" y="9"/>
                    <a:pt x="69" y="9"/>
                    <a:pt x="68" y="9"/>
                  </a:cubicBezTo>
                  <a:cubicBezTo>
                    <a:pt x="67" y="6"/>
                    <a:pt x="66" y="3"/>
                    <a:pt x="65" y="0"/>
                  </a:cubicBezTo>
                  <a:cubicBezTo>
                    <a:pt x="60" y="0"/>
                    <a:pt x="54" y="1"/>
                    <a:pt x="49" y="2"/>
                  </a:cubicBezTo>
                  <a:cubicBezTo>
                    <a:pt x="49" y="6"/>
                    <a:pt x="48" y="9"/>
                    <a:pt x="49" y="12"/>
                  </a:cubicBezTo>
                  <a:cubicBezTo>
                    <a:pt x="44" y="14"/>
                    <a:pt x="44" y="14"/>
                    <a:pt x="44" y="14"/>
                  </a:cubicBezTo>
                  <a:cubicBezTo>
                    <a:pt x="39" y="16"/>
                    <a:pt x="39" y="16"/>
                    <a:pt x="39" y="16"/>
                  </a:cubicBezTo>
                  <a:cubicBezTo>
                    <a:pt x="37" y="14"/>
                    <a:pt x="34" y="12"/>
                    <a:pt x="32" y="9"/>
                  </a:cubicBezTo>
                  <a:cubicBezTo>
                    <a:pt x="27" y="12"/>
                    <a:pt x="23" y="16"/>
                    <a:pt x="19" y="19"/>
                  </a:cubicBezTo>
                  <a:cubicBezTo>
                    <a:pt x="20" y="22"/>
                    <a:pt x="22" y="25"/>
                    <a:pt x="24" y="28"/>
                  </a:cubicBezTo>
                  <a:cubicBezTo>
                    <a:pt x="23" y="29"/>
                    <a:pt x="21" y="30"/>
                    <a:pt x="20" y="32"/>
                  </a:cubicBezTo>
                  <a:cubicBezTo>
                    <a:pt x="19" y="33"/>
                    <a:pt x="18" y="35"/>
                    <a:pt x="17" y="36"/>
                  </a:cubicBezTo>
                  <a:cubicBezTo>
                    <a:pt x="14" y="35"/>
                    <a:pt x="11" y="35"/>
                    <a:pt x="8" y="34"/>
                  </a:cubicBezTo>
                  <a:cubicBezTo>
                    <a:pt x="5" y="39"/>
                    <a:pt x="3" y="44"/>
                    <a:pt x="2" y="49"/>
                  </a:cubicBezTo>
                  <a:cubicBezTo>
                    <a:pt x="5" y="51"/>
                    <a:pt x="7" y="52"/>
                    <a:pt x="10" y="54"/>
                  </a:cubicBezTo>
                  <a:cubicBezTo>
                    <a:pt x="10" y="56"/>
                    <a:pt x="10" y="57"/>
                    <a:pt x="9" y="59"/>
                  </a:cubicBezTo>
                  <a:cubicBezTo>
                    <a:pt x="9" y="61"/>
                    <a:pt x="9" y="63"/>
                    <a:pt x="9" y="64"/>
                  </a:cubicBezTo>
                  <a:cubicBezTo>
                    <a:pt x="6" y="65"/>
                    <a:pt x="3" y="66"/>
                    <a:pt x="0" y="67"/>
                  </a:cubicBezTo>
                  <a:cubicBezTo>
                    <a:pt x="0" y="73"/>
                    <a:pt x="0" y="78"/>
                    <a:pt x="2" y="83"/>
                  </a:cubicBezTo>
                  <a:cubicBezTo>
                    <a:pt x="5" y="84"/>
                    <a:pt x="8" y="84"/>
                    <a:pt x="11" y="83"/>
                  </a:cubicBezTo>
                  <a:cubicBezTo>
                    <a:pt x="13" y="88"/>
                    <a:pt x="13" y="88"/>
                    <a:pt x="13" y="88"/>
                  </a:cubicBezTo>
                  <a:cubicBezTo>
                    <a:pt x="15" y="93"/>
                    <a:pt x="15" y="93"/>
                    <a:pt x="15" y="93"/>
                  </a:cubicBezTo>
                  <a:cubicBezTo>
                    <a:pt x="13" y="95"/>
                    <a:pt x="11" y="98"/>
                    <a:pt x="9" y="100"/>
                  </a:cubicBezTo>
                  <a:cubicBezTo>
                    <a:pt x="12" y="105"/>
                    <a:pt x="15" y="109"/>
                    <a:pt x="19" y="113"/>
                  </a:cubicBezTo>
                  <a:cubicBezTo>
                    <a:pt x="22" y="112"/>
                    <a:pt x="25" y="110"/>
                    <a:pt x="27" y="108"/>
                  </a:cubicBezTo>
                  <a:cubicBezTo>
                    <a:pt x="29" y="109"/>
                    <a:pt x="30" y="111"/>
                    <a:pt x="31" y="112"/>
                  </a:cubicBezTo>
                  <a:cubicBezTo>
                    <a:pt x="33" y="113"/>
                    <a:pt x="34" y="114"/>
                    <a:pt x="36" y="115"/>
                  </a:cubicBezTo>
                  <a:cubicBezTo>
                    <a:pt x="35" y="118"/>
                    <a:pt x="34" y="121"/>
                    <a:pt x="33" y="124"/>
                  </a:cubicBezTo>
                  <a:cubicBezTo>
                    <a:pt x="38" y="127"/>
                    <a:pt x="43" y="129"/>
                    <a:pt x="49" y="130"/>
                  </a:cubicBezTo>
                  <a:cubicBezTo>
                    <a:pt x="50" y="127"/>
                    <a:pt x="52" y="125"/>
                    <a:pt x="53" y="122"/>
                  </a:cubicBezTo>
                  <a:cubicBezTo>
                    <a:pt x="55" y="122"/>
                    <a:pt x="57" y="123"/>
                    <a:pt x="59" y="123"/>
                  </a:cubicBezTo>
                  <a:cubicBezTo>
                    <a:pt x="60" y="123"/>
                    <a:pt x="62" y="123"/>
                    <a:pt x="64" y="123"/>
                  </a:cubicBezTo>
                  <a:cubicBezTo>
                    <a:pt x="65" y="126"/>
                    <a:pt x="66" y="130"/>
                    <a:pt x="67" y="132"/>
                  </a:cubicBezTo>
                  <a:cubicBezTo>
                    <a:pt x="72" y="132"/>
                    <a:pt x="78" y="132"/>
                    <a:pt x="83" y="130"/>
                  </a:cubicBezTo>
                  <a:cubicBezTo>
                    <a:pt x="83" y="127"/>
                    <a:pt x="83" y="124"/>
                    <a:pt x="83" y="121"/>
                  </a:cubicBezTo>
                  <a:cubicBezTo>
                    <a:pt x="88" y="119"/>
                    <a:pt x="88" y="119"/>
                    <a:pt x="88" y="119"/>
                  </a:cubicBezTo>
                  <a:cubicBezTo>
                    <a:pt x="93" y="117"/>
                    <a:pt x="93" y="117"/>
                    <a:pt x="93" y="117"/>
                  </a:cubicBezTo>
                  <a:cubicBezTo>
                    <a:pt x="95" y="119"/>
                    <a:pt x="97" y="121"/>
                    <a:pt x="100" y="123"/>
                  </a:cubicBezTo>
                  <a:cubicBezTo>
                    <a:pt x="104" y="121"/>
                    <a:pt x="109" y="117"/>
                    <a:pt x="113" y="113"/>
                  </a:cubicBezTo>
                  <a:cubicBezTo>
                    <a:pt x="111" y="110"/>
                    <a:pt x="109" y="108"/>
                    <a:pt x="108" y="105"/>
                  </a:cubicBezTo>
                  <a:cubicBezTo>
                    <a:pt x="109" y="103"/>
                    <a:pt x="110" y="102"/>
                    <a:pt x="111" y="101"/>
                  </a:cubicBezTo>
                  <a:cubicBezTo>
                    <a:pt x="112" y="99"/>
                    <a:pt x="113" y="98"/>
                    <a:pt x="114" y="96"/>
                  </a:cubicBezTo>
                  <a:cubicBezTo>
                    <a:pt x="117" y="97"/>
                    <a:pt x="120" y="98"/>
                    <a:pt x="123" y="99"/>
                  </a:cubicBezTo>
                  <a:cubicBezTo>
                    <a:pt x="126" y="94"/>
                    <a:pt x="128" y="89"/>
                    <a:pt x="130" y="83"/>
                  </a:cubicBezTo>
                  <a:cubicBezTo>
                    <a:pt x="127" y="82"/>
                    <a:pt x="124" y="80"/>
                    <a:pt x="121" y="79"/>
                  </a:cubicBezTo>
                  <a:cubicBezTo>
                    <a:pt x="122" y="77"/>
                    <a:pt x="122" y="75"/>
                    <a:pt x="122" y="73"/>
                  </a:cubicBezTo>
                  <a:cubicBezTo>
                    <a:pt x="123" y="72"/>
                    <a:pt x="123" y="70"/>
                    <a:pt x="123" y="68"/>
                  </a:cubicBezTo>
                  <a:cubicBezTo>
                    <a:pt x="126" y="67"/>
                    <a:pt x="129" y="67"/>
                    <a:pt x="132" y="66"/>
                  </a:cubicBezTo>
                  <a:cubicBezTo>
                    <a:pt x="132" y="60"/>
                    <a:pt x="131" y="54"/>
                    <a:pt x="130" y="49"/>
                  </a:cubicBezTo>
                  <a:cubicBezTo>
                    <a:pt x="126" y="49"/>
                    <a:pt x="123" y="49"/>
                    <a:pt x="120" y="49"/>
                  </a:cubicBezTo>
                  <a:lnTo>
                    <a:pt x="118" y="44"/>
                  </a:lnTo>
                  <a:close/>
                  <a:moveTo>
                    <a:pt x="91" y="86"/>
                  </a:moveTo>
                  <a:cubicBezTo>
                    <a:pt x="88" y="90"/>
                    <a:pt x="83" y="94"/>
                    <a:pt x="78" y="96"/>
                  </a:cubicBezTo>
                  <a:cubicBezTo>
                    <a:pt x="73" y="98"/>
                    <a:pt x="67" y="99"/>
                    <a:pt x="62" y="98"/>
                  </a:cubicBezTo>
                  <a:cubicBezTo>
                    <a:pt x="56" y="97"/>
                    <a:pt x="51" y="95"/>
                    <a:pt x="46" y="92"/>
                  </a:cubicBezTo>
                  <a:cubicBezTo>
                    <a:pt x="42" y="89"/>
                    <a:pt x="38" y="84"/>
                    <a:pt x="36" y="79"/>
                  </a:cubicBezTo>
                  <a:cubicBezTo>
                    <a:pt x="34" y="74"/>
                    <a:pt x="33" y="68"/>
                    <a:pt x="34" y="62"/>
                  </a:cubicBezTo>
                  <a:cubicBezTo>
                    <a:pt x="35" y="57"/>
                    <a:pt x="37" y="51"/>
                    <a:pt x="40" y="47"/>
                  </a:cubicBezTo>
                  <a:cubicBezTo>
                    <a:pt x="44" y="42"/>
                    <a:pt x="48" y="39"/>
                    <a:pt x="53" y="37"/>
                  </a:cubicBezTo>
                  <a:cubicBezTo>
                    <a:pt x="59" y="35"/>
                    <a:pt x="64" y="34"/>
                    <a:pt x="70" y="34"/>
                  </a:cubicBezTo>
                  <a:cubicBezTo>
                    <a:pt x="75" y="35"/>
                    <a:pt x="81" y="37"/>
                    <a:pt x="85" y="41"/>
                  </a:cubicBezTo>
                  <a:cubicBezTo>
                    <a:pt x="90" y="44"/>
                    <a:pt x="93" y="49"/>
                    <a:pt x="95" y="54"/>
                  </a:cubicBezTo>
                  <a:cubicBezTo>
                    <a:pt x="97" y="59"/>
                    <a:pt x="98" y="65"/>
                    <a:pt x="98" y="70"/>
                  </a:cubicBezTo>
                  <a:cubicBezTo>
                    <a:pt x="97" y="76"/>
                    <a:pt x="95" y="81"/>
                    <a:pt x="91"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7">
              <a:extLst>
                <a:ext uri="{FF2B5EF4-FFF2-40B4-BE49-F238E27FC236}">
                  <a16:creationId xmlns:a16="http://schemas.microsoft.com/office/drawing/2014/main" id="{120383D1-06EC-4E67-B4DC-F622C26124C2}"/>
                </a:ext>
              </a:extLst>
            </p:cNvPr>
            <p:cNvSpPr>
              <a:spLocks noEditPoints="1"/>
            </p:cNvSpPr>
            <p:nvPr/>
          </p:nvSpPr>
          <p:spPr bwMode="auto">
            <a:xfrm>
              <a:off x="11107738" y="2982913"/>
              <a:ext cx="247650" cy="249237"/>
            </a:xfrm>
            <a:custGeom>
              <a:avLst/>
              <a:gdLst>
                <a:gd name="T0" fmla="*/ 60 w 65"/>
                <a:gd name="T1" fmla="*/ 30 h 65"/>
                <a:gd name="T2" fmla="*/ 63 w 65"/>
                <a:gd name="T3" fmla="*/ 20 h 65"/>
                <a:gd name="T4" fmla="*/ 57 w 65"/>
                <a:gd name="T5" fmla="*/ 18 h 65"/>
                <a:gd name="T6" fmla="*/ 58 w 65"/>
                <a:gd name="T7" fmla="*/ 12 h 65"/>
                <a:gd name="T8" fmla="*/ 49 w 65"/>
                <a:gd name="T9" fmla="*/ 9 h 65"/>
                <a:gd name="T10" fmla="*/ 44 w 65"/>
                <a:gd name="T11" fmla="*/ 6 h 65"/>
                <a:gd name="T12" fmla="*/ 37 w 65"/>
                <a:gd name="T13" fmla="*/ 0 h 65"/>
                <a:gd name="T14" fmla="*/ 32 w 65"/>
                <a:gd name="T15" fmla="*/ 4 h 65"/>
                <a:gd name="T16" fmla="*/ 28 w 65"/>
                <a:gd name="T17" fmla="*/ 0 h 65"/>
                <a:gd name="T18" fmla="*/ 20 w 65"/>
                <a:gd name="T19" fmla="*/ 6 h 65"/>
                <a:gd name="T20" fmla="*/ 16 w 65"/>
                <a:gd name="T21" fmla="*/ 9 h 65"/>
                <a:gd name="T22" fmla="*/ 6 w 65"/>
                <a:gd name="T23" fmla="*/ 12 h 65"/>
                <a:gd name="T24" fmla="*/ 8 w 65"/>
                <a:gd name="T25" fmla="*/ 18 h 65"/>
                <a:gd name="T26" fmla="*/ 2 w 65"/>
                <a:gd name="T27" fmla="*/ 20 h 65"/>
                <a:gd name="T28" fmla="*/ 4 w 65"/>
                <a:gd name="T29" fmla="*/ 30 h 65"/>
                <a:gd name="T30" fmla="*/ 4 w 65"/>
                <a:gd name="T31" fmla="*/ 35 h 65"/>
                <a:gd name="T32" fmla="*/ 2 w 65"/>
                <a:gd name="T33" fmla="*/ 45 h 65"/>
                <a:gd name="T34" fmla="*/ 8 w 65"/>
                <a:gd name="T35" fmla="*/ 46 h 65"/>
                <a:gd name="T36" fmla="*/ 6 w 65"/>
                <a:gd name="T37" fmla="*/ 52 h 65"/>
                <a:gd name="T38" fmla="*/ 16 w 65"/>
                <a:gd name="T39" fmla="*/ 55 h 65"/>
                <a:gd name="T40" fmla="*/ 20 w 65"/>
                <a:gd name="T41" fmla="*/ 58 h 65"/>
                <a:gd name="T42" fmla="*/ 28 w 65"/>
                <a:gd name="T43" fmla="*/ 65 h 65"/>
                <a:gd name="T44" fmla="*/ 32 w 65"/>
                <a:gd name="T45" fmla="*/ 61 h 65"/>
                <a:gd name="T46" fmla="*/ 37 w 65"/>
                <a:gd name="T47" fmla="*/ 65 h 65"/>
                <a:gd name="T48" fmla="*/ 44 w 65"/>
                <a:gd name="T49" fmla="*/ 58 h 65"/>
                <a:gd name="T50" fmla="*/ 49 w 65"/>
                <a:gd name="T51" fmla="*/ 55 h 65"/>
                <a:gd name="T52" fmla="*/ 58 w 65"/>
                <a:gd name="T53" fmla="*/ 52 h 65"/>
                <a:gd name="T54" fmla="*/ 57 w 65"/>
                <a:gd name="T55" fmla="*/ 46 h 65"/>
                <a:gd name="T56" fmla="*/ 63 w 65"/>
                <a:gd name="T57" fmla="*/ 45 h 65"/>
                <a:gd name="T58" fmla="*/ 60 w 65"/>
                <a:gd name="T59" fmla="*/ 35 h 65"/>
                <a:gd name="T60" fmla="*/ 40 w 65"/>
                <a:gd name="T61" fmla="*/ 46 h 65"/>
                <a:gd name="T62" fmla="*/ 24 w 65"/>
                <a:gd name="T63" fmla="*/ 46 h 65"/>
                <a:gd name="T64" fmla="*/ 16 w 65"/>
                <a:gd name="T65" fmla="*/ 32 h 65"/>
                <a:gd name="T66" fmla="*/ 24 w 65"/>
                <a:gd name="T67" fmla="*/ 18 h 65"/>
                <a:gd name="T68" fmla="*/ 40 w 65"/>
                <a:gd name="T69" fmla="*/ 18 h 65"/>
                <a:gd name="T70" fmla="*/ 48 w 65"/>
                <a:gd name="T71" fmla="*/ 32 h 65"/>
                <a:gd name="T72" fmla="*/ 40 w 65"/>
                <a:gd name="T73" fmla="*/ 4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5">
                  <a:moveTo>
                    <a:pt x="61" y="32"/>
                  </a:moveTo>
                  <a:cubicBezTo>
                    <a:pt x="60" y="30"/>
                    <a:pt x="60" y="30"/>
                    <a:pt x="60" y="30"/>
                  </a:cubicBezTo>
                  <a:cubicBezTo>
                    <a:pt x="62" y="29"/>
                    <a:pt x="63" y="28"/>
                    <a:pt x="65" y="28"/>
                  </a:cubicBezTo>
                  <a:cubicBezTo>
                    <a:pt x="64" y="25"/>
                    <a:pt x="64" y="22"/>
                    <a:pt x="63" y="20"/>
                  </a:cubicBezTo>
                  <a:cubicBezTo>
                    <a:pt x="61" y="20"/>
                    <a:pt x="60" y="20"/>
                    <a:pt x="58" y="20"/>
                  </a:cubicBezTo>
                  <a:cubicBezTo>
                    <a:pt x="58" y="20"/>
                    <a:pt x="57" y="19"/>
                    <a:pt x="57" y="18"/>
                  </a:cubicBezTo>
                  <a:cubicBezTo>
                    <a:pt x="56" y="17"/>
                    <a:pt x="56" y="16"/>
                    <a:pt x="55" y="16"/>
                  </a:cubicBezTo>
                  <a:cubicBezTo>
                    <a:pt x="56" y="15"/>
                    <a:pt x="57" y="13"/>
                    <a:pt x="58" y="12"/>
                  </a:cubicBezTo>
                  <a:cubicBezTo>
                    <a:pt x="57" y="10"/>
                    <a:pt x="55" y="8"/>
                    <a:pt x="52" y="6"/>
                  </a:cubicBezTo>
                  <a:cubicBezTo>
                    <a:pt x="51" y="7"/>
                    <a:pt x="50" y="8"/>
                    <a:pt x="49" y="9"/>
                  </a:cubicBezTo>
                  <a:cubicBezTo>
                    <a:pt x="48" y="8"/>
                    <a:pt x="47" y="8"/>
                    <a:pt x="46" y="8"/>
                  </a:cubicBezTo>
                  <a:cubicBezTo>
                    <a:pt x="46" y="7"/>
                    <a:pt x="45" y="7"/>
                    <a:pt x="44" y="6"/>
                  </a:cubicBezTo>
                  <a:cubicBezTo>
                    <a:pt x="44" y="5"/>
                    <a:pt x="44" y="3"/>
                    <a:pt x="45" y="2"/>
                  </a:cubicBezTo>
                  <a:cubicBezTo>
                    <a:pt x="42" y="1"/>
                    <a:pt x="39" y="0"/>
                    <a:pt x="37" y="0"/>
                  </a:cubicBezTo>
                  <a:cubicBezTo>
                    <a:pt x="36" y="1"/>
                    <a:pt x="35" y="2"/>
                    <a:pt x="35" y="4"/>
                  </a:cubicBezTo>
                  <a:cubicBezTo>
                    <a:pt x="32" y="4"/>
                    <a:pt x="32" y="4"/>
                    <a:pt x="32" y="4"/>
                  </a:cubicBezTo>
                  <a:cubicBezTo>
                    <a:pt x="30" y="4"/>
                    <a:pt x="30" y="4"/>
                    <a:pt x="30" y="4"/>
                  </a:cubicBezTo>
                  <a:cubicBezTo>
                    <a:pt x="29" y="2"/>
                    <a:pt x="28" y="1"/>
                    <a:pt x="28" y="0"/>
                  </a:cubicBezTo>
                  <a:cubicBezTo>
                    <a:pt x="25" y="0"/>
                    <a:pt x="22" y="1"/>
                    <a:pt x="20" y="2"/>
                  </a:cubicBezTo>
                  <a:cubicBezTo>
                    <a:pt x="20" y="3"/>
                    <a:pt x="20" y="5"/>
                    <a:pt x="20" y="6"/>
                  </a:cubicBezTo>
                  <a:cubicBezTo>
                    <a:pt x="20" y="7"/>
                    <a:pt x="19" y="7"/>
                    <a:pt x="18" y="8"/>
                  </a:cubicBezTo>
                  <a:cubicBezTo>
                    <a:pt x="17" y="8"/>
                    <a:pt x="16" y="8"/>
                    <a:pt x="16" y="9"/>
                  </a:cubicBezTo>
                  <a:cubicBezTo>
                    <a:pt x="15" y="8"/>
                    <a:pt x="13" y="7"/>
                    <a:pt x="12" y="6"/>
                  </a:cubicBezTo>
                  <a:cubicBezTo>
                    <a:pt x="10" y="8"/>
                    <a:pt x="8" y="10"/>
                    <a:pt x="6" y="12"/>
                  </a:cubicBezTo>
                  <a:cubicBezTo>
                    <a:pt x="7" y="13"/>
                    <a:pt x="8" y="15"/>
                    <a:pt x="9" y="16"/>
                  </a:cubicBezTo>
                  <a:cubicBezTo>
                    <a:pt x="8" y="16"/>
                    <a:pt x="8" y="17"/>
                    <a:pt x="8" y="18"/>
                  </a:cubicBezTo>
                  <a:cubicBezTo>
                    <a:pt x="7" y="19"/>
                    <a:pt x="7" y="20"/>
                    <a:pt x="6" y="20"/>
                  </a:cubicBezTo>
                  <a:cubicBezTo>
                    <a:pt x="5" y="20"/>
                    <a:pt x="3" y="20"/>
                    <a:pt x="2" y="20"/>
                  </a:cubicBezTo>
                  <a:cubicBezTo>
                    <a:pt x="1" y="22"/>
                    <a:pt x="0" y="25"/>
                    <a:pt x="0" y="28"/>
                  </a:cubicBezTo>
                  <a:cubicBezTo>
                    <a:pt x="1" y="28"/>
                    <a:pt x="2" y="29"/>
                    <a:pt x="4" y="30"/>
                  </a:cubicBezTo>
                  <a:cubicBezTo>
                    <a:pt x="4" y="32"/>
                    <a:pt x="4" y="32"/>
                    <a:pt x="4" y="32"/>
                  </a:cubicBezTo>
                  <a:cubicBezTo>
                    <a:pt x="4" y="35"/>
                    <a:pt x="4" y="35"/>
                    <a:pt x="4" y="35"/>
                  </a:cubicBezTo>
                  <a:cubicBezTo>
                    <a:pt x="2" y="35"/>
                    <a:pt x="1" y="36"/>
                    <a:pt x="0" y="37"/>
                  </a:cubicBezTo>
                  <a:cubicBezTo>
                    <a:pt x="0" y="39"/>
                    <a:pt x="1" y="42"/>
                    <a:pt x="2" y="45"/>
                  </a:cubicBezTo>
                  <a:cubicBezTo>
                    <a:pt x="3" y="44"/>
                    <a:pt x="5" y="44"/>
                    <a:pt x="6" y="44"/>
                  </a:cubicBezTo>
                  <a:cubicBezTo>
                    <a:pt x="7" y="45"/>
                    <a:pt x="7" y="46"/>
                    <a:pt x="8" y="46"/>
                  </a:cubicBezTo>
                  <a:cubicBezTo>
                    <a:pt x="8" y="47"/>
                    <a:pt x="8" y="48"/>
                    <a:pt x="9" y="49"/>
                  </a:cubicBezTo>
                  <a:cubicBezTo>
                    <a:pt x="8" y="50"/>
                    <a:pt x="7" y="51"/>
                    <a:pt x="6" y="52"/>
                  </a:cubicBezTo>
                  <a:cubicBezTo>
                    <a:pt x="8" y="55"/>
                    <a:pt x="10" y="56"/>
                    <a:pt x="12" y="58"/>
                  </a:cubicBezTo>
                  <a:cubicBezTo>
                    <a:pt x="13" y="57"/>
                    <a:pt x="15" y="56"/>
                    <a:pt x="16" y="55"/>
                  </a:cubicBezTo>
                  <a:cubicBezTo>
                    <a:pt x="16" y="56"/>
                    <a:pt x="17" y="56"/>
                    <a:pt x="18" y="57"/>
                  </a:cubicBezTo>
                  <a:cubicBezTo>
                    <a:pt x="19" y="57"/>
                    <a:pt x="20" y="58"/>
                    <a:pt x="20" y="58"/>
                  </a:cubicBezTo>
                  <a:cubicBezTo>
                    <a:pt x="20" y="59"/>
                    <a:pt x="20" y="61"/>
                    <a:pt x="20" y="63"/>
                  </a:cubicBezTo>
                  <a:cubicBezTo>
                    <a:pt x="22" y="64"/>
                    <a:pt x="25" y="64"/>
                    <a:pt x="28" y="65"/>
                  </a:cubicBezTo>
                  <a:cubicBezTo>
                    <a:pt x="28" y="63"/>
                    <a:pt x="29" y="62"/>
                    <a:pt x="30" y="60"/>
                  </a:cubicBezTo>
                  <a:cubicBezTo>
                    <a:pt x="32" y="61"/>
                    <a:pt x="32" y="61"/>
                    <a:pt x="32" y="61"/>
                  </a:cubicBezTo>
                  <a:cubicBezTo>
                    <a:pt x="35" y="60"/>
                    <a:pt x="35" y="60"/>
                    <a:pt x="35" y="60"/>
                  </a:cubicBezTo>
                  <a:cubicBezTo>
                    <a:pt x="35" y="62"/>
                    <a:pt x="36" y="63"/>
                    <a:pt x="37" y="65"/>
                  </a:cubicBezTo>
                  <a:cubicBezTo>
                    <a:pt x="39" y="64"/>
                    <a:pt x="42" y="64"/>
                    <a:pt x="45" y="63"/>
                  </a:cubicBezTo>
                  <a:cubicBezTo>
                    <a:pt x="44" y="61"/>
                    <a:pt x="44" y="59"/>
                    <a:pt x="44" y="58"/>
                  </a:cubicBezTo>
                  <a:cubicBezTo>
                    <a:pt x="45" y="58"/>
                    <a:pt x="46" y="57"/>
                    <a:pt x="46" y="57"/>
                  </a:cubicBezTo>
                  <a:cubicBezTo>
                    <a:pt x="47" y="56"/>
                    <a:pt x="48" y="56"/>
                    <a:pt x="49" y="55"/>
                  </a:cubicBezTo>
                  <a:cubicBezTo>
                    <a:pt x="50" y="56"/>
                    <a:pt x="51" y="57"/>
                    <a:pt x="52" y="58"/>
                  </a:cubicBezTo>
                  <a:cubicBezTo>
                    <a:pt x="55" y="56"/>
                    <a:pt x="57" y="55"/>
                    <a:pt x="58" y="52"/>
                  </a:cubicBezTo>
                  <a:cubicBezTo>
                    <a:pt x="57" y="51"/>
                    <a:pt x="56" y="50"/>
                    <a:pt x="55" y="49"/>
                  </a:cubicBezTo>
                  <a:cubicBezTo>
                    <a:pt x="56" y="48"/>
                    <a:pt x="56" y="47"/>
                    <a:pt x="57" y="46"/>
                  </a:cubicBezTo>
                  <a:cubicBezTo>
                    <a:pt x="57" y="46"/>
                    <a:pt x="58" y="45"/>
                    <a:pt x="58" y="44"/>
                  </a:cubicBezTo>
                  <a:cubicBezTo>
                    <a:pt x="60" y="44"/>
                    <a:pt x="61" y="44"/>
                    <a:pt x="63" y="45"/>
                  </a:cubicBezTo>
                  <a:cubicBezTo>
                    <a:pt x="64" y="42"/>
                    <a:pt x="64" y="39"/>
                    <a:pt x="65" y="37"/>
                  </a:cubicBezTo>
                  <a:cubicBezTo>
                    <a:pt x="63" y="36"/>
                    <a:pt x="62" y="35"/>
                    <a:pt x="60" y="35"/>
                  </a:cubicBezTo>
                  <a:lnTo>
                    <a:pt x="61" y="32"/>
                  </a:lnTo>
                  <a:close/>
                  <a:moveTo>
                    <a:pt x="40" y="46"/>
                  </a:moveTo>
                  <a:cubicBezTo>
                    <a:pt x="38" y="47"/>
                    <a:pt x="35" y="48"/>
                    <a:pt x="32" y="48"/>
                  </a:cubicBezTo>
                  <a:cubicBezTo>
                    <a:pt x="29" y="48"/>
                    <a:pt x="27" y="47"/>
                    <a:pt x="24" y="46"/>
                  </a:cubicBezTo>
                  <a:cubicBezTo>
                    <a:pt x="22" y="45"/>
                    <a:pt x="20" y="43"/>
                    <a:pt x="18" y="40"/>
                  </a:cubicBezTo>
                  <a:cubicBezTo>
                    <a:pt x="17" y="38"/>
                    <a:pt x="16" y="35"/>
                    <a:pt x="16" y="32"/>
                  </a:cubicBezTo>
                  <a:cubicBezTo>
                    <a:pt x="16" y="29"/>
                    <a:pt x="17" y="27"/>
                    <a:pt x="18" y="24"/>
                  </a:cubicBezTo>
                  <a:cubicBezTo>
                    <a:pt x="20" y="22"/>
                    <a:pt x="22" y="20"/>
                    <a:pt x="24" y="18"/>
                  </a:cubicBezTo>
                  <a:cubicBezTo>
                    <a:pt x="27" y="17"/>
                    <a:pt x="29" y="16"/>
                    <a:pt x="32" y="16"/>
                  </a:cubicBezTo>
                  <a:cubicBezTo>
                    <a:pt x="35" y="16"/>
                    <a:pt x="38" y="17"/>
                    <a:pt x="40" y="18"/>
                  </a:cubicBezTo>
                  <a:cubicBezTo>
                    <a:pt x="43" y="20"/>
                    <a:pt x="45" y="22"/>
                    <a:pt x="46" y="24"/>
                  </a:cubicBezTo>
                  <a:cubicBezTo>
                    <a:pt x="47" y="27"/>
                    <a:pt x="48" y="29"/>
                    <a:pt x="48" y="32"/>
                  </a:cubicBezTo>
                  <a:cubicBezTo>
                    <a:pt x="48" y="35"/>
                    <a:pt x="47" y="38"/>
                    <a:pt x="46" y="40"/>
                  </a:cubicBezTo>
                  <a:cubicBezTo>
                    <a:pt x="45" y="43"/>
                    <a:pt x="43" y="45"/>
                    <a:pt x="4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pic>
        <p:nvPicPr>
          <p:cNvPr id="4" name="Picture Placeholder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896" r="5896"/>
          <a:stretch>
            <a:fillRect/>
          </a:stretch>
        </p:blipFill>
        <p:spPr/>
      </p:pic>
    </p:spTree>
    <p:extLst>
      <p:ext uri="{BB962C8B-B14F-4D97-AF65-F5344CB8AC3E}">
        <p14:creationId xmlns:p14="http://schemas.microsoft.com/office/powerpoint/2010/main" val="40228030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53" presetClass="entr" presetSubtype="16"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up)">
                                      <p:cBhvr>
                                        <p:cTn id="43" dur="500"/>
                                        <p:tgtEl>
                                          <p:spTgt spid="31"/>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up)">
                                      <p:cBhvr>
                                        <p:cTn id="46" dur="500"/>
                                        <p:tgtEl>
                                          <p:spTgt spid="33"/>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left)">
                                      <p:cBhvr>
                                        <p:cTn id="50" dur="500"/>
                                        <p:tgtEl>
                                          <p:spTgt spid="36"/>
                                        </p:tgtEl>
                                      </p:cBhvr>
                                    </p:animEffect>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up)">
                                      <p:cBhvr>
                                        <p:cTn id="5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8" grpId="0"/>
      <p:bldP spid="9" grpId="0" build="p"/>
      <p:bldP spid="31" grpId="0"/>
      <p:bldP spid="32" grpId="0"/>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Shape 19">
            <a:extLst>
              <a:ext uri="{FF2B5EF4-FFF2-40B4-BE49-F238E27FC236}">
                <a16:creationId xmlns:a16="http://schemas.microsoft.com/office/drawing/2014/main" id="{C5CB540A-2785-43FA-AAF2-81A85B2476BF}"/>
              </a:ext>
            </a:extLst>
          </p:cNvPr>
          <p:cNvSpPr/>
          <p:nvPr/>
        </p:nvSpPr>
        <p:spPr>
          <a:xfrm rot="10800000" flipH="1" flipV="1">
            <a:off x="5372100" y="431798"/>
            <a:ext cx="6388100" cy="5994402"/>
          </a:xfrm>
          <a:custGeom>
            <a:avLst/>
            <a:gdLst>
              <a:gd name="connsiteX0" fmla="*/ 0 w 6388100"/>
              <a:gd name="connsiteY0" fmla="*/ 0 h 5994402"/>
              <a:gd name="connsiteX1" fmla="*/ 2603500 w 6388100"/>
              <a:gd name="connsiteY1" fmla="*/ 0 h 5994402"/>
              <a:gd name="connsiteX2" fmla="*/ 2603500 w 6388100"/>
              <a:gd name="connsiteY2" fmla="*/ 2 h 5994402"/>
              <a:gd name="connsiteX3" fmla="*/ 5473701 w 6388100"/>
              <a:gd name="connsiteY3" fmla="*/ 2 h 5994402"/>
              <a:gd name="connsiteX4" fmla="*/ 6388100 w 6388100"/>
              <a:gd name="connsiteY4" fmla="*/ 914401 h 5994402"/>
              <a:gd name="connsiteX5" fmla="*/ 6388100 w 6388100"/>
              <a:gd name="connsiteY5" fmla="*/ 5994402 h 5994402"/>
              <a:gd name="connsiteX6" fmla="*/ 723900 w 6388100"/>
              <a:gd name="connsiteY6" fmla="*/ 5994402 h 5994402"/>
              <a:gd name="connsiteX7" fmla="*/ 723900 w 6388100"/>
              <a:gd name="connsiteY7" fmla="*/ 5994399 h 5994402"/>
              <a:gd name="connsiteX8" fmla="*/ 0 w 6388100"/>
              <a:gd name="connsiteY8" fmla="*/ 5994399 h 599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8100" h="5994402">
                <a:moveTo>
                  <a:pt x="0" y="0"/>
                </a:moveTo>
                <a:lnTo>
                  <a:pt x="2603500" y="0"/>
                </a:lnTo>
                <a:lnTo>
                  <a:pt x="2603500" y="2"/>
                </a:lnTo>
                <a:lnTo>
                  <a:pt x="5473701" y="2"/>
                </a:lnTo>
                <a:lnTo>
                  <a:pt x="6388100" y="914401"/>
                </a:lnTo>
                <a:lnTo>
                  <a:pt x="6388100" y="5994402"/>
                </a:lnTo>
                <a:lnTo>
                  <a:pt x="723900" y="5994402"/>
                </a:lnTo>
                <a:lnTo>
                  <a:pt x="723900" y="5994399"/>
                </a:lnTo>
                <a:lnTo>
                  <a:pt x="0" y="5994399"/>
                </a:lnTo>
                <a:close/>
              </a:path>
            </a:pathLst>
          </a:cu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1" name="Right Triangle 10">
            <a:extLst>
              <a:ext uri="{FF2B5EF4-FFF2-40B4-BE49-F238E27FC236}">
                <a16:creationId xmlns:a16="http://schemas.microsoft.com/office/drawing/2014/main" id="{48C38038-A6B3-4525-849F-29D3E747286B}"/>
              </a:ext>
            </a:extLst>
          </p:cNvPr>
          <p:cNvSpPr/>
          <p:nvPr/>
        </p:nvSpPr>
        <p:spPr>
          <a:xfrm flipH="1" flipV="1">
            <a:off x="11004497" y="431799"/>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Rectangle 13">
            <a:extLst>
              <a:ext uri="{FF2B5EF4-FFF2-40B4-BE49-F238E27FC236}">
                <a16:creationId xmlns:a16="http://schemas.microsoft.com/office/drawing/2014/main" id="{7855C89D-8A8C-4F6A-B1E7-7F386E111A03}"/>
              </a:ext>
            </a:extLst>
          </p:cNvPr>
          <p:cNvSpPr/>
          <p:nvPr/>
        </p:nvSpPr>
        <p:spPr>
          <a:xfrm>
            <a:off x="5946773" y="2105712"/>
            <a:ext cx="5978527" cy="2800767"/>
          </a:xfrm>
          <a:prstGeom prst="rect">
            <a:avLst/>
          </a:prstGeom>
        </p:spPr>
        <p:txBody>
          <a:bodyPr wrap="square">
            <a:spAutoFit/>
          </a:bodyPr>
          <a:lstStyle/>
          <a:p>
            <a:r>
              <a:rPr lang="en-US" sz="4400" b="1">
                <a:solidFill>
                  <a:schemeClr val="bg2"/>
                </a:solidFill>
                <a:latin typeface="+mj-lt"/>
              </a:rPr>
              <a:t>Success Usually </a:t>
            </a:r>
          </a:p>
          <a:p>
            <a:r>
              <a:rPr lang="en-US" sz="4400" b="1">
                <a:solidFill>
                  <a:schemeClr val="bg2"/>
                </a:solidFill>
                <a:latin typeface="+mj-lt"/>
              </a:rPr>
              <a:t>Comes To Those</a:t>
            </a:r>
          </a:p>
          <a:p>
            <a:r>
              <a:rPr lang="en-US" sz="4400" b="1">
                <a:solidFill>
                  <a:schemeClr val="bg2"/>
                </a:solidFill>
                <a:latin typeface="+mj-lt"/>
              </a:rPr>
              <a:t>Who Are Too Busy </a:t>
            </a:r>
          </a:p>
          <a:p>
            <a:r>
              <a:rPr lang="en-US" sz="4400" b="1">
                <a:solidFill>
                  <a:schemeClr val="bg2"/>
                </a:solidFill>
                <a:latin typeface="+mj-lt"/>
              </a:rPr>
              <a:t>To Be Looking For It.</a:t>
            </a:r>
          </a:p>
        </p:txBody>
      </p:sp>
      <p:sp>
        <p:nvSpPr>
          <p:cNvPr id="15" name="Flowchart: Manual Input 14">
            <a:extLst>
              <a:ext uri="{FF2B5EF4-FFF2-40B4-BE49-F238E27FC236}">
                <a16:creationId xmlns:a16="http://schemas.microsoft.com/office/drawing/2014/main" id="{80B29C8F-6360-437C-8E3F-FA1C692AE94E}"/>
              </a:ext>
            </a:extLst>
          </p:cNvPr>
          <p:cNvSpPr/>
          <p:nvPr/>
        </p:nvSpPr>
        <p:spPr>
          <a:xfrm rot="5400000">
            <a:off x="6665883" y="921219"/>
            <a:ext cx="450273" cy="1644651"/>
          </a:xfrm>
          <a:prstGeom prst="flowChartManualInpu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TextBox 15">
            <a:extLst>
              <a:ext uri="{FF2B5EF4-FFF2-40B4-BE49-F238E27FC236}">
                <a16:creationId xmlns:a16="http://schemas.microsoft.com/office/drawing/2014/main" id="{F90F5C55-FAB2-4EC1-B2D3-E2F36F15326D}"/>
              </a:ext>
            </a:extLst>
          </p:cNvPr>
          <p:cNvSpPr txBox="1"/>
          <p:nvPr/>
        </p:nvSpPr>
        <p:spPr>
          <a:xfrm>
            <a:off x="6214743" y="1589655"/>
            <a:ext cx="1399542" cy="307777"/>
          </a:xfrm>
          <a:prstGeom prst="rect">
            <a:avLst/>
          </a:prstGeom>
          <a:noFill/>
        </p:spPr>
        <p:txBody>
          <a:bodyPr wrap="square" rtlCol="0">
            <a:spAutoFit/>
          </a:bodyPr>
          <a:lstStyle/>
          <a:p>
            <a:r>
              <a:rPr lang="en-ID" sz="1400" b="1">
                <a:gradFill>
                  <a:gsLst>
                    <a:gs pos="0">
                      <a:schemeClr val="accent1"/>
                    </a:gs>
                    <a:gs pos="100000">
                      <a:schemeClr val="accent2"/>
                    </a:gs>
                  </a:gsLst>
                  <a:lin ang="5400000" scaled="1"/>
                </a:gradFill>
                <a:ea typeface="Source Sans Pro" panose="020B0503030403020204" pitchFamily="34" charset="0"/>
              </a:rPr>
              <a:t>Break Slide</a:t>
            </a:r>
          </a:p>
        </p:txBody>
      </p:sp>
      <p:sp>
        <p:nvSpPr>
          <p:cNvPr id="17" name="TextBox 16">
            <a:extLst>
              <a:ext uri="{FF2B5EF4-FFF2-40B4-BE49-F238E27FC236}">
                <a16:creationId xmlns:a16="http://schemas.microsoft.com/office/drawing/2014/main" id="{E7D0C212-CBCC-4107-ACD9-0767583DEFD5}"/>
              </a:ext>
            </a:extLst>
          </p:cNvPr>
          <p:cNvSpPr txBox="1"/>
          <p:nvPr/>
        </p:nvSpPr>
        <p:spPr>
          <a:xfrm>
            <a:off x="5949311" y="5034991"/>
            <a:ext cx="1930405" cy="307777"/>
          </a:xfrm>
          <a:prstGeom prst="rect">
            <a:avLst/>
          </a:prstGeom>
          <a:noFill/>
        </p:spPr>
        <p:txBody>
          <a:bodyPr wrap="square" rtlCol="0">
            <a:spAutoFit/>
          </a:bodyPr>
          <a:lstStyle/>
          <a:p>
            <a:r>
              <a:rPr lang="en-ID" sz="1400" b="1">
                <a:solidFill>
                  <a:schemeClr val="bg2"/>
                </a:solidFill>
                <a:latin typeface="+mj-lt"/>
              </a:rPr>
              <a:t>- Gail Forcewind</a:t>
            </a:r>
          </a:p>
        </p:txBody>
      </p:sp>
      <p:pic>
        <p:nvPicPr>
          <p:cNvPr id="3" name="Picture Placeholder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6821" r="26821"/>
          <a:stretch>
            <a:fillRect/>
          </a:stretch>
        </p:blipFill>
        <p:spPr/>
      </p:pic>
    </p:spTree>
    <p:extLst>
      <p:ext uri="{BB962C8B-B14F-4D97-AF65-F5344CB8AC3E}">
        <p14:creationId xmlns:p14="http://schemas.microsoft.com/office/powerpoint/2010/main" val="417037993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1" grpId="0" animBg="1"/>
      <p:bldP spid="14" grpId="0"/>
      <p:bldP spid="15" grpId="0" animBg="1"/>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1CFED8-3334-449E-9537-25428CEAC42B}"/>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90C56956-0BFD-4AE9-952D-53F0AA3B8A19}"/>
              </a:ext>
            </a:extLst>
          </p:cNvPr>
          <p:cNvSpPr>
            <a:spLocks noGrp="1"/>
          </p:cNvSpPr>
          <p:nvPr>
            <p:ph type="subTitle" idx="1"/>
          </p:nvPr>
        </p:nvSpPr>
        <p:spPr/>
        <p:txBody>
          <a:bodyPr/>
          <a:lstStyle/>
          <a:p>
            <a:r>
              <a:rPr lang="en-ID"/>
              <a:t>Insert subtitle right here</a:t>
            </a:r>
          </a:p>
        </p:txBody>
      </p:sp>
      <p:sp>
        <p:nvSpPr>
          <p:cNvPr id="5" name="Slide Number Placeholder 4">
            <a:extLst>
              <a:ext uri="{FF2B5EF4-FFF2-40B4-BE49-F238E27FC236}">
                <a16:creationId xmlns:a16="http://schemas.microsoft.com/office/drawing/2014/main" id="{0C51AA09-CAD0-499B-9DF3-65DDBDF33820}"/>
              </a:ext>
            </a:extLst>
          </p:cNvPr>
          <p:cNvSpPr>
            <a:spLocks noGrp="1"/>
          </p:cNvSpPr>
          <p:nvPr>
            <p:ph type="sldNum" sz="quarter" idx="12"/>
          </p:nvPr>
        </p:nvSpPr>
        <p:spPr/>
        <p:txBody>
          <a:bodyPr/>
          <a:lstStyle/>
          <a:p>
            <a:fld id="{E3813BF9-5145-4417-B95D-FA8627973885}" type="slidenum">
              <a:rPr lang="en-US" smtClean="0"/>
              <a:pPr/>
              <a:t>22</a:t>
            </a:fld>
            <a:endParaRPr lang="en-US"/>
          </a:p>
        </p:txBody>
      </p:sp>
      <p:graphicFrame>
        <p:nvGraphicFramePr>
          <p:cNvPr id="6" name="Chart 5">
            <a:extLst>
              <a:ext uri="{FF2B5EF4-FFF2-40B4-BE49-F238E27FC236}">
                <a16:creationId xmlns:a16="http://schemas.microsoft.com/office/drawing/2014/main" id="{E426FDAC-2DA4-4D76-A51A-D4E029402D41}"/>
              </a:ext>
            </a:extLst>
          </p:cNvPr>
          <p:cNvGraphicFramePr/>
          <p:nvPr>
            <p:extLst>
              <p:ext uri="{D42A27DB-BD31-4B8C-83A1-F6EECF244321}">
                <p14:modId xmlns:p14="http://schemas.microsoft.com/office/powerpoint/2010/main" val="2804939076"/>
              </p:ext>
            </p:extLst>
          </p:nvPr>
        </p:nvGraphicFramePr>
        <p:xfrm>
          <a:off x="307735" y="1642497"/>
          <a:ext cx="11576529" cy="289338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F83DF2D-9734-4566-803F-DDC1E2C5A772}"/>
              </a:ext>
            </a:extLst>
          </p:cNvPr>
          <p:cNvSpPr txBox="1"/>
          <p:nvPr/>
        </p:nvSpPr>
        <p:spPr>
          <a:xfrm>
            <a:off x="1000390" y="4745734"/>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89%</a:t>
            </a:r>
          </a:p>
        </p:txBody>
      </p:sp>
      <p:sp>
        <p:nvSpPr>
          <p:cNvPr id="9" name="TextBox 8">
            <a:extLst>
              <a:ext uri="{FF2B5EF4-FFF2-40B4-BE49-F238E27FC236}">
                <a16:creationId xmlns:a16="http://schemas.microsoft.com/office/drawing/2014/main" id="{7862EF87-7A6D-4596-8DBB-14ADE98A4880}"/>
              </a:ext>
            </a:extLst>
          </p:cNvPr>
          <p:cNvSpPr txBox="1"/>
          <p:nvPr/>
        </p:nvSpPr>
        <p:spPr>
          <a:xfrm>
            <a:off x="2916597" y="4884233"/>
            <a:ext cx="2162714" cy="830997"/>
          </a:xfrm>
          <a:prstGeom prst="rect">
            <a:avLst/>
          </a:prstGeom>
          <a:noFill/>
        </p:spPr>
        <p:txBody>
          <a:bodyPr wrap="square" rtlCol="0">
            <a:spAutoFit/>
          </a:bodyPr>
          <a:lstStyle/>
          <a:p>
            <a:r>
              <a:rPr lang="en-ID" sz="2400" b="1">
                <a:latin typeface="+mj-lt"/>
              </a:rPr>
              <a:t>Our Income</a:t>
            </a:r>
          </a:p>
          <a:p>
            <a:r>
              <a:rPr lang="en-ID" sz="2400" b="1">
                <a:latin typeface="+mj-lt"/>
              </a:rPr>
              <a:t>This Year</a:t>
            </a:r>
          </a:p>
        </p:txBody>
      </p:sp>
      <p:sp>
        <p:nvSpPr>
          <p:cNvPr id="10" name="Rectangle 9">
            <a:extLst>
              <a:ext uri="{FF2B5EF4-FFF2-40B4-BE49-F238E27FC236}">
                <a16:creationId xmlns:a16="http://schemas.microsoft.com/office/drawing/2014/main" id="{2612C769-A392-4653-AF2F-6F687F920C4F}"/>
              </a:ext>
            </a:extLst>
          </p:cNvPr>
          <p:cNvSpPr/>
          <p:nvPr/>
        </p:nvSpPr>
        <p:spPr>
          <a:xfrm>
            <a:off x="1000390" y="5753330"/>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
        <p:nvSpPr>
          <p:cNvPr id="11" name="TextBox 10">
            <a:extLst>
              <a:ext uri="{FF2B5EF4-FFF2-40B4-BE49-F238E27FC236}">
                <a16:creationId xmlns:a16="http://schemas.microsoft.com/office/drawing/2014/main" id="{78DCE16A-D0CD-418F-AE92-53A56A4C95BD}"/>
              </a:ext>
            </a:extLst>
          </p:cNvPr>
          <p:cNvSpPr txBox="1"/>
          <p:nvPr/>
        </p:nvSpPr>
        <p:spPr>
          <a:xfrm>
            <a:off x="6416764" y="4740569"/>
            <a:ext cx="2612670" cy="1107996"/>
          </a:xfrm>
          <a:prstGeom prst="rect">
            <a:avLst/>
          </a:prstGeom>
          <a:noFill/>
        </p:spPr>
        <p:txBody>
          <a:bodyPr wrap="square" rtlCol="0">
            <a:spAutoFit/>
          </a:bodyPr>
          <a:lstStyle/>
          <a:p>
            <a:r>
              <a:rPr lang="en-ID" sz="6600" b="1">
                <a:gradFill>
                  <a:gsLst>
                    <a:gs pos="0">
                      <a:schemeClr val="accent1"/>
                    </a:gs>
                    <a:gs pos="100000">
                      <a:schemeClr val="accent2"/>
                    </a:gs>
                  </a:gsLst>
                  <a:lin ang="5400000" scaled="1"/>
                </a:gradFill>
                <a:latin typeface="+mj-lt"/>
              </a:rPr>
              <a:t>81%</a:t>
            </a:r>
          </a:p>
        </p:txBody>
      </p:sp>
      <p:sp>
        <p:nvSpPr>
          <p:cNvPr id="12" name="TextBox 11">
            <a:extLst>
              <a:ext uri="{FF2B5EF4-FFF2-40B4-BE49-F238E27FC236}">
                <a16:creationId xmlns:a16="http://schemas.microsoft.com/office/drawing/2014/main" id="{72D5BCDC-21BA-431B-9305-704F4F25E7F1}"/>
              </a:ext>
            </a:extLst>
          </p:cNvPr>
          <p:cNvSpPr txBox="1"/>
          <p:nvPr/>
        </p:nvSpPr>
        <p:spPr>
          <a:xfrm>
            <a:off x="8332971" y="4879068"/>
            <a:ext cx="2162714" cy="830997"/>
          </a:xfrm>
          <a:prstGeom prst="rect">
            <a:avLst/>
          </a:prstGeom>
          <a:noFill/>
        </p:spPr>
        <p:txBody>
          <a:bodyPr wrap="square" rtlCol="0">
            <a:spAutoFit/>
          </a:bodyPr>
          <a:lstStyle/>
          <a:p>
            <a:r>
              <a:rPr lang="en-ID" sz="2400" b="1">
                <a:latin typeface="+mj-lt"/>
              </a:rPr>
              <a:t>Our Outcome</a:t>
            </a:r>
          </a:p>
          <a:p>
            <a:r>
              <a:rPr lang="en-ID" sz="2400" b="1">
                <a:latin typeface="+mj-lt"/>
              </a:rPr>
              <a:t>This Year</a:t>
            </a:r>
          </a:p>
        </p:txBody>
      </p:sp>
      <p:sp>
        <p:nvSpPr>
          <p:cNvPr id="13" name="Rectangle 12">
            <a:extLst>
              <a:ext uri="{FF2B5EF4-FFF2-40B4-BE49-F238E27FC236}">
                <a16:creationId xmlns:a16="http://schemas.microsoft.com/office/drawing/2014/main" id="{AD6565DF-12C2-44A2-8B78-0DE39A7215FE}"/>
              </a:ext>
            </a:extLst>
          </p:cNvPr>
          <p:cNvSpPr/>
          <p:nvPr/>
        </p:nvSpPr>
        <p:spPr>
          <a:xfrm>
            <a:off x="6416764" y="5748165"/>
            <a:ext cx="5060595"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400"/>
          </a:p>
        </p:txBody>
      </p:sp>
    </p:spTree>
    <p:extLst>
      <p:ext uri="{BB962C8B-B14F-4D97-AF65-F5344CB8AC3E}">
        <p14:creationId xmlns:p14="http://schemas.microsoft.com/office/powerpoint/2010/main" val="213408308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outVertical)">
                                      <p:cBhvr>
                                        <p:cTn id="7" dur="500"/>
                                        <p:tgtEl>
                                          <p:spTgt spid="4">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Graphic spid="6" grpId="0">
        <p:bldAsOne/>
      </p:bldGraphic>
      <p:bldP spid="8" grpId="0"/>
      <p:bldP spid="9" grpId="0"/>
      <p:bldP spid="10" grpId="0"/>
      <p:bldP spid="11" grpId="0"/>
      <p:bldP spid="12"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0C696A-77C3-4A23-AA20-100E1B5508BE}"/>
              </a:ext>
            </a:extLst>
          </p:cNvPr>
          <p:cNvSpPr>
            <a:spLocks noGrp="1"/>
          </p:cNvSpPr>
          <p:nvPr>
            <p:ph type="sldNum" sz="quarter" idx="12"/>
          </p:nvPr>
        </p:nvSpPr>
        <p:spPr/>
        <p:txBody>
          <a:bodyPr/>
          <a:lstStyle/>
          <a:p>
            <a:fld id="{E3813BF9-5145-4417-B95D-FA8627973885}" type="slidenum">
              <a:rPr lang="en-US" smtClean="0"/>
              <a:pPr/>
              <a:t>23</a:t>
            </a:fld>
            <a:endParaRPr lang="en-US"/>
          </a:p>
        </p:txBody>
      </p:sp>
      <p:sp>
        <p:nvSpPr>
          <p:cNvPr id="3" name="Title 2">
            <a:extLst>
              <a:ext uri="{FF2B5EF4-FFF2-40B4-BE49-F238E27FC236}">
                <a16:creationId xmlns:a16="http://schemas.microsoft.com/office/drawing/2014/main" id="{AF70F869-239B-483F-834F-87B0C52613C1}"/>
              </a:ext>
            </a:extLst>
          </p:cNvPr>
          <p:cNvSpPr>
            <a:spLocks noGrp="1"/>
          </p:cNvSpPr>
          <p:nvPr>
            <p:ph type="ctrTitle"/>
          </p:nvPr>
        </p:nvSpPr>
        <p:spPr/>
        <p:txBody>
          <a:bodyPr/>
          <a:lstStyle/>
          <a:p>
            <a:r>
              <a:rPr lang="en-ID"/>
              <a:t>Chart Slide</a:t>
            </a:r>
          </a:p>
        </p:txBody>
      </p:sp>
      <p:sp>
        <p:nvSpPr>
          <p:cNvPr id="4" name="Subtitle 3">
            <a:extLst>
              <a:ext uri="{FF2B5EF4-FFF2-40B4-BE49-F238E27FC236}">
                <a16:creationId xmlns:a16="http://schemas.microsoft.com/office/drawing/2014/main" id="{C98DB728-D110-4454-BDAF-EBB741976C46}"/>
              </a:ext>
            </a:extLst>
          </p:cNvPr>
          <p:cNvSpPr>
            <a:spLocks noGrp="1"/>
          </p:cNvSpPr>
          <p:nvPr>
            <p:ph type="subTitle" idx="1"/>
          </p:nvPr>
        </p:nvSpPr>
        <p:spPr/>
        <p:txBody>
          <a:bodyPr/>
          <a:lstStyle/>
          <a:p>
            <a:r>
              <a:rPr lang="en-ID"/>
              <a:t>Insert subtitle right here</a:t>
            </a:r>
          </a:p>
        </p:txBody>
      </p:sp>
      <p:graphicFrame>
        <p:nvGraphicFramePr>
          <p:cNvPr id="6" name="Chart 5">
            <a:extLst>
              <a:ext uri="{FF2B5EF4-FFF2-40B4-BE49-F238E27FC236}">
                <a16:creationId xmlns:a16="http://schemas.microsoft.com/office/drawing/2014/main" id="{356A7BDC-CDA2-495C-9FB3-CC4464F622D2}"/>
              </a:ext>
            </a:extLst>
          </p:cNvPr>
          <p:cNvGraphicFramePr/>
          <p:nvPr>
            <p:extLst>
              <p:ext uri="{D42A27DB-BD31-4B8C-83A1-F6EECF244321}">
                <p14:modId xmlns:p14="http://schemas.microsoft.com/office/powerpoint/2010/main" val="2345650766"/>
              </p:ext>
            </p:extLst>
          </p:nvPr>
        </p:nvGraphicFramePr>
        <p:xfrm>
          <a:off x="463905" y="1657351"/>
          <a:ext cx="5546370" cy="484822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7C2AC143-481F-42D7-8F9A-0D151D94CF54}"/>
              </a:ext>
            </a:extLst>
          </p:cNvPr>
          <p:cNvSpPr txBox="1"/>
          <p:nvPr/>
        </p:nvSpPr>
        <p:spPr>
          <a:xfrm>
            <a:off x="6524625" y="1823797"/>
            <a:ext cx="2934838" cy="830997"/>
          </a:xfrm>
          <a:prstGeom prst="rect">
            <a:avLst/>
          </a:prstGeom>
          <a:noFill/>
        </p:spPr>
        <p:txBody>
          <a:bodyPr wrap="square" rtlCol="0">
            <a:spAutoFit/>
          </a:bodyPr>
          <a:lstStyle/>
          <a:p>
            <a:r>
              <a:rPr lang="en-ID" sz="4800" b="1">
                <a:solidFill>
                  <a:schemeClr val="accent1"/>
                </a:solidFill>
                <a:latin typeface="+mj-lt"/>
              </a:rPr>
              <a:t>$37,348</a:t>
            </a:r>
          </a:p>
        </p:txBody>
      </p:sp>
      <p:sp>
        <p:nvSpPr>
          <p:cNvPr id="8" name="Rectangle 7">
            <a:extLst>
              <a:ext uri="{FF2B5EF4-FFF2-40B4-BE49-F238E27FC236}">
                <a16:creationId xmlns:a16="http://schemas.microsoft.com/office/drawing/2014/main" id="{EBA479AB-7FC5-4BED-A768-FCBF7E4FE5D4}"/>
              </a:ext>
            </a:extLst>
          </p:cNvPr>
          <p:cNvSpPr/>
          <p:nvPr/>
        </p:nvSpPr>
        <p:spPr>
          <a:xfrm>
            <a:off x="6505575" y="2584428"/>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9" name="TextBox 8">
            <a:extLst>
              <a:ext uri="{FF2B5EF4-FFF2-40B4-BE49-F238E27FC236}">
                <a16:creationId xmlns:a16="http://schemas.microsoft.com/office/drawing/2014/main" id="{44AFFC7A-E618-4019-8C3C-50678A359BB1}"/>
              </a:ext>
            </a:extLst>
          </p:cNvPr>
          <p:cNvSpPr txBox="1"/>
          <p:nvPr/>
        </p:nvSpPr>
        <p:spPr>
          <a:xfrm>
            <a:off x="8877014" y="1913926"/>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Sales</a:t>
            </a:r>
          </a:p>
          <a:p>
            <a:r>
              <a:rPr lang="en-ID" b="1">
                <a:gradFill>
                  <a:gsLst>
                    <a:gs pos="0">
                      <a:schemeClr val="accent1"/>
                    </a:gs>
                    <a:gs pos="100000">
                      <a:schemeClr val="accent2"/>
                    </a:gs>
                  </a:gsLst>
                  <a:lin ang="5400000" scaled="1"/>
                </a:gradFill>
              </a:rPr>
              <a:t>This Month</a:t>
            </a:r>
          </a:p>
        </p:txBody>
      </p:sp>
      <p:sp>
        <p:nvSpPr>
          <p:cNvPr id="13" name="TextBox 12">
            <a:extLst>
              <a:ext uri="{FF2B5EF4-FFF2-40B4-BE49-F238E27FC236}">
                <a16:creationId xmlns:a16="http://schemas.microsoft.com/office/drawing/2014/main" id="{7C5ECCF3-DB1E-404C-B20C-A1B712220C2F}"/>
              </a:ext>
            </a:extLst>
          </p:cNvPr>
          <p:cNvSpPr txBox="1"/>
          <p:nvPr/>
        </p:nvSpPr>
        <p:spPr>
          <a:xfrm>
            <a:off x="6524625" y="3378038"/>
            <a:ext cx="2934838" cy="830997"/>
          </a:xfrm>
          <a:prstGeom prst="rect">
            <a:avLst/>
          </a:prstGeom>
          <a:noFill/>
        </p:spPr>
        <p:txBody>
          <a:bodyPr wrap="square" rtlCol="0">
            <a:spAutoFit/>
          </a:bodyPr>
          <a:lstStyle/>
          <a:p>
            <a:r>
              <a:rPr lang="en-ID" sz="4800" b="1">
                <a:solidFill>
                  <a:schemeClr val="accent2"/>
                </a:solidFill>
                <a:latin typeface="+mj-lt"/>
              </a:rPr>
              <a:t>$10,934</a:t>
            </a:r>
          </a:p>
        </p:txBody>
      </p:sp>
      <p:sp>
        <p:nvSpPr>
          <p:cNvPr id="14" name="Rectangle 13">
            <a:extLst>
              <a:ext uri="{FF2B5EF4-FFF2-40B4-BE49-F238E27FC236}">
                <a16:creationId xmlns:a16="http://schemas.microsoft.com/office/drawing/2014/main" id="{51317B3F-5F00-4380-BBC9-511B40A16518}"/>
              </a:ext>
            </a:extLst>
          </p:cNvPr>
          <p:cNvSpPr/>
          <p:nvPr/>
        </p:nvSpPr>
        <p:spPr>
          <a:xfrm>
            <a:off x="6505575" y="4138669"/>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5" name="TextBox 14">
            <a:extLst>
              <a:ext uri="{FF2B5EF4-FFF2-40B4-BE49-F238E27FC236}">
                <a16:creationId xmlns:a16="http://schemas.microsoft.com/office/drawing/2014/main" id="{A527EA22-EB9A-4293-B933-BCF5EBEBB160}"/>
              </a:ext>
            </a:extLst>
          </p:cNvPr>
          <p:cNvSpPr txBox="1"/>
          <p:nvPr/>
        </p:nvSpPr>
        <p:spPr>
          <a:xfrm>
            <a:off x="8877014" y="3468167"/>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Our Loss</a:t>
            </a:r>
          </a:p>
          <a:p>
            <a:r>
              <a:rPr lang="en-ID" b="1">
                <a:gradFill>
                  <a:gsLst>
                    <a:gs pos="0">
                      <a:schemeClr val="accent1"/>
                    </a:gs>
                    <a:gs pos="100000">
                      <a:schemeClr val="accent2"/>
                    </a:gs>
                  </a:gsLst>
                  <a:lin ang="5400000" scaled="1"/>
                </a:gradFill>
              </a:rPr>
              <a:t>This Month</a:t>
            </a:r>
          </a:p>
        </p:txBody>
      </p:sp>
      <p:sp>
        <p:nvSpPr>
          <p:cNvPr id="16" name="TextBox 15">
            <a:extLst>
              <a:ext uri="{FF2B5EF4-FFF2-40B4-BE49-F238E27FC236}">
                <a16:creationId xmlns:a16="http://schemas.microsoft.com/office/drawing/2014/main" id="{34315E94-593C-4DA7-B06A-2251FB6F4505}"/>
              </a:ext>
            </a:extLst>
          </p:cNvPr>
          <p:cNvSpPr txBox="1"/>
          <p:nvPr/>
        </p:nvSpPr>
        <p:spPr>
          <a:xfrm>
            <a:off x="6524625" y="4964123"/>
            <a:ext cx="2934838" cy="830997"/>
          </a:xfrm>
          <a:prstGeom prst="rect">
            <a:avLst/>
          </a:prstGeom>
          <a:noFill/>
        </p:spPr>
        <p:txBody>
          <a:bodyPr wrap="square" rtlCol="0">
            <a:spAutoFit/>
          </a:bodyPr>
          <a:lstStyle/>
          <a:p>
            <a:r>
              <a:rPr lang="en-ID" sz="4800" b="1">
                <a:solidFill>
                  <a:schemeClr val="tx1">
                    <a:lumMod val="60000"/>
                    <a:lumOff val="40000"/>
                  </a:schemeClr>
                </a:solidFill>
                <a:latin typeface="+mj-lt"/>
              </a:rPr>
              <a:t>$26,414</a:t>
            </a:r>
          </a:p>
        </p:txBody>
      </p:sp>
      <p:sp>
        <p:nvSpPr>
          <p:cNvPr id="17" name="Rectangle 16">
            <a:extLst>
              <a:ext uri="{FF2B5EF4-FFF2-40B4-BE49-F238E27FC236}">
                <a16:creationId xmlns:a16="http://schemas.microsoft.com/office/drawing/2014/main" id="{1BD0D381-495C-49B5-9626-96E4A6FEFE51}"/>
              </a:ext>
            </a:extLst>
          </p:cNvPr>
          <p:cNvSpPr/>
          <p:nvPr/>
        </p:nvSpPr>
        <p:spPr>
          <a:xfrm>
            <a:off x="6505575" y="5724754"/>
            <a:ext cx="4514279"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400"/>
          </a:p>
        </p:txBody>
      </p:sp>
      <p:sp>
        <p:nvSpPr>
          <p:cNvPr id="18" name="TextBox 17">
            <a:extLst>
              <a:ext uri="{FF2B5EF4-FFF2-40B4-BE49-F238E27FC236}">
                <a16:creationId xmlns:a16="http://schemas.microsoft.com/office/drawing/2014/main" id="{CD60A7E4-04F9-4144-8A1A-2ED22BBE42B6}"/>
              </a:ext>
            </a:extLst>
          </p:cNvPr>
          <p:cNvSpPr txBox="1"/>
          <p:nvPr/>
        </p:nvSpPr>
        <p:spPr>
          <a:xfrm>
            <a:off x="8877014" y="5054252"/>
            <a:ext cx="169097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Total From</a:t>
            </a:r>
          </a:p>
          <a:p>
            <a:r>
              <a:rPr lang="en-ID" b="1">
                <a:gradFill>
                  <a:gsLst>
                    <a:gs pos="0">
                      <a:schemeClr val="accent1"/>
                    </a:gs>
                    <a:gs pos="100000">
                      <a:schemeClr val="accent2"/>
                    </a:gs>
                  </a:gsLst>
                  <a:lin ang="5400000" scaled="1"/>
                </a:gradFill>
              </a:rPr>
              <a:t>This Month</a:t>
            </a:r>
          </a:p>
        </p:txBody>
      </p:sp>
    </p:spTree>
    <p:extLst>
      <p:ext uri="{BB962C8B-B14F-4D97-AF65-F5344CB8AC3E}">
        <p14:creationId xmlns:p14="http://schemas.microsoft.com/office/powerpoint/2010/main" val="8170372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left)">
                                      <p:cBhvr>
                                        <p:cTn id="7" dur="500"/>
                                        <p:tgtEl>
                                          <p:spTgt spid="6">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graphicEl>
                                              <a:chart seriesIdx="-4" categoryIdx="0" bldStep="category"/>
                                            </p:graphicEl>
                                          </p:spTgt>
                                        </p:tgtEl>
                                        <p:attrNameLst>
                                          <p:attrName>style.visibility</p:attrName>
                                        </p:attrNameLst>
                                      </p:cBhvr>
                                      <p:to>
                                        <p:strVal val="visible"/>
                                      </p:to>
                                    </p:set>
                                    <p:animEffect transition="in" filter="wipe(left)">
                                      <p:cBhvr>
                                        <p:cTn id="11" dur="500"/>
                                        <p:tgtEl>
                                          <p:spTgt spid="6">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graphicEl>
                                              <a:chart seriesIdx="-4" categoryIdx="1" bldStep="category"/>
                                            </p:graphicEl>
                                          </p:spTgt>
                                        </p:tgtEl>
                                        <p:attrNameLst>
                                          <p:attrName>style.visibility</p:attrName>
                                        </p:attrNameLst>
                                      </p:cBhvr>
                                      <p:to>
                                        <p:strVal val="visible"/>
                                      </p:to>
                                    </p:set>
                                    <p:animEffect transition="in" filter="wipe(left)">
                                      <p:cBhvr>
                                        <p:cTn id="15" dur="500"/>
                                        <p:tgtEl>
                                          <p:spTgt spid="6">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graphicEl>
                                              <a:chart seriesIdx="-4" categoryIdx="2" bldStep="category"/>
                                            </p:graphicEl>
                                          </p:spTgt>
                                        </p:tgtEl>
                                        <p:attrNameLst>
                                          <p:attrName>style.visibility</p:attrName>
                                        </p:attrNameLst>
                                      </p:cBhvr>
                                      <p:to>
                                        <p:strVal val="visible"/>
                                      </p:to>
                                    </p:set>
                                    <p:animEffect transition="in" filter="wipe(left)">
                                      <p:cBhvr>
                                        <p:cTn id="19" dur="500"/>
                                        <p:tgtEl>
                                          <p:spTgt spid="6">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
                                            <p:graphicEl>
                                              <a:chart seriesIdx="-4" categoryIdx="3" bldStep="category"/>
                                            </p:graphicEl>
                                          </p:spTgt>
                                        </p:tgtEl>
                                        <p:attrNameLst>
                                          <p:attrName>style.visibility</p:attrName>
                                        </p:attrNameLst>
                                      </p:cBhvr>
                                      <p:to>
                                        <p:strVal val="visible"/>
                                      </p:to>
                                    </p:set>
                                    <p:animEffect transition="in" filter="wipe(left)">
                                      <p:cBhvr>
                                        <p:cTn id="23" dur="500"/>
                                        <p:tgtEl>
                                          <p:spTgt spid="6">
                                            <p:graphicEl>
                                              <a:chart seriesIdx="-4" categoryIdx="3" bldStep="category"/>
                                            </p:graphic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left)">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500"/>
                            </p:stCondLst>
                            <p:childTnLst>
                              <p:par>
                                <p:cTn id="45" presetID="22"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up)">
                                      <p:cBhvr>
                                        <p:cTn id="47" dur="500"/>
                                        <p:tgtEl>
                                          <p:spTgt spid="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up)">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Chart bld="category"/>
        </p:bldSub>
      </p:bldGraphic>
      <p:bldP spid="7" grpId="0"/>
      <p:bldP spid="8" grpId="0"/>
      <p:bldP spid="9" grpId="0"/>
      <p:bldP spid="13" grpId="0"/>
      <p:bldP spid="14" grpId="0"/>
      <p:bldP spid="15" grpId="0"/>
      <p:bldP spid="16" grpId="0"/>
      <p:bldP spid="17" grpId="0"/>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724185-AA5F-419F-B9F5-42C88C1241E1}"/>
              </a:ext>
            </a:extLst>
          </p:cNvPr>
          <p:cNvSpPr>
            <a:spLocks noGrp="1"/>
          </p:cNvSpPr>
          <p:nvPr>
            <p:ph type="sldNum" sz="quarter" idx="12"/>
          </p:nvPr>
        </p:nvSpPr>
        <p:spPr/>
        <p:txBody>
          <a:bodyPr/>
          <a:lstStyle/>
          <a:p>
            <a:fld id="{E3813BF9-5145-4417-B95D-FA8627973885}" type="slidenum">
              <a:rPr lang="en-US" smtClean="0"/>
              <a:pPr/>
              <a:t>24</a:t>
            </a:fld>
            <a:endParaRPr lang="en-US"/>
          </a:p>
        </p:txBody>
      </p:sp>
      <p:sp>
        <p:nvSpPr>
          <p:cNvPr id="3" name="Title 2">
            <a:extLst>
              <a:ext uri="{FF2B5EF4-FFF2-40B4-BE49-F238E27FC236}">
                <a16:creationId xmlns:a16="http://schemas.microsoft.com/office/drawing/2014/main" id="{10EDAF40-418E-4CB1-8C65-B88528B136C1}"/>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DA5E336A-507B-4FE5-95EA-18277411D5B4}"/>
              </a:ext>
            </a:extLst>
          </p:cNvPr>
          <p:cNvSpPr>
            <a:spLocks noGrp="1"/>
          </p:cNvSpPr>
          <p:nvPr>
            <p:ph type="subTitle" idx="1"/>
          </p:nvPr>
        </p:nvSpPr>
        <p:spPr>
          <a:xfrm>
            <a:off x="2665862" y="457204"/>
            <a:ext cx="6860276" cy="350838"/>
          </a:xfrm>
        </p:spPr>
        <p:txBody>
          <a:bodyPr/>
          <a:lstStyle/>
          <a:p>
            <a:r>
              <a:rPr lang="en-ID"/>
              <a:t>Insert subtitle right here</a:t>
            </a:r>
          </a:p>
        </p:txBody>
      </p:sp>
      <p:cxnSp>
        <p:nvCxnSpPr>
          <p:cNvPr id="5" name="Straight Connector 4">
            <a:extLst>
              <a:ext uri="{FF2B5EF4-FFF2-40B4-BE49-F238E27FC236}">
                <a16:creationId xmlns:a16="http://schemas.microsoft.com/office/drawing/2014/main" id="{2E8D9B50-D088-4DAD-AE11-65273BC86DFD}"/>
              </a:ext>
            </a:extLst>
          </p:cNvPr>
          <p:cNvCxnSpPr/>
          <p:nvPr/>
        </p:nvCxnSpPr>
        <p:spPr>
          <a:xfrm flipH="1"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75E96A52-4D27-477A-A236-71B174D28FA9}"/>
              </a:ext>
            </a:extLst>
          </p:cNvPr>
          <p:cNvCxnSpPr/>
          <p:nvPr/>
        </p:nvCxnSpPr>
        <p:spPr>
          <a:xfrm flipV="1">
            <a:off x="5208353" y="2491595"/>
            <a:ext cx="1783802" cy="3057086"/>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86173A62-F132-491B-8B95-A435A5947341}"/>
              </a:ext>
            </a:extLst>
          </p:cNvPr>
          <p:cNvCxnSpPr/>
          <p:nvPr/>
        </p:nvCxnSpPr>
        <p:spPr>
          <a:xfrm>
            <a:off x="4320792" y="4032451"/>
            <a:ext cx="3590040" cy="0"/>
          </a:xfrm>
          <a:prstGeom prst="line">
            <a:avLst/>
          </a:prstGeom>
          <a:ln w="22225">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id="{BCC35AB1-BF5B-46A1-8892-688CC6E42C2E}"/>
              </a:ext>
            </a:extLst>
          </p:cNvPr>
          <p:cNvSpPr/>
          <p:nvPr/>
        </p:nvSpPr>
        <p:spPr>
          <a:xfrm>
            <a:off x="5380760" y="3317212"/>
            <a:ext cx="1440000" cy="144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tx1">
              <a:lumMod val="40000"/>
              <a:lumOff val="6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algn="ctr" defTabSz="800100">
              <a:lnSpc>
                <a:spcPct val="90000"/>
              </a:lnSpc>
              <a:spcBef>
                <a:spcPct val="0"/>
              </a:spcBef>
            </a:pPr>
            <a:r>
              <a:rPr lang="en-US" sz="2400" b="1" dirty="0">
                <a:solidFill>
                  <a:schemeClr val="bg1"/>
                </a:solidFill>
                <a:latin typeface="+mj-lt"/>
                <a:ea typeface="Open Sans" pitchFamily="34" charset="0"/>
                <a:cs typeface="Helvetica Light"/>
              </a:rPr>
              <a:t>Main</a:t>
            </a:r>
            <a:br>
              <a:rPr lang="en-US" sz="2400" b="1" dirty="0">
                <a:solidFill>
                  <a:schemeClr val="bg1"/>
                </a:solidFill>
                <a:latin typeface="+mj-lt"/>
                <a:ea typeface="Open Sans" pitchFamily="34" charset="0"/>
                <a:cs typeface="Helvetica Light"/>
              </a:rPr>
            </a:br>
            <a:r>
              <a:rPr lang="en-US" sz="2400" b="1" dirty="0">
                <a:solidFill>
                  <a:schemeClr val="bg1"/>
                </a:solidFill>
                <a:latin typeface="+mj-lt"/>
                <a:ea typeface="Open Sans" pitchFamily="34" charset="0"/>
                <a:cs typeface="Helvetica Light"/>
              </a:rPr>
              <a:t>Goal</a:t>
            </a:r>
          </a:p>
        </p:txBody>
      </p:sp>
      <p:sp>
        <p:nvSpPr>
          <p:cNvPr id="9" name="Freeform 6">
            <a:extLst>
              <a:ext uri="{FF2B5EF4-FFF2-40B4-BE49-F238E27FC236}">
                <a16:creationId xmlns:a16="http://schemas.microsoft.com/office/drawing/2014/main" id="{03358524-2C8D-4551-8E24-62EBD48CD433}"/>
              </a:ext>
            </a:extLst>
          </p:cNvPr>
          <p:cNvSpPr/>
          <p:nvPr/>
        </p:nvSpPr>
        <p:spPr>
          <a:xfrm>
            <a:off x="4617954"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1"/>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0" name="Freeform 7">
            <a:extLst>
              <a:ext uri="{FF2B5EF4-FFF2-40B4-BE49-F238E27FC236}">
                <a16:creationId xmlns:a16="http://schemas.microsoft.com/office/drawing/2014/main" id="{8D3EC8DD-CD5A-4B34-89BA-41EF3E456908}"/>
              </a:ext>
            </a:extLst>
          </p:cNvPr>
          <p:cNvSpPr/>
          <p:nvPr/>
        </p:nvSpPr>
        <p:spPr>
          <a:xfrm>
            <a:off x="6315017" y="1932053"/>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4"/>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1" name="Freeform 8">
            <a:extLst>
              <a:ext uri="{FF2B5EF4-FFF2-40B4-BE49-F238E27FC236}">
                <a16:creationId xmlns:a16="http://schemas.microsoft.com/office/drawing/2014/main" id="{79B9CE55-7761-4E60-911E-1910FA54B130}"/>
              </a:ext>
            </a:extLst>
          </p:cNvPr>
          <p:cNvSpPr/>
          <p:nvPr/>
        </p:nvSpPr>
        <p:spPr>
          <a:xfrm>
            <a:off x="6315017"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6"/>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2" name="Freeform 9">
            <a:extLst>
              <a:ext uri="{FF2B5EF4-FFF2-40B4-BE49-F238E27FC236}">
                <a16:creationId xmlns:a16="http://schemas.microsoft.com/office/drawing/2014/main" id="{1BE61DFB-9831-4219-AADD-F5F3898A92FA}"/>
              </a:ext>
            </a:extLst>
          </p:cNvPr>
          <p:cNvSpPr/>
          <p:nvPr/>
        </p:nvSpPr>
        <p:spPr>
          <a:xfrm>
            <a:off x="4617954" y="4785818"/>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3"/>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3" name="Freeform 10">
            <a:extLst>
              <a:ext uri="{FF2B5EF4-FFF2-40B4-BE49-F238E27FC236}">
                <a16:creationId xmlns:a16="http://schemas.microsoft.com/office/drawing/2014/main" id="{BC8FE179-CD66-441B-8B88-68EB392B5B79}"/>
              </a:ext>
            </a:extLst>
          </p:cNvPr>
          <p:cNvSpPr/>
          <p:nvPr/>
        </p:nvSpPr>
        <p:spPr>
          <a:xfrm>
            <a:off x="7139198"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5"/>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14" name="Freeform 11">
            <a:extLst>
              <a:ext uri="{FF2B5EF4-FFF2-40B4-BE49-F238E27FC236}">
                <a16:creationId xmlns:a16="http://schemas.microsoft.com/office/drawing/2014/main" id="{CD7DCD43-8AE3-4F66-9A58-EE6C76CF6FB3}"/>
              </a:ext>
            </a:extLst>
          </p:cNvPr>
          <p:cNvSpPr/>
          <p:nvPr/>
        </p:nvSpPr>
        <p:spPr>
          <a:xfrm>
            <a:off x="3850923" y="3402937"/>
            <a:ext cx="1260000" cy="1260000"/>
          </a:xfrm>
          <a:custGeom>
            <a:avLst/>
            <a:gdLst>
              <a:gd name="connsiteX0" fmla="*/ 0 w 874484"/>
              <a:gd name="connsiteY0" fmla="*/ 437242 h 874484"/>
              <a:gd name="connsiteX1" fmla="*/ 437242 w 874484"/>
              <a:gd name="connsiteY1" fmla="*/ 0 h 874484"/>
              <a:gd name="connsiteX2" fmla="*/ 874484 w 874484"/>
              <a:gd name="connsiteY2" fmla="*/ 437242 h 874484"/>
              <a:gd name="connsiteX3" fmla="*/ 437242 w 874484"/>
              <a:gd name="connsiteY3" fmla="*/ 874484 h 874484"/>
              <a:gd name="connsiteX4" fmla="*/ 0 w 874484"/>
              <a:gd name="connsiteY4" fmla="*/ 437242 h 8744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4484" h="874484">
                <a:moveTo>
                  <a:pt x="0" y="437242"/>
                </a:moveTo>
                <a:cubicBezTo>
                  <a:pt x="0" y="195760"/>
                  <a:pt x="195760" y="0"/>
                  <a:pt x="437242" y="0"/>
                </a:cubicBezTo>
                <a:cubicBezTo>
                  <a:pt x="678724" y="0"/>
                  <a:pt x="874484" y="195760"/>
                  <a:pt x="874484" y="437242"/>
                </a:cubicBezTo>
                <a:cubicBezTo>
                  <a:pt x="874484" y="678724"/>
                  <a:pt x="678724" y="874484"/>
                  <a:pt x="437242" y="874484"/>
                </a:cubicBezTo>
                <a:cubicBezTo>
                  <a:pt x="195760" y="874484"/>
                  <a:pt x="0" y="678724"/>
                  <a:pt x="0" y="437242"/>
                </a:cubicBezTo>
                <a:close/>
              </a:path>
            </a:pathLst>
          </a:custGeom>
          <a:solidFill>
            <a:schemeClr val="accent2"/>
          </a:solidFill>
          <a:ln w="44450">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150925" tIns="150925" rIns="150925" bIns="150925" numCol="1" spcCol="1270" anchor="ctr" anchorCtr="0">
            <a:noAutofit/>
          </a:bodyPr>
          <a:lstStyle/>
          <a:p>
            <a:pPr lvl="0" algn="ctr" defTabSz="800100">
              <a:lnSpc>
                <a:spcPct val="90000"/>
              </a:lnSpc>
              <a:spcBef>
                <a:spcPct val="0"/>
              </a:spcBef>
              <a:spcAft>
                <a:spcPct val="35000"/>
              </a:spcAft>
            </a:pPr>
            <a:endParaRPr lang="en-US" sz="1800" kern="1200" dirty="0">
              <a:solidFill>
                <a:srgbClr val="FFFFFF"/>
              </a:solidFill>
              <a:latin typeface="Helvetica Light"/>
              <a:cs typeface="Helvetica Light"/>
            </a:endParaRPr>
          </a:p>
        </p:txBody>
      </p:sp>
      <p:sp>
        <p:nvSpPr>
          <p:cNvPr id="38" name="Oval 37">
            <a:extLst>
              <a:ext uri="{FF2B5EF4-FFF2-40B4-BE49-F238E27FC236}">
                <a16:creationId xmlns:a16="http://schemas.microsoft.com/office/drawing/2014/main" id="{D0093684-D029-4463-9FE7-A1F8E8CDC625}"/>
              </a:ext>
            </a:extLst>
          </p:cNvPr>
          <p:cNvSpPr/>
          <p:nvPr/>
        </p:nvSpPr>
        <p:spPr>
          <a:xfrm>
            <a:off x="879160" y="2160509"/>
            <a:ext cx="291356" cy="2913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TextBox 38">
            <a:extLst>
              <a:ext uri="{FF2B5EF4-FFF2-40B4-BE49-F238E27FC236}">
                <a16:creationId xmlns:a16="http://schemas.microsoft.com/office/drawing/2014/main" id="{CDA55C64-9241-432A-8071-6343026D9A60}"/>
              </a:ext>
            </a:extLst>
          </p:cNvPr>
          <p:cNvSpPr txBox="1"/>
          <p:nvPr/>
        </p:nvSpPr>
        <p:spPr>
          <a:xfrm>
            <a:off x="1299571" y="2087433"/>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0" name="Rectangle 39">
            <a:extLst>
              <a:ext uri="{FF2B5EF4-FFF2-40B4-BE49-F238E27FC236}">
                <a16:creationId xmlns:a16="http://schemas.microsoft.com/office/drawing/2014/main" id="{C1D25CBF-A51D-4B08-841E-BC271039B6CB}"/>
              </a:ext>
            </a:extLst>
          </p:cNvPr>
          <p:cNvSpPr/>
          <p:nvPr/>
        </p:nvSpPr>
        <p:spPr>
          <a:xfrm>
            <a:off x="1299571" y="2357682"/>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1" name="Oval 40">
            <a:extLst>
              <a:ext uri="{FF2B5EF4-FFF2-40B4-BE49-F238E27FC236}">
                <a16:creationId xmlns:a16="http://schemas.microsoft.com/office/drawing/2014/main" id="{E406F4B6-C5FE-442E-8133-02E3C87D849C}"/>
              </a:ext>
            </a:extLst>
          </p:cNvPr>
          <p:cNvSpPr/>
          <p:nvPr/>
        </p:nvSpPr>
        <p:spPr>
          <a:xfrm>
            <a:off x="546634" y="3662684"/>
            <a:ext cx="291356" cy="2913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12094557-A929-4849-BF37-583DB68DF2B5}"/>
              </a:ext>
            </a:extLst>
          </p:cNvPr>
          <p:cNvSpPr txBox="1"/>
          <p:nvPr/>
        </p:nvSpPr>
        <p:spPr>
          <a:xfrm>
            <a:off x="967045" y="3589608"/>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3" name="Rectangle 42">
            <a:extLst>
              <a:ext uri="{FF2B5EF4-FFF2-40B4-BE49-F238E27FC236}">
                <a16:creationId xmlns:a16="http://schemas.microsoft.com/office/drawing/2014/main" id="{DD57F248-14EB-426A-8A22-B137E07578D2}"/>
              </a:ext>
            </a:extLst>
          </p:cNvPr>
          <p:cNvSpPr/>
          <p:nvPr/>
        </p:nvSpPr>
        <p:spPr>
          <a:xfrm>
            <a:off x="967045" y="3859857"/>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4" name="Oval 43">
            <a:extLst>
              <a:ext uri="{FF2B5EF4-FFF2-40B4-BE49-F238E27FC236}">
                <a16:creationId xmlns:a16="http://schemas.microsoft.com/office/drawing/2014/main" id="{EBBE167C-0EB5-4D0D-BEB2-526028E31A04}"/>
              </a:ext>
            </a:extLst>
          </p:cNvPr>
          <p:cNvSpPr/>
          <p:nvPr/>
        </p:nvSpPr>
        <p:spPr>
          <a:xfrm>
            <a:off x="880563" y="5159338"/>
            <a:ext cx="291356" cy="2913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TextBox 44">
            <a:extLst>
              <a:ext uri="{FF2B5EF4-FFF2-40B4-BE49-F238E27FC236}">
                <a16:creationId xmlns:a16="http://schemas.microsoft.com/office/drawing/2014/main" id="{439C5F25-4C62-4383-94D4-E13B4E1E6459}"/>
              </a:ext>
            </a:extLst>
          </p:cNvPr>
          <p:cNvSpPr txBox="1"/>
          <p:nvPr/>
        </p:nvSpPr>
        <p:spPr>
          <a:xfrm>
            <a:off x="1300974" y="5086262"/>
            <a:ext cx="1322798" cy="338554"/>
          </a:xfrm>
          <a:prstGeom prst="rect">
            <a:avLst/>
          </a:prstGeom>
          <a:noFill/>
        </p:spPr>
        <p:txBody>
          <a:bodyPr wrap="none" rtlCol="0">
            <a:spAutoFit/>
          </a:bodyPr>
          <a:lstStyle/>
          <a:p>
            <a:r>
              <a:rPr lang="en-US" sz="1600" b="1">
                <a:latin typeface="+mj-lt"/>
              </a:rPr>
              <a:t>Description</a:t>
            </a:r>
            <a:endParaRPr lang="en-ID" sz="1600" b="1">
              <a:latin typeface="+mj-lt"/>
            </a:endParaRPr>
          </a:p>
        </p:txBody>
      </p:sp>
      <p:sp>
        <p:nvSpPr>
          <p:cNvPr id="46" name="Rectangle 45">
            <a:extLst>
              <a:ext uri="{FF2B5EF4-FFF2-40B4-BE49-F238E27FC236}">
                <a16:creationId xmlns:a16="http://schemas.microsoft.com/office/drawing/2014/main" id="{88EFF319-B2F9-4672-8F00-261B84F7FD50}"/>
              </a:ext>
            </a:extLst>
          </p:cNvPr>
          <p:cNvSpPr/>
          <p:nvPr/>
        </p:nvSpPr>
        <p:spPr>
          <a:xfrm>
            <a:off x="1300974" y="5356511"/>
            <a:ext cx="2701017"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47" name="Oval 46">
            <a:extLst>
              <a:ext uri="{FF2B5EF4-FFF2-40B4-BE49-F238E27FC236}">
                <a16:creationId xmlns:a16="http://schemas.microsoft.com/office/drawing/2014/main" id="{B9199D88-3347-4E84-9BAF-EAAC251BE7E6}"/>
              </a:ext>
            </a:extLst>
          </p:cNvPr>
          <p:cNvSpPr/>
          <p:nvPr/>
        </p:nvSpPr>
        <p:spPr>
          <a:xfrm>
            <a:off x="10977587" y="2160509"/>
            <a:ext cx="291356" cy="2913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8" name="TextBox 47">
            <a:extLst>
              <a:ext uri="{FF2B5EF4-FFF2-40B4-BE49-F238E27FC236}">
                <a16:creationId xmlns:a16="http://schemas.microsoft.com/office/drawing/2014/main" id="{D8114ECD-9D0C-4815-8039-0E6EB5E2B5A5}"/>
              </a:ext>
            </a:extLst>
          </p:cNvPr>
          <p:cNvSpPr txBox="1"/>
          <p:nvPr/>
        </p:nvSpPr>
        <p:spPr>
          <a:xfrm>
            <a:off x="9442467" y="2087433"/>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49" name="Rectangle 48">
            <a:extLst>
              <a:ext uri="{FF2B5EF4-FFF2-40B4-BE49-F238E27FC236}">
                <a16:creationId xmlns:a16="http://schemas.microsoft.com/office/drawing/2014/main" id="{CF52EA62-22FD-4823-B2CB-B4C840BE92B6}"/>
              </a:ext>
            </a:extLst>
          </p:cNvPr>
          <p:cNvSpPr/>
          <p:nvPr/>
        </p:nvSpPr>
        <p:spPr>
          <a:xfrm>
            <a:off x="8073773" y="2357682"/>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0" name="Oval 49">
            <a:extLst>
              <a:ext uri="{FF2B5EF4-FFF2-40B4-BE49-F238E27FC236}">
                <a16:creationId xmlns:a16="http://schemas.microsoft.com/office/drawing/2014/main" id="{A3E28129-4EF7-47A2-874B-9F2DFFF98BA3}"/>
              </a:ext>
            </a:extLst>
          </p:cNvPr>
          <p:cNvSpPr/>
          <p:nvPr/>
        </p:nvSpPr>
        <p:spPr>
          <a:xfrm>
            <a:off x="10978990" y="5159338"/>
            <a:ext cx="291356" cy="29135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TextBox 50">
            <a:extLst>
              <a:ext uri="{FF2B5EF4-FFF2-40B4-BE49-F238E27FC236}">
                <a16:creationId xmlns:a16="http://schemas.microsoft.com/office/drawing/2014/main" id="{68B5E8FB-3626-493B-9CD4-739BF0E3DE33}"/>
              </a:ext>
            </a:extLst>
          </p:cNvPr>
          <p:cNvSpPr txBox="1"/>
          <p:nvPr/>
        </p:nvSpPr>
        <p:spPr>
          <a:xfrm>
            <a:off x="9442467" y="5086262"/>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2" name="Rectangle 51">
            <a:extLst>
              <a:ext uri="{FF2B5EF4-FFF2-40B4-BE49-F238E27FC236}">
                <a16:creationId xmlns:a16="http://schemas.microsoft.com/office/drawing/2014/main" id="{662F0AE8-0CA6-4C8C-9A69-57611AAA5F99}"/>
              </a:ext>
            </a:extLst>
          </p:cNvPr>
          <p:cNvSpPr/>
          <p:nvPr/>
        </p:nvSpPr>
        <p:spPr>
          <a:xfrm>
            <a:off x="8073773" y="5356511"/>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sp>
        <p:nvSpPr>
          <p:cNvPr id="53" name="Oval 52">
            <a:extLst>
              <a:ext uri="{FF2B5EF4-FFF2-40B4-BE49-F238E27FC236}">
                <a16:creationId xmlns:a16="http://schemas.microsoft.com/office/drawing/2014/main" id="{94551399-373E-4241-99A1-0EF96FA58CA1}"/>
              </a:ext>
            </a:extLst>
          </p:cNvPr>
          <p:cNvSpPr/>
          <p:nvPr/>
        </p:nvSpPr>
        <p:spPr>
          <a:xfrm>
            <a:off x="11396228" y="3659351"/>
            <a:ext cx="291356" cy="29135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4" name="TextBox 53">
            <a:extLst>
              <a:ext uri="{FF2B5EF4-FFF2-40B4-BE49-F238E27FC236}">
                <a16:creationId xmlns:a16="http://schemas.microsoft.com/office/drawing/2014/main" id="{3C652574-7D97-4B07-934A-F6613FF6A275}"/>
              </a:ext>
            </a:extLst>
          </p:cNvPr>
          <p:cNvSpPr txBox="1"/>
          <p:nvPr/>
        </p:nvSpPr>
        <p:spPr>
          <a:xfrm>
            <a:off x="9937767" y="3586275"/>
            <a:ext cx="1322798" cy="338554"/>
          </a:xfrm>
          <a:prstGeom prst="rect">
            <a:avLst/>
          </a:prstGeom>
          <a:noFill/>
        </p:spPr>
        <p:txBody>
          <a:bodyPr wrap="none" rtlCol="0">
            <a:spAutoFit/>
          </a:bodyPr>
          <a:lstStyle/>
          <a:p>
            <a:pPr algn="r"/>
            <a:r>
              <a:rPr lang="en-US" sz="1600" b="1">
                <a:latin typeface="+mj-lt"/>
              </a:rPr>
              <a:t>Description</a:t>
            </a:r>
            <a:endParaRPr lang="en-ID" sz="1600" b="1">
              <a:latin typeface="+mj-lt"/>
            </a:endParaRPr>
          </a:p>
        </p:txBody>
      </p:sp>
      <p:sp>
        <p:nvSpPr>
          <p:cNvPr id="55" name="Rectangle 54">
            <a:extLst>
              <a:ext uri="{FF2B5EF4-FFF2-40B4-BE49-F238E27FC236}">
                <a16:creationId xmlns:a16="http://schemas.microsoft.com/office/drawing/2014/main" id="{37F01978-D509-4132-846C-50EFA3E02991}"/>
              </a:ext>
            </a:extLst>
          </p:cNvPr>
          <p:cNvSpPr/>
          <p:nvPr/>
        </p:nvSpPr>
        <p:spPr>
          <a:xfrm>
            <a:off x="8559548" y="3856524"/>
            <a:ext cx="2701017" cy="617157"/>
          </a:xfrm>
          <a:prstGeom prst="rect">
            <a:avLst/>
          </a:prstGeom>
        </p:spPr>
        <p:txBody>
          <a:bodyPr wrap="square">
            <a:spAutoFit/>
          </a:bodyPr>
          <a:lstStyle/>
          <a:p>
            <a:pPr algn="r">
              <a:lnSpc>
                <a:spcPct val="150000"/>
              </a:lnSpc>
            </a:pPr>
            <a:r>
              <a:rPr lang="en-US" sz="1200">
                <a:ea typeface="Times New Roman" panose="02020603050405020304" pitchFamily="18" charset="0"/>
                <a:cs typeface="Raleway" panose="020B0503030101060003" pitchFamily="34" charset="0"/>
              </a:rPr>
              <a:t>Proin ac metus lorem. Etiam tempor dapibus interdum. Vivamus congue</a:t>
            </a:r>
            <a:endParaRPr lang="en-ID" sz="1200"/>
          </a:p>
        </p:txBody>
      </p:sp>
      <p:grpSp>
        <p:nvGrpSpPr>
          <p:cNvPr id="56" name="Group 55">
            <a:extLst>
              <a:ext uri="{FF2B5EF4-FFF2-40B4-BE49-F238E27FC236}">
                <a16:creationId xmlns:a16="http://schemas.microsoft.com/office/drawing/2014/main" id="{1399DB9D-FCF3-471E-B3E3-03353F111566}"/>
              </a:ext>
            </a:extLst>
          </p:cNvPr>
          <p:cNvGrpSpPr/>
          <p:nvPr/>
        </p:nvGrpSpPr>
        <p:grpSpPr>
          <a:xfrm>
            <a:off x="5078892" y="5255869"/>
            <a:ext cx="338125" cy="319898"/>
            <a:chOff x="8493125" y="2289175"/>
            <a:chExt cx="854075" cy="808038"/>
          </a:xfrm>
          <a:solidFill>
            <a:schemeClr val="bg2"/>
          </a:solidFill>
        </p:grpSpPr>
        <p:sp>
          <p:nvSpPr>
            <p:cNvPr id="57" name="Freeform 24">
              <a:extLst>
                <a:ext uri="{FF2B5EF4-FFF2-40B4-BE49-F238E27FC236}">
                  <a16:creationId xmlns:a16="http://schemas.microsoft.com/office/drawing/2014/main" id="{38851E1C-EBBD-47A4-BBBC-300C69603235}"/>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Oval 25">
              <a:extLst>
                <a:ext uri="{FF2B5EF4-FFF2-40B4-BE49-F238E27FC236}">
                  <a16:creationId xmlns:a16="http://schemas.microsoft.com/office/drawing/2014/main" id="{ADFF5939-F83C-4A93-8377-BDB45DA1B55A}"/>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9" name="Group 58">
            <a:extLst>
              <a:ext uri="{FF2B5EF4-FFF2-40B4-BE49-F238E27FC236}">
                <a16:creationId xmlns:a16="http://schemas.microsoft.com/office/drawing/2014/main" id="{41642A7A-3710-4E01-9971-2AA92DAFA3C2}"/>
              </a:ext>
            </a:extLst>
          </p:cNvPr>
          <p:cNvGrpSpPr/>
          <p:nvPr/>
        </p:nvGrpSpPr>
        <p:grpSpPr>
          <a:xfrm>
            <a:off x="5071988" y="2400751"/>
            <a:ext cx="351933" cy="322605"/>
            <a:chOff x="7816850" y="1350963"/>
            <a:chExt cx="895350" cy="820737"/>
          </a:xfrm>
          <a:solidFill>
            <a:schemeClr val="bg2"/>
          </a:solidFill>
        </p:grpSpPr>
        <p:sp>
          <p:nvSpPr>
            <p:cNvPr id="60" name="Freeform 29">
              <a:extLst>
                <a:ext uri="{FF2B5EF4-FFF2-40B4-BE49-F238E27FC236}">
                  <a16:creationId xmlns:a16="http://schemas.microsoft.com/office/drawing/2014/main" id="{18CA63A0-8639-422D-8ACC-C752139C2E18}"/>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a:extLst>
                <a:ext uri="{FF2B5EF4-FFF2-40B4-BE49-F238E27FC236}">
                  <a16:creationId xmlns:a16="http://schemas.microsoft.com/office/drawing/2014/main" id="{6060D030-8294-4693-A47A-DCCC9C9B09B8}"/>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2" name="Group 61">
            <a:extLst>
              <a:ext uri="{FF2B5EF4-FFF2-40B4-BE49-F238E27FC236}">
                <a16:creationId xmlns:a16="http://schemas.microsoft.com/office/drawing/2014/main" id="{3517D00E-0F58-4E7C-A9B0-283487A69D90}"/>
              </a:ext>
            </a:extLst>
          </p:cNvPr>
          <p:cNvGrpSpPr/>
          <p:nvPr/>
        </p:nvGrpSpPr>
        <p:grpSpPr>
          <a:xfrm>
            <a:off x="4309403" y="3914453"/>
            <a:ext cx="343040" cy="236969"/>
            <a:chOff x="3092451" y="1625601"/>
            <a:chExt cx="241300" cy="166688"/>
          </a:xfrm>
          <a:solidFill>
            <a:schemeClr val="bg2"/>
          </a:solidFill>
        </p:grpSpPr>
        <p:sp>
          <p:nvSpPr>
            <p:cNvPr id="63" name="Freeform 112">
              <a:extLst>
                <a:ext uri="{FF2B5EF4-FFF2-40B4-BE49-F238E27FC236}">
                  <a16:creationId xmlns:a16="http://schemas.microsoft.com/office/drawing/2014/main" id="{B1D80E95-A0A2-437E-9D7A-AE7161163C2D}"/>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13">
              <a:extLst>
                <a:ext uri="{FF2B5EF4-FFF2-40B4-BE49-F238E27FC236}">
                  <a16:creationId xmlns:a16="http://schemas.microsoft.com/office/drawing/2014/main" id="{F22CA36D-9E46-4BED-BD80-29CD23074839}"/>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53">
            <a:extLst>
              <a:ext uri="{FF2B5EF4-FFF2-40B4-BE49-F238E27FC236}">
                <a16:creationId xmlns:a16="http://schemas.microsoft.com/office/drawing/2014/main" id="{DEBAF479-4D28-47BE-B33C-DD30CF5FD520}"/>
              </a:ext>
            </a:extLst>
          </p:cNvPr>
          <p:cNvSpPr>
            <a:spLocks/>
          </p:cNvSpPr>
          <p:nvPr/>
        </p:nvSpPr>
        <p:spPr bwMode="auto">
          <a:xfrm>
            <a:off x="6779139" y="5249940"/>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66" name="Freeform 322">
            <a:extLst>
              <a:ext uri="{FF2B5EF4-FFF2-40B4-BE49-F238E27FC236}">
                <a16:creationId xmlns:a16="http://schemas.microsoft.com/office/drawing/2014/main" id="{60AC93C4-9485-4F6D-B88E-FC90C95E8094}"/>
              </a:ext>
            </a:extLst>
          </p:cNvPr>
          <p:cNvSpPr>
            <a:spLocks/>
          </p:cNvSpPr>
          <p:nvPr/>
        </p:nvSpPr>
        <p:spPr bwMode="auto">
          <a:xfrm>
            <a:off x="7608963" y="3862545"/>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67" name="Group 66">
            <a:extLst>
              <a:ext uri="{FF2B5EF4-FFF2-40B4-BE49-F238E27FC236}">
                <a16:creationId xmlns:a16="http://schemas.microsoft.com/office/drawing/2014/main" id="{A85E42F2-0C8C-4842-BB37-7DB5C00273D3}"/>
              </a:ext>
            </a:extLst>
          </p:cNvPr>
          <p:cNvGrpSpPr/>
          <p:nvPr/>
        </p:nvGrpSpPr>
        <p:grpSpPr>
          <a:xfrm>
            <a:off x="6783316" y="2428846"/>
            <a:ext cx="323402" cy="266415"/>
            <a:chOff x="9120188" y="247650"/>
            <a:chExt cx="720725" cy="593725"/>
          </a:xfrm>
          <a:solidFill>
            <a:schemeClr val="bg2"/>
          </a:solidFill>
        </p:grpSpPr>
        <p:sp>
          <p:nvSpPr>
            <p:cNvPr id="68" name="Freeform 5">
              <a:extLst>
                <a:ext uri="{FF2B5EF4-FFF2-40B4-BE49-F238E27FC236}">
                  <a16:creationId xmlns:a16="http://schemas.microsoft.com/office/drawing/2014/main" id="{61009585-1445-4C23-B3DD-DA942C58F980}"/>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Oval 6">
              <a:extLst>
                <a:ext uri="{FF2B5EF4-FFF2-40B4-BE49-F238E27FC236}">
                  <a16:creationId xmlns:a16="http://schemas.microsoft.com/office/drawing/2014/main" id="{07053939-307A-4395-A6F4-C042F07D2437}"/>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289075039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4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outHorizontal)">
                                      <p:cBhvr>
                                        <p:cTn id="13" dur="500"/>
                                        <p:tgtEl>
                                          <p:spTgt spid="5"/>
                                        </p:tgtEl>
                                      </p:cBhvr>
                                    </p:animEffect>
                                  </p:childTnLst>
                                </p:cTn>
                              </p:par>
                              <p:par>
                                <p:cTn id="14" presetID="16" presetClass="entr" presetSubtype="42"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arn(outHorizontal)">
                                      <p:cBhvr>
                                        <p:cTn id="16" dur="500"/>
                                        <p:tgtEl>
                                          <p:spTgt spid="6"/>
                                        </p:tgtEl>
                                      </p:cBhvr>
                                    </p:animEffect>
                                  </p:childTnLst>
                                </p:cTn>
                              </p:par>
                              <p:par>
                                <p:cTn id="17" presetID="16" presetClass="entr" presetSubtype="37"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outVertical)">
                                      <p:cBhvr>
                                        <p:cTn id="19" dur="500"/>
                                        <p:tgtEl>
                                          <p:spTgt spid="7"/>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 calcmode="lin" valueType="num">
                                      <p:cBhvr>
                                        <p:cTn id="59" dur="500" fill="hold"/>
                                        <p:tgtEl>
                                          <p:spTgt spid="59"/>
                                        </p:tgtEl>
                                        <p:attrNameLst>
                                          <p:attrName>ppt_w</p:attrName>
                                        </p:attrNameLst>
                                      </p:cBhvr>
                                      <p:tavLst>
                                        <p:tav tm="0">
                                          <p:val>
                                            <p:fltVal val="0"/>
                                          </p:val>
                                        </p:tav>
                                        <p:tav tm="100000">
                                          <p:val>
                                            <p:strVal val="#ppt_w"/>
                                          </p:val>
                                        </p:tav>
                                      </p:tavLst>
                                    </p:anim>
                                    <p:anim calcmode="lin" valueType="num">
                                      <p:cBhvr>
                                        <p:cTn id="60" dur="500" fill="hold"/>
                                        <p:tgtEl>
                                          <p:spTgt spid="59"/>
                                        </p:tgtEl>
                                        <p:attrNameLst>
                                          <p:attrName>ppt_h</p:attrName>
                                        </p:attrNameLst>
                                      </p:cBhvr>
                                      <p:tavLst>
                                        <p:tav tm="0">
                                          <p:val>
                                            <p:fltVal val="0"/>
                                          </p:val>
                                        </p:tav>
                                        <p:tav tm="100000">
                                          <p:val>
                                            <p:strVal val="#ppt_h"/>
                                          </p:val>
                                        </p:tav>
                                      </p:tavLst>
                                    </p:anim>
                                    <p:animEffect transition="in" filter="fade">
                                      <p:cBhvr>
                                        <p:cTn id="61" dur="500"/>
                                        <p:tgtEl>
                                          <p:spTgt spid="59"/>
                                        </p:tgtEl>
                                      </p:cBhvr>
                                    </p:animEffect>
                                  </p:childTnLst>
                                </p:cTn>
                              </p:par>
                              <p:par>
                                <p:cTn id="62" presetID="53" presetClass="entr" presetSubtype="16"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 calcmode="lin" valueType="num">
                                      <p:cBhvr>
                                        <p:cTn id="74" dur="500" fill="hold"/>
                                        <p:tgtEl>
                                          <p:spTgt spid="65"/>
                                        </p:tgtEl>
                                        <p:attrNameLst>
                                          <p:attrName>ppt_w</p:attrName>
                                        </p:attrNameLst>
                                      </p:cBhvr>
                                      <p:tavLst>
                                        <p:tav tm="0">
                                          <p:val>
                                            <p:fltVal val="0"/>
                                          </p:val>
                                        </p:tav>
                                        <p:tav tm="100000">
                                          <p:val>
                                            <p:strVal val="#ppt_w"/>
                                          </p:val>
                                        </p:tav>
                                      </p:tavLst>
                                    </p:anim>
                                    <p:anim calcmode="lin" valueType="num">
                                      <p:cBhvr>
                                        <p:cTn id="75" dur="500" fill="hold"/>
                                        <p:tgtEl>
                                          <p:spTgt spid="65"/>
                                        </p:tgtEl>
                                        <p:attrNameLst>
                                          <p:attrName>ppt_h</p:attrName>
                                        </p:attrNameLst>
                                      </p:cBhvr>
                                      <p:tavLst>
                                        <p:tav tm="0">
                                          <p:val>
                                            <p:fltVal val="0"/>
                                          </p:val>
                                        </p:tav>
                                        <p:tav tm="100000">
                                          <p:val>
                                            <p:strVal val="#ppt_h"/>
                                          </p:val>
                                        </p:tav>
                                      </p:tavLst>
                                    </p:anim>
                                    <p:animEffect transition="in" filter="fade">
                                      <p:cBhvr>
                                        <p:cTn id="76" dur="500"/>
                                        <p:tgtEl>
                                          <p:spTgt spid="65"/>
                                        </p:tgtEl>
                                      </p:cBhvr>
                                    </p:animEffect>
                                  </p:childTnLst>
                                </p:cTn>
                              </p:par>
                              <p:par>
                                <p:cTn id="77" presetID="53" presetClass="entr" presetSubtype="16" fill="hold" nodeType="withEffect">
                                  <p:stCondLst>
                                    <p:cond delay="0"/>
                                  </p:stCondLst>
                                  <p:childTnLst>
                                    <p:set>
                                      <p:cBhvr>
                                        <p:cTn id="78" dur="1" fill="hold">
                                          <p:stCondLst>
                                            <p:cond delay="0"/>
                                          </p:stCondLst>
                                        </p:cTn>
                                        <p:tgtEl>
                                          <p:spTgt spid="56"/>
                                        </p:tgtEl>
                                        <p:attrNameLst>
                                          <p:attrName>style.visibility</p:attrName>
                                        </p:attrNameLst>
                                      </p:cBhvr>
                                      <p:to>
                                        <p:strVal val="visible"/>
                                      </p:to>
                                    </p:set>
                                    <p:anim calcmode="lin" valueType="num">
                                      <p:cBhvr>
                                        <p:cTn id="79" dur="500" fill="hold"/>
                                        <p:tgtEl>
                                          <p:spTgt spid="56"/>
                                        </p:tgtEl>
                                        <p:attrNameLst>
                                          <p:attrName>ppt_w</p:attrName>
                                        </p:attrNameLst>
                                      </p:cBhvr>
                                      <p:tavLst>
                                        <p:tav tm="0">
                                          <p:val>
                                            <p:fltVal val="0"/>
                                          </p:val>
                                        </p:tav>
                                        <p:tav tm="100000">
                                          <p:val>
                                            <p:strVal val="#ppt_w"/>
                                          </p:val>
                                        </p:tav>
                                      </p:tavLst>
                                    </p:anim>
                                    <p:anim calcmode="lin" valueType="num">
                                      <p:cBhvr>
                                        <p:cTn id="80" dur="500" fill="hold"/>
                                        <p:tgtEl>
                                          <p:spTgt spid="56"/>
                                        </p:tgtEl>
                                        <p:attrNameLst>
                                          <p:attrName>ppt_h</p:attrName>
                                        </p:attrNameLst>
                                      </p:cBhvr>
                                      <p:tavLst>
                                        <p:tav tm="0">
                                          <p:val>
                                            <p:fltVal val="0"/>
                                          </p:val>
                                        </p:tav>
                                        <p:tav tm="100000">
                                          <p:val>
                                            <p:strVal val="#ppt_h"/>
                                          </p:val>
                                        </p:tav>
                                      </p:tavLst>
                                    </p:anim>
                                    <p:animEffect transition="in" filter="fade">
                                      <p:cBhvr>
                                        <p:cTn id="81" dur="500"/>
                                        <p:tgtEl>
                                          <p:spTgt spid="56"/>
                                        </p:tgtEl>
                                      </p:cBhvr>
                                    </p:animEffect>
                                  </p:childTnLst>
                                </p:cTn>
                              </p:par>
                              <p:par>
                                <p:cTn id="82" presetID="53" presetClass="entr" presetSubtype="16" fill="hold" nodeType="with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p:cTn id="84" dur="500" fill="hold"/>
                                        <p:tgtEl>
                                          <p:spTgt spid="62"/>
                                        </p:tgtEl>
                                        <p:attrNameLst>
                                          <p:attrName>ppt_w</p:attrName>
                                        </p:attrNameLst>
                                      </p:cBhvr>
                                      <p:tavLst>
                                        <p:tav tm="0">
                                          <p:val>
                                            <p:fltVal val="0"/>
                                          </p:val>
                                        </p:tav>
                                        <p:tav tm="100000">
                                          <p:val>
                                            <p:strVal val="#ppt_w"/>
                                          </p:val>
                                        </p:tav>
                                      </p:tavLst>
                                    </p:anim>
                                    <p:anim calcmode="lin" valueType="num">
                                      <p:cBhvr>
                                        <p:cTn id="85" dur="500" fill="hold"/>
                                        <p:tgtEl>
                                          <p:spTgt spid="62"/>
                                        </p:tgtEl>
                                        <p:attrNameLst>
                                          <p:attrName>ppt_h</p:attrName>
                                        </p:attrNameLst>
                                      </p:cBhvr>
                                      <p:tavLst>
                                        <p:tav tm="0">
                                          <p:val>
                                            <p:fltVal val="0"/>
                                          </p:val>
                                        </p:tav>
                                        <p:tav tm="100000">
                                          <p:val>
                                            <p:strVal val="#ppt_h"/>
                                          </p:val>
                                        </p:tav>
                                      </p:tavLst>
                                    </p:anim>
                                    <p:animEffect transition="in" filter="fade">
                                      <p:cBhvr>
                                        <p:cTn id="86" dur="500"/>
                                        <p:tgtEl>
                                          <p:spTgt spid="62"/>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Effect transition="in" filter="fade">
                                      <p:cBhvr>
                                        <p:cTn id="92" dur="500"/>
                                        <p:tgtEl>
                                          <p:spTgt spid="38"/>
                                        </p:tgtEl>
                                      </p:cBhvr>
                                    </p:animEffect>
                                  </p:childTnLst>
                                </p:cTn>
                              </p:par>
                            </p:childTnLst>
                          </p:cTn>
                        </p:par>
                        <p:par>
                          <p:cTn id="93" fill="hold">
                            <p:stCondLst>
                              <p:cond delay="5000"/>
                            </p:stCondLst>
                            <p:childTnLst>
                              <p:par>
                                <p:cTn id="94" presetID="53" presetClass="entr" presetSubtype="16"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childTnLst>
                          </p:cTn>
                        </p:par>
                        <p:par>
                          <p:cTn id="99" fill="hold">
                            <p:stCondLst>
                              <p:cond delay="5500"/>
                            </p:stCondLst>
                            <p:childTnLst>
                              <p:par>
                                <p:cTn id="100" presetID="53" presetClass="entr" presetSubtype="16" fill="hold" grpId="0" nodeType="afterEffect">
                                  <p:stCondLst>
                                    <p:cond delay="0"/>
                                  </p:stCondLst>
                                  <p:childTnLst>
                                    <p:set>
                                      <p:cBhvr>
                                        <p:cTn id="101" dur="1" fill="hold">
                                          <p:stCondLst>
                                            <p:cond delay="0"/>
                                          </p:stCondLst>
                                        </p:cTn>
                                        <p:tgtEl>
                                          <p:spTgt spid="44"/>
                                        </p:tgtEl>
                                        <p:attrNameLst>
                                          <p:attrName>style.visibility</p:attrName>
                                        </p:attrNameLst>
                                      </p:cBhvr>
                                      <p:to>
                                        <p:strVal val="visible"/>
                                      </p:to>
                                    </p:set>
                                    <p:anim calcmode="lin" valueType="num">
                                      <p:cBhvr>
                                        <p:cTn id="102" dur="500" fill="hold"/>
                                        <p:tgtEl>
                                          <p:spTgt spid="44"/>
                                        </p:tgtEl>
                                        <p:attrNameLst>
                                          <p:attrName>ppt_w</p:attrName>
                                        </p:attrNameLst>
                                      </p:cBhvr>
                                      <p:tavLst>
                                        <p:tav tm="0">
                                          <p:val>
                                            <p:fltVal val="0"/>
                                          </p:val>
                                        </p:tav>
                                        <p:tav tm="100000">
                                          <p:val>
                                            <p:strVal val="#ppt_w"/>
                                          </p:val>
                                        </p:tav>
                                      </p:tavLst>
                                    </p:anim>
                                    <p:anim calcmode="lin" valueType="num">
                                      <p:cBhvr>
                                        <p:cTn id="103" dur="500" fill="hold"/>
                                        <p:tgtEl>
                                          <p:spTgt spid="44"/>
                                        </p:tgtEl>
                                        <p:attrNameLst>
                                          <p:attrName>ppt_h</p:attrName>
                                        </p:attrNameLst>
                                      </p:cBhvr>
                                      <p:tavLst>
                                        <p:tav tm="0">
                                          <p:val>
                                            <p:fltVal val="0"/>
                                          </p:val>
                                        </p:tav>
                                        <p:tav tm="100000">
                                          <p:val>
                                            <p:strVal val="#ppt_h"/>
                                          </p:val>
                                        </p:tav>
                                      </p:tavLst>
                                    </p:anim>
                                    <p:animEffect transition="in" filter="fade">
                                      <p:cBhvr>
                                        <p:cTn id="104" dur="500"/>
                                        <p:tgtEl>
                                          <p:spTgt spid="44"/>
                                        </p:tgtEl>
                                      </p:cBhvr>
                                    </p:animEffect>
                                  </p:childTnLst>
                                </p:cTn>
                              </p:par>
                            </p:childTnLst>
                          </p:cTn>
                        </p:par>
                        <p:par>
                          <p:cTn id="105" fill="hold">
                            <p:stCondLst>
                              <p:cond delay="6000"/>
                            </p:stCondLst>
                            <p:childTnLst>
                              <p:par>
                                <p:cTn id="106" presetID="53" presetClass="entr" presetSubtype="16" fill="hold" grpId="0" nodeType="afterEffect">
                                  <p:stCondLst>
                                    <p:cond delay="0"/>
                                  </p:stCondLst>
                                  <p:childTnLst>
                                    <p:set>
                                      <p:cBhvr>
                                        <p:cTn id="107" dur="1" fill="hold">
                                          <p:stCondLst>
                                            <p:cond delay="0"/>
                                          </p:stCondLst>
                                        </p:cTn>
                                        <p:tgtEl>
                                          <p:spTgt spid="47"/>
                                        </p:tgtEl>
                                        <p:attrNameLst>
                                          <p:attrName>style.visibility</p:attrName>
                                        </p:attrNameLst>
                                      </p:cBhvr>
                                      <p:to>
                                        <p:strVal val="visible"/>
                                      </p:to>
                                    </p:set>
                                    <p:anim calcmode="lin" valueType="num">
                                      <p:cBhvr>
                                        <p:cTn id="108" dur="500" fill="hold"/>
                                        <p:tgtEl>
                                          <p:spTgt spid="47"/>
                                        </p:tgtEl>
                                        <p:attrNameLst>
                                          <p:attrName>ppt_w</p:attrName>
                                        </p:attrNameLst>
                                      </p:cBhvr>
                                      <p:tavLst>
                                        <p:tav tm="0">
                                          <p:val>
                                            <p:fltVal val="0"/>
                                          </p:val>
                                        </p:tav>
                                        <p:tav tm="100000">
                                          <p:val>
                                            <p:strVal val="#ppt_w"/>
                                          </p:val>
                                        </p:tav>
                                      </p:tavLst>
                                    </p:anim>
                                    <p:anim calcmode="lin" valueType="num">
                                      <p:cBhvr>
                                        <p:cTn id="109" dur="500" fill="hold"/>
                                        <p:tgtEl>
                                          <p:spTgt spid="47"/>
                                        </p:tgtEl>
                                        <p:attrNameLst>
                                          <p:attrName>ppt_h</p:attrName>
                                        </p:attrNameLst>
                                      </p:cBhvr>
                                      <p:tavLst>
                                        <p:tav tm="0">
                                          <p:val>
                                            <p:fltVal val="0"/>
                                          </p:val>
                                        </p:tav>
                                        <p:tav tm="100000">
                                          <p:val>
                                            <p:strVal val="#ppt_h"/>
                                          </p:val>
                                        </p:tav>
                                      </p:tavLst>
                                    </p:anim>
                                    <p:animEffect transition="in" filter="fade">
                                      <p:cBhvr>
                                        <p:cTn id="110" dur="500"/>
                                        <p:tgtEl>
                                          <p:spTgt spid="47"/>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par>
                          <p:cTn id="117" fill="hold">
                            <p:stCondLst>
                              <p:cond delay="7000"/>
                            </p:stCondLst>
                            <p:childTnLst>
                              <p:par>
                                <p:cTn id="118" presetID="53" presetClass="entr" presetSubtype="16"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childTnLst>
                          </p:cTn>
                        </p:par>
                        <p:par>
                          <p:cTn id="123" fill="hold">
                            <p:stCondLst>
                              <p:cond delay="7500"/>
                            </p:stCondLst>
                            <p:childTnLst>
                              <p:par>
                                <p:cTn id="124" presetID="22" presetClass="entr" presetSubtype="8" fill="hold" grpId="0" nodeType="after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wipe(left)">
                                      <p:cBhvr>
                                        <p:cTn id="126" dur="500"/>
                                        <p:tgtEl>
                                          <p:spTgt spid="39"/>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Effect transition="in" filter="wipe(up)">
                                      <p:cBhvr>
                                        <p:cTn id="129" dur="500"/>
                                        <p:tgtEl>
                                          <p:spTgt spid="40"/>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42"/>
                                        </p:tgtEl>
                                        <p:attrNameLst>
                                          <p:attrName>style.visibility</p:attrName>
                                        </p:attrNameLst>
                                      </p:cBhvr>
                                      <p:to>
                                        <p:strVal val="visible"/>
                                      </p:to>
                                    </p:set>
                                    <p:animEffect transition="in" filter="wipe(left)">
                                      <p:cBhvr>
                                        <p:cTn id="132" dur="500"/>
                                        <p:tgtEl>
                                          <p:spTgt spid="42"/>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up)">
                                      <p:cBhvr>
                                        <p:cTn id="135" dur="500"/>
                                        <p:tgtEl>
                                          <p:spTgt spid="4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45"/>
                                        </p:tgtEl>
                                        <p:attrNameLst>
                                          <p:attrName>style.visibility</p:attrName>
                                        </p:attrNameLst>
                                      </p:cBhvr>
                                      <p:to>
                                        <p:strVal val="visible"/>
                                      </p:to>
                                    </p:set>
                                    <p:animEffect transition="in" filter="wipe(left)">
                                      <p:cBhvr>
                                        <p:cTn id="138" dur="500"/>
                                        <p:tgtEl>
                                          <p:spTgt spid="45"/>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46"/>
                                        </p:tgtEl>
                                        <p:attrNameLst>
                                          <p:attrName>style.visibility</p:attrName>
                                        </p:attrNameLst>
                                      </p:cBhvr>
                                      <p:to>
                                        <p:strVal val="visible"/>
                                      </p:to>
                                    </p:set>
                                    <p:animEffect transition="in" filter="wipe(up)">
                                      <p:cBhvr>
                                        <p:cTn id="141" dur="500"/>
                                        <p:tgtEl>
                                          <p:spTgt spid="46"/>
                                        </p:tgtEl>
                                      </p:cBhvr>
                                    </p:animEffect>
                                  </p:childTnLst>
                                </p:cTn>
                              </p:par>
                              <p:par>
                                <p:cTn id="142" presetID="22" presetClass="entr" presetSubtype="2" fill="hold" grpId="0" nodeType="withEffect">
                                  <p:stCondLst>
                                    <p:cond delay="0"/>
                                  </p:stCondLst>
                                  <p:childTnLst>
                                    <p:set>
                                      <p:cBhvr>
                                        <p:cTn id="143" dur="1" fill="hold">
                                          <p:stCondLst>
                                            <p:cond delay="0"/>
                                          </p:stCondLst>
                                        </p:cTn>
                                        <p:tgtEl>
                                          <p:spTgt spid="48"/>
                                        </p:tgtEl>
                                        <p:attrNameLst>
                                          <p:attrName>style.visibility</p:attrName>
                                        </p:attrNameLst>
                                      </p:cBhvr>
                                      <p:to>
                                        <p:strVal val="visible"/>
                                      </p:to>
                                    </p:set>
                                    <p:animEffect transition="in" filter="wipe(right)">
                                      <p:cBhvr>
                                        <p:cTn id="144" dur="500"/>
                                        <p:tgtEl>
                                          <p:spTgt spid="48"/>
                                        </p:tgtEl>
                                      </p:cBhvr>
                                    </p:animEffect>
                                  </p:childTnLst>
                                </p:cTn>
                              </p:par>
                              <p:par>
                                <p:cTn id="145" presetID="22" presetClass="entr" presetSubtype="1" fill="hold" grpId="0" nodeType="withEffect">
                                  <p:stCondLst>
                                    <p:cond delay="0"/>
                                  </p:stCondLst>
                                  <p:childTnLst>
                                    <p:set>
                                      <p:cBhvr>
                                        <p:cTn id="146" dur="1" fill="hold">
                                          <p:stCondLst>
                                            <p:cond delay="0"/>
                                          </p:stCondLst>
                                        </p:cTn>
                                        <p:tgtEl>
                                          <p:spTgt spid="49"/>
                                        </p:tgtEl>
                                        <p:attrNameLst>
                                          <p:attrName>style.visibility</p:attrName>
                                        </p:attrNameLst>
                                      </p:cBhvr>
                                      <p:to>
                                        <p:strVal val="visible"/>
                                      </p:to>
                                    </p:set>
                                    <p:animEffect transition="in" filter="wipe(up)">
                                      <p:cBhvr>
                                        <p:cTn id="147" dur="500"/>
                                        <p:tgtEl>
                                          <p:spTgt spid="49"/>
                                        </p:tgtEl>
                                      </p:cBhvr>
                                    </p:animEffect>
                                  </p:childTnLst>
                                </p:cTn>
                              </p:par>
                              <p:par>
                                <p:cTn id="148" presetID="22" presetClass="entr" presetSubtype="2" fill="hold" grpId="0" nodeType="withEffect">
                                  <p:stCondLst>
                                    <p:cond delay="0"/>
                                  </p:stCondLst>
                                  <p:childTnLst>
                                    <p:set>
                                      <p:cBhvr>
                                        <p:cTn id="149" dur="1" fill="hold">
                                          <p:stCondLst>
                                            <p:cond delay="0"/>
                                          </p:stCondLst>
                                        </p:cTn>
                                        <p:tgtEl>
                                          <p:spTgt spid="54"/>
                                        </p:tgtEl>
                                        <p:attrNameLst>
                                          <p:attrName>style.visibility</p:attrName>
                                        </p:attrNameLst>
                                      </p:cBhvr>
                                      <p:to>
                                        <p:strVal val="visible"/>
                                      </p:to>
                                    </p:set>
                                    <p:animEffect transition="in" filter="wipe(right)">
                                      <p:cBhvr>
                                        <p:cTn id="150" dur="500"/>
                                        <p:tgtEl>
                                          <p:spTgt spid="54"/>
                                        </p:tgtEl>
                                      </p:cBhvr>
                                    </p:animEffect>
                                  </p:childTnLst>
                                </p:cTn>
                              </p:par>
                              <p:par>
                                <p:cTn id="151" presetID="22" presetClass="entr" presetSubtype="1" fill="hold" grpId="0"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wipe(up)">
                                      <p:cBhvr>
                                        <p:cTn id="153" dur="500"/>
                                        <p:tgtEl>
                                          <p:spTgt spid="55"/>
                                        </p:tgtEl>
                                      </p:cBhvr>
                                    </p:animEffect>
                                  </p:childTnLst>
                                </p:cTn>
                              </p:par>
                              <p:par>
                                <p:cTn id="154" presetID="22" presetClass="entr" presetSubtype="2" fill="hold" grpId="0" nodeType="withEffect">
                                  <p:stCondLst>
                                    <p:cond delay="0"/>
                                  </p:stCondLst>
                                  <p:childTnLst>
                                    <p:set>
                                      <p:cBhvr>
                                        <p:cTn id="155" dur="1" fill="hold">
                                          <p:stCondLst>
                                            <p:cond delay="0"/>
                                          </p:stCondLst>
                                        </p:cTn>
                                        <p:tgtEl>
                                          <p:spTgt spid="51"/>
                                        </p:tgtEl>
                                        <p:attrNameLst>
                                          <p:attrName>style.visibility</p:attrName>
                                        </p:attrNameLst>
                                      </p:cBhvr>
                                      <p:to>
                                        <p:strVal val="visible"/>
                                      </p:to>
                                    </p:set>
                                    <p:animEffect transition="in" filter="wipe(right)">
                                      <p:cBhvr>
                                        <p:cTn id="156" dur="500"/>
                                        <p:tgtEl>
                                          <p:spTgt spid="51"/>
                                        </p:tgtEl>
                                      </p:cBhvr>
                                    </p:animEffect>
                                  </p:childTnLst>
                                </p:cTn>
                              </p:par>
                              <p:par>
                                <p:cTn id="157" presetID="22" presetClass="entr" presetSubtype="1" fill="hold" grpId="0" nodeType="withEffect">
                                  <p:stCondLst>
                                    <p:cond delay="0"/>
                                  </p:stCondLst>
                                  <p:childTnLst>
                                    <p:set>
                                      <p:cBhvr>
                                        <p:cTn id="158" dur="1" fill="hold">
                                          <p:stCondLst>
                                            <p:cond delay="0"/>
                                          </p:stCondLst>
                                        </p:cTn>
                                        <p:tgtEl>
                                          <p:spTgt spid="52"/>
                                        </p:tgtEl>
                                        <p:attrNameLst>
                                          <p:attrName>style.visibility</p:attrName>
                                        </p:attrNameLst>
                                      </p:cBhvr>
                                      <p:to>
                                        <p:strVal val="visible"/>
                                      </p:to>
                                    </p:set>
                                    <p:animEffect transition="in" filter="wipe(up)">
                                      <p:cBhvr>
                                        <p:cTn id="1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38" grpId="0" animBg="1"/>
      <p:bldP spid="39" grpId="0"/>
      <p:bldP spid="40" grpId="0"/>
      <p:bldP spid="41" grpId="0" animBg="1"/>
      <p:bldP spid="42" grpId="0"/>
      <p:bldP spid="43" grpId="0"/>
      <p:bldP spid="44" grpId="0" animBg="1"/>
      <p:bldP spid="45" grpId="0"/>
      <p:bldP spid="46" grpId="0"/>
      <p:bldP spid="47" grpId="0" animBg="1"/>
      <p:bldP spid="48" grpId="0"/>
      <p:bldP spid="49" grpId="0"/>
      <p:bldP spid="50" grpId="0" animBg="1"/>
      <p:bldP spid="51" grpId="0"/>
      <p:bldP spid="52" grpId="0"/>
      <p:bldP spid="53" grpId="0" animBg="1"/>
      <p:bldP spid="54" grpId="0"/>
      <p:bldP spid="55" grpId="0"/>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AC0EC2A-7D74-4F7B-97A1-90381684C21C}"/>
              </a:ext>
            </a:extLst>
          </p:cNvPr>
          <p:cNvSpPr>
            <a:spLocks noGrp="1"/>
          </p:cNvSpPr>
          <p:nvPr>
            <p:ph type="sldNum" sz="quarter" idx="12"/>
          </p:nvPr>
        </p:nvSpPr>
        <p:spPr/>
        <p:txBody>
          <a:bodyPr/>
          <a:lstStyle/>
          <a:p>
            <a:fld id="{E3813BF9-5145-4417-B95D-FA8627973885}" type="slidenum">
              <a:rPr lang="en-US" smtClean="0"/>
              <a:pPr/>
              <a:t>25</a:t>
            </a:fld>
            <a:endParaRPr lang="en-US"/>
          </a:p>
        </p:txBody>
      </p:sp>
      <p:sp>
        <p:nvSpPr>
          <p:cNvPr id="3" name="Title 2">
            <a:extLst>
              <a:ext uri="{FF2B5EF4-FFF2-40B4-BE49-F238E27FC236}">
                <a16:creationId xmlns:a16="http://schemas.microsoft.com/office/drawing/2014/main" id="{63935E67-8708-4D6B-8B4A-13B98D6FF370}"/>
              </a:ext>
            </a:extLst>
          </p:cNvPr>
          <p:cNvSpPr>
            <a:spLocks noGrp="1"/>
          </p:cNvSpPr>
          <p:nvPr>
            <p:ph type="ctrTitle"/>
          </p:nvPr>
        </p:nvSpPr>
        <p:spPr/>
        <p:txBody>
          <a:bodyPr/>
          <a:lstStyle/>
          <a:p>
            <a:r>
              <a:rPr lang="en-ID"/>
              <a:t>Infographic Slide</a:t>
            </a:r>
          </a:p>
        </p:txBody>
      </p:sp>
      <p:sp>
        <p:nvSpPr>
          <p:cNvPr id="4" name="Subtitle 3">
            <a:extLst>
              <a:ext uri="{FF2B5EF4-FFF2-40B4-BE49-F238E27FC236}">
                <a16:creationId xmlns:a16="http://schemas.microsoft.com/office/drawing/2014/main" id="{8979FCF6-337F-411E-9769-09DA36E24CF8}"/>
              </a:ext>
            </a:extLst>
          </p:cNvPr>
          <p:cNvSpPr>
            <a:spLocks noGrp="1"/>
          </p:cNvSpPr>
          <p:nvPr>
            <p:ph type="subTitle" idx="1"/>
          </p:nvPr>
        </p:nvSpPr>
        <p:spPr/>
        <p:txBody>
          <a:bodyPr/>
          <a:lstStyle/>
          <a:p>
            <a:r>
              <a:rPr lang="en-ID"/>
              <a:t>Insert subtitle right here</a:t>
            </a:r>
          </a:p>
        </p:txBody>
      </p:sp>
      <p:grpSp>
        <p:nvGrpSpPr>
          <p:cNvPr id="5" name="Group 4">
            <a:extLst>
              <a:ext uri="{FF2B5EF4-FFF2-40B4-BE49-F238E27FC236}">
                <a16:creationId xmlns:a16="http://schemas.microsoft.com/office/drawing/2014/main" id="{73DF245A-4159-474C-B661-87A63EEE0EDF}"/>
              </a:ext>
            </a:extLst>
          </p:cNvPr>
          <p:cNvGrpSpPr/>
          <p:nvPr/>
        </p:nvGrpSpPr>
        <p:grpSpPr>
          <a:xfrm>
            <a:off x="6260759" y="1876626"/>
            <a:ext cx="1868069" cy="1338773"/>
            <a:chOff x="6260750" y="1863265"/>
            <a:chExt cx="1868069" cy="1338773"/>
          </a:xfrm>
        </p:grpSpPr>
        <p:sp>
          <p:nvSpPr>
            <p:cNvPr id="42" name="Rectangle 41">
              <a:extLst>
                <a:ext uri="{FF2B5EF4-FFF2-40B4-BE49-F238E27FC236}">
                  <a16:creationId xmlns:a16="http://schemas.microsoft.com/office/drawing/2014/main" id="{A27CDC1D-C752-43DB-9BF1-FD2C47D1F846}"/>
                </a:ext>
              </a:extLst>
            </p:cNvPr>
            <p:cNvSpPr/>
            <p:nvPr/>
          </p:nvSpPr>
          <p:spPr>
            <a:xfrm>
              <a:off x="6260750" y="2647855"/>
              <a:ext cx="1058593"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3" name="Oval 42">
              <a:extLst>
                <a:ext uri="{FF2B5EF4-FFF2-40B4-BE49-F238E27FC236}">
                  <a16:creationId xmlns:a16="http://schemas.microsoft.com/office/drawing/2014/main" id="{5A99C7FD-CAD9-40A6-ADD3-E890A3C15CA6}"/>
                </a:ext>
              </a:extLst>
            </p:cNvPr>
            <p:cNvSpPr/>
            <p:nvPr/>
          </p:nvSpPr>
          <p:spPr>
            <a:xfrm>
              <a:off x="6790046" y="1863265"/>
              <a:ext cx="1338773" cy="13387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6" name="Group 5">
            <a:extLst>
              <a:ext uri="{FF2B5EF4-FFF2-40B4-BE49-F238E27FC236}">
                <a16:creationId xmlns:a16="http://schemas.microsoft.com/office/drawing/2014/main" id="{5B54FAAB-54D6-48B5-81E7-A56C7FFB0209}"/>
              </a:ext>
            </a:extLst>
          </p:cNvPr>
          <p:cNvGrpSpPr/>
          <p:nvPr/>
        </p:nvGrpSpPr>
        <p:grpSpPr>
          <a:xfrm>
            <a:off x="4921986" y="2634875"/>
            <a:ext cx="1868069" cy="1338773"/>
            <a:chOff x="4921977" y="2621514"/>
            <a:chExt cx="1868069" cy="1338773"/>
          </a:xfrm>
        </p:grpSpPr>
        <p:sp>
          <p:nvSpPr>
            <p:cNvPr id="40" name="Rectangle 39">
              <a:extLst>
                <a:ext uri="{FF2B5EF4-FFF2-40B4-BE49-F238E27FC236}">
                  <a16:creationId xmlns:a16="http://schemas.microsoft.com/office/drawing/2014/main" id="{1C70E27D-F99F-43D6-A202-F04344E09878}"/>
                </a:ext>
              </a:extLst>
            </p:cNvPr>
            <p:cNvSpPr/>
            <p:nvPr/>
          </p:nvSpPr>
          <p:spPr>
            <a:xfrm>
              <a:off x="4921977" y="3406104"/>
              <a:ext cx="1058593" cy="5541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41" name="Oval 40">
              <a:extLst>
                <a:ext uri="{FF2B5EF4-FFF2-40B4-BE49-F238E27FC236}">
                  <a16:creationId xmlns:a16="http://schemas.microsoft.com/office/drawing/2014/main" id="{F8FBCBFA-058C-42AF-B5FF-44533EC0A755}"/>
                </a:ext>
              </a:extLst>
            </p:cNvPr>
            <p:cNvSpPr/>
            <p:nvPr/>
          </p:nvSpPr>
          <p:spPr>
            <a:xfrm>
              <a:off x="5451273" y="2621514"/>
              <a:ext cx="1338773" cy="13387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7" name="Group 6">
            <a:extLst>
              <a:ext uri="{FF2B5EF4-FFF2-40B4-BE49-F238E27FC236}">
                <a16:creationId xmlns:a16="http://schemas.microsoft.com/office/drawing/2014/main" id="{B4B1C682-8ADA-4C2F-9E7E-30645678C2D2}"/>
              </a:ext>
            </a:extLst>
          </p:cNvPr>
          <p:cNvGrpSpPr/>
          <p:nvPr/>
        </p:nvGrpSpPr>
        <p:grpSpPr>
          <a:xfrm>
            <a:off x="3583213" y="3400493"/>
            <a:ext cx="1868069" cy="1338773"/>
            <a:chOff x="3583204" y="3387132"/>
            <a:chExt cx="1868069" cy="1338773"/>
          </a:xfrm>
        </p:grpSpPr>
        <p:sp>
          <p:nvSpPr>
            <p:cNvPr id="38" name="Rectangle 37">
              <a:extLst>
                <a:ext uri="{FF2B5EF4-FFF2-40B4-BE49-F238E27FC236}">
                  <a16:creationId xmlns:a16="http://schemas.microsoft.com/office/drawing/2014/main" id="{8F58B52B-4CE6-4CF7-8DFE-106EACE6A457}"/>
                </a:ext>
              </a:extLst>
            </p:cNvPr>
            <p:cNvSpPr/>
            <p:nvPr/>
          </p:nvSpPr>
          <p:spPr>
            <a:xfrm>
              <a:off x="3583204" y="4171722"/>
              <a:ext cx="1058593" cy="5541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9" name="Oval 38">
              <a:extLst>
                <a:ext uri="{FF2B5EF4-FFF2-40B4-BE49-F238E27FC236}">
                  <a16:creationId xmlns:a16="http://schemas.microsoft.com/office/drawing/2014/main" id="{9BFF522E-B9AB-4257-9A72-C40C77E7C193}"/>
                </a:ext>
              </a:extLst>
            </p:cNvPr>
            <p:cNvSpPr/>
            <p:nvPr/>
          </p:nvSpPr>
          <p:spPr>
            <a:xfrm>
              <a:off x="4112500" y="3387132"/>
              <a:ext cx="1338773" cy="133877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8" name="Group 7">
            <a:extLst>
              <a:ext uri="{FF2B5EF4-FFF2-40B4-BE49-F238E27FC236}">
                <a16:creationId xmlns:a16="http://schemas.microsoft.com/office/drawing/2014/main" id="{2491E9EA-4CD6-4A44-B490-F71CCA52F0B2}"/>
              </a:ext>
            </a:extLst>
          </p:cNvPr>
          <p:cNvGrpSpPr/>
          <p:nvPr/>
        </p:nvGrpSpPr>
        <p:grpSpPr>
          <a:xfrm>
            <a:off x="2258295" y="4166111"/>
            <a:ext cx="1868069" cy="1338773"/>
            <a:chOff x="2258286" y="4152750"/>
            <a:chExt cx="1868069" cy="1338773"/>
          </a:xfrm>
        </p:grpSpPr>
        <p:sp>
          <p:nvSpPr>
            <p:cNvPr id="36" name="Rectangle 35">
              <a:extLst>
                <a:ext uri="{FF2B5EF4-FFF2-40B4-BE49-F238E27FC236}">
                  <a16:creationId xmlns:a16="http://schemas.microsoft.com/office/drawing/2014/main" id="{46BFB1B9-4DDA-41EF-AA0C-6C2119B506FE}"/>
                </a:ext>
              </a:extLst>
            </p:cNvPr>
            <p:cNvSpPr/>
            <p:nvPr/>
          </p:nvSpPr>
          <p:spPr>
            <a:xfrm>
              <a:off x="2258286" y="4937340"/>
              <a:ext cx="1058593" cy="5541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7" name="Oval 36">
              <a:extLst>
                <a:ext uri="{FF2B5EF4-FFF2-40B4-BE49-F238E27FC236}">
                  <a16:creationId xmlns:a16="http://schemas.microsoft.com/office/drawing/2014/main" id="{29AEE0B6-4BE2-4FBD-A7B9-C8A0C3B46A6E}"/>
                </a:ext>
              </a:extLst>
            </p:cNvPr>
            <p:cNvSpPr/>
            <p:nvPr/>
          </p:nvSpPr>
          <p:spPr>
            <a:xfrm>
              <a:off x="2787582" y="4152750"/>
              <a:ext cx="1338773" cy="13387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grpSp>
        <p:nvGrpSpPr>
          <p:cNvPr id="9" name="Group 8">
            <a:extLst>
              <a:ext uri="{FF2B5EF4-FFF2-40B4-BE49-F238E27FC236}">
                <a16:creationId xmlns:a16="http://schemas.microsoft.com/office/drawing/2014/main" id="{1EE0FEE6-7CAA-4F5A-BE70-E8BB2BD2AF3A}"/>
              </a:ext>
            </a:extLst>
          </p:cNvPr>
          <p:cNvGrpSpPr/>
          <p:nvPr/>
        </p:nvGrpSpPr>
        <p:grpSpPr>
          <a:xfrm>
            <a:off x="9" y="4950701"/>
            <a:ext cx="2830690" cy="1338773"/>
            <a:chOff x="0" y="4937340"/>
            <a:chExt cx="2830690" cy="1338773"/>
          </a:xfrm>
        </p:grpSpPr>
        <p:sp>
          <p:nvSpPr>
            <p:cNvPr id="34" name="Rectangle 33">
              <a:extLst>
                <a:ext uri="{FF2B5EF4-FFF2-40B4-BE49-F238E27FC236}">
                  <a16:creationId xmlns:a16="http://schemas.microsoft.com/office/drawing/2014/main" id="{14A421C9-D098-4DD3-AB0C-A561F39997F9}"/>
                </a:ext>
              </a:extLst>
            </p:cNvPr>
            <p:cNvSpPr/>
            <p:nvPr/>
          </p:nvSpPr>
          <p:spPr>
            <a:xfrm>
              <a:off x="0" y="5708075"/>
              <a:ext cx="1989407" cy="5541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35" name="Oval 34">
              <a:extLst>
                <a:ext uri="{FF2B5EF4-FFF2-40B4-BE49-F238E27FC236}">
                  <a16:creationId xmlns:a16="http://schemas.microsoft.com/office/drawing/2014/main" id="{9922A446-CA65-4070-A7B7-25C2C04F5D03}"/>
                </a:ext>
              </a:extLst>
            </p:cNvPr>
            <p:cNvSpPr/>
            <p:nvPr/>
          </p:nvSpPr>
          <p:spPr>
            <a:xfrm>
              <a:off x="1491917" y="4937340"/>
              <a:ext cx="1338773" cy="13387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grpSp>
      <p:sp>
        <p:nvSpPr>
          <p:cNvPr id="10" name="Rectangle 9">
            <a:extLst>
              <a:ext uri="{FF2B5EF4-FFF2-40B4-BE49-F238E27FC236}">
                <a16:creationId xmlns:a16="http://schemas.microsoft.com/office/drawing/2014/main" id="{A684CA1A-93E4-4C40-ACCB-B005E40AFE2E}"/>
              </a:ext>
            </a:extLst>
          </p:cNvPr>
          <p:cNvSpPr/>
          <p:nvPr/>
        </p:nvSpPr>
        <p:spPr>
          <a:xfrm>
            <a:off x="7559819" y="1876626"/>
            <a:ext cx="4632190" cy="5541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1" name="Oval 10">
            <a:extLst>
              <a:ext uri="{FF2B5EF4-FFF2-40B4-BE49-F238E27FC236}">
                <a16:creationId xmlns:a16="http://schemas.microsoft.com/office/drawing/2014/main" id="{7E4757CA-5EA2-4E06-B9BF-2E4377DA0056}"/>
              </a:ext>
            </a:extLst>
          </p:cNvPr>
          <p:cNvSpPr/>
          <p:nvPr/>
        </p:nvSpPr>
        <p:spPr>
          <a:xfrm>
            <a:off x="1704112" y="5162887"/>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2" name="Oval 11">
            <a:extLst>
              <a:ext uri="{FF2B5EF4-FFF2-40B4-BE49-F238E27FC236}">
                <a16:creationId xmlns:a16="http://schemas.microsoft.com/office/drawing/2014/main" id="{E3DB1BA8-EE4F-41FA-BA8D-E377C2A01030}"/>
              </a:ext>
            </a:extLst>
          </p:cNvPr>
          <p:cNvSpPr/>
          <p:nvPr/>
        </p:nvSpPr>
        <p:spPr>
          <a:xfrm>
            <a:off x="3005803" y="4378298"/>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3" name="Oval 12">
            <a:extLst>
              <a:ext uri="{FF2B5EF4-FFF2-40B4-BE49-F238E27FC236}">
                <a16:creationId xmlns:a16="http://schemas.microsoft.com/office/drawing/2014/main" id="{6CD910EA-C73B-4B9B-AC74-62FC62A0A99A}"/>
              </a:ext>
            </a:extLst>
          </p:cNvPr>
          <p:cNvSpPr/>
          <p:nvPr/>
        </p:nvSpPr>
        <p:spPr>
          <a:xfrm>
            <a:off x="4324695" y="3612679"/>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4" name="Oval 13">
            <a:extLst>
              <a:ext uri="{FF2B5EF4-FFF2-40B4-BE49-F238E27FC236}">
                <a16:creationId xmlns:a16="http://schemas.microsoft.com/office/drawing/2014/main" id="{E5758D33-AC9F-40F1-9AD1-63DBE78B556A}"/>
              </a:ext>
            </a:extLst>
          </p:cNvPr>
          <p:cNvSpPr/>
          <p:nvPr/>
        </p:nvSpPr>
        <p:spPr>
          <a:xfrm>
            <a:off x="5666955" y="2847061"/>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15" name="Oval 14">
            <a:extLst>
              <a:ext uri="{FF2B5EF4-FFF2-40B4-BE49-F238E27FC236}">
                <a16:creationId xmlns:a16="http://schemas.microsoft.com/office/drawing/2014/main" id="{F07AD118-7977-4329-8E98-DB5205F06B8A}"/>
              </a:ext>
            </a:extLst>
          </p:cNvPr>
          <p:cNvSpPr/>
          <p:nvPr/>
        </p:nvSpPr>
        <p:spPr>
          <a:xfrm>
            <a:off x="7005728" y="2088812"/>
            <a:ext cx="914400" cy="914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D"/>
          </a:p>
        </p:txBody>
      </p:sp>
      <p:sp>
        <p:nvSpPr>
          <p:cNvPr id="21" name="TextBox 32">
            <a:extLst>
              <a:ext uri="{FF2B5EF4-FFF2-40B4-BE49-F238E27FC236}">
                <a16:creationId xmlns:a16="http://schemas.microsoft.com/office/drawing/2014/main" id="{1109C06B-E4A2-47E3-947E-C14D85B29BC2}"/>
              </a:ext>
            </a:extLst>
          </p:cNvPr>
          <p:cNvSpPr txBox="1"/>
          <p:nvPr/>
        </p:nvSpPr>
        <p:spPr>
          <a:xfrm>
            <a:off x="692419" y="5169182"/>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01.</a:t>
            </a:r>
            <a:endParaRPr lang="en-ID" sz="3200" b="1">
              <a:latin typeface="+mj-lt"/>
            </a:endParaRPr>
          </a:p>
        </p:txBody>
      </p:sp>
      <p:sp>
        <p:nvSpPr>
          <p:cNvPr id="23" name="TextBox 34">
            <a:extLst>
              <a:ext uri="{FF2B5EF4-FFF2-40B4-BE49-F238E27FC236}">
                <a16:creationId xmlns:a16="http://schemas.microsoft.com/office/drawing/2014/main" id="{6B232C44-06EF-40A5-9743-3AEFA4351715}"/>
              </a:ext>
            </a:extLst>
          </p:cNvPr>
          <p:cNvSpPr txBox="1"/>
          <p:nvPr/>
        </p:nvSpPr>
        <p:spPr>
          <a:xfrm>
            <a:off x="1927455" y="4407007"/>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02.</a:t>
            </a:r>
            <a:endParaRPr lang="en-ID" sz="3200" b="1">
              <a:latin typeface="+mj-lt"/>
            </a:endParaRPr>
          </a:p>
        </p:txBody>
      </p:sp>
      <p:sp>
        <p:nvSpPr>
          <p:cNvPr id="25" name="TextBox 36">
            <a:extLst>
              <a:ext uri="{FF2B5EF4-FFF2-40B4-BE49-F238E27FC236}">
                <a16:creationId xmlns:a16="http://schemas.microsoft.com/office/drawing/2014/main" id="{660A4898-7B3B-4C5C-90AD-8567BD306392}"/>
              </a:ext>
            </a:extLst>
          </p:cNvPr>
          <p:cNvSpPr txBox="1"/>
          <p:nvPr/>
        </p:nvSpPr>
        <p:spPr>
          <a:xfrm>
            <a:off x="3220349" y="3645034"/>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03.</a:t>
            </a:r>
            <a:endParaRPr lang="en-ID" sz="3200" b="1">
              <a:latin typeface="+mj-lt"/>
            </a:endParaRPr>
          </a:p>
        </p:txBody>
      </p:sp>
      <p:sp>
        <p:nvSpPr>
          <p:cNvPr id="27" name="TextBox 38">
            <a:extLst>
              <a:ext uri="{FF2B5EF4-FFF2-40B4-BE49-F238E27FC236}">
                <a16:creationId xmlns:a16="http://schemas.microsoft.com/office/drawing/2014/main" id="{17F27046-18B7-46AD-93B8-1A7CAD15F27D}"/>
              </a:ext>
            </a:extLst>
          </p:cNvPr>
          <p:cNvSpPr txBox="1"/>
          <p:nvPr/>
        </p:nvSpPr>
        <p:spPr>
          <a:xfrm>
            <a:off x="4559015" y="289866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04.</a:t>
            </a:r>
            <a:endParaRPr lang="en-ID" sz="3200" b="1">
              <a:latin typeface="+mj-lt"/>
            </a:endParaRPr>
          </a:p>
        </p:txBody>
      </p:sp>
      <p:sp>
        <p:nvSpPr>
          <p:cNvPr id="29" name="TextBox 42">
            <a:extLst>
              <a:ext uri="{FF2B5EF4-FFF2-40B4-BE49-F238E27FC236}">
                <a16:creationId xmlns:a16="http://schemas.microsoft.com/office/drawing/2014/main" id="{2A78D006-2AC0-4903-AD76-4B13FF8A4B0D}"/>
              </a:ext>
            </a:extLst>
          </p:cNvPr>
          <p:cNvSpPr txBox="1"/>
          <p:nvPr/>
        </p:nvSpPr>
        <p:spPr>
          <a:xfrm>
            <a:off x="6057022" y="2108035"/>
            <a:ext cx="1076391"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200" b="1">
                <a:latin typeface="+mj-lt"/>
              </a:rPr>
              <a:t>05.</a:t>
            </a:r>
            <a:endParaRPr lang="en-ID" sz="3200" b="1">
              <a:latin typeface="+mj-lt"/>
            </a:endParaRPr>
          </a:p>
        </p:txBody>
      </p:sp>
      <p:sp>
        <p:nvSpPr>
          <p:cNvPr id="46" name="Rectangle 45">
            <a:extLst>
              <a:ext uri="{FF2B5EF4-FFF2-40B4-BE49-F238E27FC236}">
                <a16:creationId xmlns:a16="http://schemas.microsoft.com/office/drawing/2014/main" id="{3B511E33-606B-4FB3-8176-7C7C94BD3E05}"/>
              </a:ext>
            </a:extLst>
          </p:cNvPr>
          <p:cNvSpPr/>
          <p:nvPr/>
        </p:nvSpPr>
        <p:spPr>
          <a:xfrm>
            <a:off x="2863919" y="5672317"/>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8" name="Rectangle 47">
            <a:extLst>
              <a:ext uri="{FF2B5EF4-FFF2-40B4-BE49-F238E27FC236}">
                <a16:creationId xmlns:a16="http://schemas.microsoft.com/office/drawing/2014/main" id="{0C054A00-7172-42F4-8F5B-4448C89C0539}"/>
              </a:ext>
            </a:extLst>
          </p:cNvPr>
          <p:cNvSpPr/>
          <p:nvPr/>
        </p:nvSpPr>
        <p:spPr>
          <a:xfrm>
            <a:off x="4164808" y="4894646"/>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49" name="Rectangle 48">
            <a:extLst>
              <a:ext uri="{FF2B5EF4-FFF2-40B4-BE49-F238E27FC236}">
                <a16:creationId xmlns:a16="http://schemas.microsoft.com/office/drawing/2014/main" id="{93852B54-8F83-4E4A-B3C0-4F455E2E5C7F}"/>
              </a:ext>
            </a:extLst>
          </p:cNvPr>
          <p:cNvSpPr/>
          <p:nvPr/>
        </p:nvSpPr>
        <p:spPr>
          <a:xfrm>
            <a:off x="5511456" y="4122109"/>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0" name="Rectangle 49">
            <a:extLst>
              <a:ext uri="{FF2B5EF4-FFF2-40B4-BE49-F238E27FC236}">
                <a16:creationId xmlns:a16="http://schemas.microsoft.com/office/drawing/2014/main" id="{61546924-89CB-4977-A18C-ED35D1212902}"/>
              </a:ext>
            </a:extLst>
          </p:cNvPr>
          <p:cNvSpPr/>
          <p:nvPr/>
        </p:nvSpPr>
        <p:spPr>
          <a:xfrm>
            <a:off x="6826785" y="3360175"/>
            <a:ext cx="4203716"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 volutpat. </a:t>
            </a:r>
            <a:endParaRPr lang="en-ID" sz="1200"/>
          </a:p>
        </p:txBody>
      </p:sp>
      <p:sp>
        <p:nvSpPr>
          <p:cNvPr id="51" name="Rectangle 50">
            <a:extLst>
              <a:ext uri="{FF2B5EF4-FFF2-40B4-BE49-F238E27FC236}">
                <a16:creationId xmlns:a16="http://schemas.microsoft.com/office/drawing/2014/main" id="{6EA47932-A9BC-4F20-A7CF-99F808B4160A}"/>
              </a:ext>
            </a:extLst>
          </p:cNvPr>
          <p:cNvSpPr/>
          <p:nvPr/>
        </p:nvSpPr>
        <p:spPr>
          <a:xfrm>
            <a:off x="8167657" y="2598241"/>
            <a:ext cx="3786218"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p>
        </p:txBody>
      </p:sp>
      <p:sp>
        <p:nvSpPr>
          <p:cNvPr id="52" name="Freeform 269">
            <a:extLst>
              <a:ext uri="{FF2B5EF4-FFF2-40B4-BE49-F238E27FC236}">
                <a16:creationId xmlns:a16="http://schemas.microsoft.com/office/drawing/2014/main" id="{9DFD9CFC-B9FE-4CC8-9EE6-7A5C6BD88662}"/>
              </a:ext>
            </a:extLst>
          </p:cNvPr>
          <p:cNvSpPr>
            <a:spLocks/>
          </p:cNvSpPr>
          <p:nvPr/>
        </p:nvSpPr>
        <p:spPr bwMode="auto">
          <a:xfrm>
            <a:off x="1971503" y="5418247"/>
            <a:ext cx="379619" cy="403681"/>
          </a:xfrm>
          <a:custGeom>
            <a:avLst/>
            <a:gdLst>
              <a:gd name="T0" fmla="*/ 59 w 60"/>
              <a:gd name="T1" fmla="*/ 40 h 64"/>
              <a:gd name="T2" fmla="*/ 36 w 60"/>
              <a:gd name="T3" fmla="*/ 23 h 64"/>
              <a:gd name="T4" fmla="*/ 36 w 60"/>
              <a:gd name="T5" fmla="*/ 12 h 64"/>
              <a:gd name="T6" fmla="*/ 30 w 60"/>
              <a:gd name="T7" fmla="*/ 0 h 64"/>
              <a:gd name="T8" fmla="*/ 24 w 60"/>
              <a:gd name="T9" fmla="*/ 12 h 64"/>
              <a:gd name="T10" fmla="*/ 24 w 60"/>
              <a:gd name="T11" fmla="*/ 23 h 64"/>
              <a:gd name="T12" fmla="*/ 1 w 60"/>
              <a:gd name="T13" fmla="*/ 40 h 64"/>
              <a:gd name="T14" fmla="*/ 0 w 60"/>
              <a:gd name="T15" fmla="*/ 42 h 64"/>
              <a:gd name="T16" fmla="*/ 0 w 60"/>
              <a:gd name="T17" fmla="*/ 42 h 64"/>
              <a:gd name="T18" fmla="*/ 1 w 60"/>
              <a:gd name="T19" fmla="*/ 44 h 64"/>
              <a:gd name="T20" fmla="*/ 2 w 60"/>
              <a:gd name="T21" fmla="*/ 44 h 64"/>
              <a:gd name="T22" fmla="*/ 24 w 60"/>
              <a:gd name="T23" fmla="*/ 38 h 64"/>
              <a:gd name="T24" fmla="*/ 24 w 60"/>
              <a:gd name="T25" fmla="*/ 42 h 64"/>
              <a:gd name="T26" fmla="*/ 24 w 60"/>
              <a:gd name="T27" fmla="*/ 55 h 64"/>
              <a:gd name="T28" fmla="*/ 17 w 60"/>
              <a:gd name="T29" fmla="*/ 60 h 64"/>
              <a:gd name="T30" fmla="*/ 16 w 60"/>
              <a:gd name="T31" fmla="*/ 62 h 64"/>
              <a:gd name="T32" fmla="*/ 16 w 60"/>
              <a:gd name="T33" fmla="*/ 62 h 64"/>
              <a:gd name="T34" fmla="*/ 17 w 60"/>
              <a:gd name="T35" fmla="*/ 64 h 64"/>
              <a:gd name="T36" fmla="*/ 19 w 60"/>
              <a:gd name="T37" fmla="*/ 64 h 64"/>
              <a:gd name="T38" fmla="*/ 30 w 60"/>
              <a:gd name="T39" fmla="*/ 60 h 64"/>
              <a:gd name="T40" fmla="*/ 41 w 60"/>
              <a:gd name="T41" fmla="*/ 64 h 64"/>
              <a:gd name="T42" fmla="*/ 43 w 60"/>
              <a:gd name="T43" fmla="*/ 64 h 64"/>
              <a:gd name="T44" fmla="*/ 44 w 60"/>
              <a:gd name="T45" fmla="*/ 62 h 64"/>
              <a:gd name="T46" fmla="*/ 44 w 60"/>
              <a:gd name="T47" fmla="*/ 62 h 64"/>
              <a:gd name="T48" fmla="*/ 43 w 60"/>
              <a:gd name="T49" fmla="*/ 60 h 64"/>
              <a:gd name="T50" fmla="*/ 36 w 60"/>
              <a:gd name="T51" fmla="*/ 55 h 64"/>
              <a:gd name="T52" fmla="*/ 36 w 60"/>
              <a:gd name="T53" fmla="*/ 42 h 64"/>
              <a:gd name="T54" fmla="*/ 36 w 60"/>
              <a:gd name="T55" fmla="*/ 38 h 64"/>
              <a:gd name="T56" fmla="*/ 58 w 60"/>
              <a:gd name="T57" fmla="*/ 44 h 64"/>
              <a:gd name="T58" fmla="*/ 59 w 60"/>
              <a:gd name="T59" fmla="*/ 44 h 64"/>
              <a:gd name="T60" fmla="*/ 60 w 60"/>
              <a:gd name="T61" fmla="*/ 42 h 64"/>
              <a:gd name="T62" fmla="*/ 60 w 60"/>
              <a:gd name="T63" fmla="*/ 42 h 64"/>
              <a:gd name="T64" fmla="*/ 59 w 60"/>
              <a:gd name="T65"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 h="64">
                <a:moveTo>
                  <a:pt x="59" y="40"/>
                </a:moveTo>
                <a:cubicBezTo>
                  <a:pt x="36" y="23"/>
                  <a:pt x="36" y="23"/>
                  <a:pt x="36" y="23"/>
                </a:cubicBezTo>
                <a:cubicBezTo>
                  <a:pt x="36" y="12"/>
                  <a:pt x="36" y="12"/>
                  <a:pt x="36" y="12"/>
                </a:cubicBezTo>
                <a:cubicBezTo>
                  <a:pt x="36" y="9"/>
                  <a:pt x="33" y="0"/>
                  <a:pt x="30" y="0"/>
                </a:cubicBezTo>
                <a:cubicBezTo>
                  <a:pt x="27" y="0"/>
                  <a:pt x="24" y="9"/>
                  <a:pt x="24" y="12"/>
                </a:cubicBezTo>
                <a:cubicBezTo>
                  <a:pt x="24" y="23"/>
                  <a:pt x="24" y="23"/>
                  <a:pt x="24" y="23"/>
                </a:cubicBezTo>
                <a:cubicBezTo>
                  <a:pt x="1" y="40"/>
                  <a:pt x="1" y="40"/>
                  <a:pt x="1" y="40"/>
                </a:cubicBezTo>
                <a:cubicBezTo>
                  <a:pt x="0" y="40"/>
                  <a:pt x="0" y="41"/>
                  <a:pt x="0" y="42"/>
                </a:cubicBezTo>
                <a:cubicBezTo>
                  <a:pt x="0" y="42"/>
                  <a:pt x="0" y="42"/>
                  <a:pt x="0" y="42"/>
                </a:cubicBezTo>
                <a:cubicBezTo>
                  <a:pt x="0" y="43"/>
                  <a:pt x="0" y="43"/>
                  <a:pt x="1" y="44"/>
                </a:cubicBezTo>
                <a:cubicBezTo>
                  <a:pt x="1" y="44"/>
                  <a:pt x="2" y="44"/>
                  <a:pt x="2" y="44"/>
                </a:cubicBezTo>
                <a:cubicBezTo>
                  <a:pt x="24" y="38"/>
                  <a:pt x="24" y="38"/>
                  <a:pt x="24" y="38"/>
                </a:cubicBezTo>
                <a:cubicBezTo>
                  <a:pt x="24" y="42"/>
                  <a:pt x="24" y="42"/>
                  <a:pt x="24" y="42"/>
                </a:cubicBezTo>
                <a:cubicBezTo>
                  <a:pt x="24" y="55"/>
                  <a:pt x="24" y="55"/>
                  <a:pt x="24" y="55"/>
                </a:cubicBezTo>
                <a:cubicBezTo>
                  <a:pt x="17" y="60"/>
                  <a:pt x="17" y="60"/>
                  <a:pt x="17" y="60"/>
                </a:cubicBezTo>
                <a:cubicBezTo>
                  <a:pt x="16" y="60"/>
                  <a:pt x="16" y="61"/>
                  <a:pt x="16" y="62"/>
                </a:cubicBezTo>
                <a:cubicBezTo>
                  <a:pt x="16" y="62"/>
                  <a:pt x="16" y="62"/>
                  <a:pt x="16" y="62"/>
                </a:cubicBezTo>
                <a:cubicBezTo>
                  <a:pt x="16" y="63"/>
                  <a:pt x="16" y="63"/>
                  <a:pt x="17" y="64"/>
                </a:cubicBezTo>
                <a:cubicBezTo>
                  <a:pt x="17" y="64"/>
                  <a:pt x="18" y="64"/>
                  <a:pt x="19" y="64"/>
                </a:cubicBezTo>
                <a:cubicBezTo>
                  <a:pt x="30" y="60"/>
                  <a:pt x="30" y="60"/>
                  <a:pt x="30" y="60"/>
                </a:cubicBezTo>
                <a:cubicBezTo>
                  <a:pt x="41" y="64"/>
                  <a:pt x="41" y="64"/>
                  <a:pt x="41" y="64"/>
                </a:cubicBezTo>
                <a:cubicBezTo>
                  <a:pt x="42" y="64"/>
                  <a:pt x="43" y="64"/>
                  <a:pt x="43" y="64"/>
                </a:cubicBezTo>
                <a:cubicBezTo>
                  <a:pt x="44" y="63"/>
                  <a:pt x="44" y="63"/>
                  <a:pt x="44" y="62"/>
                </a:cubicBezTo>
                <a:cubicBezTo>
                  <a:pt x="44" y="62"/>
                  <a:pt x="44" y="62"/>
                  <a:pt x="44" y="62"/>
                </a:cubicBezTo>
                <a:cubicBezTo>
                  <a:pt x="44" y="61"/>
                  <a:pt x="44" y="60"/>
                  <a:pt x="43" y="60"/>
                </a:cubicBezTo>
                <a:cubicBezTo>
                  <a:pt x="36" y="55"/>
                  <a:pt x="36" y="55"/>
                  <a:pt x="36" y="55"/>
                </a:cubicBezTo>
                <a:cubicBezTo>
                  <a:pt x="36" y="42"/>
                  <a:pt x="36" y="42"/>
                  <a:pt x="36" y="42"/>
                </a:cubicBezTo>
                <a:cubicBezTo>
                  <a:pt x="36" y="38"/>
                  <a:pt x="36" y="38"/>
                  <a:pt x="36" y="38"/>
                </a:cubicBezTo>
                <a:cubicBezTo>
                  <a:pt x="58" y="44"/>
                  <a:pt x="58" y="44"/>
                  <a:pt x="58" y="44"/>
                </a:cubicBezTo>
                <a:cubicBezTo>
                  <a:pt x="58" y="44"/>
                  <a:pt x="59" y="44"/>
                  <a:pt x="59" y="44"/>
                </a:cubicBezTo>
                <a:cubicBezTo>
                  <a:pt x="60" y="43"/>
                  <a:pt x="60" y="43"/>
                  <a:pt x="60" y="42"/>
                </a:cubicBezTo>
                <a:cubicBezTo>
                  <a:pt x="60" y="42"/>
                  <a:pt x="60" y="42"/>
                  <a:pt x="60" y="42"/>
                </a:cubicBezTo>
                <a:cubicBezTo>
                  <a:pt x="60" y="41"/>
                  <a:pt x="60" y="40"/>
                  <a:pt x="59" y="4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53" name="Freeform 190">
            <a:extLst>
              <a:ext uri="{FF2B5EF4-FFF2-40B4-BE49-F238E27FC236}">
                <a16:creationId xmlns:a16="http://schemas.microsoft.com/office/drawing/2014/main" id="{CDA0821C-7519-4CCA-B73A-FD11FF4A87EF}"/>
              </a:ext>
            </a:extLst>
          </p:cNvPr>
          <p:cNvSpPr>
            <a:spLocks/>
          </p:cNvSpPr>
          <p:nvPr/>
        </p:nvSpPr>
        <p:spPr bwMode="auto">
          <a:xfrm rot="21545399">
            <a:off x="5957582" y="3139838"/>
            <a:ext cx="333146" cy="328846"/>
          </a:xfrm>
          <a:custGeom>
            <a:avLst/>
            <a:gdLst>
              <a:gd name="T0" fmla="*/ 144 w 184"/>
              <a:gd name="T1" fmla="*/ 20 h 181"/>
              <a:gd name="T2" fmla="*/ 80 w 184"/>
              <a:gd name="T3" fmla="*/ 17 h 181"/>
              <a:gd name="T4" fmla="*/ 14 w 184"/>
              <a:gd name="T5" fmla="*/ 19 h 181"/>
              <a:gd name="T6" fmla="*/ 6 w 184"/>
              <a:gd name="T7" fmla="*/ 18 h 181"/>
              <a:gd name="T8" fmla="*/ 2 w 184"/>
              <a:gd name="T9" fmla="*/ 29 h 181"/>
              <a:gd name="T10" fmla="*/ 69 w 184"/>
              <a:gd name="T11" fmla="*/ 176 h 181"/>
              <a:gd name="T12" fmla="*/ 75 w 184"/>
              <a:gd name="T13" fmla="*/ 181 h 181"/>
              <a:gd name="T14" fmla="*/ 80 w 184"/>
              <a:gd name="T15" fmla="*/ 180 h 181"/>
              <a:gd name="T16" fmla="*/ 84 w 184"/>
              <a:gd name="T17" fmla="*/ 169 h 181"/>
              <a:gd name="T18" fmla="*/ 54 w 184"/>
              <a:gd name="T19" fmla="*/ 104 h 181"/>
              <a:gd name="T20" fmla="*/ 120 w 184"/>
              <a:gd name="T21" fmla="*/ 101 h 181"/>
              <a:gd name="T22" fmla="*/ 184 w 184"/>
              <a:gd name="T23" fmla="*/ 105 h 181"/>
              <a:gd name="T24" fmla="*/ 144 w 184"/>
              <a:gd name="T25" fmla="*/ 2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4" h="181">
                <a:moveTo>
                  <a:pt x="144" y="20"/>
                </a:moveTo>
                <a:cubicBezTo>
                  <a:pt x="144" y="20"/>
                  <a:pt x="111" y="32"/>
                  <a:pt x="80" y="17"/>
                </a:cubicBezTo>
                <a:cubicBezTo>
                  <a:pt x="47" y="0"/>
                  <a:pt x="31" y="3"/>
                  <a:pt x="14" y="19"/>
                </a:cubicBezTo>
                <a:cubicBezTo>
                  <a:pt x="12" y="18"/>
                  <a:pt x="9" y="17"/>
                  <a:pt x="6" y="18"/>
                </a:cubicBezTo>
                <a:cubicBezTo>
                  <a:pt x="2" y="20"/>
                  <a:pt x="0" y="25"/>
                  <a:pt x="2" y="29"/>
                </a:cubicBezTo>
                <a:cubicBezTo>
                  <a:pt x="69" y="176"/>
                  <a:pt x="69" y="176"/>
                  <a:pt x="69" y="176"/>
                </a:cubicBezTo>
                <a:cubicBezTo>
                  <a:pt x="70" y="179"/>
                  <a:pt x="73" y="180"/>
                  <a:pt x="75" y="181"/>
                </a:cubicBezTo>
                <a:cubicBezTo>
                  <a:pt x="77" y="181"/>
                  <a:pt x="78" y="181"/>
                  <a:pt x="80" y="180"/>
                </a:cubicBezTo>
                <a:cubicBezTo>
                  <a:pt x="84" y="178"/>
                  <a:pt x="86" y="173"/>
                  <a:pt x="84" y="169"/>
                </a:cubicBezTo>
                <a:cubicBezTo>
                  <a:pt x="54" y="104"/>
                  <a:pt x="54" y="104"/>
                  <a:pt x="54" y="104"/>
                </a:cubicBezTo>
                <a:cubicBezTo>
                  <a:pt x="71" y="88"/>
                  <a:pt x="87" y="85"/>
                  <a:pt x="120" y="101"/>
                </a:cubicBezTo>
                <a:cubicBezTo>
                  <a:pt x="150" y="116"/>
                  <a:pt x="184" y="105"/>
                  <a:pt x="184" y="105"/>
                </a:cubicBezTo>
                <a:lnTo>
                  <a:pt x="144" y="2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55" name="Freeform 49">
            <a:extLst>
              <a:ext uri="{FF2B5EF4-FFF2-40B4-BE49-F238E27FC236}">
                <a16:creationId xmlns:a16="http://schemas.microsoft.com/office/drawing/2014/main" id="{AE12594A-E5D7-4AB6-A5E9-084D9558891F}"/>
              </a:ext>
            </a:extLst>
          </p:cNvPr>
          <p:cNvSpPr>
            <a:spLocks noEditPoints="1"/>
          </p:cNvSpPr>
          <p:nvPr/>
        </p:nvSpPr>
        <p:spPr bwMode="auto">
          <a:xfrm>
            <a:off x="3256816" y="4665810"/>
            <a:ext cx="412375" cy="339377"/>
          </a:xfrm>
          <a:custGeom>
            <a:avLst/>
            <a:gdLst>
              <a:gd name="T0" fmla="*/ 123 w 136"/>
              <a:gd name="T1" fmla="*/ 22 h 112"/>
              <a:gd name="T2" fmla="*/ 92 w 136"/>
              <a:gd name="T3" fmla="*/ 22 h 112"/>
              <a:gd name="T4" fmla="*/ 92 w 136"/>
              <a:gd name="T5" fmla="*/ 14 h 112"/>
              <a:gd name="T6" fmla="*/ 79 w 136"/>
              <a:gd name="T7" fmla="*/ 0 h 112"/>
              <a:gd name="T8" fmla="*/ 57 w 136"/>
              <a:gd name="T9" fmla="*/ 0 h 112"/>
              <a:gd name="T10" fmla="*/ 44 w 136"/>
              <a:gd name="T11" fmla="*/ 14 h 112"/>
              <a:gd name="T12" fmla="*/ 44 w 136"/>
              <a:gd name="T13" fmla="*/ 22 h 112"/>
              <a:gd name="T14" fmla="*/ 12 w 136"/>
              <a:gd name="T15" fmla="*/ 22 h 112"/>
              <a:gd name="T16" fmla="*/ 0 w 136"/>
              <a:gd name="T17" fmla="*/ 34 h 112"/>
              <a:gd name="T18" fmla="*/ 0 w 136"/>
              <a:gd name="T19" fmla="*/ 99 h 112"/>
              <a:gd name="T20" fmla="*/ 12 w 136"/>
              <a:gd name="T21" fmla="*/ 112 h 112"/>
              <a:gd name="T22" fmla="*/ 123 w 136"/>
              <a:gd name="T23" fmla="*/ 112 h 112"/>
              <a:gd name="T24" fmla="*/ 136 w 136"/>
              <a:gd name="T25" fmla="*/ 99 h 112"/>
              <a:gd name="T26" fmla="*/ 136 w 136"/>
              <a:gd name="T27" fmla="*/ 34 h 112"/>
              <a:gd name="T28" fmla="*/ 123 w 136"/>
              <a:gd name="T29" fmla="*/ 22 h 112"/>
              <a:gd name="T30" fmla="*/ 22 w 136"/>
              <a:gd name="T31" fmla="*/ 104 h 112"/>
              <a:gd name="T32" fmla="*/ 22 w 136"/>
              <a:gd name="T33" fmla="*/ 29 h 112"/>
              <a:gd name="T34" fmla="*/ 39 w 136"/>
              <a:gd name="T35" fmla="*/ 29 h 112"/>
              <a:gd name="T36" fmla="*/ 39 w 136"/>
              <a:gd name="T37" fmla="*/ 104 h 112"/>
              <a:gd name="T38" fmla="*/ 22 w 136"/>
              <a:gd name="T39" fmla="*/ 104 h 112"/>
              <a:gd name="T40" fmla="*/ 83 w 136"/>
              <a:gd name="T41" fmla="*/ 22 h 112"/>
              <a:gd name="T42" fmla="*/ 52 w 136"/>
              <a:gd name="T43" fmla="*/ 22 h 112"/>
              <a:gd name="T44" fmla="*/ 52 w 136"/>
              <a:gd name="T45" fmla="*/ 14 h 112"/>
              <a:gd name="T46" fmla="*/ 57 w 136"/>
              <a:gd name="T47" fmla="*/ 9 h 112"/>
              <a:gd name="T48" fmla="*/ 79 w 136"/>
              <a:gd name="T49" fmla="*/ 9 h 112"/>
              <a:gd name="T50" fmla="*/ 83 w 136"/>
              <a:gd name="T51" fmla="*/ 14 h 112"/>
              <a:gd name="T52" fmla="*/ 83 w 136"/>
              <a:gd name="T53" fmla="*/ 22 h 112"/>
              <a:gd name="T54" fmla="*/ 96 w 136"/>
              <a:gd name="T55" fmla="*/ 104 h 112"/>
              <a:gd name="T56" fmla="*/ 96 w 136"/>
              <a:gd name="T57" fmla="*/ 29 h 112"/>
              <a:gd name="T58" fmla="*/ 114 w 136"/>
              <a:gd name="T59" fmla="*/ 29 h 112"/>
              <a:gd name="T60" fmla="*/ 114 w 136"/>
              <a:gd name="T61" fmla="*/ 104 h 112"/>
              <a:gd name="T62" fmla="*/ 96 w 136"/>
              <a:gd name="T63"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6" h="112">
                <a:moveTo>
                  <a:pt x="123" y="22"/>
                </a:moveTo>
                <a:cubicBezTo>
                  <a:pt x="92" y="22"/>
                  <a:pt x="92" y="22"/>
                  <a:pt x="92" y="22"/>
                </a:cubicBezTo>
                <a:cubicBezTo>
                  <a:pt x="92" y="14"/>
                  <a:pt x="92" y="14"/>
                  <a:pt x="92" y="14"/>
                </a:cubicBezTo>
                <a:cubicBezTo>
                  <a:pt x="92" y="6"/>
                  <a:pt x="86" y="0"/>
                  <a:pt x="79" y="0"/>
                </a:cubicBezTo>
                <a:cubicBezTo>
                  <a:pt x="57" y="0"/>
                  <a:pt x="57" y="0"/>
                  <a:pt x="57" y="0"/>
                </a:cubicBezTo>
                <a:cubicBezTo>
                  <a:pt x="50" y="0"/>
                  <a:pt x="44" y="6"/>
                  <a:pt x="44" y="14"/>
                </a:cubicBezTo>
                <a:cubicBezTo>
                  <a:pt x="44" y="22"/>
                  <a:pt x="44" y="22"/>
                  <a:pt x="44" y="22"/>
                </a:cubicBezTo>
                <a:cubicBezTo>
                  <a:pt x="12" y="22"/>
                  <a:pt x="12" y="22"/>
                  <a:pt x="12" y="22"/>
                </a:cubicBezTo>
                <a:cubicBezTo>
                  <a:pt x="5" y="22"/>
                  <a:pt x="0" y="27"/>
                  <a:pt x="0" y="34"/>
                </a:cubicBezTo>
                <a:cubicBezTo>
                  <a:pt x="0" y="99"/>
                  <a:pt x="0" y="99"/>
                  <a:pt x="0" y="99"/>
                </a:cubicBezTo>
                <a:cubicBezTo>
                  <a:pt x="0" y="106"/>
                  <a:pt x="5" y="112"/>
                  <a:pt x="12" y="112"/>
                </a:cubicBezTo>
                <a:cubicBezTo>
                  <a:pt x="123" y="112"/>
                  <a:pt x="123" y="112"/>
                  <a:pt x="123" y="112"/>
                </a:cubicBezTo>
                <a:cubicBezTo>
                  <a:pt x="130" y="112"/>
                  <a:pt x="136" y="106"/>
                  <a:pt x="136" y="99"/>
                </a:cubicBezTo>
                <a:cubicBezTo>
                  <a:pt x="136" y="34"/>
                  <a:pt x="136" y="34"/>
                  <a:pt x="136" y="34"/>
                </a:cubicBezTo>
                <a:cubicBezTo>
                  <a:pt x="136" y="27"/>
                  <a:pt x="130" y="22"/>
                  <a:pt x="123" y="22"/>
                </a:cubicBezTo>
                <a:close/>
                <a:moveTo>
                  <a:pt x="22" y="104"/>
                </a:moveTo>
                <a:cubicBezTo>
                  <a:pt x="22" y="29"/>
                  <a:pt x="22" y="29"/>
                  <a:pt x="22" y="29"/>
                </a:cubicBezTo>
                <a:cubicBezTo>
                  <a:pt x="39" y="29"/>
                  <a:pt x="39" y="29"/>
                  <a:pt x="39" y="29"/>
                </a:cubicBezTo>
                <a:cubicBezTo>
                  <a:pt x="39" y="104"/>
                  <a:pt x="39" y="104"/>
                  <a:pt x="39" y="104"/>
                </a:cubicBezTo>
                <a:lnTo>
                  <a:pt x="22" y="104"/>
                </a:lnTo>
                <a:close/>
                <a:moveTo>
                  <a:pt x="83" y="22"/>
                </a:moveTo>
                <a:cubicBezTo>
                  <a:pt x="52" y="22"/>
                  <a:pt x="52" y="22"/>
                  <a:pt x="52" y="22"/>
                </a:cubicBezTo>
                <a:cubicBezTo>
                  <a:pt x="52" y="14"/>
                  <a:pt x="52" y="14"/>
                  <a:pt x="52" y="14"/>
                </a:cubicBezTo>
                <a:cubicBezTo>
                  <a:pt x="52" y="11"/>
                  <a:pt x="54" y="9"/>
                  <a:pt x="57" y="9"/>
                </a:cubicBezTo>
                <a:cubicBezTo>
                  <a:pt x="79" y="9"/>
                  <a:pt x="79" y="9"/>
                  <a:pt x="79" y="9"/>
                </a:cubicBezTo>
                <a:cubicBezTo>
                  <a:pt x="81" y="9"/>
                  <a:pt x="83" y="11"/>
                  <a:pt x="83" y="14"/>
                </a:cubicBezTo>
                <a:lnTo>
                  <a:pt x="83" y="22"/>
                </a:lnTo>
                <a:close/>
                <a:moveTo>
                  <a:pt x="96" y="104"/>
                </a:moveTo>
                <a:cubicBezTo>
                  <a:pt x="96" y="29"/>
                  <a:pt x="96" y="29"/>
                  <a:pt x="96" y="29"/>
                </a:cubicBezTo>
                <a:cubicBezTo>
                  <a:pt x="114" y="29"/>
                  <a:pt x="114" y="29"/>
                  <a:pt x="114" y="29"/>
                </a:cubicBezTo>
                <a:cubicBezTo>
                  <a:pt x="114" y="104"/>
                  <a:pt x="114" y="104"/>
                  <a:pt x="114" y="104"/>
                </a:cubicBezTo>
                <a:lnTo>
                  <a:pt x="96" y="10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6" name="Group 55">
            <a:extLst>
              <a:ext uri="{FF2B5EF4-FFF2-40B4-BE49-F238E27FC236}">
                <a16:creationId xmlns:a16="http://schemas.microsoft.com/office/drawing/2014/main" id="{87F4B0CC-AF7B-4A40-AC1D-73BE258DFA5B}"/>
              </a:ext>
            </a:extLst>
          </p:cNvPr>
          <p:cNvGrpSpPr/>
          <p:nvPr/>
        </p:nvGrpSpPr>
        <p:grpSpPr>
          <a:xfrm>
            <a:off x="4607239" y="3865966"/>
            <a:ext cx="349313" cy="407827"/>
            <a:chOff x="3254375" y="804863"/>
            <a:chExt cx="625475" cy="730250"/>
          </a:xfrm>
          <a:solidFill>
            <a:schemeClr val="accent3"/>
          </a:solidFill>
        </p:grpSpPr>
        <p:sp>
          <p:nvSpPr>
            <p:cNvPr id="57" name="Freeform 30">
              <a:extLst>
                <a:ext uri="{FF2B5EF4-FFF2-40B4-BE49-F238E27FC236}">
                  <a16:creationId xmlns:a16="http://schemas.microsoft.com/office/drawing/2014/main" id="{0804D774-7655-4C70-A559-F6EF2BDBB6DE}"/>
                </a:ext>
              </a:extLst>
            </p:cNvPr>
            <p:cNvSpPr>
              <a:spLocks/>
            </p:cNvSpPr>
            <p:nvPr/>
          </p:nvSpPr>
          <p:spPr bwMode="auto">
            <a:xfrm>
              <a:off x="3254375" y="1208088"/>
              <a:ext cx="625475" cy="327025"/>
            </a:xfrm>
            <a:custGeom>
              <a:avLst/>
              <a:gdLst>
                <a:gd name="T0" fmla="*/ 124 w 164"/>
                <a:gd name="T1" fmla="*/ 0 h 86"/>
                <a:gd name="T2" fmla="*/ 108 w 164"/>
                <a:gd name="T3" fmla="*/ 0 h 86"/>
                <a:gd name="T4" fmla="*/ 95 w 164"/>
                <a:gd name="T5" fmla="*/ 44 h 86"/>
                <a:gd name="T6" fmla="*/ 84 w 164"/>
                <a:gd name="T7" fmla="*/ 21 h 86"/>
                <a:gd name="T8" fmla="*/ 95 w 164"/>
                <a:gd name="T9" fmla="*/ 8 h 86"/>
                <a:gd name="T10" fmla="*/ 94 w 164"/>
                <a:gd name="T11" fmla="*/ 6 h 86"/>
                <a:gd name="T12" fmla="*/ 81 w 164"/>
                <a:gd name="T13" fmla="*/ 7 h 86"/>
                <a:gd name="T14" fmla="*/ 69 w 164"/>
                <a:gd name="T15" fmla="*/ 6 h 86"/>
                <a:gd name="T16" fmla="*/ 68 w 164"/>
                <a:gd name="T17" fmla="*/ 7 h 86"/>
                <a:gd name="T18" fmla="*/ 80 w 164"/>
                <a:gd name="T19" fmla="*/ 22 h 86"/>
                <a:gd name="T20" fmla="*/ 70 w 164"/>
                <a:gd name="T21" fmla="*/ 45 h 86"/>
                <a:gd name="T22" fmla="*/ 57 w 164"/>
                <a:gd name="T23" fmla="*/ 0 h 86"/>
                <a:gd name="T24" fmla="*/ 40 w 164"/>
                <a:gd name="T25" fmla="*/ 0 h 86"/>
                <a:gd name="T26" fmla="*/ 0 w 164"/>
                <a:gd name="T27" fmla="*/ 40 h 86"/>
                <a:gd name="T28" fmla="*/ 0 w 164"/>
                <a:gd name="T29" fmla="*/ 86 h 86"/>
                <a:gd name="T30" fmla="*/ 164 w 164"/>
                <a:gd name="T31" fmla="*/ 86 h 86"/>
                <a:gd name="T32" fmla="*/ 164 w 164"/>
                <a:gd name="T33" fmla="*/ 40 h 86"/>
                <a:gd name="T34" fmla="*/ 124 w 164"/>
                <a:gd name="T3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86">
                  <a:moveTo>
                    <a:pt x="124" y="0"/>
                  </a:moveTo>
                  <a:cubicBezTo>
                    <a:pt x="108" y="0"/>
                    <a:pt x="108" y="0"/>
                    <a:pt x="108" y="0"/>
                  </a:cubicBezTo>
                  <a:cubicBezTo>
                    <a:pt x="95" y="44"/>
                    <a:pt x="95" y="44"/>
                    <a:pt x="95" y="44"/>
                  </a:cubicBezTo>
                  <a:cubicBezTo>
                    <a:pt x="84" y="21"/>
                    <a:pt x="84" y="21"/>
                    <a:pt x="84" y="21"/>
                  </a:cubicBezTo>
                  <a:cubicBezTo>
                    <a:pt x="95" y="8"/>
                    <a:pt x="95" y="8"/>
                    <a:pt x="95" y="8"/>
                  </a:cubicBezTo>
                  <a:cubicBezTo>
                    <a:pt x="94" y="6"/>
                    <a:pt x="94" y="6"/>
                    <a:pt x="94" y="6"/>
                  </a:cubicBezTo>
                  <a:cubicBezTo>
                    <a:pt x="90" y="7"/>
                    <a:pt x="86" y="7"/>
                    <a:pt x="81" y="7"/>
                  </a:cubicBezTo>
                  <a:cubicBezTo>
                    <a:pt x="77" y="7"/>
                    <a:pt x="73" y="7"/>
                    <a:pt x="69" y="6"/>
                  </a:cubicBezTo>
                  <a:cubicBezTo>
                    <a:pt x="68" y="7"/>
                    <a:pt x="68" y="7"/>
                    <a:pt x="68" y="7"/>
                  </a:cubicBezTo>
                  <a:cubicBezTo>
                    <a:pt x="80" y="22"/>
                    <a:pt x="80" y="22"/>
                    <a:pt x="80" y="22"/>
                  </a:cubicBezTo>
                  <a:cubicBezTo>
                    <a:pt x="70" y="45"/>
                    <a:pt x="70" y="45"/>
                    <a:pt x="70" y="45"/>
                  </a:cubicBezTo>
                  <a:cubicBezTo>
                    <a:pt x="57" y="0"/>
                    <a:pt x="57" y="0"/>
                    <a:pt x="57" y="0"/>
                  </a:cubicBezTo>
                  <a:cubicBezTo>
                    <a:pt x="40" y="0"/>
                    <a:pt x="40" y="0"/>
                    <a:pt x="40" y="0"/>
                  </a:cubicBezTo>
                  <a:cubicBezTo>
                    <a:pt x="18" y="0"/>
                    <a:pt x="0" y="18"/>
                    <a:pt x="0" y="40"/>
                  </a:cubicBezTo>
                  <a:cubicBezTo>
                    <a:pt x="0" y="86"/>
                    <a:pt x="0" y="86"/>
                    <a:pt x="0" y="86"/>
                  </a:cubicBezTo>
                  <a:cubicBezTo>
                    <a:pt x="164" y="86"/>
                    <a:pt x="164" y="86"/>
                    <a:pt x="164" y="86"/>
                  </a:cubicBezTo>
                  <a:cubicBezTo>
                    <a:pt x="164" y="40"/>
                    <a:pt x="164" y="40"/>
                    <a:pt x="164" y="40"/>
                  </a:cubicBezTo>
                  <a:cubicBezTo>
                    <a:pt x="164" y="18"/>
                    <a:pt x="147" y="0"/>
                    <a:pt x="1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31">
              <a:extLst>
                <a:ext uri="{FF2B5EF4-FFF2-40B4-BE49-F238E27FC236}">
                  <a16:creationId xmlns:a16="http://schemas.microsoft.com/office/drawing/2014/main" id="{1DE2B1FE-DB09-49B7-AAE0-62E8586C18B1}"/>
                </a:ext>
              </a:extLst>
            </p:cNvPr>
            <p:cNvSpPr>
              <a:spLocks noEditPoints="1"/>
            </p:cNvSpPr>
            <p:nvPr/>
          </p:nvSpPr>
          <p:spPr bwMode="auto">
            <a:xfrm>
              <a:off x="3379788" y="804863"/>
              <a:ext cx="377825" cy="403225"/>
            </a:xfrm>
            <a:custGeom>
              <a:avLst/>
              <a:gdLst>
                <a:gd name="T0" fmla="*/ 91 w 99"/>
                <a:gd name="T1" fmla="*/ 38 h 106"/>
                <a:gd name="T2" fmla="*/ 49 w 99"/>
                <a:gd name="T3" fmla="*/ 0 h 106"/>
                <a:gd name="T4" fmla="*/ 8 w 99"/>
                <a:gd name="T5" fmla="*/ 38 h 106"/>
                <a:gd name="T6" fmla="*/ 0 w 99"/>
                <a:gd name="T7" fmla="*/ 53 h 106"/>
                <a:gd name="T8" fmla="*/ 11 w 99"/>
                <a:gd name="T9" fmla="*/ 68 h 106"/>
                <a:gd name="T10" fmla="*/ 12 w 99"/>
                <a:gd name="T11" fmla="*/ 68 h 106"/>
                <a:gd name="T12" fmla="*/ 49 w 99"/>
                <a:gd name="T13" fmla="*/ 106 h 106"/>
                <a:gd name="T14" fmla="*/ 87 w 99"/>
                <a:gd name="T15" fmla="*/ 68 h 106"/>
                <a:gd name="T16" fmla="*/ 88 w 99"/>
                <a:gd name="T17" fmla="*/ 68 h 106"/>
                <a:gd name="T18" fmla="*/ 99 w 99"/>
                <a:gd name="T19" fmla="*/ 53 h 106"/>
                <a:gd name="T20" fmla="*/ 91 w 99"/>
                <a:gd name="T21" fmla="*/ 38 h 106"/>
                <a:gd name="T22" fmla="*/ 76 w 99"/>
                <a:gd name="T23" fmla="*/ 44 h 106"/>
                <a:gd name="T24" fmla="*/ 71 w 99"/>
                <a:gd name="T25" fmla="*/ 44 h 106"/>
                <a:gd name="T26" fmla="*/ 71 w 99"/>
                <a:gd name="T27" fmla="*/ 49 h 106"/>
                <a:gd name="T28" fmla="*/ 75 w 99"/>
                <a:gd name="T29" fmla="*/ 51 h 106"/>
                <a:gd name="T30" fmla="*/ 76 w 99"/>
                <a:gd name="T31" fmla="*/ 53 h 106"/>
                <a:gd name="T32" fmla="*/ 71 w 99"/>
                <a:gd name="T33" fmla="*/ 62 h 106"/>
                <a:gd name="T34" fmla="*/ 68 w 99"/>
                <a:gd name="T35" fmla="*/ 62 h 106"/>
                <a:gd name="T36" fmla="*/ 65 w 99"/>
                <a:gd name="T37" fmla="*/ 59 h 106"/>
                <a:gd name="T38" fmla="*/ 60 w 99"/>
                <a:gd name="T39" fmla="*/ 63 h 106"/>
                <a:gd name="T40" fmla="*/ 62 w 99"/>
                <a:gd name="T41" fmla="*/ 67 h 106"/>
                <a:gd name="T42" fmla="*/ 61 w 99"/>
                <a:gd name="T43" fmla="*/ 69 h 106"/>
                <a:gd name="T44" fmla="*/ 52 w 99"/>
                <a:gd name="T45" fmla="*/ 72 h 106"/>
                <a:gd name="T46" fmla="*/ 49 w 99"/>
                <a:gd name="T47" fmla="*/ 70 h 106"/>
                <a:gd name="T48" fmla="*/ 49 w 99"/>
                <a:gd name="T49" fmla="*/ 66 h 106"/>
                <a:gd name="T50" fmla="*/ 43 w 99"/>
                <a:gd name="T51" fmla="*/ 65 h 106"/>
                <a:gd name="T52" fmla="*/ 42 w 99"/>
                <a:gd name="T53" fmla="*/ 69 h 106"/>
                <a:gd name="T54" fmla="*/ 40 w 99"/>
                <a:gd name="T55" fmla="*/ 70 h 106"/>
                <a:gd name="T56" fmla="*/ 31 w 99"/>
                <a:gd name="T57" fmla="*/ 65 h 106"/>
                <a:gd name="T58" fmla="*/ 31 w 99"/>
                <a:gd name="T59" fmla="*/ 62 h 106"/>
                <a:gd name="T60" fmla="*/ 34 w 99"/>
                <a:gd name="T61" fmla="*/ 59 h 106"/>
                <a:gd name="T62" fmla="*/ 30 w 99"/>
                <a:gd name="T63" fmla="*/ 55 h 106"/>
                <a:gd name="T64" fmla="*/ 26 w 99"/>
                <a:gd name="T65" fmla="*/ 57 h 106"/>
                <a:gd name="T66" fmla="*/ 24 w 99"/>
                <a:gd name="T67" fmla="*/ 55 h 106"/>
                <a:gd name="T68" fmla="*/ 21 w 99"/>
                <a:gd name="T69" fmla="*/ 46 h 106"/>
                <a:gd name="T70" fmla="*/ 23 w 99"/>
                <a:gd name="T71" fmla="*/ 44 h 106"/>
                <a:gd name="T72" fmla="*/ 27 w 99"/>
                <a:gd name="T73" fmla="*/ 44 h 106"/>
                <a:gd name="T74" fmla="*/ 28 w 99"/>
                <a:gd name="T75" fmla="*/ 38 h 106"/>
                <a:gd name="T76" fmla="*/ 24 w 99"/>
                <a:gd name="T77" fmla="*/ 37 h 106"/>
                <a:gd name="T78" fmla="*/ 23 w 99"/>
                <a:gd name="T79" fmla="*/ 34 h 106"/>
                <a:gd name="T80" fmla="*/ 28 w 99"/>
                <a:gd name="T81" fmla="*/ 26 h 106"/>
                <a:gd name="T82" fmla="*/ 31 w 99"/>
                <a:gd name="T83" fmla="*/ 25 h 106"/>
                <a:gd name="T84" fmla="*/ 34 w 99"/>
                <a:gd name="T85" fmla="*/ 28 h 106"/>
                <a:gd name="T86" fmla="*/ 38 w 99"/>
                <a:gd name="T87" fmla="*/ 25 h 106"/>
                <a:gd name="T88" fmla="*/ 36 w 99"/>
                <a:gd name="T89" fmla="*/ 21 h 106"/>
                <a:gd name="T90" fmla="*/ 37 w 99"/>
                <a:gd name="T91" fmla="*/ 18 h 106"/>
                <a:gd name="T92" fmla="*/ 47 w 99"/>
                <a:gd name="T93" fmla="*/ 16 h 106"/>
                <a:gd name="T94" fmla="*/ 49 w 99"/>
                <a:gd name="T95" fmla="*/ 17 h 106"/>
                <a:gd name="T96" fmla="*/ 49 w 99"/>
                <a:gd name="T97" fmla="*/ 22 h 106"/>
                <a:gd name="T98" fmla="*/ 55 w 99"/>
                <a:gd name="T99" fmla="*/ 22 h 106"/>
                <a:gd name="T100" fmla="*/ 56 w 99"/>
                <a:gd name="T101" fmla="*/ 18 h 106"/>
                <a:gd name="T102" fmla="*/ 59 w 99"/>
                <a:gd name="T103" fmla="*/ 17 h 106"/>
                <a:gd name="T104" fmla="*/ 67 w 99"/>
                <a:gd name="T105" fmla="*/ 22 h 106"/>
                <a:gd name="T106" fmla="*/ 68 w 99"/>
                <a:gd name="T107" fmla="*/ 25 h 106"/>
                <a:gd name="T108" fmla="*/ 65 w 99"/>
                <a:gd name="T109" fmla="*/ 28 h 106"/>
                <a:gd name="T110" fmla="*/ 68 w 99"/>
                <a:gd name="T111" fmla="*/ 33 h 106"/>
                <a:gd name="T112" fmla="*/ 72 w 99"/>
                <a:gd name="T113" fmla="*/ 31 h 106"/>
                <a:gd name="T114" fmla="*/ 75 w 99"/>
                <a:gd name="T115" fmla="*/ 32 h 106"/>
                <a:gd name="T116" fmla="*/ 77 w 99"/>
                <a:gd name="T117" fmla="*/ 41 h 106"/>
                <a:gd name="T118" fmla="*/ 76 w 99"/>
                <a:gd name="T11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 h="106">
                  <a:moveTo>
                    <a:pt x="91" y="38"/>
                  </a:moveTo>
                  <a:cubicBezTo>
                    <a:pt x="89" y="12"/>
                    <a:pt x="71" y="0"/>
                    <a:pt x="49" y="0"/>
                  </a:cubicBezTo>
                  <a:cubicBezTo>
                    <a:pt x="27" y="0"/>
                    <a:pt x="10" y="12"/>
                    <a:pt x="8" y="38"/>
                  </a:cubicBezTo>
                  <a:cubicBezTo>
                    <a:pt x="3" y="40"/>
                    <a:pt x="0" y="46"/>
                    <a:pt x="0" y="53"/>
                  </a:cubicBezTo>
                  <a:cubicBezTo>
                    <a:pt x="0" y="61"/>
                    <a:pt x="5" y="68"/>
                    <a:pt x="11" y="68"/>
                  </a:cubicBezTo>
                  <a:cubicBezTo>
                    <a:pt x="11" y="68"/>
                    <a:pt x="12" y="68"/>
                    <a:pt x="12" y="68"/>
                  </a:cubicBezTo>
                  <a:cubicBezTo>
                    <a:pt x="19" y="88"/>
                    <a:pt x="33" y="106"/>
                    <a:pt x="49" y="106"/>
                  </a:cubicBezTo>
                  <a:cubicBezTo>
                    <a:pt x="66" y="106"/>
                    <a:pt x="80" y="88"/>
                    <a:pt x="87" y="68"/>
                  </a:cubicBezTo>
                  <a:cubicBezTo>
                    <a:pt x="87" y="68"/>
                    <a:pt x="87" y="68"/>
                    <a:pt x="88" y="68"/>
                  </a:cubicBezTo>
                  <a:cubicBezTo>
                    <a:pt x="94" y="68"/>
                    <a:pt x="99" y="61"/>
                    <a:pt x="99" y="53"/>
                  </a:cubicBezTo>
                  <a:cubicBezTo>
                    <a:pt x="99" y="46"/>
                    <a:pt x="95" y="40"/>
                    <a:pt x="91" y="38"/>
                  </a:cubicBezTo>
                  <a:close/>
                  <a:moveTo>
                    <a:pt x="76" y="44"/>
                  </a:moveTo>
                  <a:cubicBezTo>
                    <a:pt x="71" y="44"/>
                    <a:pt x="71" y="44"/>
                    <a:pt x="71" y="44"/>
                  </a:cubicBezTo>
                  <a:cubicBezTo>
                    <a:pt x="71" y="46"/>
                    <a:pt x="71" y="48"/>
                    <a:pt x="71" y="49"/>
                  </a:cubicBezTo>
                  <a:cubicBezTo>
                    <a:pt x="75" y="51"/>
                    <a:pt x="75" y="51"/>
                    <a:pt x="75" y="51"/>
                  </a:cubicBezTo>
                  <a:cubicBezTo>
                    <a:pt x="76" y="51"/>
                    <a:pt x="76" y="52"/>
                    <a:pt x="76" y="53"/>
                  </a:cubicBezTo>
                  <a:cubicBezTo>
                    <a:pt x="74" y="56"/>
                    <a:pt x="73" y="59"/>
                    <a:pt x="71" y="62"/>
                  </a:cubicBezTo>
                  <a:cubicBezTo>
                    <a:pt x="70" y="63"/>
                    <a:pt x="69" y="63"/>
                    <a:pt x="68" y="62"/>
                  </a:cubicBezTo>
                  <a:cubicBezTo>
                    <a:pt x="65" y="59"/>
                    <a:pt x="65" y="59"/>
                    <a:pt x="65" y="59"/>
                  </a:cubicBezTo>
                  <a:cubicBezTo>
                    <a:pt x="64" y="61"/>
                    <a:pt x="62" y="62"/>
                    <a:pt x="60" y="63"/>
                  </a:cubicBezTo>
                  <a:cubicBezTo>
                    <a:pt x="62" y="67"/>
                    <a:pt x="62" y="67"/>
                    <a:pt x="62" y="67"/>
                  </a:cubicBezTo>
                  <a:cubicBezTo>
                    <a:pt x="63" y="67"/>
                    <a:pt x="62" y="69"/>
                    <a:pt x="61" y="69"/>
                  </a:cubicBezTo>
                  <a:cubicBezTo>
                    <a:pt x="58" y="71"/>
                    <a:pt x="55" y="71"/>
                    <a:pt x="52" y="72"/>
                  </a:cubicBezTo>
                  <a:cubicBezTo>
                    <a:pt x="50" y="72"/>
                    <a:pt x="49" y="71"/>
                    <a:pt x="49" y="70"/>
                  </a:cubicBezTo>
                  <a:cubicBezTo>
                    <a:pt x="49" y="66"/>
                    <a:pt x="49" y="66"/>
                    <a:pt x="49" y="66"/>
                  </a:cubicBezTo>
                  <a:cubicBezTo>
                    <a:pt x="47" y="66"/>
                    <a:pt x="45" y="66"/>
                    <a:pt x="43" y="65"/>
                  </a:cubicBezTo>
                  <a:cubicBezTo>
                    <a:pt x="42" y="69"/>
                    <a:pt x="42" y="69"/>
                    <a:pt x="42" y="69"/>
                  </a:cubicBezTo>
                  <a:cubicBezTo>
                    <a:pt x="42" y="70"/>
                    <a:pt x="41" y="71"/>
                    <a:pt x="40" y="70"/>
                  </a:cubicBezTo>
                  <a:cubicBezTo>
                    <a:pt x="37" y="69"/>
                    <a:pt x="34" y="67"/>
                    <a:pt x="31" y="65"/>
                  </a:cubicBezTo>
                  <a:cubicBezTo>
                    <a:pt x="30" y="64"/>
                    <a:pt x="30" y="63"/>
                    <a:pt x="31" y="62"/>
                  </a:cubicBezTo>
                  <a:cubicBezTo>
                    <a:pt x="34" y="59"/>
                    <a:pt x="34" y="59"/>
                    <a:pt x="34" y="59"/>
                  </a:cubicBezTo>
                  <a:cubicBezTo>
                    <a:pt x="32" y="58"/>
                    <a:pt x="31" y="56"/>
                    <a:pt x="30" y="55"/>
                  </a:cubicBezTo>
                  <a:cubicBezTo>
                    <a:pt x="26" y="57"/>
                    <a:pt x="26" y="57"/>
                    <a:pt x="26" y="57"/>
                  </a:cubicBezTo>
                  <a:cubicBezTo>
                    <a:pt x="26" y="57"/>
                    <a:pt x="24" y="57"/>
                    <a:pt x="24" y="55"/>
                  </a:cubicBezTo>
                  <a:cubicBezTo>
                    <a:pt x="22" y="53"/>
                    <a:pt x="22" y="49"/>
                    <a:pt x="21" y="46"/>
                  </a:cubicBezTo>
                  <a:cubicBezTo>
                    <a:pt x="21" y="45"/>
                    <a:pt x="22" y="44"/>
                    <a:pt x="23" y="44"/>
                  </a:cubicBezTo>
                  <a:cubicBezTo>
                    <a:pt x="27" y="44"/>
                    <a:pt x="27" y="44"/>
                    <a:pt x="27" y="44"/>
                  </a:cubicBezTo>
                  <a:cubicBezTo>
                    <a:pt x="27" y="42"/>
                    <a:pt x="27" y="40"/>
                    <a:pt x="28" y="38"/>
                  </a:cubicBezTo>
                  <a:cubicBezTo>
                    <a:pt x="24" y="37"/>
                    <a:pt x="24" y="37"/>
                    <a:pt x="24" y="37"/>
                  </a:cubicBezTo>
                  <a:cubicBezTo>
                    <a:pt x="23" y="37"/>
                    <a:pt x="22" y="35"/>
                    <a:pt x="23" y="34"/>
                  </a:cubicBezTo>
                  <a:cubicBezTo>
                    <a:pt x="24" y="31"/>
                    <a:pt x="26" y="28"/>
                    <a:pt x="28" y="26"/>
                  </a:cubicBezTo>
                  <a:cubicBezTo>
                    <a:pt x="29" y="25"/>
                    <a:pt x="30" y="24"/>
                    <a:pt x="31" y="25"/>
                  </a:cubicBezTo>
                  <a:cubicBezTo>
                    <a:pt x="34" y="28"/>
                    <a:pt x="34" y="28"/>
                    <a:pt x="34" y="28"/>
                  </a:cubicBezTo>
                  <a:cubicBezTo>
                    <a:pt x="35" y="27"/>
                    <a:pt x="36" y="25"/>
                    <a:pt x="38" y="25"/>
                  </a:cubicBezTo>
                  <a:cubicBezTo>
                    <a:pt x="36" y="21"/>
                    <a:pt x="36" y="21"/>
                    <a:pt x="36" y="21"/>
                  </a:cubicBezTo>
                  <a:cubicBezTo>
                    <a:pt x="36" y="20"/>
                    <a:pt x="36" y="19"/>
                    <a:pt x="37" y="18"/>
                  </a:cubicBezTo>
                  <a:cubicBezTo>
                    <a:pt x="40" y="17"/>
                    <a:pt x="44" y="16"/>
                    <a:pt x="47" y="16"/>
                  </a:cubicBezTo>
                  <a:cubicBezTo>
                    <a:pt x="48" y="16"/>
                    <a:pt x="49" y="16"/>
                    <a:pt x="49" y="17"/>
                  </a:cubicBezTo>
                  <a:cubicBezTo>
                    <a:pt x="49" y="22"/>
                    <a:pt x="49" y="22"/>
                    <a:pt x="49" y="22"/>
                  </a:cubicBezTo>
                  <a:cubicBezTo>
                    <a:pt x="51" y="22"/>
                    <a:pt x="53" y="22"/>
                    <a:pt x="55" y="22"/>
                  </a:cubicBezTo>
                  <a:cubicBezTo>
                    <a:pt x="56" y="18"/>
                    <a:pt x="56" y="18"/>
                    <a:pt x="56" y="18"/>
                  </a:cubicBezTo>
                  <a:cubicBezTo>
                    <a:pt x="56" y="17"/>
                    <a:pt x="58" y="17"/>
                    <a:pt x="59" y="17"/>
                  </a:cubicBezTo>
                  <a:cubicBezTo>
                    <a:pt x="62" y="19"/>
                    <a:pt x="65" y="20"/>
                    <a:pt x="67" y="22"/>
                  </a:cubicBezTo>
                  <a:cubicBezTo>
                    <a:pt x="68" y="23"/>
                    <a:pt x="69" y="24"/>
                    <a:pt x="68" y="25"/>
                  </a:cubicBezTo>
                  <a:cubicBezTo>
                    <a:pt x="65" y="28"/>
                    <a:pt x="65" y="28"/>
                    <a:pt x="65" y="28"/>
                  </a:cubicBezTo>
                  <a:cubicBezTo>
                    <a:pt x="66" y="29"/>
                    <a:pt x="67" y="31"/>
                    <a:pt x="68" y="33"/>
                  </a:cubicBezTo>
                  <a:cubicBezTo>
                    <a:pt x="72" y="31"/>
                    <a:pt x="72" y="31"/>
                    <a:pt x="72" y="31"/>
                  </a:cubicBezTo>
                  <a:cubicBezTo>
                    <a:pt x="73" y="30"/>
                    <a:pt x="74" y="31"/>
                    <a:pt x="75" y="32"/>
                  </a:cubicBezTo>
                  <a:cubicBezTo>
                    <a:pt x="76" y="35"/>
                    <a:pt x="77" y="38"/>
                    <a:pt x="77" y="41"/>
                  </a:cubicBezTo>
                  <a:cubicBezTo>
                    <a:pt x="77" y="43"/>
                    <a:pt x="77" y="44"/>
                    <a:pt x="7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Oval 32">
              <a:extLst>
                <a:ext uri="{FF2B5EF4-FFF2-40B4-BE49-F238E27FC236}">
                  <a16:creationId xmlns:a16="http://schemas.microsoft.com/office/drawing/2014/main" id="{DB580ECA-4B73-435D-88D0-1D6EE4FFC3D8}"/>
                </a:ext>
              </a:extLst>
            </p:cNvPr>
            <p:cNvSpPr>
              <a:spLocks noChangeArrowheads="1"/>
            </p:cNvSpPr>
            <p:nvPr/>
          </p:nvSpPr>
          <p:spPr bwMode="auto">
            <a:xfrm>
              <a:off x="3521075" y="927101"/>
              <a:ext cx="92075" cy="92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0" name="Group 59">
            <a:extLst>
              <a:ext uri="{FF2B5EF4-FFF2-40B4-BE49-F238E27FC236}">
                <a16:creationId xmlns:a16="http://schemas.microsoft.com/office/drawing/2014/main" id="{4F3887FE-660A-4606-859C-B3E2590B646D}"/>
              </a:ext>
            </a:extLst>
          </p:cNvPr>
          <p:cNvGrpSpPr/>
          <p:nvPr/>
        </p:nvGrpSpPr>
        <p:grpSpPr>
          <a:xfrm>
            <a:off x="7176787" y="2419508"/>
            <a:ext cx="572282" cy="253009"/>
            <a:chOff x="2865438" y="5287963"/>
            <a:chExt cx="754062" cy="333375"/>
          </a:xfrm>
          <a:solidFill>
            <a:schemeClr val="accent6"/>
          </a:solidFill>
        </p:grpSpPr>
        <p:sp>
          <p:nvSpPr>
            <p:cNvPr id="61" name="Freeform 31">
              <a:extLst>
                <a:ext uri="{FF2B5EF4-FFF2-40B4-BE49-F238E27FC236}">
                  <a16:creationId xmlns:a16="http://schemas.microsoft.com/office/drawing/2014/main" id="{C84F91B9-EE36-43AA-A549-CB962E8D417E}"/>
                </a:ext>
              </a:extLst>
            </p:cNvPr>
            <p:cNvSpPr>
              <a:spLocks/>
            </p:cNvSpPr>
            <p:nvPr/>
          </p:nvSpPr>
          <p:spPr bwMode="auto">
            <a:xfrm>
              <a:off x="3173413" y="5508626"/>
              <a:ext cx="92075" cy="93663"/>
            </a:xfrm>
            <a:custGeom>
              <a:avLst/>
              <a:gdLst>
                <a:gd name="T0" fmla="*/ 23 w 24"/>
                <a:gd name="T1" fmla="*/ 7 h 24"/>
                <a:gd name="T2" fmla="*/ 24 w 24"/>
                <a:gd name="T3" fmla="*/ 3 h 24"/>
                <a:gd name="T4" fmla="*/ 22 w 24"/>
                <a:gd name="T5" fmla="*/ 1 h 24"/>
                <a:gd name="T6" fmla="*/ 20 w 24"/>
                <a:gd name="T7" fmla="*/ 0 h 24"/>
                <a:gd name="T8" fmla="*/ 16 w 24"/>
                <a:gd name="T9" fmla="*/ 2 h 24"/>
                <a:gd name="T10" fmla="*/ 0 w 24"/>
                <a:gd name="T11" fmla="*/ 22 h 24"/>
                <a:gd name="T12" fmla="*/ 8 w 24"/>
                <a:gd name="T13" fmla="*/ 24 h 24"/>
                <a:gd name="T14" fmla="*/ 8 w 24"/>
                <a:gd name="T15" fmla="*/ 24 h 24"/>
                <a:gd name="T16" fmla="*/ 21 w 24"/>
                <a:gd name="T17" fmla="*/ 9 h 24"/>
                <a:gd name="T18" fmla="*/ 23 w 24"/>
                <a:gd name="T1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3" y="7"/>
                  </a:moveTo>
                  <a:cubicBezTo>
                    <a:pt x="23" y="6"/>
                    <a:pt x="24" y="5"/>
                    <a:pt x="24" y="3"/>
                  </a:cubicBezTo>
                  <a:cubicBezTo>
                    <a:pt x="23" y="2"/>
                    <a:pt x="23" y="2"/>
                    <a:pt x="22" y="1"/>
                  </a:cubicBezTo>
                  <a:cubicBezTo>
                    <a:pt x="22" y="0"/>
                    <a:pt x="21" y="0"/>
                    <a:pt x="20" y="0"/>
                  </a:cubicBezTo>
                  <a:cubicBezTo>
                    <a:pt x="18" y="0"/>
                    <a:pt x="17" y="1"/>
                    <a:pt x="16" y="2"/>
                  </a:cubicBezTo>
                  <a:cubicBezTo>
                    <a:pt x="0" y="22"/>
                    <a:pt x="0" y="22"/>
                    <a:pt x="0" y="22"/>
                  </a:cubicBezTo>
                  <a:cubicBezTo>
                    <a:pt x="3" y="23"/>
                    <a:pt x="5" y="23"/>
                    <a:pt x="8" y="24"/>
                  </a:cubicBezTo>
                  <a:cubicBezTo>
                    <a:pt x="8" y="24"/>
                    <a:pt x="8" y="24"/>
                    <a:pt x="8" y="24"/>
                  </a:cubicBezTo>
                  <a:cubicBezTo>
                    <a:pt x="21" y="9"/>
                    <a:pt x="21" y="9"/>
                    <a:pt x="21" y="9"/>
                  </a:cubicBezTo>
                  <a:cubicBezTo>
                    <a:pt x="21" y="8"/>
                    <a:pt x="22" y="7"/>
                    <a:pt x="2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2" name="Freeform 32">
              <a:extLst>
                <a:ext uri="{FF2B5EF4-FFF2-40B4-BE49-F238E27FC236}">
                  <a16:creationId xmlns:a16="http://schemas.microsoft.com/office/drawing/2014/main" id="{23C451AD-F4EC-4DA6-A0B4-54FE1FC3FAAD}"/>
                </a:ext>
              </a:extLst>
            </p:cNvPr>
            <p:cNvSpPr>
              <a:spLocks/>
            </p:cNvSpPr>
            <p:nvPr/>
          </p:nvSpPr>
          <p:spPr bwMode="auto">
            <a:xfrm>
              <a:off x="3127375" y="5505451"/>
              <a:ext cx="80962" cy="80963"/>
            </a:xfrm>
            <a:custGeom>
              <a:avLst/>
              <a:gdLst>
                <a:gd name="T0" fmla="*/ 21 w 21"/>
                <a:gd name="T1" fmla="*/ 4 h 21"/>
                <a:gd name="T2" fmla="*/ 19 w 21"/>
                <a:gd name="T3" fmla="*/ 1 h 21"/>
                <a:gd name="T4" fmla="*/ 17 w 21"/>
                <a:gd name="T5" fmla="*/ 0 h 21"/>
                <a:gd name="T6" fmla="*/ 13 w 21"/>
                <a:gd name="T7" fmla="*/ 2 h 21"/>
                <a:gd name="T8" fmla="*/ 0 w 21"/>
                <a:gd name="T9" fmla="*/ 18 h 21"/>
                <a:gd name="T10" fmla="*/ 8 w 21"/>
                <a:gd name="T11" fmla="*/ 21 h 21"/>
                <a:gd name="T12" fmla="*/ 20 w 21"/>
                <a:gd name="T13" fmla="*/ 7 h 21"/>
                <a:gd name="T14" fmla="*/ 21 w 21"/>
                <a:gd name="T15" fmla="*/ 4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1">
                  <a:moveTo>
                    <a:pt x="21" y="4"/>
                  </a:moveTo>
                  <a:cubicBezTo>
                    <a:pt x="21" y="2"/>
                    <a:pt x="20" y="1"/>
                    <a:pt x="19" y="1"/>
                  </a:cubicBezTo>
                  <a:cubicBezTo>
                    <a:pt x="19" y="0"/>
                    <a:pt x="18" y="0"/>
                    <a:pt x="17" y="0"/>
                  </a:cubicBezTo>
                  <a:cubicBezTo>
                    <a:pt x="16" y="0"/>
                    <a:pt x="14" y="1"/>
                    <a:pt x="13" y="2"/>
                  </a:cubicBezTo>
                  <a:cubicBezTo>
                    <a:pt x="0" y="18"/>
                    <a:pt x="0" y="18"/>
                    <a:pt x="0" y="18"/>
                  </a:cubicBezTo>
                  <a:cubicBezTo>
                    <a:pt x="3" y="19"/>
                    <a:pt x="5" y="20"/>
                    <a:pt x="8" y="21"/>
                  </a:cubicBezTo>
                  <a:cubicBezTo>
                    <a:pt x="20" y="7"/>
                    <a:pt x="20" y="7"/>
                    <a:pt x="20" y="7"/>
                  </a:cubicBezTo>
                  <a:cubicBezTo>
                    <a:pt x="21" y="6"/>
                    <a:pt x="21" y="5"/>
                    <a:pt x="2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3" name="Freeform 33">
              <a:extLst>
                <a:ext uri="{FF2B5EF4-FFF2-40B4-BE49-F238E27FC236}">
                  <a16:creationId xmlns:a16="http://schemas.microsoft.com/office/drawing/2014/main" id="{20045742-7D69-4E45-B97E-238A4F264E4F}"/>
                </a:ext>
              </a:extLst>
            </p:cNvPr>
            <p:cNvSpPr>
              <a:spLocks/>
            </p:cNvSpPr>
            <p:nvPr/>
          </p:nvSpPr>
          <p:spPr bwMode="auto">
            <a:xfrm>
              <a:off x="3219450" y="5548313"/>
              <a:ext cx="73025" cy="69850"/>
            </a:xfrm>
            <a:custGeom>
              <a:avLst/>
              <a:gdLst>
                <a:gd name="T0" fmla="*/ 14 w 19"/>
                <a:gd name="T1" fmla="*/ 0 h 18"/>
                <a:gd name="T2" fmla="*/ 13 w 19"/>
                <a:gd name="T3" fmla="*/ 0 h 18"/>
                <a:gd name="T4" fmla="*/ 0 w 19"/>
                <a:gd name="T5" fmla="*/ 16 h 18"/>
                <a:gd name="T6" fmla="*/ 9 w 19"/>
                <a:gd name="T7" fmla="*/ 18 h 18"/>
                <a:gd name="T8" fmla="*/ 17 w 19"/>
                <a:gd name="T9" fmla="*/ 8 h 18"/>
                <a:gd name="T10" fmla="*/ 17 w 19"/>
                <a:gd name="T11" fmla="*/ 7 h 18"/>
                <a:gd name="T12" fmla="*/ 18 w 19"/>
                <a:gd name="T13" fmla="*/ 6 h 18"/>
                <a:gd name="T14" fmla="*/ 17 w 19"/>
                <a:gd name="T15" fmla="*/ 1 h 18"/>
                <a:gd name="T16" fmla="*/ 14 w 19"/>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8">
                  <a:moveTo>
                    <a:pt x="14" y="0"/>
                  </a:moveTo>
                  <a:cubicBezTo>
                    <a:pt x="14" y="0"/>
                    <a:pt x="13" y="0"/>
                    <a:pt x="13" y="0"/>
                  </a:cubicBezTo>
                  <a:cubicBezTo>
                    <a:pt x="0" y="16"/>
                    <a:pt x="0" y="16"/>
                    <a:pt x="0" y="16"/>
                  </a:cubicBezTo>
                  <a:cubicBezTo>
                    <a:pt x="3" y="16"/>
                    <a:pt x="6" y="17"/>
                    <a:pt x="9" y="18"/>
                  </a:cubicBezTo>
                  <a:cubicBezTo>
                    <a:pt x="17" y="8"/>
                    <a:pt x="17" y="8"/>
                    <a:pt x="17" y="8"/>
                  </a:cubicBezTo>
                  <a:cubicBezTo>
                    <a:pt x="17" y="7"/>
                    <a:pt x="17" y="7"/>
                    <a:pt x="17" y="7"/>
                  </a:cubicBezTo>
                  <a:cubicBezTo>
                    <a:pt x="18" y="6"/>
                    <a:pt x="18" y="6"/>
                    <a:pt x="18" y="6"/>
                  </a:cubicBezTo>
                  <a:cubicBezTo>
                    <a:pt x="19" y="5"/>
                    <a:pt x="19" y="2"/>
                    <a:pt x="17" y="1"/>
                  </a:cubicBezTo>
                  <a:cubicBezTo>
                    <a:pt x="16" y="0"/>
                    <a:pt x="15"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4" name="Freeform 34">
              <a:extLst>
                <a:ext uri="{FF2B5EF4-FFF2-40B4-BE49-F238E27FC236}">
                  <a16:creationId xmlns:a16="http://schemas.microsoft.com/office/drawing/2014/main" id="{67D7E9DD-722A-45AF-BAAA-0C71C80AA887}"/>
                </a:ext>
              </a:extLst>
            </p:cNvPr>
            <p:cNvSpPr>
              <a:spLocks/>
            </p:cNvSpPr>
            <p:nvPr/>
          </p:nvSpPr>
          <p:spPr bwMode="auto">
            <a:xfrm>
              <a:off x="3094038" y="5529263"/>
              <a:ext cx="41275" cy="38100"/>
            </a:xfrm>
            <a:custGeom>
              <a:avLst/>
              <a:gdLst>
                <a:gd name="T0" fmla="*/ 9 w 11"/>
                <a:gd name="T1" fmla="*/ 1 h 10"/>
                <a:gd name="T2" fmla="*/ 6 w 11"/>
                <a:gd name="T3" fmla="*/ 0 h 10"/>
                <a:gd name="T4" fmla="*/ 6 w 11"/>
                <a:gd name="T5" fmla="*/ 0 h 10"/>
                <a:gd name="T6" fmla="*/ 0 w 11"/>
                <a:gd name="T7" fmla="*/ 7 h 10"/>
                <a:gd name="T8" fmla="*/ 5 w 11"/>
                <a:gd name="T9" fmla="*/ 10 h 10"/>
                <a:gd name="T10" fmla="*/ 10 w 11"/>
                <a:gd name="T11" fmla="*/ 4 h 10"/>
                <a:gd name="T12" fmla="*/ 9 w 11"/>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1"/>
                  </a:moveTo>
                  <a:cubicBezTo>
                    <a:pt x="8" y="0"/>
                    <a:pt x="7" y="0"/>
                    <a:pt x="6" y="0"/>
                  </a:cubicBezTo>
                  <a:cubicBezTo>
                    <a:pt x="6" y="0"/>
                    <a:pt x="6" y="0"/>
                    <a:pt x="6" y="0"/>
                  </a:cubicBezTo>
                  <a:cubicBezTo>
                    <a:pt x="0" y="7"/>
                    <a:pt x="0" y="7"/>
                    <a:pt x="0" y="7"/>
                  </a:cubicBezTo>
                  <a:cubicBezTo>
                    <a:pt x="2" y="8"/>
                    <a:pt x="3" y="9"/>
                    <a:pt x="5" y="10"/>
                  </a:cubicBezTo>
                  <a:cubicBezTo>
                    <a:pt x="10" y="4"/>
                    <a:pt x="10" y="4"/>
                    <a:pt x="10" y="4"/>
                  </a:cubicBezTo>
                  <a:cubicBezTo>
                    <a:pt x="11" y="4"/>
                    <a:pt x="10" y="2"/>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5" name="Freeform 35">
              <a:extLst>
                <a:ext uri="{FF2B5EF4-FFF2-40B4-BE49-F238E27FC236}">
                  <a16:creationId xmlns:a16="http://schemas.microsoft.com/office/drawing/2014/main" id="{B8CE3A33-2213-40B3-B995-77A2725DE8BB}"/>
                </a:ext>
              </a:extLst>
            </p:cNvPr>
            <p:cNvSpPr>
              <a:spLocks/>
            </p:cNvSpPr>
            <p:nvPr/>
          </p:nvSpPr>
          <p:spPr bwMode="auto">
            <a:xfrm>
              <a:off x="3268663" y="5602288"/>
              <a:ext cx="15875" cy="19050"/>
            </a:xfrm>
            <a:custGeom>
              <a:avLst/>
              <a:gdLst>
                <a:gd name="T0" fmla="*/ 0 w 4"/>
                <a:gd name="T1" fmla="*/ 5 h 5"/>
                <a:gd name="T2" fmla="*/ 0 w 4"/>
                <a:gd name="T3" fmla="*/ 5 h 5"/>
                <a:gd name="T4" fmla="*/ 4 w 4"/>
                <a:gd name="T5" fmla="*/ 4 h 5"/>
                <a:gd name="T6" fmla="*/ 4 w 4"/>
                <a:gd name="T7" fmla="*/ 0 h 5"/>
                <a:gd name="T8" fmla="*/ 0 w 4"/>
                <a:gd name="T9" fmla="*/ 5 h 5"/>
              </a:gdLst>
              <a:ahLst/>
              <a:cxnLst>
                <a:cxn ang="0">
                  <a:pos x="T0" y="T1"/>
                </a:cxn>
                <a:cxn ang="0">
                  <a:pos x="T2" y="T3"/>
                </a:cxn>
                <a:cxn ang="0">
                  <a:pos x="T4" y="T5"/>
                </a:cxn>
                <a:cxn ang="0">
                  <a:pos x="T6" y="T7"/>
                </a:cxn>
                <a:cxn ang="0">
                  <a:pos x="T8" y="T9"/>
                </a:cxn>
              </a:cxnLst>
              <a:rect l="0" t="0" r="r" b="b"/>
              <a:pathLst>
                <a:path w="4" h="5">
                  <a:moveTo>
                    <a:pt x="0" y="5"/>
                  </a:moveTo>
                  <a:cubicBezTo>
                    <a:pt x="0" y="5"/>
                    <a:pt x="0" y="5"/>
                    <a:pt x="0" y="5"/>
                  </a:cubicBezTo>
                  <a:cubicBezTo>
                    <a:pt x="2" y="5"/>
                    <a:pt x="4" y="4"/>
                    <a:pt x="4" y="4"/>
                  </a:cubicBezTo>
                  <a:cubicBezTo>
                    <a:pt x="4" y="0"/>
                    <a:pt x="4" y="0"/>
                    <a:pt x="4" y="0"/>
                  </a:cubicBez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6" name="Freeform 36">
              <a:extLst>
                <a:ext uri="{FF2B5EF4-FFF2-40B4-BE49-F238E27FC236}">
                  <a16:creationId xmlns:a16="http://schemas.microsoft.com/office/drawing/2014/main" id="{8A37DFFA-98A9-49BA-A2CE-5CB212DD046B}"/>
                </a:ext>
              </a:extLst>
            </p:cNvPr>
            <p:cNvSpPr>
              <a:spLocks/>
            </p:cNvSpPr>
            <p:nvPr/>
          </p:nvSpPr>
          <p:spPr bwMode="auto">
            <a:xfrm>
              <a:off x="3170238" y="5294313"/>
              <a:ext cx="449262" cy="254000"/>
            </a:xfrm>
            <a:custGeom>
              <a:avLst/>
              <a:gdLst>
                <a:gd name="T0" fmla="*/ 117 w 118"/>
                <a:gd name="T1" fmla="*/ 9 h 65"/>
                <a:gd name="T2" fmla="*/ 101 w 118"/>
                <a:gd name="T3" fmla="*/ 0 h 65"/>
                <a:gd name="T4" fmla="*/ 85 w 118"/>
                <a:gd name="T5" fmla="*/ 10 h 65"/>
                <a:gd name="T6" fmla="*/ 85 w 118"/>
                <a:gd name="T7" fmla="*/ 13 h 65"/>
                <a:gd name="T8" fmla="*/ 63 w 118"/>
                <a:gd name="T9" fmla="*/ 21 h 65"/>
                <a:gd name="T10" fmla="*/ 62 w 118"/>
                <a:gd name="T11" fmla="*/ 20 h 65"/>
                <a:gd name="T12" fmla="*/ 36 w 118"/>
                <a:gd name="T13" fmla="*/ 7 h 65"/>
                <a:gd name="T14" fmla="*/ 36 w 118"/>
                <a:gd name="T15" fmla="*/ 7 h 65"/>
                <a:gd name="T16" fmla="*/ 30 w 118"/>
                <a:gd name="T17" fmla="*/ 5 h 65"/>
                <a:gd name="T18" fmla="*/ 25 w 118"/>
                <a:gd name="T19" fmla="*/ 7 h 65"/>
                <a:gd name="T20" fmla="*/ 25 w 118"/>
                <a:gd name="T21" fmla="*/ 7 h 65"/>
                <a:gd name="T22" fmla="*/ 7 w 118"/>
                <a:gd name="T23" fmla="*/ 17 h 65"/>
                <a:gd name="T24" fmla="*/ 3 w 118"/>
                <a:gd name="T25" fmla="*/ 29 h 65"/>
                <a:gd name="T26" fmla="*/ 2 w 118"/>
                <a:gd name="T27" fmla="*/ 39 h 65"/>
                <a:gd name="T28" fmla="*/ 3 w 118"/>
                <a:gd name="T29" fmla="*/ 40 h 65"/>
                <a:gd name="T30" fmla="*/ 8 w 118"/>
                <a:gd name="T31" fmla="*/ 38 h 65"/>
                <a:gd name="T32" fmla="*/ 21 w 118"/>
                <a:gd name="T33" fmla="*/ 20 h 65"/>
                <a:gd name="T34" fmla="*/ 22 w 118"/>
                <a:gd name="T35" fmla="*/ 18 h 65"/>
                <a:gd name="T36" fmla="*/ 24 w 118"/>
                <a:gd name="T37" fmla="*/ 19 h 65"/>
                <a:gd name="T38" fmla="*/ 28 w 118"/>
                <a:gd name="T39" fmla="*/ 21 h 65"/>
                <a:gd name="T40" fmla="*/ 34 w 118"/>
                <a:gd name="T41" fmla="*/ 24 h 65"/>
                <a:gd name="T42" fmla="*/ 34 w 118"/>
                <a:gd name="T43" fmla="*/ 24 h 65"/>
                <a:gd name="T44" fmla="*/ 46 w 118"/>
                <a:gd name="T45" fmla="*/ 34 h 65"/>
                <a:gd name="T46" fmla="*/ 58 w 118"/>
                <a:gd name="T47" fmla="*/ 46 h 65"/>
                <a:gd name="T48" fmla="*/ 58 w 118"/>
                <a:gd name="T49" fmla="*/ 46 h 65"/>
                <a:gd name="T50" fmla="*/ 58 w 118"/>
                <a:gd name="T51" fmla="*/ 46 h 65"/>
                <a:gd name="T52" fmla="*/ 59 w 118"/>
                <a:gd name="T53" fmla="*/ 65 h 65"/>
                <a:gd name="T54" fmla="*/ 86 w 118"/>
                <a:gd name="T55" fmla="*/ 52 h 65"/>
                <a:gd name="T56" fmla="*/ 102 w 118"/>
                <a:gd name="T57" fmla="*/ 58 h 65"/>
                <a:gd name="T58" fmla="*/ 118 w 118"/>
                <a:gd name="T59" fmla="*/ 49 h 65"/>
                <a:gd name="T60" fmla="*/ 117 w 118"/>
                <a:gd name="T61"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8" h="65">
                  <a:moveTo>
                    <a:pt x="117" y="9"/>
                  </a:moveTo>
                  <a:cubicBezTo>
                    <a:pt x="117" y="4"/>
                    <a:pt x="110" y="0"/>
                    <a:pt x="101" y="0"/>
                  </a:cubicBezTo>
                  <a:cubicBezTo>
                    <a:pt x="92" y="0"/>
                    <a:pt x="85" y="5"/>
                    <a:pt x="85" y="10"/>
                  </a:cubicBezTo>
                  <a:cubicBezTo>
                    <a:pt x="85" y="13"/>
                    <a:pt x="85" y="13"/>
                    <a:pt x="85" y="13"/>
                  </a:cubicBezTo>
                  <a:cubicBezTo>
                    <a:pt x="63" y="21"/>
                    <a:pt x="63" y="21"/>
                    <a:pt x="63" y="21"/>
                  </a:cubicBezTo>
                  <a:cubicBezTo>
                    <a:pt x="62" y="20"/>
                    <a:pt x="62" y="20"/>
                    <a:pt x="62" y="20"/>
                  </a:cubicBezTo>
                  <a:cubicBezTo>
                    <a:pt x="60" y="18"/>
                    <a:pt x="45" y="11"/>
                    <a:pt x="36" y="7"/>
                  </a:cubicBezTo>
                  <a:cubicBezTo>
                    <a:pt x="36" y="7"/>
                    <a:pt x="36" y="7"/>
                    <a:pt x="36" y="7"/>
                  </a:cubicBezTo>
                  <a:cubicBezTo>
                    <a:pt x="34" y="6"/>
                    <a:pt x="32" y="5"/>
                    <a:pt x="30" y="5"/>
                  </a:cubicBezTo>
                  <a:cubicBezTo>
                    <a:pt x="27" y="5"/>
                    <a:pt x="25" y="7"/>
                    <a:pt x="25" y="7"/>
                  </a:cubicBezTo>
                  <a:cubicBezTo>
                    <a:pt x="25" y="7"/>
                    <a:pt x="25" y="7"/>
                    <a:pt x="25" y="7"/>
                  </a:cubicBezTo>
                  <a:cubicBezTo>
                    <a:pt x="7" y="17"/>
                    <a:pt x="7" y="17"/>
                    <a:pt x="7" y="17"/>
                  </a:cubicBezTo>
                  <a:cubicBezTo>
                    <a:pt x="3" y="29"/>
                    <a:pt x="3" y="29"/>
                    <a:pt x="3" y="29"/>
                  </a:cubicBezTo>
                  <a:cubicBezTo>
                    <a:pt x="0" y="37"/>
                    <a:pt x="1" y="39"/>
                    <a:pt x="2" y="39"/>
                  </a:cubicBezTo>
                  <a:cubicBezTo>
                    <a:pt x="2" y="39"/>
                    <a:pt x="2" y="40"/>
                    <a:pt x="3" y="40"/>
                  </a:cubicBezTo>
                  <a:cubicBezTo>
                    <a:pt x="5" y="40"/>
                    <a:pt x="7" y="39"/>
                    <a:pt x="8" y="38"/>
                  </a:cubicBezTo>
                  <a:cubicBezTo>
                    <a:pt x="16" y="33"/>
                    <a:pt x="21" y="20"/>
                    <a:pt x="21" y="20"/>
                  </a:cubicBezTo>
                  <a:cubicBezTo>
                    <a:pt x="22" y="18"/>
                    <a:pt x="22" y="18"/>
                    <a:pt x="22" y="18"/>
                  </a:cubicBezTo>
                  <a:cubicBezTo>
                    <a:pt x="24" y="19"/>
                    <a:pt x="24" y="19"/>
                    <a:pt x="24" y="19"/>
                  </a:cubicBezTo>
                  <a:cubicBezTo>
                    <a:pt x="25" y="20"/>
                    <a:pt x="26" y="20"/>
                    <a:pt x="28" y="21"/>
                  </a:cubicBezTo>
                  <a:cubicBezTo>
                    <a:pt x="30" y="22"/>
                    <a:pt x="33" y="23"/>
                    <a:pt x="34" y="24"/>
                  </a:cubicBezTo>
                  <a:cubicBezTo>
                    <a:pt x="34" y="24"/>
                    <a:pt x="34" y="24"/>
                    <a:pt x="34" y="24"/>
                  </a:cubicBezTo>
                  <a:cubicBezTo>
                    <a:pt x="38" y="28"/>
                    <a:pt x="42" y="31"/>
                    <a:pt x="46" y="34"/>
                  </a:cubicBezTo>
                  <a:cubicBezTo>
                    <a:pt x="51" y="38"/>
                    <a:pt x="56" y="41"/>
                    <a:pt x="58" y="46"/>
                  </a:cubicBezTo>
                  <a:cubicBezTo>
                    <a:pt x="58" y="46"/>
                    <a:pt x="58" y="46"/>
                    <a:pt x="58" y="46"/>
                  </a:cubicBezTo>
                  <a:cubicBezTo>
                    <a:pt x="58" y="46"/>
                    <a:pt x="58" y="46"/>
                    <a:pt x="58" y="46"/>
                  </a:cubicBezTo>
                  <a:cubicBezTo>
                    <a:pt x="59" y="54"/>
                    <a:pt x="59" y="61"/>
                    <a:pt x="59" y="65"/>
                  </a:cubicBezTo>
                  <a:cubicBezTo>
                    <a:pt x="86" y="52"/>
                    <a:pt x="86" y="52"/>
                    <a:pt x="86" y="52"/>
                  </a:cubicBezTo>
                  <a:cubicBezTo>
                    <a:pt x="88" y="56"/>
                    <a:pt x="94" y="58"/>
                    <a:pt x="102" y="58"/>
                  </a:cubicBezTo>
                  <a:cubicBezTo>
                    <a:pt x="111" y="58"/>
                    <a:pt x="118" y="54"/>
                    <a:pt x="118" y="49"/>
                  </a:cubicBezTo>
                  <a:lnTo>
                    <a:pt x="11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sp>
          <p:nvSpPr>
            <p:cNvPr id="67" name="Freeform 37">
              <a:extLst>
                <a:ext uri="{FF2B5EF4-FFF2-40B4-BE49-F238E27FC236}">
                  <a16:creationId xmlns:a16="http://schemas.microsoft.com/office/drawing/2014/main" id="{0E4C3C3C-F215-4500-9CEE-2BBD0B740239}"/>
                </a:ext>
              </a:extLst>
            </p:cNvPr>
            <p:cNvSpPr>
              <a:spLocks/>
            </p:cNvSpPr>
            <p:nvPr/>
          </p:nvSpPr>
          <p:spPr bwMode="auto">
            <a:xfrm>
              <a:off x="2865438" y="5287963"/>
              <a:ext cx="517525" cy="327025"/>
            </a:xfrm>
            <a:custGeom>
              <a:avLst/>
              <a:gdLst>
                <a:gd name="T0" fmla="*/ 123 w 136"/>
                <a:gd name="T1" fmla="*/ 38 h 84"/>
                <a:gd name="T2" fmla="*/ 112 w 136"/>
                <a:gd name="T3" fmla="*/ 29 h 84"/>
                <a:gd name="T4" fmla="*/ 107 w 136"/>
                <a:gd name="T5" fmla="*/ 26 h 84"/>
                <a:gd name="T6" fmla="*/ 104 w 136"/>
                <a:gd name="T7" fmla="*/ 25 h 84"/>
                <a:gd name="T8" fmla="*/ 90 w 136"/>
                <a:gd name="T9" fmla="*/ 43 h 84"/>
                <a:gd name="T10" fmla="*/ 90 w 136"/>
                <a:gd name="T11" fmla="*/ 43 h 84"/>
                <a:gd name="T12" fmla="*/ 83 w 136"/>
                <a:gd name="T13" fmla="*/ 45 h 84"/>
                <a:gd name="T14" fmla="*/ 79 w 136"/>
                <a:gd name="T15" fmla="*/ 43 h 84"/>
                <a:gd name="T16" fmla="*/ 80 w 136"/>
                <a:gd name="T17" fmla="*/ 30 h 84"/>
                <a:gd name="T18" fmla="*/ 84 w 136"/>
                <a:gd name="T19" fmla="*/ 17 h 84"/>
                <a:gd name="T20" fmla="*/ 95 w 136"/>
                <a:gd name="T21" fmla="*/ 10 h 84"/>
                <a:gd name="T22" fmla="*/ 87 w 136"/>
                <a:gd name="T23" fmla="*/ 8 h 84"/>
                <a:gd name="T24" fmla="*/ 57 w 136"/>
                <a:gd name="T25" fmla="*/ 19 h 84"/>
                <a:gd name="T26" fmla="*/ 57 w 136"/>
                <a:gd name="T27" fmla="*/ 20 h 84"/>
                <a:gd name="T28" fmla="*/ 32 w 136"/>
                <a:gd name="T29" fmla="*/ 9 h 84"/>
                <a:gd name="T30" fmla="*/ 16 w 136"/>
                <a:gd name="T31" fmla="*/ 0 h 84"/>
                <a:gd name="T32" fmla="*/ 0 w 136"/>
                <a:gd name="T33" fmla="*/ 10 h 84"/>
                <a:gd name="T34" fmla="*/ 0 w 136"/>
                <a:gd name="T35" fmla="*/ 49 h 84"/>
                <a:gd name="T36" fmla="*/ 17 w 136"/>
                <a:gd name="T37" fmla="*/ 58 h 84"/>
                <a:gd name="T38" fmla="*/ 33 w 136"/>
                <a:gd name="T39" fmla="*/ 51 h 84"/>
                <a:gd name="T40" fmla="*/ 57 w 136"/>
                <a:gd name="T41" fmla="*/ 62 h 84"/>
                <a:gd name="T42" fmla="*/ 57 w 136"/>
                <a:gd name="T43" fmla="*/ 63 h 84"/>
                <a:gd name="T44" fmla="*/ 58 w 136"/>
                <a:gd name="T45" fmla="*/ 66 h 84"/>
                <a:gd name="T46" fmla="*/ 63 w 136"/>
                <a:gd name="T47" fmla="*/ 60 h 84"/>
                <a:gd name="T48" fmla="*/ 66 w 136"/>
                <a:gd name="T49" fmla="*/ 58 h 84"/>
                <a:gd name="T50" fmla="*/ 71 w 136"/>
                <a:gd name="T51" fmla="*/ 60 h 84"/>
                <a:gd name="T52" fmla="*/ 73 w 136"/>
                <a:gd name="T53" fmla="*/ 62 h 84"/>
                <a:gd name="T54" fmla="*/ 79 w 136"/>
                <a:gd name="T55" fmla="*/ 55 h 84"/>
                <a:gd name="T56" fmla="*/ 86 w 136"/>
                <a:gd name="T57" fmla="*/ 52 h 84"/>
                <a:gd name="T58" fmla="*/ 91 w 136"/>
                <a:gd name="T59" fmla="*/ 54 h 84"/>
                <a:gd name="T60" fmla="*/ 93 w 136"/>
                <a:gd name="T61" fmla="*/ 57 h 84"/>
                <a:gd name="T62" fmla="*/ 94 w 136"/>
                <a:gd name="T63" fmla="*/ 57 h 84"/>
                <a:gd name="T64" fmla="*/ 101 w 136"/>
                <a:gd name="T65" fmla="*/ 53 h 84"/>
                <a:gd name="T66" fmla="*/ 106 w 136"/>
                <a:gd name="T67" fmla="*/ 55 h 84"/>
                <a:gd name="T68" fmla="*/ 108 w 136"/>
                <a:gd name="T69" fmla="*/ 60 h 84"/>
                <a:gd name="T70" fmla="*/ 108 w 136"/>
                <a:gd name="T71" fmla="*/ 63 h 84"/>
                <a:gd name="T72" fmla="*/ 113 w 136"/>
                <a:gd name="T73" fmla="*/ 65 h 84"/>
                <a:gd name="T74" fmla="*/ 114 w 136"/>
                <a:gd name="T75" fmla="*/ 76 h 84"/>
                <a:gd name="T76" fmla="*/ 113 w 136"/>
                <a:gd name="T77" fmla="*/ 78 h 84"/>
                <a:gd name="T78" fmla="*/ 113 w 136"/>
                <a:gd name="T79" fmla="*/ 84 h 84"/>
                <a:gd name="T80" fmla="*/ 114 w 136"/>
                <a:gd name="T81" fmla="*/ 84 h 84"/>
                <a:gd name="T82" fmla="*/ 119 w 136"/>
                <a:gd name="T83" fmla="*/ 80 h 84"/>
                <a:gd name="T84" fmla="*/ 119 w 136"/>
                <a:gd name="T85" fmla="*/ 64 h 84"/>
                <a:gd name="T86" fmla="*/ 118 w 136"/>
                <a:gd name="T87" fmla="*/ 62 h 84"/>
                <a:gd name="T88" fmla="*/ 106 w 136"/>
                <a:gd name="T89" fmla="*/ 50 h 84"/>
                <a:gd name="T90" fmla="*/ 108 w 136"/>
                <a:gd name="T91" fmla="*/ 48 h 84"/>
                <a:gd name="T92" fmla="*/ 121 w 136"/>
                <a:gd name="T93" fmla="*/ 61 h 84"/>
                <a:gd name="T94" fmla="*/ 122 w 136"/>
                <a:gd name="T95" fmla="*/ 63 h 84"/>
                <a:gd name="T96" fmla="*/ 122 w 136"/>
                <a:gd name="T97" fmla="*/ 79 h 84"/>
                <a:gd name="T98" fmla="*/ 123 w 136"/>
                <a:gd name="T99" fmla="*/ 79 h 84"/>
                <a:gd name="T100" fmla="*/ 128 w 136"/>
                <a:gd name="T101" fmla="*/ 76 h 84"/>
                <a:gd name="T102" fmla="*/ 128 w 136"/>
                <a:gd name="T103" fmla="*/ 66 h 84"/>
                <a:gd name="T104" fmla="*/ 127 w 136"/>
                <a:gd name="T105" fmla="*/ 53 h 84"/>
                <a:gd name="T106" fmla="*/ 111 w 136"/>
                <a:gd name="T107" fmla="*/ 38 h 84"/>
                <a:gd name="T108" fmla="*/ 113 w 136"/>
                <a:gd name="T109" fmla="*/ 36 h 84"/>
                <a:gd name="T110" fmla="*/ 129 w 136"/>
                <a:gd name="T111" fmla="*/ 52 h 84"/>
                <a:gd name="T112" fmla="*/ 131 w 136"/>
                <a:gd name="T113" fmla="*/ 66 h 84"/>
                <a:gd name="T114" fmla="*/ 131 w 136"/>
                <a:gd name="T115" fmla="*/ 75 h 84"/>
                <a:gd name="T116" fmla="*/ 131 w 136"/>
                <a:gd name="T117" fmla="*/ 75 h 84"/>
                <a:gd name="T118" fmla="*/ 135 w 136"/>
                <a:gd name="T119" fmla="*/ 74 h 84"/>
                <a:gd name="T120" fmla="*/ 135 w 136"/>
                <a:gd name="T121" fmla="*/ 73 h 84"/>
                <a:gd name="T122" fmla="*/ 134 w 136"/>
                <a:gd name="T123" fmla="*/ 49 h 84"/>
                <a:gd name="T124" fmla="*/ 123 w 136"/>
                <a:gd name="T125" fmla="*/ 3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6" h="84">
                  <a:moveTo>
                    <a:pt x="123" y="38"/>
                  </a:moveTo>
                  <a:cubicBezTo>
                    <a:pt x="120" y="35"/>
                    <a:pt x="115" y="32"/>
                    <a:pt x="112" y="29"/>
                  </a:cubicBezTo>
                  <a:cubicBezTo>
                    <a:pt x="111" y="28"/>
                    <a:pt x="109" y="27"/>
                    <a:pt x="107" y="26"/>
                  </a:cubicBezTo>
                  <a:cubicBezTo>
                    <a:pt x="106" y="26"/>
                    <a:pt x="105" y="26"/>
                    <a:pt x="104" y="25"/>
                  </a:cubicBezTo>
                  <a:cubicBezTo>
                    <a:pt x="102" y="29"/>
                    <a:pt x="97" y="39"/>
                    <a:pt x="90" y="43"/>
                  </a:cubicBezTo>
                  <a:cubicBezTo>
                    <a:pt x="90" y="43"/>
                    <a:pt x="90" y="43"/>
                    <a:pt x="90" y="43"/>
                  </a:cubicBezTo>
                  <a:cubicBezTo>
                    <a:pt x="89" y="43"/>
                    <a:pt x="86" y="45"/>
                    <a:pt x="83" y="45"/>
                  </a:cubicBezTo>
                  <a:cubicBezTo>
                    <a:pt x="81" y="45"/>
                    <a:pt x="79" y="44"/>
                    <a:pt x="79" y="43"/>
                  </a:cubicBezTo>
                  <a:cubicBezTo>
                    <a:pt x="77" y="41"/>
                    <a:pt x="77" y="37"/>
                    <a:pt x="80" y="30"/>
                  </a:cubicBezTo>
                  <a:cubicBezTo>
                    <a:pt x="84" y="17"/>
                    <a:pt x="84" y="17"/>
                    <a:pt x="84" y="17"/>
                  </a:cubicBezTo>
                  <a:cubicBezTo>
                    <a:pt x="95" y="10"/>
                    <a:pt x="95" y="10"/>
                    <a:pt x="95" y="10"/>
                  </a:cubicBezTo>
                  <a:cubicBezTo>
                    <a:pt x="93" y="9"/>
                    <a:pt x="90" y="8"/>
                    <a:pt x="87" y="8"/>
                  </a:cubicBezTo>
                  <a:cubicBezTo>
                    <a:pt x="74" y="9"/>
                    <a:pt x="57" y="19"/>
                    <a:pt x="57" y="19"/>
                  </a:cubicBezTo>
                  <a:cubicBezTo>
                    <a:pt x="57" y="20"/>
                    <a:pt x="57" y="20"/>
                    <a:pt x="57" y="20"/>
                  </a:cubicBezTo>
                  <a:cubicBezTo>
                    <a:pt x="32" y="9"/>
                    <a:pt x="32" y="9"/>
                    <a:pt x="32" y="9"/>
                  </a:cubicBezTo>
                  <a:cubicBezTo>
                    <a:pt x="32" y="4"/>
                    <a:pt x="25" y="0"/>
                    <a:pt x="16" y="0"/>
                  </a:cubicBezTo>
                  <a:cubicBezTo>
                    <a:pt x="7" y="1"/>
                    <a:pt x="0" y="5"/>
                    <a:pt x="0" y="10"/>
                  </a:cubicBezTo>
                  <a:cubicBezTo>
                    <a:pt x="0" y="49"/>
                    <a:pt x="0" y="49"/>
                    <a:pt x="0" y="49"/>
                  </a:cubicBezTo>
                  <a:cubicBezTo>
                    <a:pt x="0" y="55"/>
                    <a:pt x="8" y="59"/>
                    <a:pt x="17" y="58"/>
                  </a:cubicBezTo>
                  <a:cubicBezTo>
                    <a:pt x="25" y="58"/>
                    <a:pt x="31" y="55"/>
                    <a:pt x="33" y="51"/>
                  </a:cubicBezTo>
                  <a:cubicBezTo>
                    <a:pt x="57" y="62"/>
                    <a:pt x="57" y="62"/>
                    <a:pt x="57" y="62"/>
                  </a:cubicBezTo>
                  <a:cubicBezTo>
                    <a:pt x="57" y="63"/>
                    <a:pt x="57" y="63"/>
                    <a:pt x="57" y="63"/>
                  </a:cubicBezTo>
                  <a:cubicBezTo>
                    <a:pt x="57" y="64"/>
                    <a:pt x="57" y="65"/>
                    <a:pt x="58" y="66"/>
                  </a:cubicBezTo>
                  <a:cubicBezTo>
                    <a:pt x="63" y="60"/>
                    <a:pt x="63" y="60"/>
                    <a:pt x="63" y="60"/>
                  </a:cubicBezTo>
                  <a:cubicBezTo>
                    <a:pt x="63" y="59"/>
                    <a:pt x="65" y="58"/>
                    <a:pt x="66" y="58"/>
                  </a:cubicBezTo>
                  <a:cubicBezTo>
                    <a:pt x="68" y="58"/>
                    <a:pt x="70" y="59"/>
                    <a:pt x="71" y="60"/>
                  </a:cubicBezTo>
                  <a:cubicBezTo>
                    <a:pt x="72" y="61"/>
                    <a:pt x="73" y="62"/>
                    <a:pt x="73" y="62"/>
                  </a:cubicBezTo>
                  <a:cubicBezTo>
                    <a:pt x="79" y="55"/>
                    <a:pt x="79" y="55"/>
                    <a:pt x="79" y="55"/>
                  </a:cubicBezTo>
                  <a:cubicBezTo>
                    <a:pt x="81" y="53"/>
                    <a:pt x="83" y="52"/>
                    <a:pt x="86" y="52"/>
                  </a:cubicBezTo>
                  <a:cubicBezTo>
                    <a:pt x="88" y="52"/>
                    <a:pt x="90" y="53"/>
                    <a:pt x="91" y="54"/>
                  </a:cubicBezTo>
                  <a:cubicBezTo>
                    <a:pt x="92" y="55"/>
                    <a:pt x="93" y="56"/>
                    <a:pt x="93" y="57"/>
                  </a:cubicBezTo>
                  <a:cubicBezTo>
                    <a:pt x="94" y="57"/>
                    <a:pt x="94" y="57"/>
                    <a:pt x="94" y="57"/>
                  </a:cubicBezTo>
                  <a:cubicBezTo>
                    <a:pt x="96" y="54"/>
                    <a:pt x="98" y="53"/>
                    <a:pt x="101" y="53"/>
                  </a:cubicBezTo>
                  <a:cubicBezTo>
                    <a:pt x="103" y="53"/>
                    <a:pt x="104" y="54"/>
                    <a:pt x="106" y="55"/>
                  </a:cubicBezTo>
                  <a:cubicBezTo>
                    <a:pt x="107" y="56"/>
                    <a:pt x="108" y="58"/>
                    <a:pt x="108" y="60"/>
                  </a:cubicBezTo>
                  <a:cubicBezTo>
                    <a:pt x="109" y="61"/>
                    <a:pt x="108" y="62"/>
                    <a:pt x="108" y="63"/>
                  </a:cubicBezTo>
                  <a:cubicBezTo>
                    <a:pt x="110" y="63"/>
                    <a:pt x="111" y="64"/>
                    <a:pt x="113" y="65"/>
                  </a:cubicBezTo>
                  <a:cubicBezTo>
                    <a:pt x="116" y="68"/>
                    <a:pt x="117" y="73"/>
                    <a:pt x="114" y="76"/>
                  </a:cubicBezTo>
                  <a:cubicBezTo>
                    <a:pt x="113" y="78"/>
                    <a:pt x="113" y="78"/>
                    <a:pt x="113" y="78"/>
                  </a:cubicBezTo>
                  <a:cubicBezTo>
                    <a:pt x="113" y="84"/>
                    <a:pt x="113" y="84"/>
                    <a:pt x="113" y="84"/>
                  </a:cubicBezTo>
                  <a:cubicBezTo>
                    <a:pt x="113" y="84"/>
                    <a:pt x="113" y="84"/>
                    <a:pt x="114" y="84"/>
                  </a:cubicBezTo>
                  <a:cubicBezTo>
                    <a:pt x="117" y="84"/>
                    <a:pt x="119" y="81"/>
                    <a:pt x="119" y="80"/>
                  </a:cubicBezTo>
                  <a:cubicBezTo>
                    <a:pt x="119" y="78"/>
                    <a:pt x="120" y="69"/>
                    <a:pt x="119" y="64"/>
                  </a:cubicBezTo>
                  <a:cubicBezTo>
                    <a:pt x="119" y="63"/>
                    <a:pt x="118" y="63"/>
                    <a:pt x="118" y="62"/>
                  </a:cubicBezTo>
                  <a:cubicBezTo>
                    <a:pt x="117" y="59"/>
                    <a:pt x="109" y="53"/>
                    <a:pt x="106" y="50"/>
                  </a:cubicBezTo>
                  <a:cubicBezTo>
                    <a:pt x="108" y="48"/>
                    <a:pt x="108" y="48"/>
                    <a:pt x="108" y="48"/>
                  </a:cubicBezTo>
                  <a:cubicBezTo>
                    <a:pt x="109" y="49"/>
                    <a:pt x="119" y="56"/>
                    <a:pt x="121" y="61"/>
                  </a:cubicBezTo>
                  <a:cubicBezTo>
                    <a:pt x="121" y="62"/>
                    <a:pt x="121" y="62"/>
                    <a:pt x="122" y="63"/>
                  </a:cubicBezTo>
                  <a:cubicBezTo>
                    <a:pt x="123" y="68"/>
                    <a:pt x="122" y="76"/>
                    <a:pt x="122" y="79"/>
                  </a:cubicBezTo>
                  <a:cubicBezTo>
                    <a:pt x="123" y="79"/>
                    <a:pt x="123" y="79"/>
                    <a:pt x="123" y="79"/>
                  </a:cubicBezTo>
                  <a:cubicBezTo>
                    <a:pt x="127" y="79"/>
                    <a:pt x="128" y="77"/>
                    <a:pt x="128" y="76"/>
                  </a:cubicBezTo>
                  <a:cubicBezTo>
                    <a:pt x="128" y="76"/>
                    <a:pt x="128" y="71"/>
                    <a:pt x="128" y="66"/>
                  </a:cubicBezTo>
                  <a:cubicBezTo>
                    <a:pt x="128" y="58"/>
                    <a:pt x="127" y="54"/>
                    <a:pt x="127" y="53"/>
                  </a:cubicBezTo>
                  <a:cubicBezTo>
                    <a:pt x="125" y="49"/>
                    <a:pt x="115" y="41"/>
                    <a:pt x="111" y="38"/>
                  </a:cubicBezTo>
                  <a:cubicBezTo>
                    <a:pt x="113" y="36"/>
                    <a:pt x="113" y="36"/>
                    <a:pt x="113" y="36"/>
                  </a:cubicBezTo>
                  <a:cubicBezTo>
                    <a:pt x="113" y="36"/>
                    <a:pt x="127" y="46"/>
                    <a:pt x="129" y="52"/>
                  </a:cubicBezTo>
                  <a:cubicBezTo>
                    <a:pt x="130" y="54"/>
                    <a:pt x="131" y="59"/>
                    <a:pt x="131" y="66"/>
                  </a:cubicBezTo>
                  <a:cubicBezTo>
                    <a:pt x="131" y="70"/>
                    <a:pt x="131" y="74"/>
                    <a:pt x="131" y="75"/>
                  </a:cubicBezTo>
                  <a:cubicBezTo>
                    <a:pt x="131" y="75"/>
                    <a:pt x="131" y="75"/>
                    <a:pt x="131" y="75"/>
                  </a:cubicBezTo>
                  <a:cubicBezTo>
                    <a:pt x="133" y="75"/>
                    <a:pt x="134" y="75"/>
                    <a:pt x="135" y="74"/>
                  </a:cubicBezTo>
                  <a:cubicBezTo>
                    <a:pt x="135" y="73"/>
                    <a:pt x="135" y="73"/>
                    <a:pt x="135" y="73"/>
                  </a:cubicBezTo>
                  <a:cubicBezTo>
                    <a:pt x="135" y="73"/>
                    <a:pt x="136" y="63"/>
                    <a:pt x="134" y="49"/>
                  </a:cubicBezTo>
                  <a:cubicBezTo>
                    <a:pt x="133" y="45"/>
                    <a:pt x="128" y="42"/>
                    <a:pt x="12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r"/>
              <a:endParaRPr lang="id-ID"/>
            </a:p>
          </p:txBody>
        </p:sp>
      </p:grpSp>
    </p:spTree>
    <p:extLst>
      <p:ext uri="{BB962C8B-B14F-4D97-AF65-F5344CB8AC3E}">
        <p14:creationId xmlns:p14="http://schemas.microsoft.com/office/powerpoint/2010/main" val="42669670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Effect transition="in" filter="fade">
                                      <p:cBhvr>
                                        <p:cTn id="38" dur="500"/>
                                        <p:tgtEl>
                                          <p:spTgt spid="55"/>
                                        </p:tgtEl>
                                      </p:cBhvr>
                                    </p:animEffect>
                                  </p:childTnLst>
                                </p:cTn>
                              </p:par>
                              <p:par>
                                <p:cTn id="39" presetID="53" presetClass="entr" presetSubtype="16"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 calcmode="lin" valueType="num">
                                      <p:cBhvr>
                                        <p:cTn id="41" dur="500" fill="hold"/>
                                        <p:tgtEl>
                                          <p:spTgt spid="56"/>
                                        </p:tgtEl>
                                        <p:attrNameLst>
                                          <p:attrName>ppt_w</p:attrName>
                                        </p:attrNameLst>
                                      </p:cBhvr>
                                      <p:tavLst>
                                        <p:tav tm="0">
                                          <p:val>
                                            <p:fltVal val="0"/>
                                          </p:val>
                                        </p:tav>
                                        <p:tav tm="100000">
                                          <p:val>
                                            <p:strVal val="#ppt_w"/>
                                          </p:val>
                                        </p:tav>
                                      </p:tavLst>
                                    </p:anim>
                                    <p:anim calcmode="lin" valueType="num">
                                      <p:cBhvr>
                                        <p:cTn id="42" dur="500" fill="hold"/>
                                        <p:tgtEl>
                                          <p:spTgt spid="56"/>
                                        </p:tgtEl>
                                        <p:attrNameLst>
                                          <p:attrName>ppt_h</p:attrName>
                                        </p:attrNameLst>
                                      </p:cBhvr>
                                      <p:tavLst>
                                        <p:tav tm="0">
                                          <p:val>
                                            <p:fltVal val="0"/>
                                          </p:val>
                                        </p:tav>
                                        <p:tav tm="100000">
                                          <p:val>
                                            <p:strVal val="#ppt_h"/>
                                          </p:val>
                                        </p:tav>
                                      </p:tavLst>
                                    </p:anim>
                                    <p:animEffect transition="in" filter="fade">
                                      <p:cBhvr>
                                        <p:cTn id="43" dur="500"/>
                                        <p:tgtEl>
                                          <p:spTgt spid="5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nodeType="with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500"/>
                                        <p:tgtEl>
                                          <p:spTgt spid="29"/>
                                        </p:tgtEl>
                                      </p:cBhvr>
                                    </p:animEffect>
                                  </p:childTnLst>
                                </p:cTn>
                              </p:par>
                            </p:childTnLst>
                          </p:cTn>
                        </p:par>
                        <p:par>
                          <p:cTn id="70" fill="hold">
                            <p:stCondLst>
                              <p:cond delay="4000"/>
                            </p:stCondLst>
                            <p:childTnLst>
                              <p:par>
                                <p:cTn id="71" presetID="22" presetClass="entr" presetSubtype="1"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Effect transition="in" filter="wipe(up)">
                                      <p:cBhvr>
                                        <p:cTn id="73" dur="500"/>
                                        <p:tgtEl>
                                          <p:spTgt spid="4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Effect transition="in" filter="wipe(up)">
                                      <p:cBhvr>
                                        <p:cTn id="76" dur="500"/>
                                        <p:tgtEl>
                                          <p:spTgt spid="48"/>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animEffect transition="in" filter="wipe(up)">
                                      <p:cBhvr>
                                        <p:cTn id="8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1" grpId="0"/>
      <p:bldP spid="23" grpId="0"/>
      <p:bldP spid="25" grpId="0"/>
      <p:bldP spid="27" grpId="0"/>
      <p:bldP spid="29" grpId="0"/>
      <p:bldP spid="46" grpId="0"/>
      <p:bldP spid="48" grpId="0"/>
      <p:bldP spid="49" grpId="0"/>
      <p:bldP spid="50" grpId="0"/>
      <p:bldP spid="51" grpId="0"/>
      <p:bldP spid="52" grpId="0" animBg="1"/>
      <p:bldP spid="53" grpId="0" animBg="1"/>
      <p:bldP spid="5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7CD6D6-B19C-4C19-836B-4395049335C4}"/>
              </a:ext>
            </a:extLst>
          </p:cNvPr>
          <p:cNvSpPr>
            <a:spLocks noGrp="1"/>
          </p:cNvSpPr>
          <p:nvPr>
            <p:ph type="sldNum" sz="quarter" idx="12"/>
          </p:nvPr>
        </p:nvSpPr>
        <p:spPr/>
        <p:txBody>
          <a:bodyPr/>
          <a:lstStyle/>
          <a:p>
            <a:fld id="{E3813BF9-5145-4417-B95D-FA8627973885}" type="slidenum">
              <a:rPr lang="en-US" smtClean="0"/>
              <a:pPr/>
              <a:t>26</a:t>
            </a:fld>
            <a:endParaRPr lang="en-US"/>
          </a:p>
        </p:txBody>
      </p:sp>
      <p:sp>
        <p:nvSpPr>
          <p:cNvPr id="3" name="Title 2">
            <a:extLst>
              <a:ext uri="{FF2B5EF4-FFF2-40B4-BE49-F238E27FC236}">
                <a16:creationId xmlns:a16="http://schemas.microsoft.com/office/drawing/2014/main" id="{B1A52245-5F82-4906-8C1B-5201145ED1ED}"/>
              </a:ext>
            </a:extLst>
          </p:cNvPr>
          <p:cNvSpPr>
            <a:spLocks noGrp="1"/>
          </p:cNvSpPr>
          <p:nvPr>
            <p:ph type="ctrTitle"/>
          </p:nvPr>
        </p:nvSpPr>
        <p:spPr/>
        <p:txBody>
          <a:bodyPr/>
          <a:lstStyle/>
          <a:p>
            <a:r>
              <a:rPr lang="en-ID"/>
              <a:t>Canada Map</a:t>
            </a:r>
          </a:p>
        </p:txBody>
      </p:sp>
      <p:sp>
        <p:nvSpPr>
          <p:cNvPr id="4" name="Subtitle 3">
            <a:extLst>
              <a:ext uri="{FF2B5EF4-FFF2-40B4-BE49-F238E27FC236}">
                <a16:creationId xmlns:a16="http://schemas.microsoft.com/office/drawing/2014/main" id="{C2E01551-1F75-44A0-9696-E9CF05906AB1}"/>
              </a:ext>
            </a:extLst>
          </p:cNvPr>
          <p:cNvSpPr>
            <a:spLocks noGrp="1"/>
          </p:cNvSpPr>
          <p:nvPr>
            <p:ph type="subTitle" idx="1"/>
          </p:nvPr>
        </p:nvSpPr>
        <p:spPr/>
        <p:txBody>
          <a:bodyPr/>
          <a:lstStyle/>
          <a:p>
            <a:r>
              <a:rPr lang="en-ID"/>
              <a:t>Insert subtitle right here</a:t>
            </a:r>
          </a:p>
        </p:txBody>
      </p:sp>
      <p:grpSp>
        <p:nvGrpSpPr>
          <p:cNvPr id="343" name="Group 342">
            <a:extLst>
              <a:ext uri="{FF2B5EF4-FFF2-40B4-BE49-F238E27FC236}">
                <a16:creationId xmlns:a16="http://schemas.microsoft.com/office/drawing/2014/main" id="{1E5EB9F2-9D03-4C27-9B56-2B45D161EB9D}"/>
              </a:ext>
            </a:extLst>
          </p:cNvPr>
          <p:cNvGrpSpPr/>
          <p:nvPr/>
        </p:nvGrpSpPr>
        <p:grpSpPr>
          <a:xfrm>
            <a:off x="741053" y="1836779"/>
            <a:ext cx="5616941" cy="4406369"/>
            <a:chOff x="816330" y="1761561"/>
            <a:chExt cx="5616941" cy="4406369"/>
          </a:xfrm>
        </p:grpSpPr>
        <p:sp>
          <p:nvSpPr>
            <p:cNvPr id="255" name="Freeform 4">
              <a:extLst>
                <a:ext uri="{FF2B5EF4-FFF2-40B4-BE49-F238E27FC236}">
                  <a16:creationId xmlns:a16="http://schemas.microsoft.com/office/drawing/2014/main" id="{AE4C4951-8CBD-4C10-8102-654F8CD43C66}"/>
                </a:ext>
              </a:extLst>
            </p:cNvPr>
            <p:cNvSpPr>
              <a:spLocks/>
            </p:cNvSpPr>
            <p:nvPr/>
          </p:nvSpPr>
          <p:spPr bwMode="auto">
            <a:xfrm>
              <a:off x="3102555" y="2214124"/>
              <a:ext cx="38104" cy="67273"/>
            </a:xfrm>
            <a:custGeom>
              <a:avLst/>
              <a:gdLst>
                <a:gd name="T0" fmla="*/ 10 w 13"/>
                <a:gd name="T1" fmla="*/ 11 h 25"/>
                <a:gd name="T2" fmla="*/ 10 w 13"/>
                <a:gd name="T3" fmla="*/ 10 h 25"/>
                <a:gd name="T4" fmla="*/ 7 w 13"/>
                <a:gd name="T5" fmla="*/ 0 h 25"/>
                <a:gd name="T6" fmla="*/ 0 w 13"/>
                <a:gd name="T7" fmla="*/ 24 h 25"/>
                <a:gd name="T8" fmla="*/ 3 w 13"/>
                <a:gd name="T9" fmla="*/ 24 h 25"/>
                <a:gd name="T10" fmla="*/ 4 w 13"/>
                <a:gd name="T11" fmla="*/ 25 h 25"/>
                <a:gd name="T12" fmla="*/ 7 w 13"/>
                <a:gd name="T13" fmla="*/ 24 h 25"/>
                <a:gd name="T14" fmla="*/ 13 w 13"/>
                <a:gd name="T15" fmla="*/ 16 h 25"/>
                <a:gd name="T16" fmla="*/ 10 w 13"/>
                <a:gd name="T17"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5">
                  <a:moveTo>
                    <a:pt x="10" y="11"/>
                  </a:moveTo>
                  <a:cubicBezTo>
                    <a:pt x="10" y="10"/>
                    <a:pt x="10" y="10"/>
                    <a:pt x="10" y="10"/>
                  </a:cubicBezTo>
                  <a:cubicBezTo>
                    <a:pt x="7" y="0"/>
                    <a:pt x="7" y="0"/>
                    <a:pt x="7" y="0"/>
                  </a:cubicBezTo>
                  <a:cubicBezTo>
                    <a:pt x="0" y="24"/>
                    <a:pt x="0" y="24"/>
                    <a:pt x="0" y="24"/>
                  </a:cubicBezTo>
                  <a:cubicBezTo>
                    <a:pt x="3" y="24"/>
                    <a:pt x="3" y="24"/>
                    <a:pt x="3" y="24"/>
                  </a:cubicBezTo>
                  <a:cubicBezTo>
                    <a:pt x="3" y="24"/>
                    <a:pt x="4" y="25"/>
                    <a:pt x="4" y="25"/>
                  </a:cubicBezTo>
                  <a:cubicBezTo>
                    <a:pt x="5" y="25"/>
                    <a:pt x="7" y="24"/>
                    <a:pt x="7" y="24"/>
                  </a:cubicBezTo>
                  <a:cubicBezTo>
                    <a:pt x="11" y="23"/>
                    <a:pt x="13" y="20"/>
                    <a:pt x="13" y="16"/>
                  </a:cubicBezTo>
                  <a:cubicBezTo>
                    <a:pt x="13" y="13"/>
                    <a:pt x="11" y="11"/>
                    <a:pt x="1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5">
              <a:extLst>
                <a:ext uri="{FF2B5EF4-FFF2-40B4-BE49-F238E27FC236}">
                  <a16:creationId xmlns:a16="http://schemas.microsoft.com/office/drawing/2014/main" id="{4D06EE7D-33E4-4E41-958E-60F15E4615AC}"/>
                </a:ext>
              </a:extLst>
            </p:cNvPr>
            <p:cNvSpPr>
              <a:spLocks/>
            </p:cNvSpPr>
            <p:nvPr/>
          </p:nvSpPr>
          <p:spPr bwMode="auto">
            <a:xfrm>
              <a:off x="3140659" y="2766576"/>
              <a:ext cx="233105" cy="305785"/>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6">
              <a:extLst>
                <a:ext uri="{FF2B5EF4-FFF2-40B4-BE49-F238E27FC236}">
                  <a16:creationId xmlns:a16="http://schemas.microsoft.com/office/drawing/2014/main" id="{2F5BD4F6-01DC-4390-8D55-6534A82D9073}"/>
                </a:ext>
              </a:extLst>
            </p:cNvPr>
            <p:cNvSpPr>
              <a:spLocks/>
            </p:cNvSpPr>
            <p:nvPr/>
          </p:nvSpPr>
          <p:spPr bwMode="auto">
            <a:xfrm>
              <a:off x="3179883" y="3213023"/>
              <a:ext cx="187157" cy="16614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7">
              <a:extLst>
                <a:ext uri="{FF2B5EF4-FFF2-40B4-BE49-F238E27FC236}">
                  <a16:creationId xmlns:a16="http://schemas.microsoft.com/office/drawing/2014/main" id="{4FE11FFE-03B3-45BF-A4CC-5162652EFBF4}"/>
                </a:ext>
              </a:extLst>
            </p:cNvPr>
            <p:cNvSpPr>
              <a:spLocks/>
            </p:cNvSpPr>
            <p:nvPr/>
          </p:nvSpPr>
          <p:spPr bwMode="auto">
            <a:xfrm>
              <a:off x="3087986" y="2276300"/>
              <a:ext cx="34742" cy="45868"/>
            </a:xfrm>
            <a:custGeom>
              <a:avLst/>
              <a:gdLst>
                <a:gd name="T0" fmla="*/ 10 w 12"/>
                <a:gd name="T1" fmla="*/ 5 h 17"/>
                <a:gd name="T2" fmla="*/ 8 w 12"/>
                <a:gd name="T3" fmla="*/ 4 h 17"/>
                <a:gd name="T4" fmla="*/ 5 w 12"/>
                <a:gd name="T5" fmla="*/ 0 h 17"/>
                <a:gd name="T6" fmla="*/ 0 w 12"/>
                <a:gd name="T7" fmla="*/ 15 h 17"/>
                <a:gd name="T8" fmla="*/ 3 w 12"/>
                <a:gd name="T9" fmla="*/ 16 h 17"/>
                <a:gd name="T10" fmla="*/ 6 w 12"/>
                <a:gd name="T11" fmla="*/ 17 h 17"/>
                <a:gd name="T12" fmla="*/ 8 w 12"/>
                <a:gd name="T13" fmla="*/ 16 h 17"/>
                <a:gd name="T14" fmla="*/ 11 w 12"/>
                <a:gd name="T15" fmla="*/ 12 h 17"/>
                <a:gd name="T16" fmla="*/ 10 w 12"/>
                <a:gd name="T17"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7">
                  <a:moveTo>
                    <a:pt x="10" y="5"/>
                  </a:moveTo>
                  <a:cubicBezTo>
                    <a:pt x="9" y="5"/>
                    <a:pt x="9" y="4"/>
                    <a:pt x="8" y="4"/>
                  </a:cubicBezTo>
                  <a:cubicBezTo>
                    <a:pt x="5" y="0"/>
                    <a:pt x="5" y="0"/>
                    <a:pt x="5" y="0"/>
                  </a:cubicBezTo>
                  <a:cubicBezTo>
                    <a:pt x="0" y="15"/>
                    <a:pt x="0" y="15"/>
                    <a:pt x="0" y="15"/>
                  </a:cubicBezTo>
                  <a:cubicBezTo>
                    <a:pt x="3" y="16"/>
                    <a:pt x="3" y="16"/>
                    <a:pt x="3" y="16"/>
                  </a:cubicBezTo>
                  <a:cubicBezTo>
                    <a:pt x="4" y="16"/>
                    <a:pt x="5" y="17"/>
                    <a:pt x="6" y="17"/>
                  </a:cubicBezTo>
                  <a:cubicBezTo>
                    <a:pt x="7" y="17"/>
                    <a:pt x="8" y="16"/>
                    <a:pt x="8" y="16"/>
                  </a:cubicBezTo>
                  <a:cubicBezTo>
                    <a:pt x="10" y="15"/>
                    <a:pt x="11" y="14"/>
                    <a:pt x="11" y="12"/>
                  </a:cubicBezTo>
                  <a:cubicBezTo>
                    <a:pt x="12" y="10"/>
                    <a:pt x="11" y="7"/>
                    <a:pt x="10"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8">
              <a:extLst>
                <a:ext uri="{FF2B5EF4-FFF2-40B4-BE49-F238E27FC236}">
                  <a16:creationId xmlns:a16="http://schemas.microsoft.com/office/drawing/2014/main" id="{DC6F9AB5-9567-40EE-8258-2DF24EBB36DE}"/>
                </a:ext>
              </a:extLst>
            </p:cNvPr>
            <p:cNvSpPr>
              <a:spLocks/>
            </p:cNvSpPr>
            <p:nvPr/>
          </p:nvSpPr>
          <p:spPr bwMode="auto">
            <a:xfrm>
              <a:off x="2534361" y="2720708"/>
              <a:ext cx="372072" cy="389367"/>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9">
              <a:extLst>
                <a:ext uri="{FF2B5EF4-FFF2-40B4-BE49-F238E27FC236}">
                  <a16:creationId xmlns:a16="http://schemas.microsoft.com/office/drawing/2014/main" id="{5C28FF6F-F858-47FB-9E27-02CE798894BE}"/>
                </a:ext>
              </a:extLst>
            </p:cNvPr>
            <p:cNvSpPr>
              <a:spLocks/>
            </p:cNvSpPr>
            <p:nvPr/>
          </p:nvSpPr>
          <p:spPr bwMode="auto">
            <a:xfrm>
              <a:off x="2980399" y="2428173"/>
              <a:ext cx="175950" cy="216088"/>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10">
              <a:extLst>
                <a:ext uri="{FF2B5EF4-FFF2-40B4-BE49-F238E27FC236}">
                  <a16:creationId xmlns:a16="http://schemas.microsoft.com/office/drawing/2014/main" id="{78242C1A-E3E5-4001-A91E-240C213C72DA}"/>
                </a:ext>
              </a:extLst>
            </p:cNvPr>
            <p:cNvSpPr>
              <a:spLocks/>
            </p:cNvSpPr>
            <p:nvPr/>
          </p:nvSpPr>
          <p:spPr bwMode="auto">
            <a:xfrm>
              <a:off x="2750656" y="2416961"/>
              <a:ext cx="93018" cy="65234"/>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1">
              <a:extLst>
                <a:ext uri="{FF2B5EF4-FFF2-40B4-BE49-F238E27FC236}">
                  <a16:creationId xmlns:a16="http://schemas.microsoft.com/office/drawing/2014/main" id="{2AE499CA-BF81-4A88-95B6-C31335CDF025}"/>
                </a:ext>
              </a:extLst>
            </p:cNvPr>
            <p:cNvSpPr>
              <a:spLocks/>
            </p:cNvSpPr>
            <p:nvPr/>
          </p:nvSpPr>
          <p:spPr bwMode="auto">
            <a:xfrm>
              <a:off x="3411868" y="2379248"/>
              <a:ext cx="104225" cy="6013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12">
              <a:extLst>
                <a:ext uri="{FF2B5EF4-FFF2-40B4-BE49-F238E27FC236}">
                  <a16:creationId xmlns:a16="http://schemas.microsoft.com/office/drawing/2014/main" id="{50DF6127-9A5D-4BC2-AAE4-165A7967A56E}"/>
                </a:ext>
              </a:extLst>
            </p:cNvPr>
            <p:cNvSpPr>
              <a:spLocks/>
            </p:cNvSpPr>
            <p:nvPr/>
          </p:nvSpPr>
          <p:spPr bwMode="auto">
            <a:xfrm>
              <a:off x="3870233" y="2799193"/>
              <a:ext cx="193881" cy="11619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5">
              <a:extLst>
                <a:ext uri="{FF2B5EF4-FFF2-40B4-BE49-F238E27FC236}">
                  <a16:creationId xmlns:a16="http://schemas.microsoft.com/office/drawing/2014/main" id="{5D7B3826-23AF-455E-AE62-9CBF296B442F}"/>
                </a:ext>
              </a:extLst>
            </p:cNvPr>
            <p:cNvSpPr>
              <a:spLocks/>
            </p:cNvSpPr>
            <p:nvPr/>
          </p:nvSpPr>
          <p:spPr bwMode="auto">
            <a:xfrm>
              <a:off x="3542990" y="2408807"/>
              <a:ext cx="62759" cy="62176"/>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16">
              <a:extLst>
                <a:ext uri="{FF2B5EF4-FFF2-40B4-BE49-F238E27FC236}">
                  <a16:creationId xmlns:a16="http://schemas.microsoft.com/office/drawing/2014/main" id="{286A3143-0FF0-42C8-BE6A-0F8D9480156A}"/>
                </a:ext>
              </a:extLst>
            </p:cNvPr>
            <p:cNvSpPr>
              <a:spLocks/>
            </p:cNvSpPr>
            <p:nvPr/>
          </p:nvSpPr>
          <p:spPr bwMode="auto">
            <a:xfrm>
              <a:off x="3391695" y="2460791"/>
              <a:ext cx="532332" cy="300689"/>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7">
              <a:extLst>
                <a:ext uri="{FF2B5EF4-FFF2-40B4-BE49-F238E27FC236}">
                  <a16:creationId xmlns:a16="http://schemas.microsoft.com/office/drawing/2014/main" id="{4A19666C-D69F-4C1D-986C-8C5550DE04BE}"/>
                </a:ext>
              </a:extLst>
            </p:cNvPr>
            <p:cNvSpPr>
              <a:spLocks/>
            </p:cNvSpPr>
            <p:nvPr/>
          </p:nvSpPr>
          <p:spPr bwMode="auto">
            <a:xfrm>
              <a:off x="3376005" y="2620818"/>
              <a:ext cx="116553" cy="118237"/>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18">
              <a:extLst>
                <a:ext uri="{FF2B5EF4-FFF2-40B4-BE49-F238E27FC236}">
                  <a16:creationId xmlns:a16="http://schemas.microsoft.com/office/drawing/2014/main" id="{F184C89E-39B9-4C7C-9E12-E41CCB24FF6C}"/>
                </a:ext>
              </a:extLst>
            </p:cNvPr>
            <p:cNvSpPr>
              <a:spLocks/>
            </p:cNvSpPr>
            <p:nvPr/>
          </p:nvSpPr>
          <p:spPr bwMode="auto">
            <a:xfrm>
              <a:off x="3331177" y="3248698"/>
              <a:ext cx="44828" cy="42810"/>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9">
              <a:extLst>
                <a:ext uri="{FF2B5EF4-FFF2-40B4-BE49-F238E27FC236}">
                  <a16:creationId xmlns:a16="http://schemas.microsoft.com/office/drawing/2014/main" id="{9E997AD4-A051-4962-99C7-6EB10ED99068}"/>
                </a:ext>
              </a:extLst>
            </p:cNvPr>
            <p:cNvSpPr>
              <a:spLocks/>
            </p:cNvSpPr>
            <p:nvPr/>
          </p:nvSpPr>
          <p:spPr bwMode="auto">
            <a:xfrm>
              <a:off x="3501524" y="3227293"/>
              <a:ext cx="35862" cy="29559"/>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20">
              <a:extLst>
                <a:ext uri="{FF2B5EF4-FFF2-40B4-BE49-F238E27FC236}">
                  <a16:creationId xmlns:a16="http://schemas.microsoft.com/office/drawing/2014/main" id="{5191D4AF-40D6-4E4E-8B14-CC72040338A4}"/>
                </a:ext>
              </a:extLst>
            </p:cNvPr>
            <p:cNvSpPr>
              <a:spLocks/>
            </p:cNvSpPr>
            <p:nvPr/>
          </p:nvSpPr>
          <p:spPr bwMode="auto">
            <a:xfrm>
              <a:off x="2525395" y="2791039"/>
              <a:ext cx="639919" cy="516777"/>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21">
              <a:extLst>
                <a:ext uri="{FF2B5EF4-FFF2-40B4-BE49-F238E27FC236}">
                  <a16:creationId xmlns:a16="http://schemas.microsoft.com/office/drawing/2014/main" id="{737B8410-D4CE-4365-9285-3146EC240D7F}"/>
                </a:ext>
              </a:extLst>
            </p:cNvPr>
            <p:cNvSpPr>
              <a:spLocks/>
            </p:cNvSpPr>
            <p:nvPr/>
          </p:nvSpPr>
          <p:spPr bwMode="auto">
            <a:xfrm>
              <a:off x="3021865" y="2758422"/>
              <a:ext cx="98621" cy="102948"/>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22">
              <a:extLst>
                <a:ext uri="{FF2B5EF4-FFF2-40B4-BE49-F238E27FC236}">
                  <a16:creationId xmlns:a16="http://schemas.microsoft.com/office/drawing/2014/main" id="{D66BE6DA-A01F-4EFE-BD40-735ABB16156F}"/>
                </a:ext>
              </a:extLst>
            </p:cNvPr>
            <p:cNvSpPr>
              <a:spLocks/>
            </p:cNvSpPr>
            <p:nvPr/>
          </p:nvSpPr>
          <p:spPr bwMode="auto">
            <a:xfrm>
              <a:off x="2989364" y="2753325"/>
              <a:ext cx="23535" cy="32617"/>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23">
              <a:extLst>
                <a:ext uri="{FF2B5EF4-FFF2-40B4-BE49-F238E27FC236}">
                  <a16:creationId xmlns:a16="http://schemas.microsoft.com/office/drawing/2014/main" id="{882D9F84-9433-41BE-8E67-154DDF4CFDB6}"/>
                </a:ext>
              </a:extLst>
            </p:cNvPr>
            <p:cNvSpPr>
              <a:spLocks/>
            </p:cNvSpPr>
            <p:nvPr/>
          </p:nvSpPr>
          <p:spPr bwMode="auto">
            <a:xfrm>
              <a:off x="3131693" y="3284373"/>
              <a:ext cx="44828" cy="47906"/>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24">
              <a:extLst>
                <a:ext uri="{FF2B5EF4-FFF2-40B4-BE49-F238E27FC236}">
                  <a16:creationId xmlns:a16="http://schemas.microsoft.com/office/drawing/2014/main" id="{552CF1EE-42DB-48AE-85AE-CFF4D6809CD0}"/>
                </a:ext>
              </a:extLst>
            </p:cNvPr>
            <p:cNvSpPr>
              <a:spLocks/>
            </p:cNvSpPr>
            <p:nvPr/>
          </p:nvSpPr>
          <p:spPr bwMode="auto">
            <a:xfrm>
              <a:off x="3156349" y="3108036"/>
              <a:ext cx="53794" cy="45868"/>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25">
              <a:extLst>
                <a:ext uri="{FF2B5EF4-FFF2-40B4-BE49-F238E27FC236}">
                  <a16:creationId xmlns:a16="http://schemas.microsoft.com/office/drawing/2014/main" id="{C5EBACB3-E23C-402B-950B-A24504BCA777}"/>
                </a:ext>
              </a:extLst>
            </p:cNvPr>
            <p:cNvSpPr>
              <a:spLocks/>
            </p:cNvSpPr>
            <p:nvPr/>
          </p:nvSpPr>
          <p:spPr bwMode="auto">
            <a:xfrm>
              <a:off x="2947899" y="3294566"/>
              <a:ext cx="41466" cy="40771"/>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26">
              <a:extLst>
                <a:ext uri="{FF2B5EF4-FFF2-40B4-BE49-F238E27FC236}">
                  <a16:creationId xmlns:a16="http://schemas.microsoft.com/office/drawing/2014/main" id="{70FD3C1A-64ED-4F84-9872-E4C650A4DBD4}"/>
                </a:ext>
              </a:extLst>
            </p:cNvPr>
            <p:cNvSpPr>
              <a:spLocks/>
            </p:cNvSpPr>
            <p:nvPr/>
          </p:nvSpPr>
          <p:spPr bwMode="auto">
            <a:xfrm>
              <a:off x="3063331" y="3302720"/>
              <a:ext cx="42587" cy="35675"/>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27">
              <a:extLst>
                <a:ext uri="{FF2B5EF4-FFF2-40B4-BE49-F238E27FC236}">
                  <a16:creationId xmlns:a16="http://schemas.microsoft.com/office/drawing/2014/main" id="{DB3954D1-AFEB-469A-9AF8-8962D5A0DFBC}"/>
                </a:ext>
              </a:extLst>
            </p:cNvPr>
            <p:cNvSpPr>
              <a:spLocks noEditPoints="1"/>
            </p:cNvSpPr>
            <p:nvPr/>
          </p:nvSpPr>
          <p:spPr bwMode="auto">
            <a:xfrm>
              <a:off x="2301256" y="2771672"/>
              <a:ext cx="2569762" cy="148204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28">
              <a:extLst>
                <a:ext uri="{FF2B5EF4-FFF2-40B4-BE49-F238E27FC236}">
                  <a16:creationId xmlns:a16="http://schemas.microsoft.com/office/drawing/2014/main" id="{074514F3-CDE4-4AFD-AD3B-97B6AC2922E4}"/>
                </a:ext>
              </a:extLst>
            </p:cNvPr>
            <p:cNvSpPr>
              <a:spLocks/>
            </p:cNvSpPr>
            <p:nvPr/>
          </p:nvSpPr>
          <p:spPr bwMode="auto">
            <a:xfrm>
              <a:off x="3367040" y="2614703"/>
              <a:ext cx="50431" cy="37714"/>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29">
              <a:extLst>
                <a:ext uri="{FF2B5EF4-FFF2-40B4-BE49-F238E27FC236}">
                  <a16:creationId xmlns:a16="http://schemas.microsoft.com/office/drawing/2014/main" id="{7915ACDA-BD38-4CCB-B714-BF18B401DA1C}"/>
                </a:ext>
              </a:extLst>
            </p:cNvPr>
            <p:cNvSpPr>
              <a:spLocks/>
            </p:cNvSpPr>
            <p:nvPr/>
          </p:nvSpPr>
          <p:spPr bwMode="auto">
            <a:xfrm>
              <a:off x="4766792" y="4010104"/>
              <a:ext cx="59397" cy="560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0">
              <a:extLst>
                <a:ext uri="{FF2B5EF4-FFF2-40B4-BE49-F238E27FC236}">
                  <a16:creationId xmlns:a16="http://schemas.microsoft.com/office/drawing/2014/main" id="{472FB13B-6B9F-44C4-81FE-00978F5C8EFD}"/>
                </a:ext>
              </a:extLst>
            </p:cNvPr>
            <p:cNvSpPr>
              <a:spLocks noEditPoints="1"/>
            </p:cNvSpPr>
            <p:nvPr/>
          </p:nvSpPr>
          <p:spPr bwMode="auto">
            <a:xfrm>
              <a:off x="4968518" y="3955062"/>
              <a:ext cx="952594" cy="872508"/>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1">
              <a:extLst>
                <a:ext uri="{FF2B5EF4-FFF2-40B4-BE49-F238E27FC236}">
                  <a16:creationId xmlns:a16="http://schemas.microsoft.com/office/drawing/2014/main" id="{045FB342-3EF2-4EF5-8BE2-E91220DD111D}"/>
                </a:ext>
              </a:extLst>
            </p:cNvPr>
            <p:cNvSpPr>
              <a:spLocks/>
            </p:cNvSpPr>
            <p:nvPr/>
          </p:nvSpPr>
          <p:spPr bwMode="auto">
            <a:xfrm>
              <a:off x="4867655" y="3760379"/>
              <a:ext cx="30259" cy="32617"/>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2">
              <a:extLst>
                <a:ext uri="{FF2B5EF4-FFF2-40B4-BE49-F238E27FC236}">
                  <a16:creationId xmlns:a16="http://schemas.microsoft.com/office/drawing/2014/main" id="{F1789A1C-CF16-4632-BE8C-0445E9FABC7C}"/>
                </a:ext>
              </a:extLst>
            </p:cNvPr>
            <p:cNvSpPr>
              <a:spLocks/>
            </p:cNvSpPr>
            <p:nvPr/>
          </p:nvSpPr>
          <p:spPr bwMode="auto">
            <a:xfrm>
              <a:off x="6097061" y="4700160"/>
              <a:ext cx="50431" cy="45868"/>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3">
              <a:extLst>
                <a:ext uri="{FF2B5EF4-FFF2-40B4-BE49-F238E27FC236}">
                  <a16:creationId xmlns:a16="http://schemas.microsoft.com/office/drawing/2014/main" id="{24F74D92-C4B4-4E35-B61D-37773E8B0D16}"/>
                </a:ext>
              </a:extLst>
            </p:cNvPr>
            <p:cNvSpPr>
              <a:spLocks/>
            </p:cNvSpPr>
            <p:nvPr/>
          </p:nvSpPr>
          <p:spPr bwMode="auto">
            <a:xfrm>
              <a:off x="6141889" y="4678755"/>
              <a:ext cx="38104" cy="29559"/>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4">
              <a:extLst>
                <a:ext uri="{FF2B5EF4-FFF2-40B4-BE49-F238E27FC236}">
                  <a16:creationId xmlns:a16="http://schemas.microsoft.com/office/drawing/2014/main" id="{52C41E7E-8412-4672-90BA-78340C22E3D9}"/>
                </a:ext>
              </a:extLst>
            </p:cNvPr>
            <p:cNvSpPr>
              <a:spLocks/>
            </p:cNvSpPr>
            <p:nvPr/>
          </p:nvSpPr>
          <p:spPr bwMode="auto">
            <a:xfrm>
              <a:off x="4871017" y="3828671"/>
              <a:ext cx="68363" cy="64215"/>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5">
              <a:extLst>
                <a:ext uri="{FF2B5EF4-FFF2-40B4-BE49-F238E27FC236}">
                  <a16:creationId xmlns:a16="http://schemas.microsoft.com/office/drawing/2014/main" id="{7C538F98-7990-4784-B9C3-59002F11B9B4}"/>
                </a:ext>
              </a:extLst>
            </p:cNvPr>
            <p:cNvSpPr>
              <a:spLocks/>
            </p:cNvSpPr>
            <p:nvPr/>
          </p:nvSpPr>
          <p:spPr bwMode="auto">
            <a:xfrm>
              <a:off x="5874042" y="4935614"/>
              <a:ext cx="47069" cy="48926"/>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6">
              <a:extLst>
                <a:ext uri="{FF2B5EF4-FFF2-40B4-BE49-F238E27FC236}">
                  <a16:creationId xmlns:a16="http://schemas.microsoft.com/office/drawing/2014/main" id="{D9FBAFF4-488A-4DF4-AED8-27251D5CBACA}"/>
                </a:ext>
              </a:extLst>
            </p:cNvPr>
            <p:cNvSpPr>
              <a:spLocks/>
            </p:cNvSpPr>
            <p:nvPr/>
          </p:nvSpPr>
          <p:spPr bwMode="auto">
            <a:xfrm>
              <a:off x="4367824" y="3884732"/>
              <a:ext cx="50431" cy="2752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7">
              <a:extLst>
                <a:ext uri="{FF2B5EF4-FFF2-40B4-BE49-F238E27FC236}">
                  <a16:creationId xmlns:a16="http://schemas.microsoft.com/office/drawing/2014/main" id="{A2FCDC40-B0ED-48F4-A897-3478B4345409}"/>
                </a:ext>
              </a:extLst>
            </p:cNvPr>
            <p:cNvSpPr>
              <a:spLocks/>
            </p:cNvSpPr>
            <p:nvPr/>
          </p:nvSpPr>
          <p:spPr bwMode="auto">
            <a:xfrm>
              <a:off x="4156012" y="3843960"/>
              <a:ext cx="71725" cy="55041"/>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
              <a:extLst>
                <a:ext uri="{FF2B5EF4-FFF2-40B4-BE49-F238E27FC236}">
                  <a16:creationId xmlns:a16="http://schemas.microsoft.com/office/drawing/2014/main" id="{02523553-CB0F-4CAF-8A00-229565AAD8EB}"/>
                </a:ext>
              </a:extLst>
            </p:cNvPr>
            <p:cNvSpPr>
              <a:spLocks/>
            </p:cNvSpPr>
            <p:nvPr/>
          </p:nvSpPr>
          <p:spPr bwMode="auto">
            <a:xfrm>
              <a:off x="4173943" y="3787900"/>
              <a:ext cx="32500" cy="29559"/>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9">
              <a:extLst>
                <a:ext uri="{FF2B5EF4-FFF2-40B4-BE49-F238E27FC236}">
                  <a16:creationId xmlns:a16="http://schemas.microsoft.com/office/drawing/2014/main" id="{EA0226D4-0D8B-43F3-9CC3-2C597BE0B657}"/>
                </a:ext>
              </a:extLst>
            </p:cNvPr>
            <p:cNvSpPr>
              <a:spLocks/>
            </p:cNvSpPr>
            <p:nvPr/>
          </p:nvSpPr>
          <p:spPr bwMode="auto">
            <a:xfrm>
              <a:off x="4206443" y="3817459"/>
              <a:ext cx="62759" cy="42810"/>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40">
              <a:extLst>
                <a:ext uri="{FF2B5EF4-FFF2-40B4-BE49-F238E27FC236}">
                  <a16:creationId xmlns:a16="http://schemas.microsoft.com/office/drawing/2014/main" id="{2F6A55EF-47BA-49DD-B932-5F651C89B0F7}"/>
                </a:ext>
              </a:extLst>
            </p:cNvPr>
            <p:cNvSpPr>
              <a:spLocks/>
            </p:cNvSpPr>
            <p:nvPr/>
          </p:nvSpPr>
          <p:spPr bwMode="auto">
            <a:xfrm>
              <a:off x="4117908" y="3332279"/>
              <a:ext cx="187157" cy="135565"/>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41">
              <a:extLst>
                <a:ext uri="{FF2B5EF4-FFF2-40B4-BE49-F238E27FC236}">
                  <a16:creationId xmlns:a16="http://schemas.microsoft.com/office/drawing/2014/main" id="{FFD42635-93D2-4731-BDFC-48BC34E1194B}"/>
                </a:ext>
              </a:extLst>
            </p:cNvPr>
            <p:cNvSpPr>
              <a:spLocks/>
            </p:cNvSpPr>
            <p:nvPr/>
          </p:nvSpPr>
          <p:spPr bwMode="auto">
            <a:xfrm>
              <a:off x="4177305" y="3291508"/>
              <a:ext cx="47069" cy="46887"/>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42">
              <a:extLst>
                <a:ext uri="{FF2B5EF4-FFF2-40B4-BE49-F238E27FC236}">
                  <a16:creationId xmlns:a16="http://schemas.microsoft.com/office/drawing/2014/main" id="{C950AC6C-9E0F-4A7C-8FC8-B57C0A6619FF}"/>
                </a:ext>
              </a:extLst>
            </p:cNvPr>
            <p:cNvSpPr>
              <a:spLocks/>
            </p:cNvSpPr>
            <p:nvPr/>
          </p:nvSpPr>
          <p:spPr bwMode="auto">
            <a:xfrm>
              <a:off x="4111184" y="4278176"/>
              <a:ext cx="30259" cy="31598"/>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43">
              <a:extLst>
                <a:ext uri="{FF2B5EF4-FFF2-40B4-BE49-F238E27FC236}">
                  <a16:creationId xmlns:a16="http://schemas.microsoft.com/office/drawing/2014/main" id="{EB7C291B-BE3A-4F33-87FB-5966EE24808A}"/>
                </a:ext>
              </a:extLst>
            </p:cNvPr>
            <p:cNvSpPr>
              <a:spLocks/>
            </p:cNvSpPr>
            <p:nvPr/>
          </p:nvSpPr>
          <p:spPr bwMode="auto">
            <a:xfrm>
              <a:off x="4195236" y="4570710"/>
              <a:ext cx="113191" cy="99890"/>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44">
              <a:extLst>
                <a:ext uri="{FF2B5EF4-FFF2-40B4-BE49-F238E27FC236}">
                  <a16:creationId xmlns:a16="http://schemas.microsoft.com/office/drawing/2014/main" id="{9A534BAA-60C3-4EB8-9752-B02D5947DD71}"/>
                </a:ext>
              </a:extLst>
            </p:cNvPr>
            <p:cNvSpPr>
              <a:spLocks/>
            </p:cNvSpPr>
            <p:nvPr/>
          </p:nvSpPr>
          <p:spPr bwMode="auto">
            <a:xfrm>
              <a:off x="4191874" y="4472859"/>
              <a:ext cx="26897" cy="24463"/>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45">
              <a:extLst>
                <a:ext uri="{FF2B5EF4-FFF2-40B4-BE49-F238E27FC236}">
                  <a16:creationId xmlns:a16="http://schemas.microsoft.com/office/drawing/2014/main" id="{122C9D01-5E8E-460D-A900-4645A8D770AD}"/>
                </a:ext>
              </a:extLst>
            </p:cNvPr>
            <p:cNvSpPr>
              <a:spLocks/>
            </p:cNvSpPr>
            <p:nvPr/>
          </p:nvSpPr>
          <p:spPr bwMode="auto">
            <a:xfrm>
              <a:off x="4222133" y="4551344"/>
              <a:ext cx="25776" cy="2752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46">
              <a:extLst>
                <a:ext uri="{FF2B5EF4-FFF2-40B4-BE49-F238E27FC236}">
                  <a16:creationId xmlns:a16="http://schemas.microsoft.com/office/drawing/2014/main" id="{A7FFB7D4-5174-4A41-8230-92EDE1151D5A}"/>
                </a:ext>
              </a:extLst>
            </p:cNvPr>
            <p:cNvSpPr>
              <a:spLocks/>
            </p:cNvSpPr>
            <p:nvPr/>
          </p:nvSpPr>
          <p:spPr bwMode="auto">
            <a:xfrm>
              <a:off x="4123511" y="4935614"/>
              <a:ext cx="113191" cy="62176"/>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47">
              <a:extLst>
                <a:ext uri="{FF2B5EF4-FFF2-40B4-BE49-F238E27FC236}">
                  <a16:creationId xmlns:a16="http://schemas.microsoft.com/office/drawing/2014/main" id="{8D2B53B7-EB26-4893-91E0-562B793487DF}"/>
                </a:ext>
              </a:extLst>
            </p:cNvPr>
            <p:cNvSpPr>
              <a:spLocks/>
            </p:cNvSpPr>
            <p:nvPr/>
          </p:nvSpPr>
          <p:spPr bwMode="auto">
            <a:xfrm>
              <a:off x="3888165" y="3931619"/>
              <a:ext cx="122156" cy="108044"/>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48">
              <a:extLst>
                <a:ext uri="{FF2B5EF4-FFF2-40B4-BE49-F238E27FC236}">
                  <a16:creationId xmlns:a16="http://schemas.microsoft.com/office/drawing/2014/main" id="{18682C65-A88E-4847-9A83-AAE4B3BCE64D}"/>
                </a:ext>
              </a:extLst>
            </p:cNvPr>
            <p:cNvSpPr>
              <a:spLocks/>
            </p:cNvSpPr>
            <p:nvPr/>
          </p:nvSpPr>
          <p:spPr bwMode="auto">
            <a:xfrm>
              <a:off x="4084287" y="3969332"/>
              <a:ext cx="77328" cy="99890"/>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49">
              <a:extLst>
                <a:ext uri="{FF2B5EF4-FFF2-40B4-BE49-F238E27FC236}">
                  <a16:creationId xmlns:a16="http://schemas.microsoft.com/office/drawing/2014/main" id="{C8F290A6-F178-424D-B5EB-C5BFE1599595}"/>
                </a:ext>
              </a:extLst>
            </p:cNvPr>
            <p:cNvSpPr>
              <a:spLocks/>
            </p:cNvSpPr>
            <p:nvPr/>
          </p:nvSpPr>
          <p:spPr bwMode="auto">
            <a:xfrm>
              <a:off x="4120149" y="4237404"/>
              <a:ext cx="41466" cy="48926"/>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50">
              <a:extLst>
                <a:ext uri="{FF2B5EF4-FFF2-40B4-BE49-F238E27FC236}">
                  <a16:creationId xmlns:a16="http://schemas.microsoft.com/office/drawing/2014/main" id="{7EE9AA77-F4CE-441C-90C7-F50A371CBB0C}"/>
                </a:ext>
              </a:extLst>
            </p:cNvPr>
            <p:cNvSpPr>
              <a:spLocks/>
            </p:cNvSpPr>
            <p:nvPr/>
          </p:nvSpPr>
          <p:spPr bwMode="auto">
            <a:xfrm>
              <a:off x="1078573" y="4724622"/>
              <a:ext cx="17931" cy="32617"/>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51">
              <a:extLst>
                <a:ext uri="{FF2B5EF4-FFF2-40B4-BE49-F238E27FC236}">
                  <a16:creationId xmlns:a16="http://schemas.microsoft.com/office/drawing/2014/main" id="{D30CAA17-1B6F-43E2-A988-FCC3E8895A00}"/>
                </a:ext>
              </a:extLst>
            </p:cNvPr>
            <p:cNvSpPr>
              <a:spLocks/>
            </p:cNvSpPr>
            <p:nvPr/>
          </p:nvSpPr>
          <p:spPr bwMode="auto">
            <a:xfrm>
              <a:off x="1575043" y="3901040"/>
              <a:ext cx="881990" cy="130264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52">
              <a:extLst>
                <a:ext uri="{FF2B5EF4-FFF2-40B4-BE49-F238E27FC236}">
                  <a16:creationId xmlns:a16="http://schemas.microsoft.com/office/drawing/2014/main" id="{5CCAEA8F-0C12-417B-8FE1-914983DF739F}"/>
                </a:ext>
              </a:extLst>
            </p:cNvPr>
            <p:cNvSpPr>
              <a:spLocks/>
            </p:cNvSpPr>
            <p:nvPr/>
          </p:nvSpPr>
          <p:spPr bwMode="auto">
            <a:xfrm>
              <a:off x="983314" y="2549468"/>
              <a:ext cx="850610" cy="1248624"/>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53">
              <a:extLst>
                <a:ext uri="{FF2B5EF4-FFF2-40B4-BE49-F238E27FC236}">
                  <a16:creationId xmlns:a16="http://schemas.microsoft.com/office/drawing/2014/main" id="{2C9BEEEB-E908-4C26-8D5D-AC347B702309}"/>
                </a:ext>
              </a:extLst>
            </p:cNvPr>
            <p:cNvSpPr>
              <a:spLocks noEditPoints="1"/>
            </p:cNvSpPr>
            <p:nvPr/>
          </p:nvSpPr>
          <p:spPr bwMode="auto">
            <a:xfrm>
              <a:off x="2049098" y="4106936"/>
              <a:ext cx="845007" cy="1251682"/>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54">
              <a:extLst>
                <a:ext uri="{FF2B5EF4-FFF2-40B4-BE49-F238E27FC236}">
                  <a16:creationId xmlns:a16="http://schemas.microsoft.com/office/drawing/2014/main" id="{01EB89A3-9354-4044-BF47-9B0DE68B1F36}"/>
                </a:ext>
              </a:extLst>
            </p:cNvPr>
            <p:cNvSpPr>
              <a:spLocks noEditPoints="1"/>
            </p:cNvSpPr>
            <p:nvPr/>
          </p:nvSpPr>
          <p:spPr bwMode="auto">
            <a:xfrm>
              <a:off x="890296" y="3310874"/>
              <a:ext cx="1033284" cy="179801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55">
              <a:extLst>
                <a:ext uri="{FF2B5EF4-FFF2-40B4-BE49-F238E27FC236}">
                  <a16:creationId xmlns:a16="http://schemas.microsoft.com/office/drawing/2014/main" id="{6FDE1CC1-09ED-4EE0-989D-4E718AE0429D}"/>
                </a:ext>
              </a:extLst>
            </p:cNvPr>
            <p:cNvSpPr>
              <a:spLocks/>
            </p:cNvSpPr>
            <p:nvPr/>
          </p:nvSpPr>
          <p:spPr bwMode="auto">
            <a:xfrm>
              <a:off x="816330" y="4007046"/>
              <a:ext cx="134484" cy="254821"/>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56">
              <a:extLst>
                <a:ext uri="{FF2B5EF4-FFF2-40B4-BE49-F238E27FC236}">
                  <a16:creationId xmlns:a16="http://schemas.microsoft.com/office/drawing/2014/main" id="{510D9450-EC46-4156-9794-2E6127679733}"/>
                </a:ext>
              </a:extLst>
            </p:cNvPr>
            <p:cNvSpPr>
              <a:spLocks/>
            </p:cNvSpPr>
            <p:nvPr/>
          </p:nvSpPr>
          <p:spPr bwMode="auto">
            <a:xfrm>
              <a:off x="5225158" y="5203686"/>
              <a:ext cx="446038" cy="349615"/>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57">
              <a:extLst>
                <a:ext uri="{FF2B5EF4-FFF2-40B4-BE49-F238E27FC236}">
                  <a16:creationId xmlns:a16="http://schemas.microsoft.com/office/drawing/2014/main" id="{06E9432B-47BF-4995-B226-4848ED406784}"/>
                </a:ext>
              </a:extLst>
            </p:cNvPr>
            <p:cNvSpPr>
              <a:spLocks/>
            </p:cNvSpPr>
            <p:nvPr/>
          </p:nvSpPr>
          <p:spPr bwMode="auto">
            <a:xfrm>
              <a:off x="5561368" y="5312750"/>
              <a:ext cx="366468" cy="356750"/>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58">
              <a:extLst>
                <a:ext uri="{FF2B5EF4-FFF2-40B4-BE49-F238E27FC236}">
                  <a16:creationId xmlns:a16="http://schemas.microsoft.com/office/drawing/2014/main" id="{321E7B63-1B30-4B09-A736-8DB42D15FDB0}"/>
                </a:ext>
              </a:extLst>
            </p:cNvPr>
            <p:cNvSpPr>
              <a:spLocks/>
            </p:cNvSpPr>
            <p:nvPr/>
          </p:nvSpPr>
          <p:spPr bwMode="auto">
            <a:xfrm>
              <a:off x="5742921" y="5120105"/>
              <a:ext cx="44828" cy="70331"/>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59">
              <a:extLst>
                <a:ext uri="{FF2B5EF4-FFF2-40B4-BE49-F238E27FC236}">
                  <a16:creationId xmlns:a16="http://schemas.microsoft.com/office/drawing/2014/main" id="{B10315E5-6655-4D93-B7E4-23469B44658F}"/>
                </a:ext>
              </a:extLst>
            </p:cNvPr>
            <p:cNvSpPr>
              <a:spLocks/>
            </p:cNvSpPr>
            <p:nvPr/>
          </p:nvSpPr>
          <p:spPr bwMode="auto">
            <a:xfrm>
              <a:off x="5885249" y="4554402"/>
              <a:ext cx="548022" cy="51372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60">
              <a:extLst>
                <a:ext uri="{FF2B5EF4-FFF2-40B4-BE49-F238E27FC236}">
                  <a16:creationId xmlns:a16="http://schemas.microsoft.com/office/drawing/2014/main" id="{695C4B39-2C16-47A2-B19E-E7C2EF9CDACD}"/>
                </a:ext>
              </a:extLst>
            </p:cNvPr>
            <p:cNvSpPr>
              <a:spLocks noEditPoints="1"/>
            </p:cNvSpPr>
            <p:nvPr/>
          </p:nvSpPr>
          <p:spPr bwMode="auto">
            <a:xfrm>
              <a:off x="2703586" y="4204787"/>
              <a:ext cx="943628" cy="1212949"/>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61">
              <a:extLst>
                <a:ext uri="{FF2B5EF4-FFF2-40B4-BE49-F238E27FC236}">
                  <a16:creationId xmlns:a16="http://schemas.microsoft.com/office/drawing/2014/main" id="{5B247D31-C57B-4829-AD77-95DE9319AAE1}"/>
                </a:ext>
              </a:extLst>
            </p:cNvPr>
            <p:cNvSpPr>
              <a:spLocks/>
            </p:cNvSpPr>
            <p:nvPr/>
          </p:nvSpPr>
          <p:spPr bwMode="auto">
            <a:xfrm>
              <a:off x="5841542" y="5146606"/>
              <a:ext cx="145691" cy="17124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62">
              <a:extLst>
                <a:ext uri="{FF2B5EF4-FFF2-40B4-BE49-F238E27FC236}">
                  <a16:creationId xmlns:a16="http://schemas.microsoft.com/office/drawing/2014/main" id="{DE1C9539-85EC-421E-AF8B-8ECE899FC205}"/>
                </a:ext>
              </a:extLst>
            </p:cNvPr>
            <p:cNvSpPr>
              <a:spLocks/>
            </p:cNvSpPr>
            <p:nvPr/>
          </p:nvSpPr>
          <p:spPr bwMode="auto">
            <a:xfrm>
              <a:off x="5448177" y="4957019"/>
              <a:ext cx="246554" cy="7135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63">
              <a:extLst>
                <a:ext uri="{FF2B5EF4-FFF2-40B4-BE49-F238E27FC236}">
                  <a16:creationId xmlns:a16="http://schemas.microsoft.com/office/drawing/2014/main" id="{F5289221-FA39-4647-9F9E-FC81E03C7032}"/>
                </a:ext>
              </a:extLst>
            </p:cNvPr>
            <p:cNvSpPr>
              <a:spLocks noEditPoints="1"/>
            </p:cNvSpPr>
            <p:nvPr/>
          </p:nvSpPr>
          <p:spPr bwMode="auto">
            <a:xfrm>
              <a:off x="1616509" y="2699303"/>
              <a:ext cx="1363890" cy="150548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64">
              <a:extLst>
                <a:ext uri="{FF2B5EF4-FFF2-40B4-BE49-F238E27FC236}">
                  <a16:creationId xmlns:a16="http://schemas.microsoft.com/office/drawing/2014/main" id="{C32BD6DE-4EC8-490B-9992-BFB9DC7F1897}"/>
                </a:ext>
              </a:extLst>
            </p:cNvPr>
            <p:cNvSpPr>
              <a:spLocks/>
            </p:cNvSpPr>
            <p:nvPr/>
          </p:nvSpPr>
          <p:spPr bwMode="auto">
            <a:xfrm>
              <a:off x="4129115" y="5710271"/>
              <a:ext cx="145691" cy="62176"/>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65">
              <a:extLst>
                <a:ext uri="{FF2B5EF4-FFF2-40B4-BE49-F238E27FC236}">
                  <a16:creationId xmlns:a16="http://schemas.microsoft.com/office/drawing/2014/main" id="{1F09B458-055E-4F90-B987-B41174DD420C}"/>
                </a:ext>
              </a:extLst>
            </p:cNvPr>
            <p:cNvSpPr>
              <a:spLocks/>
            </p:cNvSpPr>
            <p:nvPr/>
          </p:nvSpPr>
          <p:spPr bwMode="auto">
            <a:xfrm>
              <a:off x="5590506" y="5252612"/>
              <a:ext cx="211812" cy="86639"/>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66">
              <a:extLst>
                <a:ext uri="{FF2B5EF4-FFF2-40B4-BE49-F238E27FC236}">
                  <a16:creationId xmlns:a16="http://schemas.microsoft.com/office/drawing/2014/main" id="{0F1170E0-14DB-4A27-B87D-6A7489C82CAE}"/>
                </a:ext>
              </a:extLst>
            </p:cNvPr>
            <p:cNvSpPr>
              <a:spLocks/>
            </p:cNvSpPr>
            <p:nvPr/>
          </p:nvSpPr>
          <p:spPr bwMode="auto">
            <a:xfrm>
              <a:off x="3176521" y="4594154"/>
              <a:ext cx="1696738" cy="1573776"/>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67">
              <a:extLst>
                <a:ext uri="{FF2B5EF4-FFF2-40B4-BE49-F238E27FC236}">
                  <a16:creationId xmlns:a16="http://schemas.microsoft.com/office/drawing/2014/main" id="{B34FB971-A340-4D14-98C6-657D66C7928E}"/>
                </a:ext>
              </a:extLst>
            </p:cNvPr>
            <p:cNvSpPr>
              <a:spLocks/>
            </p:cNvSpPr>
            <p:nvPr/>
          </p:nvSpPr>
          <p:spPr bwMode="auto">
            <a:xfrm>
              <a:off x="4195236" y="3909194"/>
              <a:ext cx="1672082" cy="1812289"/>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68">
              <a:extLst>
                <a:ext uri="{FF2B5EF4-FFF2-40B4-BE49-F238E27FC236}">
                  <a16:creationId xmlns:a16="http://schemas.microsoft.com/office/drawing/2014/main" id="{2B97E961-F8D0-44B3-A096-F4456EE18A5C}"/>
                </a:ext>
              </a:extLst>
            </p:cNvPr>
            <p:cNvSpPr>
              <a:spLocks/>
            </p:cNvSpPr>
            <p:nvPr/>
          </p:nvSpPr>
          <p:spPr bwMode="auto">
            <a:xfrm>
              <a:off x="4301702" y="5036524"/>
              <a:ext cx="44828" cy="42810"/>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69">
              <a:extLst>
                <a:ext uri="{FF2B5EF4-FFF2-40B4-BE49-F238E27FC236}">
                  <a16:creationId xmlns:a16="http://schemas.microsoft.com/office/drawing/2014/main" id="{BA299DB7-7F5B-4BF1-8F3E-9DA824ABFAB6}"/>
                </a:ext>
              </a:extLst>
            </p:cNvPr>
            <p:cNvSpPr>
              <a:spLocks/>
            </p:cNvSpPr>
            <p:nvPr/>
          </p:nvSpPr>
          <p:spPr bwMode="auto">
            <a:xfrm>
              <a:off x="3355833" y="2122388"/>
              <a:ext cx="61638" cy="59119"/>
            </a:xfrm>
            <a:custGeom>
              <a:avLst/>
              <a:gdLst>
                <a:gd name="T0" fmla="*/ 20 w 21"/>
                <a:gd name="T1" fmla="*/ 11 h 22"/>
                <a:gd name="T2" fmla="*/ 20 w 21"/>
                <a:gd name="T3" fmla="*/ 10 h 22"/>
                <a:gd name="T4" fmla="*/ 12 w 21"/>
                <a:gd name="T5" fmla="*/ 0 h 22"/>
                <a:gd name="T6" fmla="*/ 11 w 21"/>
                <a:gd name="T7" fmla="*/ 0 h 22"/>
                <a:gd name="T8" fmla="*/ 2 w 21"/>
                <a:gd name="T9" fmla="*/ 6 h 22"/>
                <a:gd name="T10" fmla="*/ 6 w 21"/>
                <a:gd name="T11" fmla="*/ 15 h 22"/>
                <a:gd name="T12" fmla="*/ 8 w 21"/>
                <a:gd name="T13" fmla="*/ 15 h 22"/>
                <a:gd name="T14" fmla="*/ 9 w 21"/>
                <a:gd name="T15" fmla="*/ 17 h 22"/>
                <a:gd name="T16" fmla="*/ 14 w 21"/>
                <a:gd name="T17" fmla="*/ 22 h 22"/>
                <a:gd name="T18" fmla="*/ 15 w 21"/>
                <a:gd name="T19" fmla="*/ 22 h 22"/>
                <a:gd name="T20" fmla="*/ 20 w 21"/>
                <a:gd name="T21"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20" y="11"/>
                  </a:moveTo>
                  <a:cubicBezTo>
                    <a:pt x="20" y="10"/>
                    <a:pt x="20" y="10"/>
                    <a:pt x="20" y="10"/>
                  </a:cubicBezTo>
                  <a:cubicBezTo>
                    <a:pt x="19" y="4"/>
                    <a:pt x="16" y="0"/>
                    <a:pt x="12" y="0"/>
                  </a:cubicBezTo>
                  <a:cubicBezTo>
                    <a:pt x="12" y="0"/>
                    <a:pt x="11" y="0"/>
                    <a:pt x="11" y="0"/>
                  </a:cubicBezTo>
                  <a:cubicBezTo>
                    <a:pt x="7" y="0"/>
                    <a:pt x="3" y="3"/>
                    <a:pt x="2" y="6"/>
                  </a:cubicBezTo>
                  <a:cubicBezTo>
                    <a:pt x="0" y="12"/>
                    <a:pt x="5" y="14"/>
                    <a:pt x="6" y="15"/>
                  </a:cubicBezTo>
                  <a:cubicBezTo>
                    <a:pt x="7" y="15"/>
                    <a:pt x="8" y="15"/>
                    <a:pt x="8" y="15"/>
                  </a:cubicBezTo>
                  <a:cubicBezTo>
                    <a:pt x="8" y="16"/>
                    <a:pt x="8" y="17"/>
                    <a:pt x="9" y="17"/>
                  </a:cubicBezTo>
                  <a:cubicBezTo>
                    <a:pt x="9" y="19"/>
                    <a:pt x="11" y="22"/>
                    <a:pt x="14" y="22"/>
                  </a:cubicBezTo>
                  <a:cubicBezTo>
                    <a:pt x="15" y="22"/>
                    <a:pt x="15" y="22"/>
                    <a:pt x="15" y="22"/>
                  </a:cubicBezTo>
                  <a:cubicBezTo>
                    <a:pt x="21" y="21"/>
                    <a:pt x="20" y="14"/>
                    <a:pt x="20" y="11"/>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70">
              <a:extLst>
                <a:ext uri="{FF2B5EF4-FFF2-40B4-BE49-F238E27FC236}">
                  <a16:creationId xmlns:a16="http://schemas.microsoft.com/office/drawing/2014/main" id="{6CBA447B-3428-47A4-9D9E-B243FBD76E08}"/>
                </a:ext>
              </a:extLst>
            </p:cNvPr>
            <p:cNvSpPr>
              <a:spLocks/>
            </p:cNvSpPr>
            <p:nvPr/>
          </p:nvSpPr>
          <p:spPr bwMode="auto">
            <a:xfrm>
              <a:off x="3433161" y="1991919"/>
              <a:ext cx="270088" cy="374078"/>
            </a:xfrm>
            <a:custGeom>
              <a:avLst/>
              <a:gdLst>
                <a:gd name="T0" fmla="*/ 77 w 91"/>
                <a:gd name="T1" fmla="*/ 74 h 138"/>
                <a:gd name="T2" fmla="*/ 75 w 91"/>
                <a:gd name="T3" fmla="*/ 66 h 138"/>
                <a:gd name="T4" fmla="*/ 71 w 91"/>
                <a:gd name="T5" fmla="*/ 56 h 138"/>
                <a:gd name="T6" fmla="*/ 71 w 91"/>
                <a:gd name="T7" fmla="*/ 47 h 138"/>
                <a:gd name="T8" fmla="*/ 60 w 91"/>
                <a:gd name="T9" fmla="*/ 43 h 138"/>
                <a:gd name="T10" fmla="*/ 53 w 91"/>
                <a:gd name="T11" fmla="*/ 37 h 138"/>
                <a:gd name="T12" fmla="*/ 47 w 91"/>
                <a:gd name="T13" fmla="*/ 30 h 138"/>
                <a:gd name="T14" fmla="*/ 43 w 91"/>
                <a:gd name="T15" fmla="*/ 19 h 138"/>
                <a:gd name="T16" fmla="*/ 40 w 91"/>
                <a:gd name="T17" fmla="*/ 6 h 138"/>
                <a:gd name="T18" fmla="*/ 26 w 91"/>
                <a:gd name="T19" fmla="*/ 1 h 138"/>
                <a:gd name="T20" fmla="*/ 25 w 91"/>
                <a:gd name="T21" fmla="*/ 13 h 138"/>
                <a:gd name="T22" fmla="*/ 28 w 91"/>
                <a:gd name="T23" fmla="*/ 14 h 138"/>
                <a:gd name="T24" fmla="*/ 24 w 91"/>
                <a:gd name="T25" fmla="*/ 16 h 138"/>
                <a:gd name="T26" fmla="*/ 14 w 91"/>
                <a:gd name="T27" fmla="*/ 20 h 138"/>
                <a:gd name="T28" fmla="*/ 18 w 91"/>
                <a:gd name="T29" fmla="*/ 32 h 138"/>
                <a:gd name="T30" fmla="*/ 17 w 91"/>
                <a:gd name="T31" fmla="*/ 33 h 138"/>
                <a:gd name="T32" fmla="*/ 10 w 91"/>
                <a:gd name="T33" fmla="*/ 40 h 138"/>
                <a:gd name="T34" fmla="*/ 9 w 91"/>
                <a:gd name="T35" fmla="*/ 43 h 138"/>
                <a:gd name="T36" fmla="*/ 7 w 91"/>
                <a:gd name="T37" fmla="*/ 50 h 138"/>
                <a:gd name="T38" fmla="*/ 5 w 91"/>
                <a:gd name="T39" fmla="*/ 50 h 138"/>
                <a:gd name="T40" fmla="*/ 3 w 91"/>
                <a:gd name="T41" fmla="*/ 61 h 138"/>
                <a:gd name="T42" fmla="*/ 4 w 91"/>
                <a:gd name="T43" fmla="*/ 65 h 138"/>
                <a:gd name="T44" fmla="*/ 8 w 91"/>
                <a:gd name="T45" fmla="*/ 75 h 138"/>
                <a:gd name="T46" fmla="*/ 10 w 91"/>
                <a:gd name="T47" fmla="*/ 87 h 138"/>
                <a:gd name="T48" fmla="*/ 14 w 91"/>
                <a:gd name="T49" fmla="*/ 90 h 138"/>
                <a:gd name="T50" fmla="*/ 15 w 91"/>
                <a:gd name="T51" fmla="*/ 90 h 138"/>
                <a:gd name="T52" fmla="*/ 20 w 91"/>
                <a:gd name="T53" fmla="*/ 88 h 138"/>
                <a:gd name="T54" fmla="*/ 23 w 91"/>
                <a:gd name="T55" fmla="*/ 89 h 138"/>
                <a:gd name="T56" fmla="*/ 28 w 91"/>
                <a:gd name="T57" fmla="*/ 88 h 138"/>
                <a:gd name="T58" fmla="*/ 32 w 91"/>
                <a:gd name="T59" fmla="*/ 87 h 138"/>
                <a:gd name="T60" fmla="*/ 33 w 91"/>
                <a:gd name="T61" fmla="*/ 88 h 138"/>
                <a:gd name="T62" fmla="*/ 30 w 91"/>
                <a:gd name="T63" fmla="*/ 92 h 138"/>
                <a:gd name="T64" fmla="*/ 26 w 91"/>
                <a:gd name="T65" fmla="*/ 92 h 138"/>
                <a:gd name="T66" fmla="*/ 19 w 91"/>
                <a:gd name="T67" fmla="*/ 107 h 138"/>
                <a:gd name="T68" fmla="*/ 21 w 91"/>
                <a:gd name="T69" fmla="*/ 109 h 138"/>
                <a:gd name="T70" fmla="*/ 20 w 91"/>
                <a:gd name="T71" fmla="*/ 112 h 138"/>
                <a:gd name="T72" fmla="*/ 27 w 91"/>
                <a:gd name="T73" fmla="*/ 120 h 138"/>
                <a:gd name="T74" fmla="*/ 28 w 91"/>
                <a:gd name="T75" fmla="*/ 130 h 138"/>
                <a:gd name="T76" fmla="*/ 39 w 91"/>
                <a:gd name="T77" fmla="*/ 137 h 138"/>
                <a:gd name="T78" fmla="*/ 46 w 91"/>
                <a:gd name="T79" fmla="*/ 138 h 138"/>
                <a:gd name="T80" fmla="*/ 54 w 91"/>
                <a:gd name="T81" fmla="*/ 127 h 138"/>
                <a:gd name="T82" fmla="*/ 57 w 91"/>
                <a:gd name="T83" fmla="*/ 127 h 138"/>
                <a:gd name="T84" fmla="*/ 68 w 91"/>
                <a:gd name="T85" fmla="*/ 114 h 138"/>
                <a:gd name="T86" fmla="*/ 76 w 91"/>
                <a:gd name="T87" fmla="*/ 109 h 138"/>
                <a:gd name="T88" fmla="*/ 82 w 91"/>
                <a:gd name="T89" fmla="*/ 10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38">
                  <a:moveTo>
                    <a:pt x="90" y="88"/>
                  </a:moveTo>
                  <a:cubicBezTo>
                    <a:pt x="89" y="80"/>
                    <a:pt x="84" y="74"/>
                    <a:pt x="77" y="74"/>
                  </a:cubicBezTo>
                  <a:cubicBezTo>
                    <a:pt x="76" y="73"/>
                    <a:pt x="76" y="73"/>
                    <a:pt x="76" y="73"/>
                  </a:cubicBezTo>
                  <a:cubicBezTo>
                    <a:pt x="76" y="70"/>
                    <a:pt x="76" y="68"/>
                    <a:pt x="75" y="66"/>
                  </a:cubicBezTo>
                  <a:cubicBezTo>
                    <a:pt x="75" y="63"/>
                    <a:pt x="74" y="61"/>
                    <a:pt x="72" y="59"/>
                  </a:cubicBezTo>
                  <a:cubicBezTo>
                    <a:pt x="72" y="58"/>
                    <a:pt x="72" y="57"/>
                    <a:pt x="71" y="56"/>
                  </a:cubicBezTo>
                  <a:cubicBezTo>
                    <a:pt x="71" y="55"/>
                    <a:pt x="71" y="54"/>
                    <a:pt x="71" y="52"/>
                  </a:cubicBezTo>
                  <a:cubicBezTo>
                    <a:pt x="71" y="51"/>
                    <a:pt x="72" y="49"/>
                    <a:pt x="71" y="47"/>
                  </a:cubicBezTo>
                  <a:cubicBezTo>
                    <a:pt x="71" y="43"/>
                    <a:pt x="68" y="41"/>
                    <a:pt x="64" y="41"/>
                  </a:cubicBezTo>
                  <a:cubicBezTo>
                    <a:pt x="63" y="41"/>
                    <a:pt x="61" y="41"/>
                    <a:pt x="60" y="43"/>
                  </a:cubicBezTo>
                  <a:cubicBezTo>
                    <a:pt x="60" y="41"/>
                    <a:pt x="59" y="40"/>
                    <a:pt x="57" y="38"/>
                  </a:cubicBezTo>
                  <a:cubicBezTo>
                    <a:pt x="55" y="38"/>
                    <a:pt x="54" y="37"/>
                    <a:pt x="53" y="37"/>
                  </a:cubicBezTo>
                  <a:cubicBezTo>
                    <a:pt x="52" y="36"/>
                    <a:pt x="51" y="36"/>
                    <a:pt x="51" y="35"/>
                  </a:cubicBezTo>
                  <a:cubicBezTo>
                    <a:pt x="49" y="34"/>
                    <a:pt x="48" y="32"/>
                    <a:pt x="47" y="30"/>
                  </a:cubicBezTo>
                  <a:cubicBezTo>
                    <a:pt x="47" y="29"/>
                    <a:pt x="46" y="27"/>
                    <a:pt x="46" y="26"/>
                  </a:cubicBezTo>
                  <a:cubicBezTo>
                    <a:pt x="45" y="24"/>
                    <a:pt x="44" y="21"/>
                    <a:pt x="43" y="19"/>
                  </a:cubicBezTo>
                  <a:cubicBezTo>
                    <a:pt x="43" y="18"/>
                    <a:pt x="43" y="17"/>
                    <a:pt x="43" y="17"/>
                  </a:cubicBezTo>
                  <a:cubicBezTo>
                    <a:pt x="43" y="13"/>
                    <a:pt x="42" y="9"/>
                    <a:pt x="40" y="6"/>
                  </a:cubicBezTo>
                  <a:cubicBezTo>
                    <a:pt x="38" y="3"/>
                    <a:pt x="34" y="0"/>
                    <a:pt x="30" y="0"/>
                  </a:cubicBezTo>
                  <a:cubicBezTo>
                    <a:pt x="28" y="0"/>
                    <a:pt x="27" y="1"/>
                    <a:pt x="26" y="1"/>
                  </a:cubicBezTo>
                  <a:cubicBezTo>
                    <a:pt x="24" y="2"/>
                    <a:pt x="22" y="5"/>
                    <a:pt x="22" y="8"/>
                  </a:cubicBezTo>
                  <a:cubicBezTo>
                    <a:pt x="22" y="10"/>
                    <a:pt x="23" y="12"/>
                    <a:pt x="25" y="13"/>
                  </a:cubicBezTo>
                  <a:cubicBezTo>
                    <a:pt x="26" y="14"/>
                    <a:pt x="27" y="14"/>
                    <a:pt x="28" y="14"/>
                  </a:cubicBezTo>
                  <a:cubicBezTo>
                    <a:pt x="28" y="14"/>
                    <a:pt x="28" y="14"/>
                    <a:pt x="28" y="14"/>
                  </a:cubicBezTo>
                  <a:cubicBezTo>
                    <a:pt x="28" y="14"/>
                    <a:pt x="28" y="14"/>
                    <a:pt x="27" y="15"/>
                  </a:cubicBezTo>
                  <a:cubicBezTo>
                    <a:pt x="27" y="16"/>
                    <a:pt x="26" y="16"/>
                    <a:pt x="24" y="16"/>
                  </a:cubicBezTo>
                  <a:cubicBezTo>
                    <a:pt x="23" y="16"/>
                    <a:pt x="22" y="16"/>
                    <a:pt x="20" y="16"/>
                  </a:cubicBezTo>
                  <a:cubicBezTo>
                    <a:pt x="17" y="16"/>
                    <a:pt x="15" y="18"/>
                    <a:pt x="14" y="20"/>
                  </a:cubicBezTo>
                  <a:cubicBezTo>
                    <a:pt x="13" y="23"/>
                    <a:pt x="15" y="27"/>
                    <a:pt x="17" y="30"/>
                  </a:cubicBezTo>
                  <a:cubicBezTo>
                    <a:pt x="18" y="32"/>
                    <a:pt x="18" y="32"/>
                    <a:pt x="18" y="32"/>
                  </a:cubicBezTo>
                  <a:cubicBezTo>
                    <a:pt x="19" y="32"/>
                    <a:pt x="19" y="33"/>
                    <a:pt x="20" y="33"/>
                  </a:cubicBezTo>
                  <a:cubicBezTo>
                    <a:pt x="19" y="33"/>
                    <a:pt x="18" y="33"/>
                    <a:pt x="17" y="33"/>
                  </a:cubicBezTo>
                  <a:cubicBezTo>
                    <a:pt x="16" y="33"/>
                    <a:pt x="16" y="33"/>
                    <a:pt x="16" y="33"/>
                  </a:cubicBezTo>
                  <a:cubicBezTo>
                    <a:pt x="11" y="33"/>
                    <a:pt x="10" y="38"/>
                    <a:pt x="10" y="40"/>
                  </a:cubicBezTo>
                  <a:cubicBezTo>
                    <a:pt x="10" y="40"/>
                    <a:pt x="10" y="41"/>
                    <a:pt x="10" y="41"/>
                  </a:cubicBezTo>
                  <a:cubicBezTo>
                    <a:pt x="10" y="41"/>
                    <a:pt x="9" y="42"/>
                    <a:pt x="9" y="43"/>
                  </a:cubicBezTo>
                  <a:cubicBezTo>
                    <a:pt x="8" y="44"/>
                    <a:pt x="7" y="45"/>
                    <a:pt x="7" y="48"/>
                  </a:cubicBezTo>
                  <a:cubicBezTo>
                    <a:pt x="7" y="49"/>
                    <a:pt x="7" y="49"/>
                    <a:pt x="7" y="50"/>
                  </a:cubicBezTo>
                  <a:cubicBezTo>
                    <a:pt x="7" y="50"/>
                    <a:pt x="6" y="50"/>
                    <a:pt x="6" y="50"/>
                  </a:cubicBezTo>
                  <a:cubicBezTo>
                    <a:pt x="6" y="50"/>
                    <a:pt x="5" y="50"/>
                    <a:pt x="5" y="50"/>
                  </a:cubicBezTo>
                  <a:cubicBezTo>
                    <a:pt x="3" y="51"/>
                    <a:pt x="2" y="52"/>
                    <a:pt x="1" y="53"/>
                  </a:cubicBezTo>
                  <a:cubicBezTo>
                    <a:pt x="0" y="56"/>
                    <a:pt x="2" y="59"/>
                    <a:pt x="3" y="61"/>
                  </a:cubicBezTo>
                  <a:cubicBezTo>
                    <a:pt x="3" y="62"/>
                    <a:pt x="4" y="63"/>
                    <a:pt x="4" y="63"/>
                  </a:cubicBezTo>
                  <a:cubicBezTo>
                    <a:pt x="4" y="64"/>
                    <a:pt x="4" y="65"/>
                    <a:pt x="4" y="65"/>
                  </a:cubicBezTo>
                  <a:cubicBezTo>
                    <a:pt x="3" y="68"/>
                    <a:pt x="3" y="72"/>
                    <a:pt x="7" y="75"/>
                  </a:cubicBezTo>
                  <a:cubicBezTo>
                    <a:pt x="8" y="75"/>
                    <a:pt x="8" y="75"/>
                    <a:pt x="8" y="75"/>
                  </a:cubicBezTo>
                  <a:cubicBezTo>
                    <a:pt x="7" y="76"/>
                    <a:pt x="6" y="78"/>
                    <a:pt x="6" y="80"/>
                  </a:cubicBezTo>
                  <a:cubicBezTo>
                    <a:pt x="6" y="82"/>
                    <a:pt x="8" y="85"/>
                    <a:pt x="10" y="87"/>
                  </a:cubicBezTo>
                  <a:cubicBezTo>
                    <a:pt x="10" y="87"/>
                    <a:pt x="10" y="87"/>
                    <a:pt x="10" y="87"/>
                  </a:cubicBezTo>
                  <a:cubicBezTo>
                    <a:pt x="11" y="88"/>
                    <a:pt x="12" y="90"/>
                    <a:pt x="14" y="90"/>
                  </a:cubicBezTo>
                  <a:cubicBezTo>
                    <a:pt x="15" y="90"/>
                    <a:pt x="15" y="90"/>
                    <a:pt x="15" y="90"/>
                  </a:cubicBezTo>
                  <a:cubicBezTo>
                    <a:pt x="15" y="90"/>
                    <a:pt x="15" y="90"/>
                    <a:pt x="15" y="90"/>
                  </a:cubicBezTo>
                  <a:cubicBezTo>
                    <a:pt x="17" y="90"/>
                    <a:pt x="18" y="89"/>
                    <a:pt x="19" y="89"/>
                  </a:cubicBezTo>
                  <a:cubicBezTo>
                    <a:pt x="19" y="88"/>
                    <a:pt x="20" y="88"/>
                    <a:pt x="20" y="88"/>
                  </a:cubicBezTo>
                  <a:cubicBezTo>
                    <a:pt x="20" y="88"/>
                    <a:pt x="20" y="88"/>
                    <a:pt x="21" y="88"/>
                  </a:cubicBezTo>
                  <a:cubicBezTo>
                    <a:pt x="21" y="88"/>
                    <a:pt x="22" y="89"/>
                    <a:pt x="23" y="89"/>
                  </a:cubicBezTo>
                  <a:cubicBezTo>
                    <a:pt x="23" y="89"/>
                    <a:pt x="24" y="89"/>
                    <a:pt x="24" y="89"/>
                  </a:cubicBezTo>
                  <a:cubicBezTo>
                    <a:pt x="26" y="89"/>
                    <a:pt x="27" y="88"/>
                    <a:pt x="28" y="88"/>
                  </a:cubicBezTo>
                  <a:cubicBezTo>
                    <a:pt x="29" y="88"/>
                    <a:pt x="29" y="88"/>
                    <a:pt x="29" y="88"/>
                  </a:cubicBezTo>
                  <a:cubicBezTo>
                    <a:pt x="30" y="87"/>
                    <a:pt x="31" y="87"/>
                    <a:pt x="32" y="87"/>
                  </a:cubicBezTo>
                  <a:cubicBezTo>
                    <a:pt x="33" y="87"/>
                    <a:pt x="33" y="87"/>
                    <a:pt x="33" y="88"/>
                  </a:cubicBezTo>
                  <a:cubicBezTo>
                    <a:pt x="33" y="88"/>
                    <a:pt x="33" y="88"/>
                    <a:pt x="33" y="88"/>
                  </a:cubicBezTo>
                  <a:cubicBezTo>
                    <a:pt x="31" y="89"/>
                    <a:pt x="30" y="90"/>
                    <a:pt x="30" y="91"/>
                  </a:cubicBezTo>
                  <a:cubicBezTo>
                    <a:pt x="30" y="92"/>
                    <a:pt x="30" y="92"/>
                    <a:pt x="30" y="92"/>
                  </a:cubicBezTo>
                  <a:cubicBezTo>
                    <a:pt x="29" y="92"/>
                    <a:pt x="29" y="92"/>
                    <a:pt x="29" y="92"/>
                  </a:cubicBezTo>
                  <a:cubicBezTo>
                    <a:pt x="28" y="92"/>
                    <a:pt x="27" y="92"/>
                    <a:pt x="26" y="92"/>
                  </a:cubicBezTo>
                  <a:cubicBezTo>
                    <a:pt x="23" y="92"/>
                    <a:pt x="21" y="94"/>
                    <a:pt x="20" y="95"/>
                  </a:cubicBezTo>
                  <a:cubicBezTo>
                    <a:pt x="18" y="98"/>
                    <a:pt x="15" y="102"/>
                    <a:pt x="19" y="107"/>
                  </a:cubicBezTo>
                  <a:cubicBezTo>
                    <a:pt x="19" y="107"/>
                    <a:pt x="20" y="108"/>
                    <a:pt x="20" y="108"/>
                  </a:cubicBezTo>
                  <a:cubicBezTo>
                    <a:pt x="20" y="108"/>
                    <a:pt x="21" y="109"/>
                    <a:pt x="21" y="109"/>
                  </a:cubicBezTo>
                  <a:cubicBezTo>
                    <a:pt x="20" y="110"/>
                    <a:pt x="20" y="110"/>
                    <a:pt x="20" y="110"/>
                  </a:cubicBezTo>
                  <a:cubicBezTo>
                    <a:pt x="20" y="112"/>
                    <a:pt x="20" y="112"/>
                    <a:pt x="20" y="112"/>
                  </a:cubicBezTo>
                  <a:cubicBezTo>
                    <a:pt x="20" y="117"/>
                    <a:pt x="23" y="118"/>
                    <a:pt x="25" y="119"/>
                  </a:cubicBezTo>
                  <a:cubicBezTo>
                    <a:pt x="26" y="119"/>
                    <a:pt x="27" y="120"/>
                    <a:pt x="27" y="120"/>
                  </a:cubicBezTo>
                  <a:cubicBezTo>
                    <a:pt x="28" y="121"/>
                    <a:pt x="27" y="122"/>
                    <a:pt x="27" y="123"/>
                  </a:cubicBezTo>
                  <a:cubicBezTo>
                    <a:pt x="27" y="125"/>
                    <a:pt x="27" y="128"/>
                    <a:pt x="28" y="130"/>
                  </a:cubicBezTo>
                  <a:cubicBezTo>
                    <a:pt x="29" y="134"/>
                    <a:pt x="33" y="136"/>
                    <a:pt x="38" y="137"/>
                  </a:cubicBezTo>
                  <a:cubicBezTo>
                    <a:pt x="39" y="137"/>
                    <a:pt x="39" y="137"/>
                    <a:pt x="39" y="137"/>
                  </a:cubicBezTo>
                  <a:cubicBezTo>
                    <a:pt x="40" y="137"/>
                    <a:pt x="41" y="137"/>
                    <a:pt x="42" y="137"/>
                  </a:cubicBezTo>
                  <a:cubicBezTo>
                    <a:pt x="44" y="138"/>
                    <a:pt x="45" y="138"/>
                    <a:pt x="46" y="138"/>
                  </a:cubicBezTo>
                  <a:cubicBezTo>
                    <a:pt x="50" y="138"/>
                    <a:pt x="53" y="136"/>
                    <a:pt x="54" y="132"/>
                  </a:cubicBezTo>
                  <a:cubicBezTo>
                    <a:pt x="55" y="130"/>
                    <a:pt x="54" y="128"/>
                    <a:pt x="54" y="127"/>
                  </a:cubicBezTo>
                  <a:cubicBezTo>
                    <a:pt x="54" y="127"/>
                    <a:pt x="54" y="127"/>
                    <a:pt x="54" y="127"/>
                  </a:cubicBezTo>
                  <a:cubicBezTo>
                    <a:pt x="55" y="127"/>
                    <a:pt x="56" y="127"/>
                    <a:pt x="57" y="127"/>
                  </a:cubicBezTo>
                  <a:cubicBezTo>
                    <a:pt x="61" y="127"/>
                    <a:pt x="64" y="125"/>
                    <a:pt x="65" y="123"/>
                  </a:cubicBezTo>
                  <a:cubicBezTo>
                    <a:pt x="68" y="120"/>
                    <a:pt x="68" y="117"/>
                    <a:pt x="68" y="114"/>
                  </a:cubicBezTo>
                  <a:cubicBezTo>
                    <a:pt x="69" y="114"/>
                    <a:pt x="70" y="115"/>
                    <a:pt x="71" y="115"/>
                  </a:cubicBezTo>
                  <a:cubicBezTo>
                    <a:pt x="75" y="115"/>
                    <a:pt x="76" y="111"/>
                    <a:pt x="76" y="109"/>
                  </a:cubicBezTo>
                  <a:cubicBezTo>
                    <a:pt x="77" y="106"/>
                    <a:pt x="77" y="105"/>
                    <a:pt x="79" y="103"/>
                  </a:cubicBezTo>
                  <a:cubicBezTo>
                    <a:pt x="80" y="103"/>
                    <a:pt x="81" y="102"/>
                    <a:pt x="82" y="101"/>
                  </a:cubicBezTo>
                  <a:cubicBezTo>
                    <a:pt x="86" y="98"/>
                    <a:pt x="91" y="94"/>
                    <a:pt x="90" y="8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71">
              <a:extLst>
                <a:ext uri="{FF2B5EF4-FFF2-40B4-BE49-F238E27FC236}">
                  <a16:creationId xmlns:a16="http://schemas.microsoft.com/office/drawing/2014/main" id="{6470877D-1D0C-4947-9F5F-DED4A075A079}"/>
                </a:ext>
              </a:extLst>
            </p:cNvPr>
            <p:cNvSpPr>
              <a:spLocks/>
            </p:cNvSpPr>
            <p:nvPr/>
          </p:nvSpPr>
          <p:spPr bwMode="auto">
            <a:xfrm>
              <a:off x="3364798" y="2271203"/>
              <a:ext cx="118794" cy="124353"/>
            </a:xfrm>
            <a:custGeom>
              <a:avLst/>
              <a:gdLst>
                <a:gd name="T0" fmla="*/ 31 w 40"/>
                <a:gd name="T1" fmla="*/ 16 h 46"/>
                <a:gd name="T2" fmla="*/ 29 w 40"/>
                <a:gd name="T3" fmla="*/ 13 h 46"/>
                <a:gd name="T4" fmla="*/ 14 w 40"/>
                <a:gd name="T5" fmla="*/ 0 h 46"/>
                <a:gd name="T6" fmla="*/ 8 w 40"/>
                <a:gd name="T7" fmla="*/ 2 h 46"/>
                <a:gd name="T8" fmla="*/ 9 w 40"/>
                <a:gd name="T9" fmla="*/ 22 h 46"/>
                <a:gd name="T10" fmla="*/ 11 w 40"/>
                <a:gd name="T11" fmla="*/ 25 h 46"/>
                <a:gd name="T12" fmla="*/ 11 w 40"/>
                <a:gd name="T13" fmla="*/ 33 h 46"/>
                <a:gd name="T14" fmla="*/ 11 w 40"/>
                <a:gd name="T15" fmla="*/ 37 h 46"/>
                <a:gd name="T16" fmla="*/ 13 w 40"/>
                <a:gd name="T17" fmla="*/ 43 h 46"/>
                <a:gd name="T18" fmla="*/ 20 w 40"/>
                <a:gd name="T19" fmla="*/ 46 h 46"/>
                <a:gd name="T20" fmla="*/ 38 w 40"/>
                <a:gd name="T21" fmla="*/ 35 h 46"/>
                <a:gd name="T22" fmla="*/ 31 w 40"/>
                <a:gd name="T23" fmla="*/ 1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46">
                  <a:moveTo>
                    <a:pt x="31" y="16"/>
                  </a:moveTo>
                  <a:cubicBezTo>
                    <a:pt x="30" y="15"/>
                    <a:pt x="30" y="14"/>
                    <a:pt x="29" y="13"/>
                  </a:cubicBezTo>
                  <a:cubicBezTo>
                    <a:pt x="25" y="6"/>
                    <a:pt x="20" y="0"/>
                    <a:pt x="14" y="0"/>
                  </a:cubicBezTo>
                  <a:cubicBezTo>
                    <a:pt x="12" y="0"/>
                    <a:pt x="10" y="0"/>
                    <a:pt x="8" y="2"/>
                  </a:cubicBezTo>
                  <a:cubicBezTo>
                    <a:pt x="0" y="9"/>
                    <a:pt x="5" y="17"/>
                    <a:pt x="9" y="22"/>
                  </a:cubicBezTo>
                  <a:cubicBezTo>
                    <a:pt x="10" y="23"/>
                    <a:pt x="11" y="24"/>
                    <a:pt x="11" y="25"/>
                  </a:cubicBezTo>
                  <a:cubicBezTo>
                    <a:pt x="12" y="27"/>
                    <a:pt x="12" y="30"/>
                    <a:pt x="11" y="33"/>
                  </a:cubicBezTo>
                  <a:cubicBezTo>
                    <a:pt x="11" y="34"/>
                    <a:pt x="11" y="35"/>
                    <a:pt x="11" y="37"/>
                  </a:cubicBezTo>
                  <a:cubicBezTo>
                    <a:pt x="11" y="40"/>
                    <a:pt x="12" y="42"/>
                    <a:pt x="13" y="43"/>
                  </a:cubicBezTo>
                  <a:cubicBezTo>
                    <a:pt x="15" y="45"/>
                    <a:pt x="17" y="46"/>
                    <a:pt x="20" y="46"/>
                  </a:cubicBezTo>
                  <a:cubicBezTo>
                    <a:pt x="26" y="46"/>
                    <a:pt x="36" y="41"/>
                    <a:pt x="38" y="35"/>
                  </a:cubicBezTo>
                  <a:cubicBezTo>
                    <a:pt x="40" y="29"/>
                    <a:pt x="35" y="21"/>
                    <a:pt x="31" y="1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72">
              <a:extLst>
                <a:ext uri="{FF2B5EF4-FFF2-40B4-BE49-F238E27FC236}">
                  <a16:creationId xmlns:a16="http://schemas.microsoft.com/office/drawing/2014/main" id="{07E69373-228A-4909-B721-0BAD296D6D8D}"/>
                </a:ext>
              </a:extLst>
            </p:cNvPr>
            <p:cNvSpPr>
              <a:spLocks noEditPoints="1"/>
            </p:cNvSpPr>
            <p:nvPr/>
          </p:nvSpPr>
          <p:spPr bwMode="auto">
            <a:xfrm>
              <a:off x="3542990" y="1761561"/>
              <a:ext cx="539056" cy="807274"/>
            </a:xfrm>
            <a:custGeom>
              <a:avLst/>
              <a:gdLst>
                <a:gd name="T0" fmla="*/ 154 w 181"/>
                <a:gd name="T1" fmla="*/ 58 h 298"/>
                <a:gd name="T2" fmla="*/ 174 w 181"/>
                <a:gd name="T3" fmla="*/ 11 h 298"/>
                <a:gd name="T4" fmla="*/ 157 w 181"/>
                <a:gd name="T5" fmla="*/ 7 h 298"/>
                <a:gd name="T6" fmla="*/ 135 w 181"/>
                <a:gd name="T7" fmla="*/ 6 h 298"/>
                <a:gd name="T8" fmla="*/ 116 w 181"/>
                <a:gd name="T9" fmla="*/ 1 h 298"/>
                <a:gd name="T10" fmla="*/ 100 w 181"/>
                <a:gd name="T11" fmla="*/ 6 h 298"/>
                <a:gd name="T12" fmla="*/ 81 w 181"/>
                <a:gd name="T13" fmla="*/ 12 h 298"/>
                <a:gd name="T14" fmla="*/ 75 w 181"/>
                <a:gd name="T15" fmla="*/ 18 h 298"/>
                <a:gd name="T16" fmla="*/ 62 w 181"/>
                <a:gd name="T17" fmla="*/ 25 h 298"/>
                <a:gd name="T18" fmla="*/ 53 w 181"/>
                <a:gd name="T19" fmla="*/ 38 h 298"/>
                <a:gd name="T20" fmla="*/ 53 w 181"/>
                <a:gd name="T21" fmla="*/ 48 h 298"/>
                <a:gd name="T22" fmla="*/ 36 w 181"/>
                <a:gd name="T23" fmla="*/ 51 h 298"/>
                <a:gd name="T24" fmla="*/ 26 w 181"/>
                <a:gd name="T25" fmla="*/ 56 h 298"/>
                <a:gd name="T26" fmla="*/ 7 w 181"/>
                <a:gd name="T27" fmla="*/ 70 h 298"/>
                <a:gd name="T28" fmla="*/ 12 w 181"/>
                <a:gd name="T29" fmla="*/ 93 h 298"/>
                <a:gd name="T30" fmla="*/ 20 w 181"/>
                <a:gd name="T31" fmla="*/ 117 h 298"/>
                <a:gd name="T32" fmla="*/ 43 w 181"/>
                <a:gd name="T33" fmla="*/ 127 h 298"/>
                <a:gd name="T34" fmla="*/ 59 w 181"/>
                <a:gd name="T35" fmla="*/ 121 h 298"/>
                <a:gd name="T36" fmla="*/ 85 w 181"/>
                <a:gd name="T37" fmla="*/ 106 h 298"/>
                <a:gd name="T38" fmla="*/ 81 w 181"/>
                <a:gd name="T39" fmla="*/ 117 h 298"/>
                <a:gd name="T40" fmla="*/ 54 w 181"/>
                <a:gd name="T41" fmla="*/ 130 h 298"/>
                <a:gd name="T42" fmla="*/ 39 w 181"/>
                <a:gd name="T43" fmla="*/ 148 h 298"/>
                <a:gd name="T44" fmla="*/ 58 w 181"/>
                <a:gd name="T45" fmla="*/ 180 h 298"/>
                <a:gd name="T46" fmla="*/ 72 w 181"/>
                <a:gd name="T47" fmla="*/ 189 h 298"/>
                <a:gd name="T48" fmla="*/ 53 w 181"/>
                <a:gd name="T49" fmla="*/ 188 h 298"/>
                <a:gd name="T50" fmla="*/ 50 w 181"/>
                <a:gd name="T51" fmla="*/ 224 h 298"/>
                <a:gd name="T52" fmla="*/ 50 w 181"/>
                <a:gd name="T53" fmla="*/ 233 h 298"/>
                <a:gd name="T54" fmla="*/ 28 w 181"/>
                <a:gd name="T55" fmla="*/ 233 h 298"/>
                <a:gd name="T56" fmla="*/ 32 w 181"/>
                <a:gd name="T57" fmla="*/ 251 h 298"/>
                <a:gd name="T58" fmla="*/ 35 w 181"/>
                <a:gd name="T59" fmla="*/ 259 h 298"/>
                <a:gd name="T60" fmla="*/ 24 w 181"/>
                <a:gd name="T61" fmla="*/ 292 h 298"/>
                <a:gd name="T62" fmla="*/ 39 w 181"/>
                <a:gd name="T63" fmla="*/ 292 h 298"/>
                <a:gd name="T64" fmla="*/ 65 w 181"/>
                <a:gd name="T65" fmla="*/ 294 h 298"/>
                <a:gd name="T66" fmla="*/ 77 w 181"/>
                <a:gd name="T67" fmla="*/ 289 h 298"/>
                <a:gd name="T68" fmla="*/ 95 w 181"/>
                <a:gd name="T69" fmla="*/ 284 h 298"/>
                <a:gd name="T70" fmla="*/ 115 w 181"/>
                <a:gd name="T71" fmla="*/ 288 h 298"/>
                <a:gd name="T72" fmla="*/ 124 w 181"/>
                <a:gd name="T73" fmla="*/ 277 h 298"/>
                <a:gd name="T74" fmla="*/ 126 w 181"/>
                <a:gd name="T75" fmla="*/ 260 h 298"/>
                <a:gd name="T76" fmla="*/ 114 w 181"/>
                <a:gd name="T77" fmla="*/ 259 h 298"/>
                <a:gd name="T78" fmla="*/ 118 w 181"/>
                <a:gd name="T79" fmla="*/ 241 h 298"/>
                <a:gd name="T80" fmla="*/ 118 w 181"/>
                <a:gd name="T81" fmla="*/ 221 h 298"/>
                <a:gd name="T82" fmla="*/ 134 w 181"/>
                <a:gd name="T83" fmla="*/ 209 h 298"/>
                <a:gd name="T84" fmla="*/ 135 w 181"/>
                <a:gd name="T85" fmla="*/ 195 h 298"/>
                <a:gd name="T86" fmla="*/ 125 w 181"/>
                <a:gd name="T87" fmla="*/ 175 h 298"/>
                <a:gd name="T88" fmla="*/ 115 w 181"/>
                <a:gd name="T89" fmla="*/ 170 h 298"/>
                <a:gd name="T90" fmla="*/ 124 w 181"/>
                <a:gd name="T91" fmla="*/ 159 h 298"/>
                <a:gd name="T92" fmla="*/ 141 w 181"/>
                <a:gd name="T93" fmla="*/ 145 h 298"/>
                <a:gd name="T94" fmla="*/ 147 w 181"/>
                <a:gd name="T95" fmla="*/ 123 h 298"/>
                <a:gd name="T96" fmla="*/ 157 w 181"/>
                <a:gd name="T97" fmla="*/ 100 h 298"/>
                <a:gd name="T98" fmla="*/ 164 w 181"/>
                <a:gd name="T99" fmla="*/ 76 h 298"/>
                <a:gd name="T100" fmla="*/ 71 w 181"/>
                <a:gd name="T101" fmla="*/ 143 h 298"/>
                <a:gd name="T102" fmla="*/ 65 w 181"/>
                <a:gd name="T103" fmla="*/ 13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 h="298">
                  <a:moveTo>
                    <a:pt x="166" y="52"/>
                  </a:moveTo>
                  <a:cubicBezTo>
                    <a:pt x="163" y="52"/>
                    <a:pt x="160" y="55"/>
                    <a:pt x="154" y="60"/>
                  </a:cubicBezTo>
                  <a:cubicBezTo>
                    <a:pt x="154" y="61"/>
                    <a:pt x="153" y="61"/>
                    <a:pt x="153" y="62"/>
                  </a:cubicBezTo>
                  <a:cubicBezTo>
                    <a:pt x="153" y="61"/>
                    <a:pt x="153" y="61"/>
                    <a:pt x="153" y="60"/>
                  </a:cubicBezTo>
                  <a:cubicBezTo>
                    <a:pt x="153" y="59"/>
                    <a:pt x="154" y="59"/>
                    <a:pt x="154" y="58"/>
                  </a:cubicBezTo>
                  <a:cubicBezTo>
                    <a:pt x="154" y="58"/>
                    <a:pt x="155" y="57"/>
                    <a:pt x="156" y="56"/>
                  </a:cubicBezTo>
                  <a:cubicBezTo>
                    <a:pt x="158" y="55"/>
                    <a:pt x="158" y="55"/>
                    <a:pt x="158" y="55"/>
                  </a:cubicBezTo>
                  <a:cubicBezTo>
                    <a:pt x="160" y="53"/>
                    <a:pt x="162" y="51"/>
                    <a:pt x="164" y="48"/>
                  </a:cubicBezTo>
                  <a:cubicBezTo>
                    <a:pt x="165" y="47"/>
                    <a:pt x="166" y="46"/>
                    <a:pt x="166" y="44"/>
                  </a:cubicBezTo>
                  <a:cubicBezTo>
                    <a:pt x="172" y="35"/>
                    <a:pt x="181" y="20"/>
                    <a:pt x="174" y="11"/>
                  </a:cubicBezTo>
                  <a:cubicBezTo>
                    <a:pt x="172" y="8"/>
                    <a:pt x="168" y="6"/>
                    <a:pt x="164" y="6"/>
                  </a:cubicBezTo>
                  <a:cubicBezTo>
                    <a:pt x="164" y="6"/>
                    <a:pt x="164" y="6"/>
                    <a:pt x="164" y="6"/>
                  </a:cubicBezTo>
                  <a:cubicBezTo>
                    <a:pt x="162" y="6"/>
                    <a:pt x="160" y="7"/>
                    <a:pt x="159" y="8"/>
                  </a:cubicBezTo>
                  <a:cubicBezTo>
                    <a:pt x="158" y="8"/>
                    <a:pt x="158" y="8"/>
                    <a:pt x="158" y="8"/>
                  </a:cubicBezTo>
                  <a:cubicBezTo>
                    <a:pt x="158" y="8"/>
                    <a:pt x="157" y="8"/>
                    <a:pt x="157" y="7"/>
                  </a:cubicBezTo>
                  <a:cubicBezTo>
                    <a:pt x="156" y="6"/>
                    <a:pt x="156" y="6"/>
                    <a:pt x="155" y="5"/>
                  </a:cubicBezTo>
                  <a:cubicBezTo>
                    <a:pt x="155" y="4"/>
                    <a:pt x="154" y="4"/>
                    <a:pt x="154" y="3"/>
                  </a:cubicBezTo>
                  <a:cubicBezTo>
                    <a:pt x="152" y="1"/>
                    <a:pt x="150" y="0"/>
                    <a:pt x="148" y="0"/>
                  </a:cubicBezTo>
                  <a:cubicBezTo>
                    <a:pt x="144" y="0"/>
                    <a:pt x="139" y="5"/>
                    <a:pt x="135" y="9"/>
                  </a:cubicBezTo>
                  <a:cubicBezTo>
                    <a:pt x="135" y="8"/>
                    <a:pt x="136" y="7"/>
                    <a:pt x="135" y="6"/>
                  </a:cubicBezTo>
                  <a:cubicBezTo>
                    <a:pt x="135" y="5"/>
                    <a:pt x="134" y="3"/>
                    <a:pt x="132" y="2"/>
                  </a:cubicBezTo>
                  <a:cubicBezTo>
                    <a:pt x="129" y="1"/>
                    <a:pt x="126" y="1"/>
                    <a:pt x="124" y="1"/>
                  </a:cubicBezTo>
                  <a:cubicBezTo>
                    <a:pt x="120" y="1"/>
                    <a:pt x="120" y="1"/>
                    <a:pt x="120" y="1"/>
                  </a:cubicBezTo>
                  <a:cubicBezTo>
                    <a:pt x="119" y="1"/>
                    <a:pt x="118" y="1"/>
                    <a:pt x="117" y="1"/>
                  </a:cubicBezTo>
                  <a:cubicBezTo>
                    <a:pt x="117" y="1"/>
                    <a:pt x="117" y="1"/>
                    <a:pt x="116" y="1"/>
                  </a:cubicBezTo>
                  <a:cubicBezTo>
                    <a:pt x="112" y="1"/>
                    <a:pt x="111" y="4"/>
                    <a:pt x="110" y="6"/>
                  </a:cubicBezTo>
                  <a:cubicBezTo>
                    <a:pt x="110" y="6"/>
                    <a:pt x="110" y="7"/>
                    <a:pt x="110" y="7"/>
                  </a:cubicBezTo>
                  <a:cubicBezTo>
                    <a:pt x="110" y="7"/>
                    <a:pt x="109" y="6"/>
                    <a:pt x="109" y="6"/>
                  </a:cubicBezTo>
                  <a:cubicBezTo>
                    <a:pt x="107" y="4"/>
                    <a:pt x="106" y="4"/>
                    <a:pt x="105" y="4"/>
                  </a:cubicBezTo>
                  <a:cubicBezTo>
                    <a:pt x="103" y="4"/>
                    <a:pt x="102" y="4"/>
                    <a:pt x="100" y="6"/>
                  </a:cubicBezTo>
                  <a:cubicBezTo>
                    <a:pt x="98" y="7"/>
                    <a:pt x="96" y="10"/>
                    <a:pt x="96" y="12"/>
                  </a:cubicBezTo>
                  <a:cubicBezTo>
                    <a:pt x="96" y="12"/>
                    <a:pt x="96" y="12"/>
                    <a:pt x="96" y="12"/>
                  </a:cubicBezTo>
                  <a:cubicBezTo>
                    <a:pt x="93" y="10"/>
                    <a:pt x="91" y="10"/>
                    <a:pt x="88" y="10"/>
                  </a:cubicBezTo>
                  <a:cubicBezTo>
                    <a:pt x="87" y="10"/>
                    <a:pt x="87" y="10"/>
                    <a:pt x="87" y="10"/>
                  </a:cubicBezTo>
                  <a:cubicBezTo>
                    <a:pt x="84" y="10"/>
                    <a:pt x="83" y="11"/>
                    <a:pt x="81" y="12"/>
                  </a:cubicBezTo>
                  <a:cubicBezTo>
                    <a:pt x="80" y="13"/>
                    <a:pt x="80" y="13"/>
                    <a:pt x="79" y="13"/>
                  </a:cubicBezTo>
                  <a:cubicBezTo>
                    <a:pt x="77" y="14"/>
                    <a:pt x="77" y="14"/>
                    <a:pt x="77" y="14"/>
                  </a:cubicBezTo>
                  <a:cubicBezTo>
                    <a:pt x="77" y="17"/>
                    <a:pt x="77" y="17"/>
                    <a:pt x="77" y="17"/>
                  </a:cubicBezTo>
                  <a:cubicBezTo>
                    <a:pt x="77" y="18"/>
                    <a:pt x="78" y="18"/>
                    <a:pt x="78" y="19"/>
                  </a:cubicBezTo>
                  <a:cubicBezTo>
                    <a:pt x="77" y="18"/>
                    <a:pt x="76" y="18"/>
                    <a:pt x="75" y="18"/>
                  </a:cubicBezTo>
                  <a:cubicBezTo>
                    <a:pt x="74" y="18"/>
                    <a:pt x="74" y="18"/>
                    <a:pt x="73" y="18"/>
                  </a:cubicBezTo>
                  <a:cubicBezTo>
                    <a:pt x="73" y="18"/>
                    <a:pt x="72" y="18"/>
                    <a:pt x="71" y="18"/>
                  </a:cubicBezTo>
                  <a:cubicBezTo>
                    <a:pt x="71" y="18"/>
                    <a:pt x="70" y="18"/>
                    <a:pt x="69" y="18"/>
                  </a:cubicBezTo>
                  <a:cubicBezTo>
                    <a:pt x="65" y="18"/>
                    <a:pt x="63" y="20"/>
                    <a:pt x="63" y="22"/>
                  </a:cubicBezTo>
                  <a:cubicBezTo>
                    <a:pt x="62" y="23"/>
                    <a:pt x="62" y="24"/>
                    <a:pt x="62" y="25"/>
                  </a:cubicBezTo>
                  <a:cubicBezTo>
                    <a:pt x="62" y="25"/>
                    <a:pt x="62" y="25"/>
                    <a:pt x="62" y="25"/>
                  </a:cubicBezTo>
                  <a:cubicBezTo>
                    <a:pt x="57" y="25"/>
                    <a:pt x="57" y="28"/>
                    <a:pt x="57" y="30"/>
                  </a:cubicBezTo>
                  <a:cubicBezTo>
                    <a:pt x="57" y="31"/>
                    <a:pt x="57" y="32"/>
                    <a:pt x="58" y="32"/>
                  </a:cubicBezTo>
                  <a:cubicBezTo>
                    <a:pt x="57" y="33"/>
                    <a:pt x="55" y="33"/>
                    <a:pt x="54" y="35"/>
                  </a:cubicBezTo>
                  <a:cubicBezTo>
                    <a:pt x="53" y="36"/>
                    <a:pt x="53" y="37"/>
                    <a:pt x="53" y="38"/>
                  </a:cubicBezTo>
                  <a:cubicBezTo>
                    <a:pt x="53" y="38"/>
                    <a:pt x="53" y="38"/>
                    <a:pt x="53" y="38"/>
                  </a:cubicBezTo>
                  <a:cubicBezTo>
                    <a:pt x="53" y="39"/>
                    <a:pt x="53" y="39"/>
                    <a:pt x="53" y="39"/>
                  </a:cubicBezTo>
                  <a:cubicBezTo>
                    <a:pt x="52" y="40"/>
                    <a:pt x="52" y="40"/>
                    <a:pt x="52" y="41"/>
                  </a:cubicBezTo>
                  <a:cubicBezTo>
                    <a:pt x="51" y="43"/>
                    <a:pt x="52" y="46"/>
                    <a:pt x="53" y="49"/>
                  </a:cubicBezTo>
                  <a:cubicBezTo>
                    <a:pt x="53" y="49"/>
                    <a:pt x="53" y="48"/>
                    <a:pt x="53" y="48"/>
                  </a:cubicBezTo>
                  <a:cubicBezTo>
                    <a:pt x="51" y="46"/>
                    <a:pt x="49" y="44"/>
                    <a:pt x="46" y="43"/>
                  </a:cubicBezTo>
                  <a:cubicBezTo>
                    <a:pt x="45" y="43"/>
                    <a:pt x="43" y="42"/>
                    <a:pt x="41" y="42"/>
                  </a:cubicBezTo>
                  <a:cubicBezTo>
                    <a:pt x="39" y="42"/>
                    <a:pt x="37" y="43"/>
                    <a:pt x="36" y="44"/>
                  </a:cubicBezTo>
                  <a:cubicBezTo>
                    <a:pt x="34" y="46"/>
                    <a:pt x="35" y="49"/>
                    <a:pt x="36" y="50"/>
                  </a:cubicBezTo>
                  <a:cubicBezTo>
                    <a:pt x="36" y="50"/>
                    <a:pt x="36" y="50"/>
                    <a:pt x="36" y="51"/>
                  </a:cubicBezTo>
                  <a:cubicBezTo>
                    <a:pt x="36" y="51"/>
                    <a:pt x="36" y="51"/>
                    <a:pt x="36" y="51"/>
                  </a:cubicBezTo>
                  <a:cubicBezTo>
                    <a:pt x="35" y="51"/>
                    <a:pt x="33" y="52"/>
                    <a:pt x="32" y="53"/>
                  </a:cubicBezTo>
                  <a:cubicBezTo>
                    <a:pt x="31" y="55"/>
                    <a:pt x="31" y="56"/>
                    <a:pt x="31" y="58"/>
                  </a:cubicBezTo>
                  <a:cubicBezTo>
                    <a:pt x="31" y="58"/>
                    <a:pt x="30" y="57"/>
                    <a:pt x="29" y="57"/>
                  </a:cubicBezTo>
                  <a:cubicBezTo>
                    <a:pt x="28" y="57"/>
                    <a:pt x="27" y="56"/>
                    <a:pt x="26" y="56"/>
                  </a:cubicBezTo>
                  <a:cubicBezTo>
                    <a:pt x="21" y="56"/>
                    <a:pt x="18" y="61"/>
                    <a:pt x="16" y="64"/>
                  </a:cubicBezTo>
                  <a:cubicBezTo>
                    <a:pt x="16" y="65"/>
                    <a:pt x="16" y="65"/>
                    <a:pt x="15" y="66"/>
                  </a:cubicBezTo>
                  <a:cubicBezTo>
                    <a:pt x="15" y="66"/>
                    <a:pt x="15" y="66"/>
                    <a:pt x="14" y="66"/>
                  </a:cubicBezTo>
                  <a:cubicBezTo>
                    <a:pt x="14" y="66"/>
                    <a:pt x="12" y="66"/>
                    <a:pt x="11" y="67"/>
                  </a:cubicBezTo>
                  <a:cubicBezTo>
                    <a:pt x="9" y="68"/>
                    <a:pt x="8" y="69"/>
                    <a:pt x="7" y="70"/>
                  </a:cubicBezTo>
                  <a:cubicBezTo>
                    <a:pt x="6" y="71"/>
                    <a:pt x="5" y="72"/>
                    <a:pt x="5" y="72"/>
                  </a:cubicBezTo>
                  <a:cubicBezTo>
                    <a:pt x="3" y="73"/>
                    <a:pt x="0" y="75"/>
                    <a:pt x="1" y="79"/>
                  </a:cubicBezTo>
                  <a:cubicBezTo>
                    <a:pt x="1" y="82"/>
                    <a:pt x="4" y="86"/>
                    <a:pt x="7" y="86"/>
                  </a:cubicBezTo>
                  <a:cubicBezTo>
                    <a:pt x="7" y="87"/>
                    <a:pt x="7" y="88"/>
                    <a:pt x="7" y="89"/>
                  </a:cubicBezTo>
                  <a:cubicBezTo>
                    <a:pt x="8" y="93"/>
                    <a:pt x="11" y="93"/>
                    <a:pt x="12" y="93"/>
                  </a:cubicBezTo>
                  <a:cubicBezTo>
                    <a:pt x="12" y="93"/>
                    <a:pt x="12" y="93"/>
                    <a:pt x="12" y="93"/>
                  </a:cubicBezTo>
                  <a:cubicBezTo>
                    <a:pt x="11" y="95"/>
                    <a:pt x="9" y="98"/>
                    <a:pt x="10" y="101"/>
                  </a:cubicBezTo>
                  <a:cubicBezTo>
                    <a:pt x="11" y="104"/>
                    <a:pt x="13" y="107"/>
                    <a:pt x="16" y="108"/>
                  </a:cubicBezTo>
                  <a:cubicBezTo>
                    <a:pt x="16" y="108"/>
                    <a:pt x="16" y="108"/>
                    <a:pt x="16" y="108"/>
                  </a:cubicBezTo>
                  <a:cubicBezTo>
                    <a:pt x="15" y="110"/>
                    <a:pt x="18" y="114"/>
                    <a:pt x="20" y="117"/>
                  </a:cubicBezTo>
                  <a:cubicBezTo>
                    <a:pt x="22" y="119"/>
                    <a:pt x="26" y="122"/>
                    <a:pt x="30" y="122"/>
                  </a:cubicBezTo>
                  <a:cubicBezTo>
                    <a:pt x="30" y="122"/>
                    <a:pt x="30" y="122"/>
                    <a:pt x="30" y="122"/>
                  </a:cubicBezTo>
                  <a:cubicBezTo>
                    <a:pt x="33" y="122"/>
                    <a:pt x="35" y="121"/>
                    <a:pt x="36" y="120"/>
                  </a:cubicBezTo>
                  <a:cubicBezTo>
                    <a:pt x="36" y="123"/>
                    <a:pt x="36" y="124"/>
                    <a:pt x="37" y="124"/>
                  </a:cubicBezTo>
                  <a:cubicBezTo>
                    <a:pt x="39" y="127"/>
                    <a:pt x="42" y="127"/>
                    <a:pt x="43" y="127"/>
                  </a:cubicBezTo>
                  <a:cubicBezTo>
                    <a:pt x="45" y="127"/>
                    <a:pt x="46" y="126"/>
                    <a:pt x="47" y="126"/>
                  </a:cubicBezTo>
                  <a:cubicBezTo>
                    <a:pt x="48" y="126"/>
                    <a:pt x="49" y="126"/>
                    <a:pt x="50" y="126"/>
                  </a:cubicBezTo>
                  <a:cubicBezTo>
                    <a:pt x="50" y="126"/>
                    <a:pt x="51" y="126"/>
                    <a:pt x="51" y="126"/>
                  </a:cubicBezTo>
                  <a:cubicBezTo>
                    <a:pt x="53" y="126"/>
                    <a:pt x="56" y="126"/>
                    <a:pt x="58" y="123"/>
                  </a:cubicBezTo>
                  <a:cubicBezTo>
                    <a:pt x="58" y="122"/>
                    <a:pt x="59" y="122"/>
                    <a:pt x="59" y="121"/>
                  </a:cubicBezTo>
                  <a:cubicBezTo>
                    <a:pt x="59" y="121"/>
                    <a:pt x="59" y="122"/>
                    <a:pt x="60" y="122"/>
                  </a:cubicBezTo>
                  <a:cubicBezTo>
                    <a:pt x="61" y="123"/>
                    <a:pt x="62" y="123"/>
                    <a:pt x="63" y="123"/>
                  </a:cubicBezTo>
                  <a:cubicBezTo>
                    <a:pt x="67" y="123"/>
                    <a:pt x="71" y="120"/>
                    <a:pt x="75" y="118"/>
                  </a:cubicBezTo>
                  <a:cubicBezTo>
                    <a:pt x="75" y="117"/>
                    <a:pt x="75" y="117"/>
                    <a:pt x="75" y="117"/>
                  </a:cubicBezTo>
                  <a:cubicBezTo>
                    <a:pt x="79" y="114"/>
                    <a:pt x="83" y="110"/>
                    <a:pt x="85" y="106"/>
                  </a:cubicBezTo>
                  <a:cubicBezTo>
                    <a:pt x="87" y="103"/>
                    <a:pt x="88" y="103"/>
                    <a:pt x="88" y="103"/>
                  </a:cubicBezTo>
                  <a:cubicBezTo>
                    <a:pt x="88" y="103"/>
                    <a:pt x="88" y="103"/>
                    <a:pt x="88" y="103"/>
                  </a:cubicBezTo>
                  <a:cubicBezTo>
                    <a:pt x="89" y="103"/>
                    <a:pt x="89" y="104"/>
                    <a:pt x="89" y="104"/>
                  </a:cubicBezTo>
                  <a:cubicBezTo>
                    <a:pt x="89" y="104"/>
                    <a:pt x="88" y="106"/>
                    <a:pt x="87" y="107"/>
                  </a:cubicBezTo>
                  <a:cubicBezTo>
                    <a:pt x="84" y="111"/>
                    <a:pt x="82" y="113"/>
                    <a:pt x="81" y="117"/>
                  </a:cubicBezTo>
                  <a:cubicBezTo>
                    <a:pt x="80" y="120"/>
                    <a:pt x="79" y="121"/>
                    <a:pt x="76" y="122"/>
                  </a:cubicBezTo>
                  <a:cubicBezTo>
                    <a:pt x="76" y="122"/>
                    <a:pt x="74" y="123"/>
                    <a:pt x="73" y="123"/>
                  </a:cubicBezTo>
                  <a:cubicBezTo>
                    <a:pt x="68" y="124"/>
                    <a:pt x="62" y="126"/>
                    <a:pt x="61" y="130"/>
                  </a:cubicBezTo>
                  <a:cubicBezTo>
                    <a:pt x="60" y="131"/>
                    <a:pt x="60" y="133"/>
                    <a:pt x="61" y="134"/>
                  </a:cubicBezTo>
                  <a:cubicBezTo>
                    <a:pt x="59" y="132"/>
                    <a:pt x="57" y="131"/>
                    <a:pt x="54" y="130"/>
                  </a:cubicBezTo>
                  <a:cubicBezTo>
                    <a:pt x="52" y="130"/>
                    <a:pt x="49" y="130"/>
                    <a:pt x="46" y="130"/>
                  </a:cubicBezTo>
                  <a:cubicBezTo>
                    <a:pt x="42" y="130"/>
                    <a:pt x="39" y="131"/>
                    <a:pt x="37" y="133"/>
                  </a:cubicBezTo>
                  <a:cubicBezTo>
                    <a:pt x="34" y="136"/>
                    <a:pt x="34" y="143"/>
                    <a:pt x="36" y="146"/>
                  </a:cubicBezTo>
                  <a:cubicBezTo>
                    <a:pt x="37" y="147"/>
                    <a:pt x="38" y="148"/>
                    <a:pt x="39" y="148"/>
                  </a:cubicBezTo>
                  <a:cubicBezTo>
                    <a:pt x="39" y="148"/>
                    <a:pt x="39" y="148"/>
                    <a:pt x="39" y="148"/>
                  </a:cubicBezTo>
                  <a:cubicBezTo>
                    <a:pt x="39" y="149"/>
                    <a:pt x="38" y="149"/>
                    <a:pt x="38" y="150"/>
                  </a:cubicBezTo>
                  <a:cubicBezTo>
                    <a:pt x="37" y="152"/>
                    <a:pt x="37" y="157"/>
                    <a:pt x="44" y="160"/>
                  </a:cubicBezTo>
                  <a:cubicBezTo>
                    <a:pt x="49" y="163"/>
                    <a:pt x="52" y="167"/>
                    <a:pt x="54" y="172"/>
                  </a:cubicBezTo>
                  <a:cubicBezTo>
                    <a:pt x="54" y="173"/>
                    <a:pt x="54" y="173"/>
                    <a:pt x="54" y="173"/>
                  </a:cubicBezTo>
                  <a:cubicBezTo>
                    <a:pt x="55" y="176"/>
                    <a:pt x="55" y="177"/>
                    <a:pt x="58" y="180"/>
                  </a:cubicBezTo>
                  <a:cubicBezTo>
                    <a:pt x="59" y="180"/>
                    <a:pt x="60" y="181"/>
                    <a:pt x="60" y="182"/>
                  </a:cubicBezTo>
                  <a:cubicBezTo>
                    <a:pt x="62" y="184"/>
                    <a:pt x="63" y="186"/>
                    <a:pt x="66" y="188"/>
                  </a:cubicBezTo>
                  <a:cubicBezTo>
                    <a:pt x="67" y="188"/>
                    <a:pt x="68" y="189"/>
                    <a:pt x="70" y="189"/>
                  </a:cubicBezTo>
                  <a:cubicBezTo>
                    <a:pt x="70" y="189"/>
                    <a:pt x="71" y="189"/>
                    <a:pt x="72" y="188"/>
                  </a:cubicBezTo>
                  <a:cubicBezTo>
                    <a:pt x="72" y="188"/>
                    <a:pt x="72" y="188"/>
                    <a:pt x="72" y="189"/>
                  </a:cubicBezTo>
                  <a:cubicBezTo>
                    <a:pt x="70" y="190"/>
                    <a:pt x="68" y="191"/>
                    <a:pt x="67" y="191"/>
                  </a:cubicBezTo>
                  <a:cubicBezTo>
                    <a:pt x="66" y="191"/>
                    <a:pt x="66" y="191"/>
                    <a:pt x="65" y="191"/>
                  </a:cubicBezTo>
                  <a:cubicBezTo>
                    <a:pt x="65" y="191"/>
                    <a:pt x="64" y="190"/>
                    <a:pt x="63" y="190"/>
                  </a:cubicBezTo>
                  <a:cubicBezTo>
                    <a:pt x="60" y="189"/>
                    <a:pt x="58" y="187"/>
                    <a:pt x="54" y="187"/>
                  </a:cubicBezTo>
                  <a:cubicBezTo>
                    <a:pt x="54" y="187"/>
                    <a:pt x="53" y="187"/>
                    <a:pt x="53" y="188"/>
                  </a:cubicBezTo>
                  <a:cubicBezTo>
                    <a:pt x="46" y="188"/>
                    <a:pt x="40" y="193"/>
                    <a:pt x="36" y="200"/>
                  </a:cubicBezTo>
                  <a:cubicBezTo>
                    <a:pt x="33" y="205"/>
                    <a:pt x="30" y="212"/>
                    <a:pt x="32" y="218"/>
                  </a:cubicBezTo>
                  <a:cubicBezTo>
                    <a:pt x="32" y="220"/>
                    <a:pt x="34" y="223"/>
                    <a:pt x="39" y="225"/>
                  </a:cubicBezTo>
                  <a:cubicBezTo>
                    <a:pt x="41" y="225"/>
                    <a:pt x="42" y="226"/>
                    <a:pt x="44" y="226"/>
                  </a:cubicBezTo>
                  <a:cubicBezTo>
                    <a:pt x="46" y="226"/>
                    <a:pt x="48" y="225"/>
                    <a:pt x="50" y="224"/>
                  </a:cubicBezTo>
                  <a:cubicBezTo>
                    <a:pt x="50" y="223"/>
                    <a:pt x="51" y="223"/>
                    <a:pt x="51" y="223"/>
                  </a:cubicBezTo>
                  <a:cubicBezTo>
                    <a:pt x="52" y="222"/>
                    <a:pt x="53" y="221"/>
                    <a:pt x="54" y="221"/>
                  </a:cubicBezTo>
                  <a:cubicBezTo>
                    <a:pt x="54" y="221"/>
                    <a:pt x="53" y="222"/>
                    <a:pt x="53" y="222"/>
                  </a:cubicBezTo>
                  <a:cubicBezTo>
                    <a:pt x="53" y="223"/>
                    <a:pt x="52" y="223"/>
                    <a:pt x="52" y="224"/>
                  </a:cubicBezTo>
                  <a:cubicBezTo>
                    <a:pt x="50" y="225"/>
                    <a:pt x="47" y="228"/>
                    <a:pt x="50" y="233"/>
                  </a:cubicBezTo>
                  <a:cubicBezTo>
                    <a:pt x="51" y="235"/>
                    <a:pt x="51" y="237"/>
                    <a:pt x="51" y="239"/>
                  </a:cubicBezTo>
                  <a:cubicBezTo>
                    <a:pt x="51" y="239"/>
                    <a:pt x="51" y="239"/>
                    <a:pt x="51" y="239"/>
                  </a:cubicBezTo>
                  <a:cubicBezTo>
                    <a:pt x="50" y="236"/>
                    <a:pt x="49" y="233"/>
                    <a:pt x="45" y="231"/>
                  </a:cubicBezTo>
                  <a:cubicBezTo>
                    <a:pt x="43" y="230"/>
                    <a:pt x="39" y="229"/>
                    <a:pt x="37" y="229"/>
                  </a:cubicBezTo>
                  <a:cubicBezTo>
                    <a:pt x="33" y="229"/>
                    <a:pt x="29" y="230"/>
                    <a:pt x="28" y="233"/>
                  </a:cubicBezTo>
                  <a:cubicBezTo>
                    <a:pt x="26" y="234"/>
                    <a:pt x="25" y="237"/>
                    <a:pt x="27" y="242"/>
                  </a:cubicBezTo>
                  <a:cubicBezTo>
                    <a:pt x="28" y="243"/>
                    <a:pt x="29" y="244"/>
                    <a:pt x="30" y="245"/>
                  </a:cubicBezTo>
                  <a:cubicBezTo>
                    <a:pt x="30" y="246"/>
                    <a:pt x="30" y="246"/>
                    <a:pt x="31" y="246"/>
                  </a:cubicBezTo>
                  <a:cubicBezTo>
                    <a:pt x="31" y="247"/>
                    <a:pt x="31" y="248"/>
                    <a:pt x="31" y="248"/>
                  </a:cubicBezTo>
                  <a:cubicBezTo>
                    <a:pt x="31" y="249"/>
                    <a:pt x="32" y="250"/>
                    <a:pt x="32" y="251"/>
                  </a:cubicBezTo>
                  <a:cubicBezTo>
                    <a:pt x="34" y="255"/>
                    <a:pt x="37" y="255"/>
                    <a:pt x="39" y="256"/>
                  </a:cubicBezTo>
                  <a:cubicBezTo>
                    <a:pt x="39" y="256"/>
                    <a:pt x="39" y="256"/>
                    <a:pt x="40" y="256"/>
                  </a:cubicBezTo>
                  <a:cubicBezTo>
                    <a:pt x="39" y="257"/>
                    <a:pt x="39" y="259"/>
                    <a:pt x="38" y="259"/>
                  </a:cubicBezTo>
                  <a:cubicBezTo>
                    <a:pt x="38" y="259"/>
                    <a:pt x="38" y="259"/>
                    <a:pt x="37" y="259"/>
                  </a:cubicBezTo>
                  <a:cubicBezTo>
                    <a:pt x="35" y="259"/>
                    <a:pt x="35" y="259"/>
                    <a:pt x="35" y="259"/>
                  </a:cubicBezTo>
                  <a:cubicBezTo>
                    <a:pt x="35" y="259"/>
                    <a:pt x="35" y="259"/>
                    <a:pt x="35" y="259"/>
                  </a:cubicBezTo>
                  <a:cubicBezTo>
                    <a:pt x="33" y="259"/>
                    <a:pt x="31" y="260"/>
                    <a:pt x="29" y="260"/>
                  </a:cubicBezTo>
                  <a:cubicBezTo>
                    <a:pt x="28" y="261"/>
                    <a:pt x="26" y="261"/>
                    <a:pt x="25" y="262"/>
                  </a:cubicBezTo>
                  <a:cubicBezTo>
                    <a:pt x="18" y="266"/>
                    <a:pt x="15" y="272"/>
                    <a:pt x="16" y="281"/>
                  </a:cubicBezTo>
                  <a:cubicBezTo>
                    <a:pt x="17" y="288"/>
                    <a:pt x="20" y="292"/>
                    <a:pt x="24" y="292"/>
                  </a:cubicBezTo>
                  <a:cubicBezTo>
                    <a:pt x="26" y="292"/>
                    <a:pt x="27" y="291"/>
                    <a:pt x="28" y="290"/>
                  </a:cubicBezTo>
                  <a:cubicBezTo>
                    <a:pt x="30" y="292"/>
                    <a:pt x="31" y="292"/>
                    <a:pt x="32" y="293"/>
                  </a:cubicBezTo>
                  <a:cubicBezTo>
                    <a:pt x="33" y="293"/>
                    <a:pt x="34" y="294"/>
                    <a:pt x="35" y="294"/>
                  </a:cubicBezTo>
                  <a:cubicBezTo>
                    <a:pt x="36" y="294"/>
                    <a:pt x="37" y="293"/>
                    <a:pt x="38" y="293"/>
                  </a:cubicBezTo>
                  <a:cubicBezTo>
                    <a:pt x="38" y="292"/>
                    <a:pt x="38" y="292"/>
                    <a:pt x="39" y="292"/>
                  </a:cubicBezTo>
                  <a:cubicBezTo>
                    <a:pt x="39" y="292"/>
                    <a:pt x="40" y="292"/>
                    <a:pt x="41" y="292"/>
                  </a:cubicBezTo>
                  <a:cubicBezTo>
                    <a:pt x="42" y="292"/>
                    <a:pt x="42" y="292"/>
                    <a:pt x="42" y="292"/>
                  </a:cubicBezTo>
                  <a:cubicBezTo>
                    <a:pt x="44" y="292"/>
                    <a:pt x="46" y="292"/>
                    <a:pt x="48" y="291"/>
                  </a:cubicBezTo>
                  <a:cubicBezTo>
                    <a:pt x="51" y="294"/>
                    <a:pt x="55" y="296"/>
                    <a:pt x="59" y="296"/>
                  </a:cubicBezTo>
                  <a:cubicBezTo>
                    <a:pt x="61" y="296"/>
                    <a:pt x="64" y="296"/>
                    <a:pt x="65" y="294"/>
                  </a:cubicBezTo>
                  <a:cubicBezTo>
                    <a:pt x="67" y="293"/>
                    <a:pt x="67" y="291"/>
                    <a:pt x="68" y="290"/>
                  </a:cubicBezTo>
                  <a:cubicBezTo>
                    <a:pt x="68" y="289"/>
                    <a:pt x="69" y="288"/>
                    <a:pt x="69" y="288"/>
                  </a:cubicBezTo>
                  <a:cubicBezTo>
                    <a:pt x="70" y="288"/>
                    <a:pt x="70" y="288"/>
                    <a:pt x="71" y="288"/>
                  </a:cubicBezTo>
                  <a:cubicBezTo>
                    <a:pt x="72" y="288"/>
                    <a:pt x="73" y="288"/>
                    <a:pt x="75" y="288"/>
                  </a:cubicBezTo>
                  <a:cubicBezTo>
                    <a:pt x="75" y="289"/>
                    <a:pt x="76" y="289"/>
                    <a:pt x="77" y="289"/>
                  </a:cubicBezTo>
                  <a:cubicBezTo>
                    <a:pt x="78" y="289"/>
                    <a:pt x="79" y="289"/>
                    <a:pt x="79" y="289"/>
                  </a:cubicBezTo>
                  <a:cubicBezTo>
                    <a:pt x="83" y="289"/>
                    <a:pt x="86" y="287"/>
                    <a:pt x="88" y="286"/>
                  </a:cubicBezTo>
                  <a:cubicBezTo>
                    <a:pt x="89" y="285"/>
                    <a:pt x="91" y="284"/>
                    <a:pt x="93" y="283"/>
                  </a:cubicBezTo>
                  <a:cubicBezTo>
                    <a:pt x="93" y="283"/>
                    <a:pt x="93" y="283"/>
                    <a:pt x="93" y="283"/>
                  </a:cubicBezTo>
                  <a:cubicBezTo>
                    <a:pt x="95" y="283"/>
                    <a:pt x="95" y="284"/>
                    <a:pt x="95" y="284"/>
                  </a:cubicBezTo>
                  <a:cubicBezTo>
                    <a:pt x="95" y="284"/>
                    <a:pt x="95" y="286"/>
                    <a:pt x="95" y="288"/>
                  </a:cubicBezTo>
                  <a:cubicBezTo>
                    <a:pt x="95" y="290"/>
                    <a:pt x="95" y="293"/>
                    <a:pt x="96" y="295"/>
                  </a:cubicBezTo>
                  <a:cubicBezTo>
                    <a:pt x="97" y="297"/>
                    <a:pt x="99" y="298"/>
                    <a:pt x="101" y="298"/>
                  </a:cubicBezTo>
                  <a:cubicBezTo>
                    <a:pt x="106" y="298"/>
                    <a:pt x="110" y="293"/>
                    <a:pt x="113" y="289"/>
                  </a:cubicBezTo>
                  <a:cubicBezTo>
                    <a:pt x="114" y="289"/>
                    <a:pt x="114" y="288"/>
                    <a:pt x="115" y="288"/>
                  </a:cubicBezTo>
                  <a:cubicBezTo>
                    <a:pt x="116" y="287"/>
                    <a:pt x="117" y="286"/>
                    <a:pt x="117" y="285"/>
                  </a:cubicBezTo>
                  <a:cubicBezTo>
                    <a:pt x="118" y="283"/>
                    <a:pt x="119" y="282"/>
                    <a:pt x="119" y="281"/>
                  </a:cubicBezTo>
                  <a:cubicBezTo>
                    <a:pt x="119" y="280"/>
                    <a:pt x="119" y="279"/>
                    <a:pt x="119" y="279"/>
                  </a:cubicBezTo>
                  <a:cubicBezTo>
                    <a:pt x="120" y="278"/>
                    <a:pt x="120" y="278"/>
                    <a:pt x="122" y="278"/>
                  </a:cubicBezTo>
                  <a:cubicBezTo>
                    <a:pt x="123" y="278"/>
                    <a:pt x="123" y="277"/>
                    <a:pt x="124" y="277"/>
                  </a:cubicBezTo>
                  <a:cubicBezTo>
                    <a:pt x="127" y="275"/>
                    <a:pt x="128" y="273"/>
                    <a:pt x="128" y="271"/>
                  </a:cubicBezTo>
                  <a:cubicBezTo>
                    <a:pt x="128" y="270"/>
                    <a:pt x="128" y="270"/>
                    <a:pt x="128" y="270"/>
                  </a:cubicBezTo>
                  <a:cubicBezTo>
                    <a:pt x="129" y="266"/>
                    <a:pt x="128" y="265"/>
                    <a:pt x="127" y="263"/>
                  </a:cubicBezTo>
                  <a:cubicBezTo>
                    <a:pt x="127" y="263"/>
                    <a:pt x="126" y="262"/>
                    <a:pt x="126" y="261"/>
                  </a:cubicBezTo>
                  <a:cubicBezTo>
                    <a:pt x="126" y="261"/>
                    <a:pt x="126" y="260"/>
                    <a:pt x="126" y="260"/>
                  </a:cubicBezTo>
                  <a:cubicBezTo>
                    <a:pt x="126" y="259"/>
                    <a:pt x="126" y="257"/>
                    <a:pt x="125" y="255"/>
                  </a:cubicBezTo>
                  <a:cubicBezTo>
                    <a:pt x="124" y="253"/>
                    <a:pt x="122" y="253"/>
                    <a:pt x="121" y="253"/>
                  </a:cubicBezTo>
                  <a:cubicBezTo>
                    <a:pt x="119" y="253"/>
                    <a:pt x="117" y="255"/>
                    <a:pt x="115" y="257"/>
                  </a:cubicBezTo>
                  <a:cubicBezTo>
                    <a:pt x="115" y="257"/>
                    <a:pt x="114" y="258"/>
                    <a:pt x="114" y="258"/>
                  </a:cubicBezTo>
                  <a:cubicBezTo>
                    <a:pt x="114" y="258"/>
                    <a:pt x="114" y="259"/>
                    <a:pt x="114" y="259"/>
                  </a:cubicBezTo>
                  <a:cubicBezTo>
                    <a:pt x="113" y="258"/>
                    <a:pt x="113" y="257"/>
                    <a:pt x="113" y="257"/>
                  </a:cubicBezTo>
                  <a:cubicBezTo>
                    <a:pt x="113" y="255"/>
                    <a:pt x="113" y="253"/>
                    <a:pt x="112" y="251"/>
                  </a:cubicBezTo>
                  <a:cubicBezTo>
                    <a:pt x="111" y="251"/>
                    <a:pt x="111" y="251"/>
                    <a:pt x="111" y="251"/>
                  </a:cubicBezTo>
                  <a:cubicBezTo>
                    <a:pt x="116" y="249"/>
                    <a:pt x="117" y="246"/>
                    <a:pt x="118" y="244"/>
                  </a:cubicBezTo>
                  <a:cubicBezTo>
                    <a:pt x="118" y="243"/>
                    <a:pt x="118" y="242"/>
                    <a:pt x="118" y="241"/>
                  </a:cubicBezTo>
                  <a:cubicBezTo>
                    <a:pt x="119" y="240"/>
                    <a:pt x="119" y="239"/>
                    <a:pt x="119" y="237"/>
                  </a:cubicBezTo>
                  <a:cubicBezTo>
                    <a:pt x="119" y="235"/>
                    <a:pt x="119" y="234"/>
                    <a:pt x="118" y="233"/>
                  </a:cubicBezTo>
                  <a:cubicBezTo>
                    <a:pt x="118" y="232"/>
                    <a:pt x="118" y="232"/>
                    <a:pt x="118" y="232"/>
                  </a:cubicBezTo>
                  <a:cubicBezTo>
                    <a:pt x="116" y="226"/>
                    <a:pt x="116" y="222"/>
                    <a:pt x="117" y="222"/>
                  </a:cubicBezTo>
                  <a:cubicBezTo>
                    <a:pt x="117" y="222"/>
                    <a:pt x="117" y="221"/>
                    <a:pt x="118" y="221"/>
                  </a:cubicBezTo>
                  <a:cubicBezTo>
                    <a:pt x="119" y="221"/>
                    <a:pt x="119" y="222"/>
                    <a:pt x="121" y="222"/>
                  </a:cubicBezTo>
                  <a:cubicBezTo>
                    <a:pt x="122" y="222"/>
                    <a:pt x="123" y="223"/>
                    <a:pt x="125" y="223"/>
                  </a:cubicBezTo>
                  <a:cubicBezTo>
                    <a:pt x="125" y="223"/>
                    <a:pt x="126" y="223"/>
                    <a:pt x="126" y="222"/>
                  </a:cubicBezTo>
                  <a:cubicBezTo>
                    <a:pt x="130" y="222"/>
                    <a:pt x="134" y="219"/>
                    <a:pt x="135" y="215"/>
                  </a:cubicBezTo>
                  <a:cubicBezTo>
                    <a:pt x="136" y="213"/>
                    <a:pt x="136" y="211"/>
                    <a:pt x="134" y="209"/>
                  </a:cubicBezTo>
                  <a:cubicBezTo>
                    <a:pt x="134" y="208"/>
                    <a:pt x="133" y="208"/>
                    <a:pt x="133" y="207"/>
                  </a:cubicBezTo>
                  <a:cubicBezTo>
                    <a:pt x="133" y="207"/>
                    <a:pt x="134" y="207"/>
                    <a:pt x="134" y="207"/>
                  </a:cubicBezTo>
                  <a:cubicBezTo>
                    <a:pt x="136" y="205"/>
                    <a:pt x="137" y="203"/>
                    <a:pt x="137" y="201"/>
                  </a:cubicBezTo>
                  <a:cubicBezTo>
                    <a:pt x="136" y="199"/>
                    <a:pt x="135" y="197"/>
                    <a:pt x="134" y="196"/>
                  </a:cubicBezTo>
                  <a:cubicBezTo>
                    <a:pt x="134" y="196"/>
                    <a:pt x="134" y="195"/>
                    <a:pt x="135" y="195"/>
                  </a:cubicBezTo>
                  <a:cubicBezTo>
                    <a:pt x="138" y="191"/>
                    <a:pt x="136" y="184"/>
                    <a:pt x="134" y="178"/>
                  </a:cubicBezTo>
                  <a:cubicBezTo>
                    <a:pt x="133" y="176"/>
                    <a:pt x="131" y="175"/>
                    <a:pt x="129" y="175"/>
                  </a:cubicBezTo>
                  <a:cubicBezTo>
                    <a:pt x="128" y="175"/>
                    <a:pt x="127" y="175"/>
                    <a:pt x="127" y="175"/>
                  </a:cubicBezTo>
                  <a:cubicBezTo>
                    <a:pt x="126" y="175"/>
                    <a:pt x="126" y="175"/>
                    <a:pt x="126" y="175"/>
                  </a:cubicBezTo>
                  <a:cubicBezTo>
                    <a:pt x="126" y="175"/>
                    <a:pt x="125" y="175"/>
                    <a:pt x="125" y="175"/>
                  </a:cubicBezTo>
                  <a:cubicBezTo>
                    <a:pt x="125" y="175"/>
                    <a:pt x="125" y="175"/>
                    <a:pt x="124" y="175"/>
                  </a:cubicBezTo>
                  <a:cubicBezTo>
                    <a:pt x="122" y="174"/>
                    <a:pt x="120" y="173"/>
                    <a:pt x="119" y="173"/>
                  </a:cubicBezTo>
                  <a:cubicBezTo>
                    <a:pt x="117" y="173"/>
                    <a:pt x="116" y="173"/>
                    <a:pt x="115" y="174"/>
                  </a:cubicBezTo>
                  <a:cubicBezTo>
                    <a:pt x="115" y="173"/>
                    <a:pt x="115" y="172"/>
                    <a:pt x="115" y="171"/>
                  </a:cubicBezTo>
                  <a:cubicBezTo>
                    <a:pt x="115" y="171"/>
                    <a:pt x="115" y="170"/>
                    <a:pt x="115" y="170"/>
                  </a:cubicBezTo>
                  <a:cubicBezTo>
                    <a:pt x="115" y="170"/>
                    <a:pt x="115" y="169"/>
                    <a:pt x="115" y="169"/>
                  </a:cubicBezTo>
                  <a:cubicBezTo>
                    <a:pt x="116" y="168"/>
                    <a:pt x="116" y="167"/>
                    <a:pt x="116" y="166"/>
                  </a:cubicBezTo>
                  <a:cubicBezTo>
                    <a:pt x="116" y="165"/>
                    <a:pt x="116" y="165"/>
                    <a:pt x="116" y="164"/>
                  </a:cubicBezTo>
                  <a:cubicBezTo>
                    <a:pt x="118" y="163"/>
                    <a:pt x="119" y="163"/>
                    <a:pt x="121" y="161"/>
                  </a:cubicBezTo>
                  <a:cubicBezTo>
                    <a:pt x="122" y="160"/>
                    <a:pt x="123" y="159"/>
                    <a:pt x="124" y="159"/>
                  </a:cubicBezTo>
                  <a:cubicBezTo>
                    <a:pt x="125" y="159"/>
                    <a:pt x="126" y="159"/>
                    <a:pt x="127" y="159"/>
                  </a:cubicBezTo>
                  <a:cubicBezTo>
                    <a:pt x="129" y="158"/>
                    <a:pt x="132" y="158"/>
                    <a:pt x="134" y="157"/>
                  </a:cubicBezTo>
                  <a:cubicBezTo>
                    <a:pt x="139" y="154"/>
                    <a:pt x="141" y="151"/>
                    <a:pt x="140" y="147"/>
                  </a:cubicBezTo>
                  <a:cubicBezTo>
                    <a:pt x="140" y="147"/>
                    <a:pt x="140" y="146"/>
                    <a:pt x="140" y="145"/>
                  </a:cubicBezTo>
                  <a:cubicBezTo>
                    <a:pt x="140" y="145"/>
                    <a:pt x="141" y="145"/>
                    <a:pt x="141" y="145"/>
                  </a:cubicBezTo>
                  <a:cubicBezTo>
                    <a:pt x="142" y="145"/>
                    <a:pt x="143" y="145"/>
                    <a:pt x="144" y="145"/>
                  </a:cubicBezTo>
                  <a:cubicBezTo>
                    <a:pt x="147" y="143"/>
                    <a:pt x="150" y="141"/>
                    <a:pt x="151" y="138"/>
                  </a:cubicBezTo>
                  <a:cubicBezTo>
                    <a:pt x="152" y="137"/>
                    <a:pt x="153" y="135"/>
                    <a:pt x="152" y="133"/>
                  </a:cubicBezTo>
                  <a:cubicBezTo>
                    <a:pt x="152" y="131"/>
                    <a:pt x="150" y="130"/>
                    <a:pt x="149" y="130"/>
                  </a:cubicBezTo>
                  <a:cubicBezTo>
                    <a:pt x="150" y="126"/>
                    <a:pt x="148" y="124"/>
                    <a:pt x="147" y="123"/>
                  </a:cubicBezTo>
                  <a:cubicBezTo>
                    <a:pt x="147" y="123"/>
                    <a:pt x="147" y="123"/>
                    <a:pt x="147" y="123"/>
                  </a:cubicBezTo>
                  <a:cubicBezTo>
                    <a:pt x="152" y="121"/>
                    <a:pt x="153" y="117"/>
                    <a:pt x="152" y="112"/>
                  </a:cubicBezTo>
                  <a:cubicBezTo>
                    <a:pt x="152" y="112"/>
                    <a:pt x="152" y="112"/>
                    <a:pt x="152" y="112"/>
                  </a:cubicBezTo>
                  <a:cubicBezTo>
                    <a:pt x="153" y="112"/>
                    <a:pt x="153" y="112"/>
                    <a:pt x="153" y="112"/>
                  </a:cubicBezTo>
                  <a:cubicBezTo>
                    <a:pt x="156" y="108"/>
                    <a:pt x="157" y="104"/>
                    <a:pt x="157" y="100"/>
                  </a:cubicBezTo>
                  <a:cubicBezTo>
                    <a:pt x="157" y="99"/>
                    <a:pt x="157" y="98"/>
                    <a:pt x="157" y="98"/>
                  </a:cubicBezTo>
                  <a:cubicBezTo>
                    <a:pt x="157" y="93"/>
                    <a:pt x="159" y="89"/>
                    <a:pt x="161" y="85"/>
                  </a:cubicBezTo>
                  <a:cubicBezTo>
                    <a:pt x="162" y="83"/>
                    <a:pt x="162" y="83"/>
                    <a:pt x="162" y="83"/>
                  </a:cubicBezTo>
                  <a:cubicBezTo>
                    <a:pt x="163" y="81"/>
                    <a:pt x="163" y="80"/>
                    <a:pt x="163" y="78"/>
                  </a:cubicBezTo>
                  <a:cubicBezTo>
                    <a:pt x="164" y="77"/>
                    <a:pt x="164" y="77"/>
                    <a:pt x="164" y="76"/>
                  </a:cubicBezTo>
                  <a:cubicBezTo>
                    <a:pt x="164" y="74"/>
                    <a:pt x="165" y="72"/>
                    <a:pt x="166" y="71"/>
                  </a:cubicBezTo>
                  <a:cubicBezTo>
                    <a:pt x="168" y="67"/>
                    <a:pt x="172" y="61"/>
                    <a:pt x="171" y="56"/>
                  </a:cubicBezTo>
                  <a:cubicBezTo>
                    <a:pt x="170" y="52"/>
                    <a:pt x="167" y="52"/>
                    <a:pt x="166" y="52"/>
                  </a:cubicBezTo>
                  <a:close/>
                  <a:moveTo>
                    <a:pt x="67" y="139"/>
                  </a:moveTo>
                  <a:cubicBezTo>
                    <a:pt x="69" y="140"/>
                    <a:pt x="70" y="141"/>
                    <a:pt x="71" y="143"/>
                  </a:cubicBezTo>
                  <a:cubicBezTo>
                    <a:pt x="72" y="144"/>
                    <a:pt x="72" y="146"/>
                    <a:pt x="73" y="147"/>
                  </a:cubicBezTo>
                  <a:cubicBezTo>
                    <a:pt x="73" y="147"/>
                    <a:pt x="72" y="147"/>
                    <a:pt x="72" y="147"/>
                  </a:cubicBezTo>
                  <a:cubicBezTo>
                    <a:pt x="70" y="146"/>
                    <a:pt x="69" y="144"/>
                    <a:pt x="67" y="142"/>
                  </a:cubicBezTo>
                  <a:cubicBezTo>
                    <a:pt x="67" y="141"/>
                    <a:pt x="67" y="141"/>
                    <a:pt x="67" y="141"/>
                  </a:cubicBezTo>
                  <a:cubicBezTo>
                    <a:pt x="66" y="141"/>
                    <a:pt x="66" y="140"/>
                    <a:pt x="65" y="139"/>
                  </a:cubicBezTo>
                  <a:cubicBezTo>
                    <a:pt x="65" y="139"/>
                    <a:pt x="64" y="138"/>
                    <a:pt x="64" y="138"/>
                  </a:cubicBezTo>
                  <a:cubicBezTo>
                    <a:pt x="65" y="138"/>
                    <a:pt x="66" y="139"/>
                    <a:pt x="67" y="13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73">
              <a:extLst>
                <a:ext uri="{FF2B5EF4-FFF2-40B4-BE49-F238E27FC236}">
                  <a16:creationId xmlns:a16="http://schemas.microsoft.com/office/drawing/2014/main" id="{315E1CB8-1593-4C08-A995-E17B1B022C2E}"/>
                </a:ext>
              </a:extLst>
            </p:cNvPr>
            <p:cNvSpPr>
              <a:spLocks/>
            </p:cNvSpPr>
            <p:nvPr/>
          </p:nvSpPr>
          <p:spPr bwMode="auto">
            <a:xfrm>
              <a:off x="3911699" y="3202830"/>
              <a:ext cx="42587" cy="32617"/>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74">
              <a:extLst>
                <a:ext uri="{FF2B5EF4-FFF2-40B4-BE49-F238E27FC236}">
                  <a16:creationId xmlns:a16="http://schemas.microsoft.com/office/drawing/2014/main" id="{D2BF5B05-FFCE-42A9-97B0-32913D45A6BB}"/>
                </a:ext>
              </a:extLst>
            </p:cNvPr>
            <p:cNvSpPr>
              <a:spLocks/>
            </p:cNvSpPr>
            <p:nvPr/>
          </p:nvSpPr>
          <p:spPr bwMode="auto">
            <a:xfrm>
              <a:off x="3701008" y="3392417"/>
              <a:ext cx="44828" cy="73389"/>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75">
              <a:extLst>
                <a:ext uri="{FF2B5EF4-FFF2-40B4-BE49-F238E27FC236}">
                  <a16:creationId xmlns:a16="http://schemas.microsoft.com/office/drawing/2014/main" id="{40036802-4656-4C6D-A9E5-DDF3CD346C3F}"/>
                </a:ext>
              </a:extLst>
            </p:cNvPr>
            <p:cNvSpPr>
              <a:spLocks/>
            </p:cNvSpPr>
            <p:nvPr/>
          </p:nvSpPr>
          <p:spPr bwMode="auto">
            <a:xfrm>
              <a:off x="2364015" y="2490350"/>
              <a:ext cx="420262" cy="341460"/>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76">
              <a:extLst>
                <a:ext uri="{FF2B5EF4-FFF2-40B4-BE49-F238E27FC236}">
                  <a16:creationId xmlns:a16="http://schemas.microsoft.com/office/drawing/2014/main" id="{237A77E3-13D2-4A3B-9B1F-9149240617C9}"/>
                </a:ext>
              </a:extLst>
            </p:cNvPr>
            <p:cNvSpPr>
              <a:spLocks/>
            </p:cNvSpPr>
            <p:nvPr/>
          </p:nvSpPr>
          <p:spPr bwMode="auto">
            <a:xfrm>
              <a:off x="3709974" y="3624814"/>
              <a:ext cx="368710" cy="316998"/>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77">
              <a:extLst>
                <a:ext uri="{FF2B5EF4-FFF2-40B4-BE49-F238E27FC236}">
                  <a16:creationId xmlns:a16="http://schemas.microsoft.com/office/drawing/2014/main" id="{A35003AD-08CF-41BE-BCAF-9DD9CD7EE3F3}"/>
                </a:ext>
              </a:extLst>
            </p:cNvPr>
            <p:cNvSpPr>
              <a:spLocks/>
            </p:cNvSpPr>
            <p:nvPr/>
          </p:nvSpPr>
          <p:spPr bwMode="auto">
            <a:xfrm>
              <a:off x="3828768" y="3611563"/>
              <a:ext cx="80690" cy="62176"/>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78">
              <a:extLst>
                <a:ext uri="{FF2B5EF4-FFF2-40B4-BE49-F238E27FC236}">
                  <a16:creationId xmlns:a16="http://schemas.microsoft.com/office/drawing/2014/main" id="{8D47E7F1-B84D-4321-80A4-CFAE5F5765EB}"/>
                </a:ext>
              </a:extLst>
            </p:cNvPr>
            <p:cNvSpPr>
              <a:spLocks/>
            </p:cNvSpPr>
            <p:nvPr/>
          </p:nvSpPr>
          <p:spPr bwMode="auto">
            <a:xfrm>
              <a:off x="4082045" y="3227293"/>
              <a:ext cx="47069" cy="48926"/>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79">
              <a:extLst>
                <a:ext uri="{FF2B5EF4-FFF2-40B4-BE49-F238E27FC236}">
                  <a16:creationId xmlns:a16="http://schemas.microsoft.com/office/drawing/2014/main" id="{102350B1-7B1F-406A-975A-A26397739389}"/>
                </a:ext>
              </a:extLst>
            </p:cNvPr>
            <p:cNvSpPr>
              <a:spLocks/>
            </p:cNvSpPr>
            <p:nvPr/>
          </p:nvSpPr>
          <p:spPr bwMode="auto">
            <a:xfrm>
              <a:off x="4006959" y="3207926"/>
              <a:ext cx="66121" cy="111102"/>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80">
              <a:extLst>
                <a:ext uri="{FF2B5EF4-FFF2-40B4-BE49-F238E27FC236}">
                  <a16:creationId xmlns:a16="http://schemas.microsoft.com/office/drawing/2014/main" id="{4396CD1E-E836-4D98-A268-8208B63CF6F0}"/>
                </a:ext>
              </a:extLst>
            </p:cNvPr>
            <p:cNvSpPr>
              <a:spLocks/>
            </p:cNvSpPr>
            <p:nvPr/>
          </p:nvSpPr>
          <p:spPr bwMode="auto">
            <a:xfrm>
              <a:off x="4028252" y="3319028"/>
              <a:ext cx="44828" cy="67273"/>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81">
              <a:extLst>
                <a:ext uri="{FF2B5EF4-FFF2-40B4-BE49-F238E27FC236}">
                  <a16:creationId xmlns:a16="http://schemas.microsoft.com/office/drawing/2014/main" id="{869AD557-4E62-469B-A6F3-13E61C9C3DF4}"/>
                </a:ext>
              </a:extLst>
            </p:cNvPr>
            <p:cNvSpPr>
              <a:spLocks/>
            </p:cNvSpPr>
            <p:nvPr/>
          </p:nvSpPr>
          <p:spPr bwMode="auto">
            <a:xfrm>
              <a:off x="3947562" y="3207926"/>
              <a:ext cx="59397" cy="45868"/>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82">
              <a:extLst>
                <a:ext uri="{FF2B5EF4-FFF2-40B4-BE49-F238E27FC236}">
                  <a16:creationId xmlns:a16="http://schemas.microsoft.com/office/drawing/2014/main" id="{81DA996D-7D1B-447C-AD48-3F0223F60A78}"/>
                </a:ext>
              </a:extLst>
            </p:cNvPr>
            <p:cNvSpPr>
              <a:spLocks/>
            </p:cNvSpPr>
            <p:nvPr/>
          </p:nvSpPr>
          <p:spPr bwMode="auto">
            <a:xfrm>
              <a:off x="2974795" y="2254895"/>
              <a:ext cx="35862" cy="54022"/>
            </a:xfrm>
            <a:custGeom>
              <a:avLst/>
              <a:gdLst>
                <a:gd name="T0" fmla="*/ 8 w 12"/>
                <a:gd name="T1" fmla="*/ 4 h 20"/>
                <a:gd name="T2" fmla="*/ 5 w 12"/>
                <a:gd name="T3" fmla="*/ 3 h 20"/>
                <a:gd name="T4" fmla="*/ 5 w 12"/>
                <a:gd name="T5" fmla="*/ 0 h 20"/>
                <a:gd name="T6" fmla="*/ 1 w 12"/>
                <a:gd name="T7" fmla="*/ 3 h 20"/>
                <a:gd name="T8" fmla="*/ 0 w 12"/>
                <a:gd name="T9" fmla="*/ 8 h 20"/>
                <a:gd name="T10" fmla="*/ 7 w 12"/>
                <a:gd name="T11" fmla="*/ 20 h 20"/>
                <a:gd name="T12" fmla="*/ 7 w 12"/>
                <a:gd name="T13" fmla="*/ 17 h 20"/>
                <a:gd name="T14" fmla="*/ 8 w 12"/>
                <a:gd name="T15" fmla="*/ 17 h 20"/>
                <a:gd name="T16" fmla="*/ 12 w 12"/>
                <a:gd name="T17" fmla="*/ 11 h 20"/>
                <a:gd name="T18" fmla="*/ 8 w 12"/>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0">
                  <a:moveTo>
                    <a:pt x="8" y="4"/>
                  </a:moveTo>
                  <a:cubicBezTo>
                    <a:pt x="7" y="3"/>
                    <a:pt x="6" y="3"/>
                    <a:pt x="5" y="3"/>
                  </a:cubicBezTo>
                  <a:cubicBezTo>
                    <a:pt x="5" y="0"/>
                    <a:pt x="5" y="0"/>
                    <a:pt x="5" y="0"/>
                  </a:cubicBezTo>
                  <a:cubicBezTo>
                    <a:pt x="3" y="0"/>
                    <a:pt x="2" y="1"/>
                    <a:pt x="1" y="3"/>
                  </a:cubicBezTo>
                  <a:cubicBezTo>
                    <a:pt x="0" y="5"/>
                    <a:pt x="0" y="7"/>
                    <a:pt x="0" y="8"/>
                  </a:cubicBezTo>
                  <a:cubicBezTo>
                    <a:pt x="0" y="14"/>
                    <a:pt x="2" y="20"/>
                    <a:pt x="7" y="20"/>
                  </a:cubicBezTo>
                  <a:cubicBezTo>
                    <a:pt x="7" y="17"/>
                    <a:pt x="7" y="17"/>
                    <a:pt x="7" y="17"/>
                  </a:cubicBezTo>
                  <a:cubicBezTo>
                    <a:pt x="8" y="17"/>
                    <a:pt x="8" y="17"/>
                    <a:pt x="8" y="17"/>
                  </a:cubicBezTo>
                  <a:cubicBezTo>
                    <a:pt x="10" y="17"/>
                    <a:pt x="12" y="12"/>
                    <a:pt x="12" y="11"/>
                  </a:cubicBezTo>
                  <a:cubicBezTo>
                    <a:pt x="12" y="9"/>
                    <a:pt x="9" y="6"/>
                    <a:pt x="8"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83">
              <a:extLst>
                <a:ext uri="{FF2B5EF4-FFF2-40B4-BE49-F238E27FC236}">
                  <a16:creationId xmlns:a16="http://schemas.microsoft.com/office/drawing/2014/main" id="{A273F7E3-1E64-4FC4-AC91-B79340A8D44F}"/>
                </a:ext>
              </a:extLst>
            </p:cNvPr>
            <p:cNvSpPr>
              <a:spLocks noEditPoints="1"/>
            </p:cNvSpPr>
            <p:nvPr/>
          </p:nvSpPr>
          <p:spPr bwMode="auto">
            <a:xfrm>
              <a:off x="2777552" y="2408807"/>
              <a:ext cx="229743" cy="246667"/>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84">
              <a:extLst>
                <a:ext uri="{FF2B5EF4-FFF2-40B4-BE49-F238E27FC236}">
                  <a16:creationId xmlns:a16="http://schemas.microsoft.com/office/drawing/2014/main" id="{1F0DBC50-5C6F-4738-B7DC-C02D3F76EA5B}"/>
                </a:ext>
              </a:extLst>
            </p:cNvPr>
            <p:cNvSpPr>
              <a:spLocks/>
            </p:cNvSpPr>
            <p:nvPr/>
          </p:nvSpPr>
          <p:spPr bwMode="auto">
            <a:xfrm>
              <a:off x="3001692" y="2276300"/>
              <a:ext cx="97501" cy="89697"/>
            </a:xfrm>
            <a:custGeom>
              <a:avLst/>
              <a:gdLst>
                <a:gd name="T0" fmla="*/ 29 w 33"/>
                <a:gd name="T1" fmla="*/ 15 h 33"/>
                <a:gd name="T2" fmla="*/ 33 w 33"/>
                <a:gd name="T3" fmla="*/ 1 h 33"/>
                <a:gd name="T4" fmla="*/ 30 w 33"/>
                <a:gd name="T5" fmla="*/ 0 h 33"/>
                <a:gd name="T6" fmla="*/ 24 w 33"/>
                <a:gd name="T7" fmla="*/ 0 h 33"/>
                <a:gd name="T8" fmla="*/ 21 w 33"/>
                <a:gd name="T9" fmla="*/ 0 h 33"/>
                <a:gd name="T10" fmla="*/ 19 w 33"/>
                <a:gd name="T11" fmla="*/ 0 h 33"/>
                <a:gd name="T12" fmla="*/ 9 w 33"/>
                <a:gd name="T13" fmla="*/ 2 h 33"/>
                <a:gd name="T14" fmla="*/ 5 w 33"/>
                <a:gd name="T15" fmla="*/ 3 h 33"/>
                <a:gd name="T16" fmla="*/ 1 w 33"/>
                <a:gd name="T17" fmla="*/ 15 h 33"/>
                <a:gd name="T18" fmla="*/ 5 w 33"/>
                <a:gd name="T19" fmla="*/ 27 h 33"/>
                <a:gd name="T20" fmla="*/ 15 w 33"/>
                <a:gd name="T21" fmla="*/ 33 h 33"/>
                <a:gd name="T22" fmla="*/ 15 w 33"/>
                <a:gd name="T23" fmla="*/ 33 h 33"/>
                <a:gd name="T24" fmla="*/ 21 w 33"/>
                <a:gd name="T25" fmla="*/ 30 h 33"/>
                <a:gd name="T26" fmla="*/ 22 w 33"/>
                <a:gd name="T27" fmla="*/ 29 h 33"/>
                <a:gd name="T28" fmla="*/ 23 w 33"/>
                <a:gd name="T29" fmla="*/ 29 h 33"/>
                <a:gd name="T30" fmla="*/ 25 w 33"/>
                <a:gd name="T31" fmla="*/ 29 h 33"/>
                <a:gd name="T32" fmla="*/ 28 w 33"/>
                <a:gd name="T33" fmla="*/ 17 h 33"/>
                <a:gd name="T34" fmla="*/ 28 w 33"/>
                <a:gd name="T35" fmla="*/ 16 h 33"/>
                <a:gd name="T36" fmla="*/ 27 w 33"/>
                <a:gd name="T37" fmla="*/ 16 h 33"/>
                <a:gd name="T38" fmla="*/ 28 w 33"/>
                <a:gd name="T39" fmla="*/ 15 h 33"/>
                <a:gd name="T40" fmla="*/ 29 w 33"/>
                <a:gd name="T41" fmla="*/ 1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29" y="15"/>
                  </a:moveTo>
                  <a:cubicBezTo>
                    <a:pt x="33" y="1"/>
                    <a:pt x="33" y="1"/>
                    <a:pt x="33" y="1"/>
                  </a:cubicBezTo>
                  <a:cubicBezTo>
                    <a:pt x="30" y="0"/>
                    <a:pt x="30" y="0"/>
                    <a:pt x="30" y="0"/>
                  </a:cubicBezTo>
                  <a:cubicBezTo>
                    <a:pt x="28" y="0"/>
                    <a:pt x="26" y="0"/>
                    <a:pt x="24" y="0"/>
                  </a:cubicBezTo>
                  <a:cubicBezTo>
                    <a:pt x="23" y="0"/>
                    <a:pt x="22" y="0"/>
                    <a:pt x="21" y="0"/>
                  </a:cubicBezTo>
                  <a:cubicBezTo>
                    <a:pt x="21" y="0"/>
                    <a:pt x="20" y="0"/>
                    <a:pt x="19" y="0"/>
                  </a:cubicBezTo>
                  <a:cubicBezTo>
                    <a:pt x="16" y="0"/>
                    <a:pt x="12" y="1"/>
                    <a:pt x="9" y="2"/>
                  </a:cubicBezTo>
                  <a:cubicBezTo>
                    <a:pt x="8" y="2"/>
                    <a:pt x="6" y="2"/>
                    <a:pt x="5" y="3"/>
                  </a:cubicBezTo>
                  <a:cubicBezTo>
                    <a:pt x="0" y="4"/>
                    <a:pt x="1" y="15"/>
                    <a:pt x="1" y="15"/>
                  </a:cubicBezTo>
                  <a:cubicBezTo>
                    <a:pt x="1" y="19"/>
                    <a:pt x="3" y="24"/>
                    <a:pt x="5" y="27"/>
                  </a:cubicBezTo>
                  <a:cubicBezTo>
                    <a:pt x="7" y="30"/>
                    <a:pt x="11" y="33"/>
                    <a:pt x="15" y="33"/>
                  </a:cubicBezTo>
                  <a:cubicBezTo>
                    <a:pt x="15" y="33"/>
                    <a:pt x="15" y="33"/>
                    <a:pt x="15" y="33"/>
                  </a:cubicBezTo>
                  <a:cubicBezTo>
                    <a:pt x="18" y="33"/>
                    <a:pt x="19" y="31"/>
                    <a:pt x="21" y="30"/>
                  </a:cubicBezTo>
                  <a:cubicBezTo>
                    <a:pt x="21" y="30"/>
                    <a:pt x="21" y="30"/>
                    <a:pt x="22" y="29"/>
                  </a:cubicBezTo>
                  <a:cubicBezTo>
                    <a:pt x="22" y="29"/>
                    <a:pt x="22" y="29"/>
                    <a:pt x="23" y="29"/>
                  </a:cubicBezTo>
                  <a:cubicBezTo>
                    <a:pt x="25" y="29"/>
                    <a:pt x="25" y="29"/>
                    <a:pt x="25" y="29"/>
                  </a:cubicBezTo>
                  <a:cubicBezTo>
                    <a:pt x="28" y="17"/>
                    <a:pt x="28" y="17"/>
                    <a:pt x="28" y="17"/>
                  </a:cubicBezTo>
                  <a:cubicBezTo>
                    <a:pt x="28" y="16"/>
                    <a:pt x="28" y="16"/>
                    <a:pt x="28" y="16"/>
                  </a:cubicBezTo>
                  <a:cubicBezTo>
                    <a:pt x="27" y="16"/>
                    <a:pt x="27" y="16"/>
                    <a:pt x="27" y="16"/>
                  </a:cubicBezTo>
                  <a:cubicBezTo>
                    <a:pt x="28" y="15"/>
                    <a:pt x="28" y="15"/>
                    <a:pt x="28" y="15"/>
                  </a:cubicBezTo>
                  <a:lnTo>
                    <a:pt x="29" y="15"/>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85">
              <a:extLst>
                <a:ext uri="{FF2B5EF4-FFF2-40B4-BE49-F238E27FC236}">
                  <a16:creationId xmlns:a16="http://schemas.microsoft.com/office/drawing/2014/main" id="{8A12B0D8-7423-4045-AFB5-A065D96C6E30}"/>
                </a:ext>
              </a:extLst>
            </p:cNvPr>
            <p:cNvSpPr>
              <a:spLocks/>
            </p:cNvSpPr>
            <p:nvPr/>
          </p:nvSpPr>
          <p:spPr bwMode="auto">
            <a:xfrm>
              <a:off x="2691259" y="2287512"/>
              <a:ext cx="262243" cy="148816"/>
            </a:xfrm>
            <a:custGeom>
              <a:avLst/>
              <a:gdLst>
                <a:gd name="T0" fmla="*/ 86 w 88"/>
                <a:gd name="T1" fmla="*/ 9 h 55"/>
                <a:gd name="T2" fmla="*/ 78 w 88"/>
                <a:gd name="T3" fmla="*/ 0 h 55"/>
                <a:gd name="T4" fmla="*/ 77 w 88"/>
                <a:gd name="T5" fmla="*/ 0 h 55"/>
                <a:gd name="T6" fmla="*/ 71 w 88"/>
                <a:gd name="T7" fmla="*/ 5 h 55"/>
                <a:gd name="T8" fmla="*/ 71 w 88"/>
                <a:gd name="T9" fmla="*/ 6 h 55"/>
                <a:gd name="T10" fmla="*/ 70 w 88"/>
                <a:gd name="T11" fmla="*/ 6 h 55"/>
                <a:gd name="T12" fmla="*/ 69 w 88"/>
                <a:gd name="T13" fmla="*/ 5 h 55"/>
                <a:gd name="T14" fmla="*/ 67 w 88"/>
                <a:gd name="T15" fmla="*/ 3 h 55"/>
                <a:gd name="T16" fmla="*/ 58 w 88"/>
                <a:gd name="T17" fmla="*/ 0 h 55"/>
                <a:gd name="T18" fmla="*/ 49 w 88"/>
                <a:gd name="T19" fmla="*/ 2 h 55"/>
                <a:gd name="T20" fmla="*/ 24 w 88"/>
                <a:gd name="T21" fmla="*/ 16 h 55"/>
                <a:gd name="T22" fmla="*/ 22 w 88"/>
                <a:gd name="T23" fmla="*/ 17 h 55"/>
                <a:gd name="T24" fmla="*/ 16 w 88"/>
                <a:gd name="T25" fmla="*/ 20 h 55"/>
                <a:gd name="T26" fmla="*/ 15 w 88"/>
                <a:gd name="T27" fmla="*/ 20 h 55"/>
                <a:gd name="T28" fmla="*/ 14 w 88"/>
                <a:gd name="T29" fmla="*/ 20 h 55"/>
                <a:gd name="T30" fmla="*/ 12 w 88"/>
                <a:gd name="T31" fmla="*/ 20 h 55"/>
                <a:gd name="T32" fmla="*/ 7 w 88"/>
                <a:gd name="T33" fmla="*/ 21 h 55"/>
                <a:gd name="T34" fmla="*/ 1 w 88"/>
                <a:gd name="T35" fmla="*/ 31 h 55"/>
                <a:gd name="T36" fmla="*/ 3 w 88"/>
                <a:gd name="T37" fmla="*/ 37 h 55"/>
                <a:gd name="T38" fmla="*/ 9 w 88"/>
                <a:gd name="T39" fmla="*/ 39 h 55"/>
                <a:gd name="T40" fmla="*/ 11 w 88"/>
                <a:gd name="T41" fmla="*/ 39 h 55"/>
                <a:gd name="T42" fmla="*/ 11 w 88"/>
                <a:gd name="T43" fmla="*/ 39 h 55"/>
                <a:gd name="T44" fmla="*/ 10 w 88"/>
                <a:gd name="T45" fmla="*/ 42 h 55"/>
                <a:gd name="T46" fmla="*/ 8 w 88"/>
                <a:gd name="T47" fmla="*/ 46 h 55"/>
                <a:gd name="T48" fmla="*/ 8 w 88"/>
                <a:gd name="T49" fmla="*/ 51 h 55"/>
                <a:gd name="T50" fmla="*/ 11 w 88"/>
                <a:gd name="T51" fmla="*/ 52 h 55"/>
                <a:gd name="T52" fmla="*/ 11 w 88"/>
                <a:gd name="T53" fmla="*/ 52 h 55"/>
                <a:gd name="T54" fmla="*/ 15 w 88"/>
                <a:gd name="T55" fmla="*/ 50 h 55"/>
                <a:gd name="T56" fmla="*/ 15 w 88"/>
                <a:gd name="T57" fmla="*/ 50 h 55"/>
                <a:gd name="T58" fmla="*/ 21 w 88"/>
                <a:gd name="T59" fmla="*/ 55 h 55"/>
                <a:gd name="T60" fmla="*/ 29 w 88"/>
                <a:gd name="T61" fmla="*/ 48 h 55"/>
                <a:gd name="T62" fmla="*/ 30 w 88"/>
                <a:gd name="T63" fmla="*/ 46 h 55"/>
                <a:gd name="T64" fmla="*/ 31 w 88"/>
                <a:gd name="T65" fmla="*/ 44 h 55"/>
                <a:gd name="T66" fmla="*/ 35 w 88"/>
                <a:gd name="T67" fmla="*/ 47 h 55"/>
                <a:gd name="T68" fmla="*/ 36 w 88"/>
                <a:gd name="T69" fmla="*/ 47 h 55"/>
                <a:gd name="T70" fmla="*/ 46 w 88"/>
                <a:gd name="T71" fmla="*/ 37 h 55"/>
                <a:gd name="T72" fmla="*/ 48 w 88"/>
                <a:gd name="T73" fmla="*/ 35 h 55"/>
                <a:gd name="T74" fmla="*/ 49 w 88"/>
                <a:gd name="T75" fmla="*/ 33 h 55"/>
                <a:gd name="T76" fmla="*/ 51 w 88"/>
                <a:gd name="T77" fmla="*/ 31 h 55"/>
                <a:gd name="T78" fmla="*/ 49 w 88"/>
                <a:gd name="T79" fmla="*/ 35 h 55"/>
                <a:gd name="T80" fmla="*/ 46 w 88"/>
                <a:gd name="T81" fmla="*/ 39 h 55"/>
                <a:gd name="T82" fmla="*/ 47 w 88"/>
                <a:gd name="T83" fmla="*/ 46 h 55"/>
                <a:gd name="T84" fmla="*/ 53 w 88"/>
                <a:gd name="T85" fmla="*/ 49 h 55"/>
                <a:gd name="T86" fmla="*/ 59 w 88"/>
                <a:gd name="T87" fmla="*/ 46 h 55"/>
                <a:gd name="T88" fmla="*/ 61 w 88"/>
                <a:gd name="T89" fmla="*/ 44 h 55"/>
                <a:gd name="T90" fmla="*/ 64 w 88"/>
                <a:gd name="T91" fmla="*/ 42 h 55"/>
                <a:gd name="T92" fmla="*/ 66 w 88"/>
                <a:gd name="T93" fmla="*/ 41 h 55"/>
                <a:gd name="T94" fmla="*/ 72 w 88"/>
                <a:gd name="T95" fmla="*/ 38 h 55"/>
                <a:gd name="T96" fmla="*/ 75 w 88"/>
                <a:gd name="T97" fmla="*/ 28 h 55"/>
                <a:gd name="T98" fmla="*/ 76 w 88"/>
                <a:gd name="T99" fmla="*/ 22 h 55"/>
                <a:gd name="T100" fmla="*/ 80 w 88"/>
                <a:gd name="T101" fmla="*/ 20 h 55"/>
                <a:gd name="T102" fmla="*/ 86 w 88"/>
                <a:gd name="T103"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 h="55">
                  <a:moveTo>
                    <a:pt x="86" y="9"/>
                  </a:moveTo>
                  <a:cubicBezTo>
                    <a:pt x="85" y="6"/>
                    <a:pt x="82" y="1"/>
                    <a:pt x="78" y="0"/>
                  </a:cubicBezTo>
                  <a:cubicBezTo>
                    <a:pt x="77" y="0"/>
                    <a:pt x="77" y="0"/>
                    <a:pt x="77" y="0"/>
                  </a:cubicBezTo>
                  <a:cubicBezTo>
                    <a:pt x="74" y="0"/>
                    <a:pt x="72" y="3"/>
                    <a:pt x="71" y="5"/>
                  </a:cubicBezTo>
                  <a:cubicBezTo>
                    <a:pt x="71" y="6"/>
                    <a:pt x="71" y="6"/>
                    <a:pt x="71" y="6"/>
                  </a:cubicBezTo>
                  <a:cubicBezTo>
                    <a:pt x="71" y="6"/>
                    <a:pt x="71" y="6"/>
                    <a:pt x="70" y="6"/>
                  </a:cubicBezTo>
                  <a:cubicBezTo>
                    <a:pt x="70" y="6"/>
                    <a:pt x="69" y="6"/>
                    <a:pt x="69" y="5"/>
                  </a:cubicBezTo>
                  <a:cubicBezTo>
                    <a:pt x="68" y="4"/>
                    <a:pt x="68" y="4"/>
                    <a:pt x="67" y="3"/>
                  </a:cubicBezTo>
                  <a:cubicBezTo>
                    <a:pt x="64" y="1"/>
                    <a:pt x="61" y="0"/>
                    <a:pt x="58" y="0"/>
                  </a:cubicBezTo>
                  <a:cubicBezTo>
                    <a:pt x="55" y="0"/>
                    <a:pt x="52" y="0"/>
                    <a:pt x="49" y="2"/>
                  </a:cubicBezTo>
                  <a:cubicBezTo>
                    <a:pt x="39" y="6"/>
                    <a:pt x="31" y="11"/>
                    <a:pt x="24" y="16"/>
                  </a:cubicBezTo>
                  <a:cubicBezTo>
                    <a:pt x="23" y="16"/>
                    <a:pt x="23" y="17"/>
                    <a:pt x="22" y="17"/>
                  </a:cubicBezTo>
                  <a:cubicBezTo>
                    <a:pt x="20" y="19"/>
                    <a:pt x="18" y="20"/>
                    <a:pt x="16" y="20"/>
                  </a:cubicBezTo>
                  <a:cubicBezTo>
                    <a:pt x="15" y="20"/>
                    <a:pt x="15" y="20"/>
                    <a:pt x="15" y="20"/>
                  </a:cubicBezTo>
                  <a:cubicBezTo>
                    <a:pt x="14" y="20"/>
                    <a:pt x="14" y="20"/>
                    <a:pt x="14" y="20"/>
                  </a:cubicBezTo>
                  <a:cubicBezTo>
                    <a:pt x="13" y="20"/>
                    <a:pt x="13" y="20"/>
                    <a:pt x="12" y="20"/>
                  </a:cubicBezTo>
                  <a:cubicBezTo>
                    <a:pt x="10" y="20"/>
                    <a:pt x="9" y="20"/>
                    <a:pt x="7" y="21"/>
                  </a:cubicBezTo>
                  <a:cubicBezTo>
                    <a:pt x="4" y="23"/>
                    <a:pt x="1" y="27"/>
                    <a:pt x="1" y="31"/>
                  </a:cubicBezTo>
                  <a:cubicBezTo>
                    <a:pt x="0" y="33"/>
                    <a:pt x="1" y="35"/>
                    <a:pt x="3" y="37"/>
                  </a:cubicBezTo>
                  <a:cubicBezTo>
                    <a:pt x="4" y="39"/>
                    <a:pt x="7" y="39"/>
                    <a:pt x="9" y="39"/>
                  </a:cubicBezTo>
                  <a:cubicBezTo>
                    <a:pt x="10" y="39"/>
                    <a:pt x="11" y="39"/>
                    <a:pt x="11" y="39"/>
                  </a:cubicBezTo>
                  <a:cubicBezTo>
                    <a:pt x="11" y="39"/>
                    <a:pt x="11" y="39"/>
                    <a:pt x="11" y="39"/>
                  </a:cubicBezTo>
                  <a:cubicBezTo>
                    <a:pt x="11" y="40"/>
                    <a:pt x="11" y="41"/>
                    <a:pt x="10" y="42"/>
                  </a:cubicBezTo>
                  <a:cubicBezTo>
                    <a:pt x="9" y="43"/>
                    <a:pt x="8" y="44"/>
                    <a:pt x="8" y="46"/>
                  </a:cubicBezTo>
                  <a:cubicBezTo>
                    <a:pt x="7" y="47"/>
                    <a:pt x="7" y="49"/>
                    <a:pt x="8" y="51"/>
                  </a:cubicBezTo>
                  <a:cubicBezTo>
                    <a:pt x="9" y="52"/>
                    <a:pt x="10" y="52"/>
                    <a:pt x="11" y="52"/>
                  </a:cubicBezTo>
                  <a:cubicBezTo>
                    <a:pt x="11" y="52"/>
                    <a:pt x="11" y="52"/>
                    <a:pt x="11" y="52"/>
                  </a:cubicBezTo>
                  <a:cubicBezTo>
                    <a:pt x="13" y="52"/>
                    <a:pt x="14" y="51"/>
                    <a:pt x="15" y="50"/>
                  </a:cubicBezTo>
                  <a:cubicBezTo>
                    <a:pt x="15" y="50"/>
                    <a:pt x="15" y="50"/>
                    <a:pt x="15" y="50"/>
                  </a:cubicBezTo>
                  <a:cubicBezTo>
                    <a:pt x="17" y="54"/>
                    <a:pt x="19" y="55"/>
                    <a:pt x="21" y="55"/>
                  </a:cubicBezTo>
                  <a:cubicBezTo>
                    <a:pt x="25" y="55"/>
                    <a:pt x="28" y="50"/>
                    <a:pt x="29" y="48"/>
                  </a:cubicBezTo>
                  <a:cubicBezTo>
                    <a:pt x="30" y="47"/>
                    <a:pt x="30" y="47"/>
                    <a:pt x="30" y="46"/>
                  </a:cubicBezTo>
                  <a:cubicBezTo>
                    <a:pt x="30" y="45"/>
                    <a:pt x="31" y="45"/>
                    <a:pt x="31" y="44"/>
                  </a:cubicBezTo>
                  <a:cubicBezTo>
                    <a:pt x="32" y="46"/>
                    <a:pt x="33" y="46"/>
                    <a:pt x="35" y="47"/>
                  </a:cubicBezTo>
                  <a:cubicBezTo>
                    <a:pt x="35" y="47"/>
                    <a:pt x="35" y="47"/>
                    <a:pt x="36" y="47"/>
                  </a:cubicBezTo>
                  <a:cubicBezTo>
                    <a:pt x="40" y="47"/>
                    <a:pt x="43" y="42"/>
                    <a:pt x="46" y="37"/>
                  </a:cubicBezTo>
                  <a:cubicBezTo>
                    <a:pt x="47" y="36"/>
                    <a:pt x="47" y="35"/>
                    <a:pt x="48" y="35"/>
                  </a:cubicBezTo>
                  <a:cubicBezTo>
                    <a:pt x="48" y="34"/>
                    <a:pt x="48" y="34"/>
                    <a:pt x="49" y="33"/>
                  </a:cubicBezTo>
                  <a:cubicBezTo>
                    <a:pt x="49" y="33"/>
                    <a:pt x="50" y="32"/>
                    <a:pt x="51" y="31"/>
                  </a:cubicBezTo>
                  <a:cubicBezTo>
                    <a:pt x="50" y="32"/>
                    <a:pt x="49" y="34"/>
                    <a:pt x="49" y="35"/>
                  </a:cubicBezTo>
                  <a:cubicBezTo>
                    <a:pt x="47" y="37"/>
                    <a:pt x="47" y="38"/>
                    <a:pt x="46" y="39"/>
                  </a:cubicBezTo>
                  <a:cubicBezTo>
                    <a:pt x="45" y="43"/>
                    <a:pt x="46" y="45"/>
                    <a:pt x="47" y="46"/>
                  </a:cubicBezTo>
                  <a:cubicBezTo>
                    <a:pt x="49" y="48"/>
                    <a:pt x="50" y="49"/>
                    <a:pt x="53" y="49"/>
                  </a:cubicBezTo>
                  <a:cubicBezTo>
                    <a:pt x="55" y="49"/>
                    <a:pt x="58" y="48"/>
                    <a:pt x="59" y="46"/>
                  </a:cubicBezTo>
                  <a:cubicBezTo>
                    <a:pt x="60" y="45"/>
                    <a:pt x="61" y="45"/>
                    <a:pt x="61" y="44"/>
                  </a:cubicBezTo>
                  <a:cubicBezTo>
                    <a:pt x="62" y="43"/>
                    <a:pt x="63" y="42"/>
                    <a:pt x="64" y="42"/>
                  </a:cubicBezTo>
                  <a:cubicBezTo>
                    <a:pt x="65" y="41"/>
                    <a:pt x="66" y="41"/>
                    <a:pt x="66" y="41"/>
                  </a:cubicBezTo>
                  <a:cubicBezTo>
                    <a:pt x="68" y="40"/>
                    <a:pt x="70" y="40"/>
                    <a:pt x="72" y="38"/>
                  </a:cubicBezTo>
                  <a:cubicBezTo>
                    <a:pt x="75" y="35"/>
                    <a:pt x="75" y="31"/>
                    <a:pt x="75" y="28"/>
                  </a:cubicBezTo>
                  <a:cubicBezTo>
                    <a:pt x="75" y="25"/>
                    <a:pt x="75" y="23"/>
                    <a:pt x="76" y="22"/>
                  </a:cubicBezTo>
                  <a:cubicBezTo>
                    <a:pt x="77" y="21"/>
                    <a:pt x="78" y="21"/>
                    <a:pt x="80" y="20"/>
                  </a:cubicBezTo>
                  <a:cubicBezTo>
                    <a:pt x="83" y="19"/>
                    <a:pt x="88" y="16"/>
                    <a:pt x="86" y="9"/>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86">
              <a:extLst>
                <a:ext uri="{FF2B5EF4-FFF2-40B4-BE49-F238E27FC236}">
                  <a16:creationId xmlns:a16="http://schemas.microsoft.com/office/drawing/2014/main" id="{4BB7CE33-DD2F-4BEA-93A9-B6CE8AA6665E}"/>
                </a:ext>
              </a:extLst>
            </p:cNvPr>
            <p:cNvSpPr>
              <a:spLocks/>
            </p:cNvSpPr>
            <p:nvPr/>
          </p:nvSpPr>
          <p:spPr bwMode="auto">
            <a:xfrm>
              <a:off x="2921002" y="2374151"/>
              <a:ext cx="53794" cy="37714"/>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87">
              <a:extLst>
                <a:ext uri="{FF2B5EF4-FFF2-40B4-BE49-F238E27FC236}">
                  <a16:creationId xmlns:a16="http://schemas.microsoft.com/office/drawing/2014/main" id="{6E75AA83-8473-4041-9F88-5F90AE270B0D}"/>
                </a:ext>
              </a:extLst>
            </p:cNvPr>
            <p:cNvSpPr>
              <a:spLocks/>
            </p:cNvSpPr>
            <p:nvPr/>
          </p:nvSpPr>
          <p:spPr bwMode="auto">
            <a:xfrm>
              <a:off x="3025227" y="2211066"/>
              <a:ext cx="97501" cy="65234"/>
            </a:xfrm>
            <a:custGeom>
              <a:avLst/>
              <a:gdLst>
                <a:gd name="T0" fmla="*/ 29 w 33"/>
                <a:gd name="T1" fmla="*/ 0 h 24"/>
                <a:gd name="T2" fmla="*/ 29 w 33"/>
                <a:gd name="T3" fmla="*/ 0 h 24"/>
                <a:gd name="T4" fmla="*/ 22 w 33"/>
                <a:gd name="T5" fmla="*/ 3 h 24"/>
                <a:gd name="T6" fmla="*/ 19 w 33"/>
                <a:gd name="T7" fmla="*/ 4 h 24"/>
                <a:gd name="T8" fmla="*/ 13 w 33"/>
                <a:gd name="T9" fmla="*/ 5 h 24"/>
                <a:gd name="T10" fmla="*/ 5 w 33"/>
                <a:gd name="T11" fmla="*/ 7 h 24"/>
                <a:gd name="T12" fmla="*/ 1 w 33"/>
                <a:gd name="T13" fmla="*/ 14 h 24"/>
                <a:gd name="T14" fmla="*/ 7 w 33"/>
                <a:gd name="T15" fmla="*/ 19 h 24"/>
                <a:gd name="T16" fmla="*/ 10 w 33"/>
                <a:gd name="T17" fmla="*/ 18 h 24"/>
                <a:gd name="T18" fmla="*/ 12 w 33"/>
                <a:gd name="T19" fmla="*/ 18 h 24"/>
                <a:gd name="T20" fmla="*/ 12 w 33"/>
                <a:gd name="T21" fmla="*/ 18 h 24"/>
                <a:gd name="T22" fmla="*/ 16 w 33"/>
                <a:gd name="T23" fmla="*/ 22 h 24"/>
                <a:gd name="T24" fmla="*/ 20 w 33"/>
                <a:gd name="T25" fmla="*/ 23 h 24"/>
                <a:gd name="T26" fmla="*/ 22 w 33"/>
                <a:gd name="T27" fmla="*/ 23 h 24"/>
                <a:gd name="T28" fmla="*/ 23 w 33"/>
                <a:gd name="T29" fmla="*/ 23 h 24"/>
                <a:gd name="T30" fmla="*/ 26 w 33"/>
                <a:gd name="T31" fmla="*/ 24 h 24"/>
                <a:gd name="T32" fmla="*/ 33 w 33"/>
                <a:gd name="T33" fmla="*/ 0 h 24"/>
                <a:gd name="T34" fmla="*/ 29 w 33"/>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4">
                  <a:moveTo>
                    <a:pt x="29" y="0"/>
                  </a:moveTo>
                  <a:cubicBezTo>
                    <a:pt x="29" y="0"/>
                    <a:pt x="29" y="0"/>
                    <a:pt x="29" y="0"/>
                  </a:cubicBezTo>
                  <a:cubicBezTo>
                    <a:pt x="26" y="0"/>
                    <a:pt x="24" y="1"/>
                    <a:pt x="22" y="3"/>
                  </a:cubicBezTo>
                  <a:cubicBezTo>
                    <a:pt x="21" y="3"/>
                    <a:pt x="20" y="4"/>
                    <a:pt x="19" y="4"/>
                  </a:cubicBezTo>
                  <a:cubicBezTo>
                    <a:pt x="17" y="5"/>
                    <a:pt x="15" y="5"/>
                    <a:pt x="13" y="5"/>
                  </a:cubicBezTo>
                  <a:cubicBezTo>
                    <a:pt x="10" y="5"/>
                    <a:pt x="8" y="6"/>
                    <a:pt x="5" y="7"/>
                  </a:cubicBezTo>
                  <a:cubicBezTo>
                    <a:pt x="4" y="8"/>
                    <a:pt x="0" y="10"/>
                    <a:pt x="1" y="14"/>
                  </a:cubicBezTo>
                  <a:cubicBezTo>
                    <a:pt x="2" y="17"/>
                    <a:pt x="4" y="19"/>
                    <a:pt x="7" y="19"/>
                  </a:cubicBezTo>
                  <a:cubicBezTo>
                    <a:pt x="8" y="19"/>
                    <a:pt x="9" y="19"/>
                    <a:pt x="10" y="18"/>
                  </a:cubicBezTo>
                  <a:cubicBezTo>
                    <a:pt x="11" y="18"/>
                    <a:pt x="12" y="18"/>
                    <a:pt x="12" y="18"/>
                  </a:cubicBezTo>
                  <a:cubicBezTo>
                    <a:pt x="12" y="18"/>
                    <a:pt x="12" y="18"/>
                    <a:pt x="12" y="18"/>
                  </a:cubicBezTo>
                  <a:cubicBezTo>
                    <a:pt x="12" y="19"/>
                    <a:pt x="13" y="21"/>
                    <a:pt x="16" y="22"/>
                  </a:cubicBezTo>
                  <a:cubicBezTo>
                    <a:pt x="17" y="22"/>
                    <a:pt x="19" y="23"/>
                    <a:pt x="20" y="23"/>
                  </a:cubicBezTo>
                  <a:cubicBezTo>
                    <a:pt x="21" y="23"/>
                    <a:pt x="22" y="23"/>
                    <a:pt x="22" y="23"/>
                  </a:cubicBezTo>
                  <a:cubicBezTo>
                    <a:pt x="22" y="23"/>
                    <a:pt x="22" y="23"/>
                    <a:pt x="23" y="23"/>
                  </a:cubicBezTo>
                  <a:cubicBezTo>
                    <a:pt x="26" y="24"/>
                    <a:pt x="26" y="24"/>
                    <a:pt x="26" y="24"/>
                  </a:cubicBezTo>
                  <a:cubicBezTo>
                    <a:pt x="33" y="0"/>
                    <a:pt x="33" y="0"/>
                    <a:pt x="33" y="0"/>
                  </a:cubicBezTo>
                  <a:lnTo>
                    <a:pt x="29" y="0"/>
                  </a:ln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88">
              <a:extLst>
                <a:ext uri="{FF2B5EF4-FFF2-40B4-BE49-F238E27FC236}">
                  <a16:creationId xmlns:a16="http://schemas.microsoft.com/office/drawing/2014/main" id="{9DFDC7CA-3BB6-444F-962A-0A0EA24C5D1F}"/>
                </a:ext>
              </a:extLst>
            </p:cNvPr>
            <p:cNvSpPr>
              <a:spLocks/>
            </p:cNvSpPr>
            <p:nvPr/>
          </p:nvSpPr>
          <p:spPr bwMode="auto">
            <a:xfrm>
              <a:off x="3677473" y="3199772"/>
              <a:ext cx="52673" cy="37714"/>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tx1">
                <a:lumMod val="40000"/>
                <a:lumOff val="60000"/>
              </a:schemeClr>
            </a:soli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89">
              <a:extLst>
                <a:ext uri="{FF2B5EF4-FFF2-40B4-BE49-F238E27FC236}">
                  <a16:creationId xmlns:a16="http://schemas.microsoft.com/office/drawing/2014/main" id="{65ACA882-C577-4DBD-83F6-14C8DFE796D2}"/>
                </a:ext>
              </a:extLst>
            </p:cNvPr>
            <p:cNvSpPr>
              <a:spLocks/>
            </p:cNvSpPr>
            <p:nvPr/>
          </p:nvSpPr>
          <p:spPr bwMode="auto">
            <a:xfrm>
              <a:off x="3215746" y="2181506"/>
              <a:ext cx="160260" cy="200799"/>
            </a:xfrm>
            <a:custGeom>
              <a:avLst/>
              <a:gdLst>
                <a:gd name="T0" fmla="*/ 52 w 54"/>
                <a:gd name="T1" fmla="*/ 55 h 74"/>
                <a:gd name="T2" fmla="*/ 51 w 54"/>
                <a:gd name="T3" fmla="*/ 52 h 74"/>
                <a:gd name="T4" fmla="*/ 50 w 54"/>
                <a:gd name="T5" fmla="*/ 49 h 74"/>
                <a:gd name="T6" fmla="*/ 50 w 54"/>
                <a:gd name="T7" fmla="*/ 45 h 74"/>
                <a:gd name="T8" fmla="*/ 50 w 54"/>
                <a:gd name="T9" fmla="*/ 41 h 74"/>
                <a:gd name="T10" fmla="*/ 46 w 54"/>
                <a:gd name="T11" fmla="*/ 32 h 74"/>
                <a:gd name="T12" fmla="*/ 44 w 54"/>
                <a:gd name="T13" fmla="*/ 29 h 74"/>
                <a:gd name="T14" fmla="*/ 43 w 54"/>
                <a:gd name="T15" fmla="*/ 27 h 74"/>
                <a:gd name="T16" fmla="*/ 40 w 54"/>
                <a:gd name="T17" fmla="*/ 22 h 74"/>
                <a:gd name="T18" fmla="*/ 35 w 54"/>
                <a:gd name="T19" fmla="*/ 19 h 74"/>
                <a:gd name="T20" fmla="*/ 33 w 54"/>
                <a:gd name="T21" fmla="*/ 18 h 74"/>
                <a:gd name="T22" fmla="*/ 31 w 54"/>
                <a:gd name="T23" fmla="*/ 13 h 74"/>
                <a:gd name="T24" fmla="*/ 28 w 54"/>
                <a:gd name="T25" fmla="*/ 6 h 74"/>
                <a:gd name="T26" fmla="*/ 13 w 54"/>
                <a:gd name="T27" fmla="*/ 0 h 74"/>
                <a:gd name="T28" fmla="*/ 12 w 54"/>
                <a:gd name="T29" fmla="*/ 0 h 74"/>
                <a:gd name="T30" fmla="*/ 6 w 54"/>
                <a:gd name="T31" fmla="*/ 2 h 74"/>
                <a:gd name="T32" fmla="*/ 5 w 54"/>
                <a:gd name="T33" fmla="*/ 12 h 74"/>
                <a:gd name="T34" fmla="*/ 5 w 54"/>
                <a:gd name="T35" fmla="*/ 12 h 74"/>
                <a:gd name="T36" fmla="*/ 12 w 54"/>
                <a:gd name="T37" fmla="*/ 22 h 74"/>
                <a:gd name="T38" fmla="*/ 14 w 54"/>
                <a:gd name="T39" fmla="*/ 23 h 74"/>
                <a:gd name="T40" fmla="*/ 15 w 54"/>
                <a:gd name="T41" fmla="*/ 23 h 74"/>
                <a:gd name="T42" fmla="*/ 15 w 54"/>
                <a:gd name="T43" fmla="*/ 24 h 74"/>
                <a:gd name="T44" fmla="*/ 15 w 54"/>
                <a:gd name="T45" fmla="*/ 24 h 74"/>
                <a:gd name="T46" fmla="*/ 15 w 54"/>
                <a:gd name="T47" fmla="*/ 25 h 74"/>
                <a:gd name="T48" fmla="*/ 14 w 54"/>
                <a:gd name="T49" fmla="*/ 29 h 74"/>
                <a:gd name="T50" fmla="*/ 15 w 54"/>
                <a:gd name="T51" fmla="*/ 31 h 74"/>
                <a:gd name="T52" fmla="*/ 15 w 54"/>
                <a:gd name="T53" fmla="*/ 32 h 74"/>
                <a:gd name="T54" fmla="*/ 14 w 54"/>
                <a:gd name="T55" fmla="*/ 33 h 74"/>
                <a:gd name="T56" fmla="*/ 14 w 54"/>
                <a:gd name="T57" fmla="*/ 34 h 74"/>
                <a:gd name="T58" fmla="*/ 9 w 54"/>
                <a:gd name="T59" fmla="*/ 32 h 74"/>
                <a:gd name="T60" fmla="*/ 7 w 54"/>
                <a:gd name="T61" fmla="*/ 33 h 74"/>
                <a:gd name="T62" fmla="*/ 3 w 54"/>
                <a:gd name="T63" fmla="*/ 44 h 74"/>
                <a:gd name="T64" fmla="*/ 3 w 54"/>
                <a:gd name="T65" fmla="*/ 44 h 74"/>
                <a:gd name="T66" fmla="*/ 11 w 54"/>
                <a:gd name="T67" fmla="*/ 52 h 74"/>
                <a:gd name="T68" fmla="*/ 13 w 54"/>
                <a:gd name="T69" fmla="*/ 52 h 74"/>
                <a:gd name="T70" fmla="*/ 18 w 54"/>
                <a:gd name="T71" fmla="*/ 50 h 74"/>
                <a:gd name="T72" fmla="*/ 19 w 54"/>
                <a:gd name="T73" fmla="*/ 49 h 74"/>
                <a:gd name="T74" fmla="*/ 19 w 54"/>
                <a:gd name="T75" fmla="*/ 49 h 74"/>
                <a:gd name="T76" fmla="*/ 19 w 54"/>
                <a:gd name="T77" fmla="*/ 50 h 74"/>
                <a:gd name="T78" fmla="*/ 24 w 54"/>
                <a:gd name="T79" fmla="*/ 54 h 74"/>
                <a:gd name="T80" fmla="*/ 25 w 54"/>
                <a:gd name="T81" fmla="*/ 54 h 74"/>
                <a:gd name="T82" fmla="*/ 28 w 54"/>
                <a:gd name="T83" fmla="*/ 53 h 74"/>
                <a:gd name="T84" fmla="*/ 30 w 54"/>
                <a:gd name="T85" fmla="*/ 56 h 74"/>
                <a:gd name="T86" fmla="*/ 32 w 54"/>
                <a:gd name="T87" fmla="*/ 57 h 74"/>
                <a:gd name="T88" fmla="*/ 32 w 54"/>
                <a:gd name="T89" fmla="*/ 58 h 74"/>
                <a:gd name="T90" fmla="*/ 32 w 54"/>
                <a:gd name="T91" fmla="*/ 58 h 74"/>
                <a:gd name="T92" fmla="*/ 31 w 54"/>
                <a:gd name="T93" fmla="*/ 60 h 74"/>
                <a:gd name="T94" fmla="*/ 34 w 54"/>
                <a:gd name="T95" fmla="*/ 71 h 74"/>
                <a:gd name="T96" fmla="*/ 42 w 54"/>
                <a:gd name="T97" fmla="*/ 74 h 74"/>
                <a:gd name="T98" fmla="*/ 48 w 54"/>
                <a:gd name="T99" fmla="*/ 72 h 74"/>
                <a:gd name="T100" fmla="*/ 52 w 54"/>
                <a:gd name="T101"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 h="74">
                  <a:moveTo>
                    <a:pt x="52" y="55"/>
                  </a:moveTo>
                  <a:cubicBezTo>
                    <a:pt x="52" y="54"/>
                    <a:pt x="51" y="53"/>
                    <a:pt x="51" y="52"/>
                  </a:cubicBezTo>
                  <a:cubicBezTo>
                    <a:pt x="51" y="51"/>
                    <a:pt x="50" y="50"/>
                    <a:pt x="50" y="49"/>
                  </a:cubicBezTo>
                  <a:cubicBezTo>
                    <a:pt x="50" y="47"/>
                    <a:pt x="50" y="46"/>
                    <a:pt x="50" y="45"/>
                  </a:cubicBezTo>
                  <a:cubicBezTo>
                    <a:pt x="50" y="44"/>
                    <a:pt x="50" y="42"/>
                    <a:pt x="50" y="41"/>
                  </a:cubicBezTo>
                  <a:cubicBezTo>
                    <a:pt x="50" y="37"/>
                    <a:pt x="48" y="34"/>
                    <a:pt x="46" y="32"/>
                  </a:cubicBezTo>
                  <a:cubicBezTo>
                    <a:pt x="45" y="31"/>
                    <a:pt x="44" y="30"/>
                    <a:pt x="44" y="29"/>
                  </a:cubicBezTo>
                  <a:cubicBezTo>
                    <a:pt x="43" y="28"/>
                    <a:pt x="43" y="27"/>
                    <a:pt x="43" y="27"/>
                  </a:cubicBezTo>
                  <a:cubicBezTo>
                    <a:pt x="42" y="25"/>
                    <a:pt x="41" y="23"/>
                    <a:pt x="40" y="22"/>
                  </a:cubicBezTo>
                  <a:cubicBezTo>
                    <a:pt x="39" y="20"/>
                    <a:pt x="37" y="19"/>
                    <a:pt x="35" y="19"/>
                  </a:cubicBezTo>
                  <a:cubicBezTo>
                    <a:pt x="34" y="18"/>
                    <a:pt x="34" y="18"/>
                    <a:pt x="33" y="18"/>
                  </a:cubicBezTo>
                  <a:cubicBezTo>
                    <a:pt x="32" y="17"/>
                    <a:pt x="31" y="15"/>
                    <a:pt x="31" y="13"/>
                  </a:cubicBezTo>
                  <a:cubicBezTo>
                    <a:pt x="30" y="11"/>
                    <a:pt x="30" y="9"/>
                    <a:pt x="28" y="6"/>
                  </a:cubicBezTo>
                  <a:cubicBezTo>
                    <a:pt x="25" y="1"/>
                    <a:pt x="19" y="0"/>
                    <a:pt x="13" y="0"/>
                  </a:cubicBezTo>
                  <a:cubicBezTo>
                    <a:pt x="13" y="0"/>
                    <a:pt x="12" y="0"/>
                    <a:pt x="12" y="0"/>
                  </a:cubicBezTo>
                  <a:cubicBezTo>
                    <a:pt x="10" y="0"/>
                    <a:pt x="8" y="1"/>
                    <a:pt x="6" y="2"/>
                  </a:cubicBezTo>
                  <a:cubicBezTo>
                    <a:pt x="4" y="5"/>
                    <a:pt x="4" y="8"/>
                    <a:pt x="5" y="12"/>
                  </a:cubicBezTo>
                  <a:cubicBezTo>
                    <a:pt x="5" y="12"/>
                    <a:pt x="5" y="12"/>
                    <a:pt x="5" y="12"/>
                  </a:cubicBezTo>
                  <a:cubicBezTo>
                    <a:pt x="5" y="18"/>
                    <a:pt x="8" y="20"/>
                    <a:pt x="12" y="22"/>
                  </a:cubicBezTo>
                  <a:cubicBezTo>
                    <a:pt x="12" y="22"/>
                    <a:pt x="13" y="22"/>
                    <a:pt x="14" y="23"/>
                  </a:cubicBezTo>
                  <a:cubicBezTo>
                    <a:pt x="14" y="23"/>
                    <a:pt x="14" y="23"/>
                    <a:pt x="15" y="23"/>
                  </a:cubicBezTo>
                  <a:cubicBezTo>
                    <a:pt x="15" y="23"/>
                    <a:pt x="15" y="24"/>
                    <a:pt x="15" y="24"/>
                  </a:cubicBezTo>
                  <a:cubicBezTo>
                    <a:pt x="15" y="24"/>
                    <a:pt x="15" y="24"/>
                    <a:pt x="15" y="24"/>
                  </a:cubicBezTo>
                  <a:cubicBezTo>
                    <a:pt x="15" y="24"/>
                    <a:pt x="15" y="24"/>
                    <a:pt x="15" y="25"/>
                  </a:cubicBezTo>
                  <a:cubicBezTo>
                    <a:pt x="15" y="26"/>
                    <a:pt x="14" y="27"/>
                    <a:pt x="14" y="29"/>
                  </a:cubicBezTo>
                  <a:cubicBezTo>
                    <a:pt x="15" y="31"/>
                    <a:pt x="15" y="31"/>
                    <a:pt x="15" y="31"/>
                  </a:cubicBezTo>
                  <a:cubicBezTo>
                    <a:pt x="15" y="32"/>
                    <a:pt x="15" y="32"/>
                    <a:pt x="15" y="32"/>
                  </a:cubicBezTo>
                  <a:cubicBezTo>
                    <a:pt x="15" y="32"/>
                    <a:pt x="14" y="32"/>
                    <a:pt x="14" y="33"/>
                  </a:cubicBezTo>
                  <a:cubicBezTo>
                    <a:pt x="14" y="33"/>
                    <a:pt x="14" y="34"/>
                    <a:pt x="14" y="34"/>
                  </a:cubicBezTo>
                  <a:cubicBezTo>
                    <a:pt x="13" y="33"/>
                    <a:pt x="11" y="32"/>
                    <a:pt x="9" y="32"/>
                  </a:cubicBezTo>
                  <a:cubicBezTo>
                    <a:pt x="8" y="32"/>
                    <a:pt x="7" y="32"/>
                    <a:pt x="7" y="33"/>
                  </a:cubicBezTo>
                  <a:cubicBezTo>
                    <a:pt x="0" y="35"/>
                    <a:pt x="2" y="41"/>
                    <a:pt x="3" y="44"/>
                  </a:cubicBezTo>
                  <a:cubicBezTo>
                    <a:pt x="3" y="44"/>
                    <a:pt x="3" y="44"/>
                    <a:pt x="3" y="44"/>
                  </a:cubicBezTo>
                  <a:cubicBezTo>
                    <a:pt x="4" y="47"/>
                    <a:pt x="5" y="52"/>
                    <a:pt x="11" y="52"/>
                  </a:cubicBezTo>
                  <a:cubicBezTo>
                    <a:pt x="12" y="52"/>
                    <a:pt x="13" y="52"/>
                    <a:pt x="13" y="52"/>
                  </a:cubicBezTo>
                  <a:cubicBezTo>
                    <a:pt x="15" y="52"/>
                    <a:pt x="17" y="51"/>
                    <a:pt x="18" y="50"/>
                  </a:cubicBezTo>
                  <a:cubicBezTo>
                    <a:pt x="18" y="50"/>
                    <a:pt x="19" y="49"/>
                    <a:pt x="19" y="49"/>
                  </a:cubicBezTo>
                  <a:cubicBezTo>
                    <a:pt x="19" y="49"/>
                    <a:pt x="19" y="49"/>
                    <a:pt x="19" y="49"/>
                  </a:cubicBezTo>
                  <a:cubicBezTo>
                    <a:pt x="19" y="49"/>
                    <a:pt x="19" y="50"/>
                    <a:pt x="19" y="50"/>
                  </a:cubicBezTo>
                  <a:cubicBezTo>
                    <a:pt x="20" y="51"/>
                    <a:pt x="21" y="53"/>
                    <a:pt x="24" y="54"/>
                  </a:cubicBezTo>
                  <a:cubicBezTo>
                    <a:pt x="24" y="54"/>
                    <a:pt x="24" y="54"/>
                    <a:pt x="25" y="54"/>
                  </a:cubicBezTo>
                  <a:cubicBezTo>
                    <a:pt x="26" y="54"/>
                    <a:pt x="27" y="54"/>
                    <a:pt x="28" y="53"/>
                  </a:cubicBezTo>
                  <a:cubicBezTo>
                    <a:pt x="28" y="54"/>
                    <a:pt x="29" y="55"/>
                    <a:pt x="30" y="56"/>
                  </a:cubicBezTo>
                  <a:cubicBezTo>
                    <a:pt x="31" y="57"/>
                    <a:pt x="31" y="57"/>
                    <a:pt x="32" y="57"/>
                  </a:cubicBezTo>
                  <a:cubicBezTo>
                    <a:pt x="32" y="57"/>
                    <a:pt x="32" y="58"/>
                    <a:pt x="32" y="58"/>
                  </a:cubicBezTo>
                  <a:cubicBezTo>
                    <a:pt x="32" y="58"/>
                    <a:pt x="32" y="58"/>
                    <a:pt x="32" y="58"/>
                  </a:cubicBezTo>
                  <a:cubicBezTo>
                    <a:pt x="31" y="59"/>
                    <a:pt x="31" y="59"/>
                    <a:pt x="31" y="60"/>
                  </a:cubicBezTo>
                  <a:cubicBezTo>
                    <a:pt x="30" y="64"/>
                    <a:pt x="31" y="68"/>
                    <a:pt x="34" y="71"/>
                  </a:cubicBezTo>
                  <a:cubicBezTo>
                    <a:pt x="36" y="73"/>
                    <a:pt x="39" y="74"/>
                    <a:pt x="42" y="74"/>
                  </a:cubicBezTo>
                  <a:cubicBezTo>
                    <a:pt x="44" y="74"/>
                    <a:pt x="46" y="73"/>
                    <a:pt x="48" y="72"/>
                  </a:cubicBezTo>
                  <a:cubicBezTo>
                    <a:pt x="54" y="67"/>
                    <a:pt x="54" y="60"/>
                    <a:pt x="52" y="55"/>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90">
              <a:extLst>
                <a:ext uri="{FF2B5EF4-FFF2-40B4-BE49-F238E27FC236}">
                  <a16:creationId xmlns:a16="http://schemas.microsoft.com/office/drawing/2014/main" id="{FF63124B-6967-483B-A3AB-D11194F58573}"/>
                </a:ext>
              </a:extLst>
            </p:cNvPr>
            <p:cNvSpPr>
              <a:spLocks/>
            </p:cNvSpPr>
            <p:nvPr/>
          </p:nvSpPr>
          <p:spPr bwMode="auto">
            <a:xfrm>
              <a:off x="3131693" y="2604510"/>
              <a:ext cx="60518" cy="54022"/>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91">
              <a:extLst>
                <a:ext uri="{FF2B5EF4-FFF2-40B4-BE49-F238E27FC236}">
                  <a16:creationId xmlns:a16="http://schemas.microsoft.com/office/drawing/2014/main" id="{C69FF0B4-6256-4926-892C-6FDB77D407D6}"/>
                </a:ext>
              </a:extLst>
            </p:cNvPr>
            <p:cNvSpPr>
              <a:spLocks/>
            </p:cNvSpPr>
            <p:nvPr/>
          </p:nvSpPr>
          <p:spPr bwMode="auto">
            <a:xfrm>
              <a:off x="3260573" y="2346631"/>
              <a:ext cx="59397" cy="45868"/>
            </a:xfrm>
            <a:custGeom>
              <a:avLst/>
              <a:gdLst>
                <a:gd name="T0" fmla="*/ 19 w 20"/>
                <a:gd name="T1" fmla="*/ 8 h 17"/>
                <a:gd name="T2" fmla="*/ 14 w 20"/>
                <a:gd name="T3" fmla="*/ 1 h 17"/>
                <a:gd name="T4" fmla="*/ 9 w 20"/>
                <a:gd name="T5" fmla="*/ 0 h 17"/>
                <a:gd name="T6" fmla="*/ 2 w 20"/>
                <a:gd name="T7" fmla="*/ 4 h 17"/>
                <a:gd name="T8" fmla="*/ 1 w 20"/>
                <a:gd name="T9" fmla="*/ 11 h 17"/>
                <a:gd name="T10" fmla="*/ 6 w 20"/>
                <a:gd name="T11" fmla="*/ 16 h 17"/>
                <a:gd name="T12" fmla="*/ 10 w 20"/>
                <a:gd name="T13" fmla="*/ 17 h 17"/>
                <a:gd name="T14" fmla="*/ 18 w 20"/>
                <a:gd name="T15" fmla="*/ 14 h 17"/>
                <a:gd name="T16" fmla="*/ 19 w 20"/>
                <a:gd name="T17"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7">
                  <a:moveTo>
                    <a:pt x="19" y="8"/>
                  </a:moveTo>
                  <a:cubicBezTo>
                    <a:pt x="19" y="5"/>
                    <a:pt x="16" y="3"/>
                    <a:pt x="14" y="1"/>
                  </a:cubicBezTo>
                  <a:cubicBezTo>
                    <a:pt x="12" y="1"/>
                    <a:pt x="10" y="0"/>
                    <a:pt x="9" y="0"/>
                  </a:cubicBezTo>
                  <a:cubicBezTo>
                    <a:pt x="6" y="0"/>
                    <a:pt x="3" y="1"/>
                    <a:pt x="2" y="4"/>
                  </a:cubicBezTo>
                  <a:cubicBezTo>
                    <a:pt x="1" y="6"/>
                    <a:pt x="0" y="9"/>
                    <a:pt x="1" y="11"/>
                  </a:cubicBezTo>
                  <a:cubicBezTo>
                    <a:pt x="2" y="14"/>
                    <a:pt x="4" y="15"/>
                    <a:pt x="6" y="16"/>
                  </a:cubicBezTo>
                  <a:cubicBezTo>
                    <a:pt x="7" y="17"/>
                    <a:pt x="9" y="17"/>
                    <a:pt x="10" y="17"/>
                  </a:cubicBezTo>
                  <a:cubicBezTo>
                    <a:pt x="13" y="17"/>
                    <a:pt x="16" y="16"/>
                    <a:pt x="18" y="14"/>
                  </a:cubicBezTo>
                  <a:cubicBezTo>
                    <a:pt x="19" y="12"/>
                    <a:pt x="20" y="10"/>
                    <a:pt x="19" y="8"/>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92">
              <a:extLst>
                <a:ext uri="{FF2B5EF4-FFF2-40B4-BE49-F238E27FC236}">
                  <a16:creationId xmlns:a16="http://schemas.microsoft.com/office/drawing/2014/main" id="{5CA97ADF-FEA1-488F-BB44-F7D6094D8664}"/>
                </a:ext>
              </a:extLst>
            </p:cNvPr>
            <p:cNvSpPr>
              <a:spLocks noEditPoints="1"/>
            </p:cNvSpPr>
            <p:nvPr/>
          </p:nvSpPr>
          <p:spPr bwMode="auto">
            <a:xfrm>
              <a:off x="3174280" y="2470983"/>
              <a:ext cx="210691" cy="21405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adFill>
              <a:gsLst>
                <a:gs pos="0">
                  <a:schemeClr val="accent1"/>
                </a:gs>
                <a:gs pos="100000">
                  <a:schemeClr val="accent2"/>
                </a:gs>
              </a:gsLst>
              <a:lin ang="5400000" scaled="1"/>
            </a:gradFill>
            <a:ln w="4763" cap="rnd">
              <a:solidFill>
                <a:schemeClr val="bg1"/>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45" name="Group 344">
            <a:extLst>
              <a:ext uri="{FF2B5EF4-FFF2-40B4-BE49-F238E27FC236}">
                <a16:creationId xmlns:a16="http://schemas.microsoft.com/office/drawing/2014/main" id="{2FA705FE-2455-40C8-A977-1DF1D331073C}"/>
              </a:ext>
            </a:extLst>
          </p:cNvPr>
          <p:cNvGrpSpPr/>
          <p:nvPr/>
        </p:nvGrpSpPr>
        <p:grpSpPr>
          <a:xfrm>
            <a:off x="6957515" y="1975981"/>
            <a:ext cx="361776" cy="1012187"/>
            <a:chOff x="4422775" y="2198688"/>
            <a:chExt cx="292100" cy="742950"/>
          </a:xfrm>
          <a:gradFill>
            <a:gsLst>
              <a:gs pos="0">
                <a:schemeClr val="accent1"/>
              </a:gs>
              <a:gs pos="100000">
                <a:schemeClr val="accent2"/>
              </a:gs>
            </a:gsLst>
            <a:lin ang="5400000" scaled="1"/>
          </a:gradFill>
        </p:grpSpPr>
        <p:sp>
          <p:nvSpPr>
            <p:cNvPr id="373" name="Freeform 12">
              <a:extLst>
                <a:ext uri="{FF2B5EF4-FFF2-40B4-BE49-F238E27FC236}">
                  <a16:creationId xmlns:a16="http://schemas.microsoft.com/office/drawing/2014/main" id="{37563DFE-09C0-4172-85EF-37F1A801A188}"/>
                </a:ext>
              </a:extLst>
            </p:cNvPr>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Oval 373">
              <a:extLst>
                <a:ext uri="{FF2B5EF4-FFF2-40B4-BE49-F238E27FC236}">
                  <a16:creationId xmlns:a16="http://schemas.microsoft.com/office/drawing/2014/main" id="{40B44FFB-93BD-4ED0-9E00-C94DD6071E41}"/>
                </a:ext>
              </a:extLst>
            </p:cNvPr>
            <p:cNvSpPr>
              <a:spLocks noChangeArrowheads="1"/>
            </p:cNvSpPr>
            <p:nvPr/>
          </p:nvSpPr>
          <p:spPr bwMode="auto">
            <a:xfrm>
              <a:off x="4511675" y="2198688"/>
              <a:ext cx="115888" cy="115888"/>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6" name="Group 375">
            <a:extLst>
              <a:ext uri="{FF2B5EF4-FFF2-40B4-BE49-F238E27FC236}">
                <a16:creationId xmlns:a16="http://schemas.microsoft.com/office/drawing/2014/main" id="{19A5D5D0-5F4F-4ABC-A246-8F855F7C986C}"/>
              </a:ext>
            </a:extLst>
          </p:cNvPr>
          <p:cNvGrpSpPr/>
          <p:nvPr/>
        </p:nvGrpSpPr>
        <p:grpSpPr>
          <a:xfrm>
            <a:off x="6931608" y="3386968"/>
            <a:ext cx="413590" cy="981177"/>
            <a:chOff x="4395788" y="2198688"/>
            <a:chExt cx="344488" cy="742951"/>
          </a:xfrm>
          <a:gradFill>
            <a:gsLst>
              <a:gs pos="0">
                <a:schemeClr val="accent1"/>
              </a:gs>
              <a:gs pos="100000">
                <a:schemeClr val="accent2"/>
              </a:gs>
            </a:gsLst>
            <a:lin ang="5400000" scaled="1"/>
          </a:gradFill>
        </p:grpSpPr>
        <p:sp>
          <p:nvSpPr>
            <p:cNvPr id="404" name="Oval 403">
              <a:extLst>
                <a:ext uri="{FF2B5EF4-FFF2-40B4-BE49-F238E27FC236}">
                  <a16:creationId xmlns:a16="http://schemas.microsoft.com/office/drawing/2014/main" id="{2C72F402-52DF-4E7A-B8E5-FAAB4A744C8D}"/>
                </a:ext>
              </a:extLst>
            </p:cNvPr>
            <p:cNvSpPr>
              <a:spLocks noChangeArrowheads="1"/>
            </p:cNvSpPr>
            <p:nvPr/>
          </p:nvSpPr>
          <p:spPr bwMode="auto">
            <a:xfrm>
              <a:off x="4511675" y="2198688"/>
              <a:ext cx="109538" cy="112713"/>
            </a:xfrm>
            <a:prstGeom prst="ellipse">
              <a:avLst/>
            </a:pr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7">
              <a:extLst>
                <a:ext uri="{FF2B5EF4-FFF2-40B4-BE49-F238E27FC236}">
                  <a16:creationId xmlns:a16="http://schemas.microsoft.com/office/drawing/2014/main" id="{BCBC6F68-6D4F-4228-A612-1AFC69D54E9E}"/>
                </a:ext>
              </a:extLst>
            </p:cNvPr>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06" name="TextBox 405">
            <a:extLst>
              <a:ext uri="{FF2B5EF4-FFF2-40B4-BE49-F238E27FC236}">
                <a16:creationId xmlns:a16="http://schemas.microsoft.com/office/drawing/2014/main" id="{517D81E0-A78C-48FE-A163-918C6D56EB1E}"/>
              </a:ext>
            </a:extLst>
          </p:cNvPr>
          <p:cNvSpPr txBox="1"/>
          <p:nvPr/>
        </p:nvSpPr>
        <p:spPr>
          <a:xfrm>
            <a:off x="7522768" y="177601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07" name="TextBox 406">
            <a:extLst>
              <a:ext uri="{FF2B5EF4-FFF2-40B4-BE49-F238E27FC236}">
                <a16:creationId xmlns:a16="http://schemas.microsoft.com/office/drawing/2014/main" id="{0C5E7743-C672-438A-8657-C0E8B819BF7E}"/>
              </a:ext>
            </a:extLst>
          </p:cNvPr>
          <p:cNvSpPr txBox="1"/>
          <p:nvPr/>
        </p:nvSpPr>
        <p:spPr>
          <a:xfrm>
            <a:off x="7522768" y="2211496"/>
            <a:ext cx="2078985" cy="338554"/>
          </a:xfrm>
          <a:prstGeom prst="rect">
            <a:avLst/>
          </a:prstGeom>
          <a:noFill/>
        </p:spPr>
        <p:txBody>
          <a:bodyPr wrap="square" rtlCol="0">
            <a:spAutoFit/>
          </a:bodyPr>
          <a:lstStyle/>
          <a:p>
            <a:r>
              <a:rPr lang="en-ID" sz="1600" b="1">
                <a:latin typeface="+mj-lt"/>
              </a:rPr>
              <a:t>People in Canada</a:t>
            </a:r>
          </a:p>
        </p:txBody>
      </p:sp>
      <p:sp>
        <p:nvSpPr>
          <p:cNvPr id="408" name="Rectangle 407">
            <a:extLst>
              <a:ext uri="{FF2B5EF4-FFF2-40B4-BE49-F238E27FC236}">
                <a16:creationId xmlns:a16="http://schemas.microsoft.com/office/drawing/2014/main" id="{C5D96EA6-73E9-4AAD-B689-119644690F5F}"/>
              </a:ext>
            </a:extLst>
          </p:cNvPr>
          <p:cNvSpPr/>
          <p:nvPr/>
        </p:nvSpPr>
        <p:spPr>
          <a:xfrm>
            <a:off x="7522768" y="249058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1" name="TextBox 410">
            <a:extLst>
              <a:ext uri="{FF2B5EF4-FFF2-40B4-BE49-F238E27FC236}">
                <a16:creationId xmlns:a16="http://schemas.microsoft.com/office/drawing/2014/main" id="{0D836714-0F69-407D-AC20-0C07E4ABFF91}"/>
              </a:ext>
            </a:extLst>
          </p:cNvPr>
          <p:cNvSpPr txBox="1"/>
          <p:nvPr/>
        </p:nvSpPr>
        <p:spPr>
          <a:xfrm>
            <a:off x="7522768" y="3147341"/>
            <a:ext cx="973343" cy="523220"/>
          </a:xfrm>
          <a:prstGeom prst="rect">
            <a:avLst/>
          </a:prstGeom>
          <a:noFill/>
        </p:spPr>
        <p:txBody>
          <a:bodyPr wrap="none" rtlCol="0">
            <a:spAutoFit/>
          </a:bodyPr>
          <a:lstStyle/>
          <a:p>
            <a:r>
              <a:rPr lang="en-ID" sz="2800" b="1">
                <a:gradFill>
                  <a:gsLst>
                    <a:gs pos="0">
                      <a:schemeClr val="accent1"/>
                    </a:gs>
                    <a:gs pos="100000">
                      <a:schemeClr val="accent2"/>
                    </a:gs>
                  </a:gsLst>
                  <a:lin ang="5400000" scaled="1"/>
                </a:gradFill>
              </a:rPr>
              <a:t>200K</a:t>
            </a:r>
          </a:p>
        </p:txBody>
      </p:sp>
      <p:sp>
        <p:nvSpPr>
          <p:cNvPr id="412" name="TextBox 411">
            <a:extLst>
              <a:ext uri="{FF2B5EF4-FFF2-40B4-BE49-F238E27FC236}">
                <a16:creationId xmlns:a16="http://schemas.microsoft.com/office/drawing/2014/main" id="{E0E7A876-0A8B-47EE-8563-9F68293DF6EC}"/>
              </a:ext>
            </a:extLst>
          </p:cNvPr>
          <p:cNvSpPr txBox="1"/>
          <p:nvPr/>
        </p:nvSpPr>
        <p:spPr>
          <a:xfrm>
            <a:off x="7522768" y="3582826"/>
            <a:ext cx="2078985" cy="338554"/>
          </a:xfrm>
          <a:prstGeom prst="rect">
            <a:avLst/>
          </a:prstGeom>
          <a:noFill/>
        </p:spPr>
        <p:txBody>
          <a:bodyPr wrap="square" rtlCol="0">
            <a:spAutoFit/>
          </a:bodyPr>
          <a:lstStyle/>
          <a:p>
            <a:r>
              <a:rPr lang="en-ID" sz="1600" b="1">
                <a:latin typeface="+mj-lt"/>
              </a:rPr>
              <a:t>People in Canada</a:t>
            </a:r>
          </a:p>
        </p:txBody>
      </p:sp>
      <p:sp>
        <p:nvSpPr>
          <p:cNvPr id="413" name="Rectangle 412">
            <a:extLst>
              <a:ext uri="{FF2B5EF4-FFF2-40B4-BE49-F238E27FC236}">
                <a16:creationId xmlns:a16="http://schemas.microsoft.com/office/drawing/2014/main" id="{B2A05C37-792A-4B76-854C-EDCAEA082E45}"/>
              </a:ext>
            </a:extLst>
          </p:cNvPr>
          <p:cNvSpPr/>
          <p:nvPr/>
        </p:nvSpPr>
        <p:spPr>
          <a:xfrm>
            <a:off x="7522768" y="3861919"/>
            <a:ext cx="3989134" cy="617157"/>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Aliquam erat</a:t>
            </a:r>
            <a:endParaRPr lang="en-ID" sz="1200"/>
          </a:p>
        </p:txBody>
      </p:sp>
      <p:sp>
        <p:nvSpPr>
          <p:cNvPr id="414" name="Rectangle 413">
            <a:extLst>
              <a:ext uri="{FF2B5EF4-FFF2-40B4-BE49-F238E27FC236}">
                <a16:creationId xmlns:a16="http://schemas.microsoft.com/office/drawing/2014/main" id="{2A6D4E80-BABA-4CDB-A106-F2DE6DB3543B}"/>
              </a:ext>
            </a:extLst>
          </p:cNvPr>
          <p:cNvSpPr/>
          <p:nvPr/>
        </p:nvSpPr>
        <p:spPr>
          <a:xfrm>
            <a:off x="6824068" y="5039766"/>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415" name="TextBox 414">
            <a:extLst>
              <a:ext uri="{FF2B5EF4-FFF2-40B4-BE49-F238E27FC236}">
                <a16:creationId xmlns:a16="http://schemas.microsoft.com/office/drawing/2014/main" id="{BCF8E70B-F32A-4E4F-BFF7-2A2CE9A2BB55}"/>
              </a:ext>
            </a:extLst>
          </p:cNvPr>
          <p:cNvSpPr txBox="1"/>
          <p:nvPr/>
        </p:nvSpPr>
        <p:spPr>
          <a:xfrm>
            <a:off x="6824069" y="4670434"/>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Tree>
    <p:extLst>
      <p:ext uri="{BB962C8B-B14F-4D97-AF65-F5344CB8AC3E}">
        <p14:creationId xmlns:p14="http://schemas.microsoft.com/office/powerpoint/2010/main" val="25038295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 calcmode="lin" valueType="num">
                                      <p:cBhvr>
                                        <p:cTn id="7" dur="500" fill="hold"/>
                                        <p:tgtEl>
                                          <p:spTgt spid="343"/>
                                        </p:tgtEl>
                                        <p:attrNameLst>
                                          <p:attrName>ppt_w</p:attrName>
                                        </p:attrNameLst>
                                      </p:cBhvr>
                                      <p:tavLst>
                                        <p:tav tm="0">
                                          <p:val>
                                            <p:fltVal val="0"/>
                                          </p:val>
                                        </p:tav>
                                        <p:tav tm="100000">
                                          <p:val>
                                            <p:strVal val="#ppt_w"/>
                                          </p:val>
                                        </p:tav>
                                      </p:tavLst>
                                    </p:anim>
                                    <p:anim calcmode="lin" valueType="num">
                                      <p:cBhvr>
                                        <p:cTn id="8" dur="500" fill="hold"/>
                                        <p:tgtEl>
                                          <p:spTgt spid="343"/>
                                        </p:tgtEl>
                                        <p:attrNameLst>
                                          <p:attrName>ppt_h</p:attrName>
                                        </p:attrNameLst>
                                      </p:cBhvr>
                                      <p:tavLst>
                                        <p:tav tm="0">
                                          <p:val>
                                            <p:fltVal val="0"/>
                                          </p:val>
                                        </p:tav>
                                        <p:tav tm="100000">
                                          <p:val>
                                            <p:strVal val="#ppt_h"/>
                                          </p:val>
                                        </p:tav>
                                      </p:tavLst>
                                    </p:anim>
                                    <p:animEffect transition="in" filter="fade">
                                      <p:cBhvr>
                                        <p:cTn id="9" dur="500"/>
                                        <p:tgtEl>
                                          <p:spTgt spid="34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45"/>
                                        </p:tgtEl>
                                        <p:attrNameLst>
                                          <p:attrName>style.visibility</p:attrName>
                                        </p:attrNameLst>
                                      </p:cBhvr>
                                      <p:to>
                                        <p:strVal val="visible"/>
                                      </p:to>
                                    </p:set>
                                    <p:animEffect transition="in" filter="wipe(up)">
                                      <p:cBhvr>
                                        <p:cTn id="13" dur="500"/>
                                        <p:tgtEl>
                                          <p:spTgt spid="345"/>
                                        </p:tgtEl>
                                      </p:cBhvr>
                                    </p:animEffect>
                                  </p:childTnLst>
                                </p:cTn>
                              </p:par>
                              <p:par>
                                <p:cTn id="14" presetID="22" presetClass="entr" presetSubtype="1" fill="hold" nodeType="withEffect">
                                  <p:stCondLst>
                                    <p:cond delay="0"/>
                                  </p:stCondLst>
                                  <p:childTnLst>
                                    <p:set>
                                      <p:cBhvr>
                                        <p:cTn id="15" dur="1" fill="hold">
                                          <p:stCondLst>
                                            <p:cond delay="0"/>
                                          </p:stCondLst>
                                        </p:cTn>
                                        <p:tgtEl>
                                          <p:spTgt spid="376"/>
                                        </p:tgtEl>
                                        <p:attrNameLst>
                                          <p:attrName>style.visibility</p:attrName>
                                        </p:attrNameLst>
                                      </p:cBhvr>
                                      <p:to>
                                        <p:strVal val="visible"/>
                                      </p:to>
                                    </p:set>
                                    <p:animEffect transition="in" filter="wipe(up)">
                                      <p:cBhvr>
                                        <p:cTn id="16" dur="500"/>
                                        <p:tgtEl>
                                          <p:spTgt spid="37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406"/>
                                        </p:tgtEl>
                                        <p:attrNameLst>
                                          <p:attrName>style.visibility</p:attrName>
                                        </p:attrNameLst>
                                      </p:cBhvr>
                                      <p:to>
                                        <p:strVal val="visible"/>
                                      </p:to>
                                    </p:set>
                                    <p:animEffect transition="in" filter="wipe(left)">
                                      <p:cBhvr>
                                        <p:cTn id="20" dur="500"/>
                                        <p:tgtEl>
                                          <p:spTgt spid="40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07"/>
                                        </p:tgtEl>
                                        <p:attrNameLst>
                                          <p:attrName>style.visibility</p:attrName>
                                        </p:attrNameLst>
                                      </p:cBhvr>
                                      <p:to>
                                        <p:strVal val="visible"/>
                                      </p:to>
                                    </p:set>
                                    <p:animEffect transition="in" filter="wipe(left)">
                                      <p:cBhvr>
                                        <p:cTn id="23" dur="500"/>
                                        <p:tgtEl>
                                          <p:spTgt spid="40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11"/>
                                        </p:tgtEl>
                                        <p:attrNameLst>
                                          <p:attrName>style.visibility</p:attrName>
                                        </p:attrNameLst>
                                      </p:cBhvr>
                                      <p:to>
                                        <p:strVal val="visible"/>
                                      </p:to>
                                    </p:set>
                                    <p:animEffect transition="in" filter="wipe(left)">
                                      <p:cBhvr>
                                        <p:cTn id="26" dur="500"/>
                                        <p:tgtEl>
                                          <p:spTgt spid="4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12"/>
                                        </p:tgtEl>
                                        <p:attrNameLst>
                                          <p:attrName>style.visibility</p:attrName>
                                        </p:attrNameLst>
                                      </p:cBhvr>
                                      <p:to>
                                        <p:strVal val="visible"/>
                                      </p:to>
                                    </p:set>
                                    <p:animEffect transition="in" filter="wipe(left)">
                                      <p:cBhvr>
                                        <p:cTn id="29" dur="500"/>
                                        <p:tgtEl>
                                          <p:spTgt spid="412"/>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408"/>
                                        </p:tgtEl>
                                        <p:attrNameLst>
                                          <p:attrName>style.visibility</p:attrName>
                                        </p:attrNameLst>
                                      </p:cBhvr>
                                      <p:to>
                                        <p:strVal val="visible"/>
                                      </p:to>
                                    </p:set>
                                    <p:animEffect transition="in" filter="wipe(up)">
                                      <p:cBhvr>
                                        <p:cTn id="33" dur="500"/>
                                        <p:tgtEl>
                                          <p:spTgt spid="40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13"/>
                                        </p:tgtEl>
                                        <p:attrNameLst>
                                          <p:attrName>style.visibility</p:attrName>
                                        </p:attrNameLst>
                                      </p:cBhvr>
                                      <p:to>
                                        <p:strVal val="visible"/>
                                      </p:to>
                                    </p:set>
                                    <p:animEffect transition="in" filter="wipe(up)">
                                      <p:cBhvr>
                                        <p:cTn id="36" dur="500"/>
                                        <p:tgtEl>
                                          <p:spTgt spid="413"/>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415"/>
                                        </p:tgtEl>
                                        <p:attrNameLst>
                                          <p:attrName>style.visibility</p:attrName>
                                        </p:attrNameLst>
                                      </p:cBhvr>
                                      <p:to>
                                        <p:strVal val="visible"/>
                                      </p:to>
                                    </p:set>
                                    <p:animEffect transition="in" filter="wipe(left)">
                                      <p:cBhvr>
                                        <p:cTn id="40" dur="500"/>
                                        <p:tgtEl>
                                          <p:spTgt spid="415"/>
                                        </p:tgtEl>
                                      </p:cBhvr>
                                    </p:animEffect>
                                  </p:childTnLst>
                                </p:cTn>
                              </p:par>
                            </p:childTnLst>
                          </p:cTn>
                        </p:par>
                        <p:par>
                          <p:cTn id="41" fill="hold">
                            <p:stCondLst>
                              <p:cond delay="2500"/>
                            </p:stCondLst>
                            <p:childTnLst>
                              <p:par>
                                <p:cTn id="42" presetID="22" presetClass="entr" presetSubtype="1" fill="hold" grpId="0" nodeType="afterEffect">
                                  <p:stCondLst>
                                    <p:cond delay="0"/>
                                  </p:stCondLst>
                                  <p:childTnLst>
                                    <p:set>
                                      <p:cBhvr>
                                        <p:cTn id="43" dur="1" fill="hold">
                                          <p:stCondLst>
                                            <p:cond delay="0"/>
                                          </p:stCondLst>
                                        </p:cTn>
                                        <p:tgtEl>
                                          <p:spTgt spid="414"/>
                                        </p:tgtEl>
                                        <p:attrNameLst>
                                          <p:attrName>style.visibility</p:attrName>
                                        </p:attrNameLst>
                                      </p:cBhvr>
                                      <p:to>
                                        <p:strVal val="visible"/>
                                      </p:to>
                                    </p:set>
                                    <p:animEffect transition="in" filter="wipe(up)">
                                      <p:cBhvr>
                                        <p:cTn id="44" dur="500"/>
                                        <p:tgtEl>
                                          <p:spTgt spid="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6" grpId="0"/>
      <p:bldP spid="407" grpId="0"/>
      <p:bldP spid="408" grpId="0"/>
      <p:bldP spid="411" grpId="0"/>
      <p:bldP spid="412" grpId="0"/>
      <p:bldP spid="413" grpId="0"/>
      <p:bldP spid="414" grpId="0"/>
      <p:bldP spid="4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9A1070-1BDB-4EDA-92B0-813DB6865645}"/>
              </a:ext>
            </a:extLst>
          </p:cNvPr>
          <p:cNvSpPr>
            <a:spLocks noGrp="1"/>
          </p:cNvSpPr>
          <p:nvPr>
            <p:ph type="sldNum" sz="quarter" idx="12"/>
          </p:nvPr>
        </p:nvSpPr>
        <p:spPr/>
        <p:txBody>
          <a:bodyPr/>
          <a:lstStyle/>
          <a:p>
            <a:fld id="{E3813BF9-5145-4417-B95D-FA8627973885}" type="slidenum">
              <a:rPr lang="en-US" smtClean="0"/>
              <a:pPr/>
              <a:t>27</a:t>
            </a:fld>
            <a:endParaRPr lang="en-US"/>
          </a:p>
        </p:txBody>
      </p:sp>
      <p:sp>
        <p:nvSpPr>
          <p:cNvPr id="3" name="Title 2">
            <a:extLst>
              <a:ext uri="{FF2B5EF4-FFF2-40B4-BE49-F238E27FC236}">
                <a16:creationId xmlns:a16="http://schemas.microsoft.com/office/drawing/2014/main" id="{C37B0137-5196-4164-9BAF-146E13015F63}"/>
              </a:ext>
            </a:extLst>
          </p:cNvPr>
          <p:cNvSpPr>
            <a:spLocks noGrp="1"/>
          </p:cNvSpPr>
          <p:nvPr>
            <p:ph type="ctrTitle"/>
          </p:nvPr>
        </p:nvSpPr>
        <p:spPr>
          <a:xfrm>
            <a:off x="2665862" y="632623"/>
            <a:ext cx="6860276" cy="943200"/>
          </a:xfrm>
        </p:spPr>
        <p:txBody>
          <a:bodyPr/>
          <a:lstStyle/>
          <a:p>
            <a:r>
              <a:rPr lang="en-ID"/>
              <a:t>Pricing Table</a:t>
            </a:r>
          </a:p>
        </p:txBody>
      </p:sp>
      <p:sp>
        <p:nvSpPr>
          <p:cNvPr id="4" name="Subtitle 3">
            <a:extLst>
              <a:ext uri="{FF2B5EF4-FFF2-40B4-BE49-F238E27FC236}">
                <a16:creationId xmlns:a16="http://schemas.microsoft.com/office/drawing/2014/main" id="{B3C72FC0-1138-4272-8B52-36BA66CC0735}"/>
              </a:ext>
            </a:extLst>
          </p:cNvPr>
          <p:cNvSpPr>
            <a:spLocks noGrp="1"/>
          </p:cNvSpPr>
          <p:nvPr>
            <p:ph type="subTitle" idx="1"/>
          </p:nvPr>
        </p:nvSpPr>
        <p:spPr/>
        <p:txBody>
          <a:bodyPr/>
          <a:lstStyle/>
          <a:p>
            <a:r>
              <a:rPr lang="en-ID"/>
              <a:t>Insert subtitle right here</a:t>
            </a:r>
          </a:p>
        </p:txBody>
      </p:sp>
      <p:sp>
        <p:nvSpPr>
          <p:cNvPr id="13" name="Freeform: Shape 12">
            <a:extLst>
              <a:ext uri="{FF2B5EF4-FFF2-40B4-BE49-F238E27FC236}">
                <a16:creationId xmlns:a16="http://schemas.microsoft.com/office/drawing/2014/main" id="{F130781F-E2C9-43F1-8B75-EB3E024DCD45}"/>
              </a:ext>
            </a:extLst>
          </p:cNvPr>
          <p:cNvSpPr/>
          <p:nvPr/>
        </p:nvSpPr>
        <p:spPr>
          <a:xfrm>
            <a:off x="3353510"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2" name="Rectangle 21">
            <a:extLst>
              <a:ext uri="{FF2B5EF4-FFF2-40B4-BE49-F238E27FC236}">
                <a16:creationId xmlns:a16="http://schemas.microsoft.com/office/drawing/2014/main" id="{EBC6CECE-56F4-4204-89F1-19A84E0D8E1C}"/>
              </a:ext>
            </a:extLst>
          </p:cNvPr>
          <p:cNvSpPr/>
          <p:nvPr/>
        </p:nvSpPr>
        <p:spPr>
          <a:xfrm rot="10800000" flipH="1" flipV="1">
            <a:off x="3979762" y="5510822"/>
            <a:ext cx="1390236" cy="4156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4" name="Right Triangle 13">
            <a:extLst>
              <a:ext uri="{FF2B5EF4-FFF2-40B4-BE49-F238E27FC236}">
                <a16:creationId xmlns:a16="http://schemas.microsoft.com/office/drawing/2014/main" id="{84502DD7-DF7F-4B28-B31D-A64F19CC3875}"/>
              </a:ext>
            </a:extLst>
          </p:cNvPr>
          <p:cNvSpPr/>
          <p:nvPr/>
        </p:nvSpPr>
        <p:spPr>
          <a:xfrm flipH="1" flipV="1">
            <a:off x="5309244"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641B87F-BCC3-4514-A938-E5F9B0015EC9}"/>
              </a:ext>
            </a:extLst>
          </p:cNvPr>
          <p:cNvSpPr txBox="1"/>
          <p:nvPr/>
        </p:nvSpPr>
        <p:spPr>
          <a:xfrm>
            <a:off x="3887940" y="2485403"/>
            <a:ext cx="1573876" cy="769441"/>
          </a:xfrm>
          <a:prstGeom prst="rect">
            <a:avLst/>
          </a:prstGeom>
          <a:noFill/>
        </p:spPr>
        <p:txBody>
          <a:bodyPr wrap="square" rtlCol="0">
            <a:spAutoFit/>
          </a:bodyPr>
          <a:lstStyle/>
          <a:p>
            <a:pPr algn="ctr"/>
            <a:r>
              <a:rPr lang="en-ID" sz="4400" b="1">
                <a:solidFill>
                  <a:schemeClr val="bg2"/>
                </a:solidFill>
                <a:latin typeface="+mj-lt"/>
              </a:rPr>
              <a:t>$25</a:t>
            </a:r>
          </a:p>
        </p:txBody>
      </p:sp>
      <p:sp>
        <p:nvSpPr>
          <p:cNvPr id="17" name="TextBox 16">
            <a:extLst>
              <a:ext uri="{FF2B5EF4-FFF2-40B4-BE49-F238E27FC236}">
                <a16:creationId xmlns:a16="http://schemas.microsoft.com/office/drawing/2014/main" id="{CDB7F953-AB7D-4C91-BC6B-0B149F47A1B4}"/>
              </a:ext>
            </a:extLst>
          </p:cNvPr>
          <p:cNvSpPr txBox="1"/>
          <p:nvPr/>
        </p:nvSpPr>
        <p:spPr>
          <a:xfrm>
            <a:off x="3729998" y="3254844"/>
            <a:ext cx="1889760" cy="369332"/>
          </a:xfrm>
          <a:prstGeom prst="rect">
            <a:avLst/>
          </a:prstGeom>
          <a:noFill/>
        </p:spPr>
        <p:txBody>
          <a:bodyPr wrap="square" rtlCol="0">
            <a:spAutoFit/>
          </a:bodyPr>
          <a:lstStyle/>
          <a:p>
            <a:pPr algn="ctr"/>
            <a:r>
              <a:rPr lang="en-ID" b="1">
                <a:solidFill>
                  <a:schemeClr val="bg2"/>
                </a:solidFill>
              </a:rPr>
              <a:t>Home</a:t>
            </a:r>
          </a:p>
        </p:txBody>
      </p:sp>
      <p:sp>
        <p:nvSpPr>
          <p:cNvPr id="19" name="Rectangle 18">
            <a:extLst>
              <a:ext uri="{FF2B5EF4-FFF2-40B4-BE49-F238E27FC236}">
                <a16:creationId xmlns:a16="http://schemas.microsoft.com/office/drawing/2014/main" id="{8BF1459C-6724-4504-AF00-5CDCE38EF063}"/>
              </a:ext>
            </a:extLst>
          </p:cNvPr>
          <p:cNvSpPr/>
          <p:nvPr/>
        </p:nvSpPr>
        <p:spPr>
          <a:xfrm>
            <a:off x="3530494" y="3647036"/>
            <a:ext cx="2288770" cy="1725152"/>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solidFill>
                <a:schemeClr val="bg2"/>
              </a:solidFill>
            </a:endParaRPr>
          </a:p>
        </p:txBody>
      </p:sp>
      <p:sp>
        <p:nvSpPr>
          <p:cNvPr id="21" name="TextBox 20">
            <a:extLst>
              <a:ext uri="{FF2B5EF4-FFF2-40B4-BE49-F238E27FC236}">
                <a16:creationId xmlns:a16="http://schemas.microsoft.com/office/drawing/2014/main" id="{48C7E76F-23B3-45D0-97D3-0A276A6F2CAD}"/>
              </a:ext>
            </a:extLst>
          </p:cNvPr>
          <p:cNvSpPr txBox="1"/>
          <p:nvPr/>
        </p:nvSpPr>
        <p:spPr>
          <a:xfrm>
            <a:off x="4084436" y="5564771"/>
            <a:ext cx="1180886" cy="307777"/>
          </a:xfrm>
          <a:prstGeom prst="rect">
            <a:avLst/>
          </a:prstGeom>
          <a:noFill/>
        </p:spPr>
        <p:txBody>
          <a:bodyPr wrap="square" rtlCol="0">
            <a:spAutoFit/>
          </a:bodyPr>
          <a:lstStyle/>
          <a:p>
            <a:pPr algn="ctr"/>
            <a:r>
              <a:rPr lang="en-ID" sz="1400" b="1">
                <a:gradFill>
                  <a:gsLst>
                    <a:gs pos="0">
                      <a:schemeClr val="accent1"/>
                    </a:gs>
                    <a:gs pos="100000">
                      <a:schemeClr val="accent2"/>
                    </a:gs>
                  </a:gsLst>
                  <a:lin ang="5400000" scaled="1"/>
                </a:gradFill>
              </a:rPr>
              <a:t>Get Plan</a:t>
            </a:r>
          </a:p>
        </p:txBody>
      </p:sp>
      <p:sp>
        <p:nvSpPr>
          <p:cNvPr id="25" name="Rectangle 24">
            <a:extLst>
              <a:ext uri="{FF2B5EF4-FFF2-40B4-BE49-F238E27FC236}">
                <a16:creationId xmlns:a16="http://schemas.microsoft.com/office/drawing/2014/main" id="{FF37E03D-ACEB-4DE6-B376-DD3C8623E323}"/>
              </a:ext>
            </a:extLst>
          </p:cNvPr>
          <p:cNvSpPr/>
          <p:nvPr/>
        </p:nvSpPr>
        <p:spPr>
          <a:xfrm rot="10800000" flipH="1" flipV="1">
            <a:off x="1137520" y="551705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6" name="Freeform: Shape 25">
            <a:extLst>
              <a:ext uri="{FF2B5EF4-FFF2-40B4-BE49-F238E27FC236}">
                <a16:creationId xmlns:a16="http://schemas.microsoft.com/office/drawing/2014/main" id="{D19A45E2-4008-4676-856F-90BB3AAD94F2}"/>
              </a:ext>
            </a:extLst>
          </p:cNvPr>
          <p:cNvSpPr/>
          <p:nvPr/>
        </p:nvSpPr>
        <p:spPr>
          <a:xfrm>
            <a:off x="511268" y="195750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7" name="Right Triangle 26">
            <a:extLst>
              <a:ext uri="{FF2B5EF4-FFF2-40B4-BE49-F238E27FC236}">
                <a16:creationId xmlns:a16="http://schemas.microsoft.com/office/drawing/2014/main" id="{8A2E8BAC-45A4-4F23-81C1-7C0642BF7ADA}"/>
              </a:ext>
            </a:extLst>
          </p:cNvPr>
          <p:cNvSpPr/>
          <p:nvPr/>
        </p:nvSpPr>
        <p:spPr>
          <a:xfrm flipH="1" flipV="1">
            <a:off x="2467002" y="195750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693AD13D-C76C-456C-B705-17DF136293CE}"/>
              </a:ext>
            </a:extLst>
          </p:cNvPr>
          <p:cNvSpPr txBox="1"/>
          <p:nvPr/>
        </p:nvSpPr>
        <p:spPr>
          <a:xfrm>
            <a:off x="1045698" y="249163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a:t>
            </a:r>
          </a:p>
        </p:txBody>
      </p:sp>
      <p:sp>
        <p:nvSpPr>
          <p:cNvPr id="29" name="TextBox 28">
            <a:extLst>
              <a:ext uri="{FF2B5EF4-FFF2-40B4-BE49-F238E27FC236}">
                <a16:creationId xmlns:a16="http://schemas.microsoft.com/office/drawing/2014/main" id="{6B442E87-1D3D-4174-8254-DF17F01AF441}"/>
              </a:ext>
            </a:extLst>
          </p:cNvPr>
          <p:cNvSpPr txBox="1"/>
          <p:nvPr/>
        </p:nvSpPr>
        <p:spPr>
          <a:xfrm>
            <a:off x="887756" y="326107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Personal</a:t>
            </a:r>
          </a:p>
        </p:txBody>
      </p:sp>
      <p:sp>
        <p:nvSpPr>
          <p:cNvPr id="30" name="Rectangle 29">
            <a:extLst>
              <a:ext uri="{FF2B5EF4-FFF2-40B4-BE49-F238E27FC236}">
                <a16:creationId xmlns:a16="http://schemas.microsoft.com/office/drawing/2014/main" id="{2B077ACA-FA6B-4E1A-A8D7-53381F4390E0}"/>
              </a:ext>
            </a:extLst>
          </p:cNvPr>
          <p:cNvSpPr/>
          <p:nvPr/>
        </p:nvSpPr>
        <p:spPr>
          <a:xfrm>
            <a:off x="688252" y="365327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1" name="TextBox 30">
            <a:extLst>
              <a:ext uri="{FF2B5EF4-FFF2-40B4-BE49-F238E27FC236}">
                <a16:creationId xmlns:a16="http://schemas.microsoft.com/office/drawing/2014/main" id="{F44CB40D-0018-49C2-8E98-89BD4E92D6DF}"/>
              </a:ext>
            </a:extLst>
          </p:cNvPr>
          <p:cNvSpPr txBox="1"/>
          <p:nvPr/>
        </p:nvSpPr>
        <p:spPr>
          <a:xfrm>
            <a:off x="1242194" y="557100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2" name="Rectangle 31">
            <a:extLst>
              <a:ext uri="{FF2B5EF4-FFF2-40B4-BE49-F238E27FC236}">
                <a16:creationId xmlns:a16="http://schemas.microsoft.com/office/drawing/2014/main" id="{D0C387C0-715A-44BB-A3B5-AE381C5F13B9}"/>
              </a:ext>
            </a:extLst>
          </p:cNvPr>
          <p:cNvSpPr/>
          <p:nvPr/>
        </p:nvSpPr>
        <p:spPr>
          <a:xfrm rot="10800000" flipH="1" flipV="1">
            <a:off x="9664246" y="5504587"/>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3" name="Freeform: Shape 32">
            <a:extLst>
              <a:ext uri="{FF2B5EF4-FFF2-40B4-BE49-F238E27FC236}">
                <a16:creationId xmlns:a16="http://schemas.microsoft.com/office/drawing/2014/main" id="{2E491398-026F-43FB-AF52-F34D0814BED2}"/>
              </a:ext>
            </a:extLst>
          </p:cNvPr>
          <p:cNvSpPr/>
          <p:nvPr/>
        </p:nvSpPr>
        <p:spPr>
          <a:xfrm>
            <a:off x="9037994" y="1945032"/>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4" name="Right Triangle 33">
            <a:extLst>
              <a:ext uri="{FF2B5EF4-FFF2-40B4-BE49-F238E27FC236}">
                <a16:creationId xmlns:a16="http://schemas.microsoft.com/office/drawing/2014/main" id="{C53E4141-785E-4DC8-9D8E-E4F6F400EC2D}"/>
              </a:ext>
            </a:extLst>
          </p:cNvPr>
          <p:cNvSpPr/>
          <p:nvPr/>
        </p:nvSpPr>
        <p:spPr>
          <a:xfrm flipH="1" flipV="1">
            <a:off x="10993728" y="1945032"/>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TextBox 34">
            <a:extLst>
              <a:ext uri="{FF2B5EF4-FFF2-40B4-BE49-F238E27FC236}">
                <a16:creationId xmlns:a16="http://schemas.microsoft.com/office/drawing/2014/main" id="{BD522726-1024-4C08-99DA-C04ECC42179E}"/>
              </a:ext>
            </a:extLst>
          </p:cNvPr>
          <p:cNvSpPr txBox="1"/>
          <p:nvPr/>
        </p:nvSpPr>
        <p:spPr>
          <a:xfrm>
            <a:off x="9572424" y="2479168"/>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$95</a:t>
            </a:r>
          </a:p>
        </p:txBody>
      </p:sp>
      <p:sp>
        <p:nvSpPr>
          <p:cNvPr id="36" name="TextBox 35">
            <a:extLst>
              <a:ext uri="{FF2B5EF4-FFF2-40B4-BE49-F238E27FC236}">
                <a16:creationId xmlns:a16="http://schemas.microsoft.com/office/drawing/2014/main" id="{9A239CA6-D2E6-44C1-8EA5-BB3B2489435F}"/>
              </a:ext>
            </a:extLst>
          </p:cNvPr>
          <p:cNvSpPr txBox="1"/>
          <p:nvPr/>
        </p:nvSpPr>
        <p:spPr>
          <a:xfrm>
            <a:off x="9414482" y="3248609"/>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Enterprise</a:t>
            </a:r>
          </a:p>
        </p:txBody>
      </p:sp>
      <p:sp>
        <p:nvSpPr>
          <p:cNvPr id="37" name="Rectangle 36">
            <a:extLst>
              <a:ext uri="{FF2B5EF4-FFF2-40B4-BE49-F238E27FC236}">
                <a16:creationId xmlns:a16="http://schemas.microsoft.com/office/drawing/2014/main" id="{DA884130-61E1-4A6D-B7CE-135E1D3A925A}"/>
              </a:ext>
            </a:extLst>
          </p:cNvPr>
          <p:cNvSpPr/>
          <p:nvPr/>
        </p:nvSpPr>
        <p:spPr>
          <a:xfrm>
            <a:off x="9214978" y="3640801"/>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38" name="TextBox 37">
            <a:extLst>
              <a:ext uri="{FF2B5EF4-FFF2-40B4-BE49-F238E27FC236}">
                <a16:creationId xmlns:a16="http://schemas.microsoft.com/office/drawing/2014/main" id="{B454B0A2-F71C-4117-9B44-CE0B0632E090}"/>
              </a:ext>
            </a:extLst>
          </p:cNvPr>
          <p:cNvSpPr txBox="1"/>
          <p:nvPr/>
        </p:nvSpPr>
        <p:spPr>
          <a:xfrm>
            <a:off x="9768920" y="5558536"/>
            <a:ext cx="1180886" cy="307777"/>
          </a:xfrm>
          <a:prstGeom prst="rect">
            <a:avLst/>
          </a:prstGeom>
          <a:noFill/>
        </p:spPr>
        <p:txBody>
          <a:bodyPr wrap="square" rtlCol="0">
            <a:spAutoFit/>
          </a:bodyPr>
          <a:lstStyle/>
          <a:p>
            <a:pPr algn="ctr"/>
            <a:r>
              <a:rPr lang="en-ID" sz="1400" b="1">
                <a:solidFill>
                  <a:schemeClr val="bg2"/>
                </a:solidFill>
              </a:rPr>
              <a:t>Get Plan</a:t>
            </a:r>
          </a:p>
        </p:txBody>
      </p:sp>
      <p:sp>
        <p:nvSpPr>
          <p:cNvPr id="39" name="Rectangle 38">
            <a:extLst>
              <a:ext uri="{FF2B5EF4-FFF2-40B4-BE49-F238E27FC236}">
                <a16:creationId xmlns:a16="http://schemas.microsoft.com/office/drawing/2014/main" id="{5130BEA8-5BE8-4059-BB2C-728F569CE32E}"/>
              </a:ext>
            </a:extLst>
          </p:cNvPr>
          <p:cNvSpPr/>
          <p:nvPr/>
        </p:nvSpPr>
        <p:spPr>
          <a:xfrm rot="10800000" flipH="1" flipV="1">
            <a:off x="6822004" y="5510822"/>
            <a:ext cx="1390236" cy="415672"/>
          </a:xfrm>
          <a:prstGeom prst="rec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0" name="Freeform: Shape 39">
            <a:extLst>
              <a:ext uri="{FF2B5EF4-FFF2-40B4-BE49-F238E27FC236}">
                <a16:creationId xmlns:a16="http://schemas.microsoft.com/office/drawing/2014/main" id="{04ADEAAE-503F-4765-9923-EBE1F19EF6B2}"/>
              </a:ext>
            </a:extLst>
          </p:cNvPr>
          <p:cNvSpPr/>
          <p:nvPr/>
        </p:nvSpPr>
        <p:spPr>
          <a:xfrm>
            <a:off x="6195752" y="1951267"/>
            <a:ext cx="2642737" cy="4282277"/>
          </a:xfrm>
          <a:custGeom>
            <a:avLst/>
            <a:gdLst>
              <a:gd name="connsiteX0" fmla="*/ 0 w 2642737"/>
              <a:gd name="connsiteY0" fmla="*/ 0 h 4282277"/>
              <a:gd name="connsiteX1" fmla="*/ 1811464 w 2642737"/>
              <a:gd name="connsiteY1" fmla="*/ 0 h 4282277"/>
              <a:gd name="connsiteX2" fmla="*/ 2642737 w 2642737"/>
              <a:gd name="connsiteY2" fmla="*/ 831273 h 4282277"/>
              <a:gd name="connsiteX3" fmla="*/ 2642737 w 2642737"/>
              <a:gd name="connsiteY3" fmla="*/ 4282277 h 4282277"/>
              <a:gd name="connsiteX4" fmla="*/ 0 w 2642737"/>
              <a:gd name="connsiteY4" fmla="*/ 4282277 h 4282277"/>
              <a:gd name="connsiteX5" fmla="*/ 0 w 2642737"/>
              <a:gd name="connsiteY5" fmla="*/ 0 h 4282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42737" h="4282277">
                <a:moveTo>
                  <a:pt x="0" y="0"/>
                </a:moveTo>
                <a:lnTo>
                  <a:pt x="1811464" y="0"/>
                </a:lnTo>
                <a:lnTo>
                  <a:pt x="2642737" y="831273"/>
                </a:lnTo>
                <a:lnTo>
                  <a:pt x="2642737" y="4282277"/>
                </a:lnTo>
                <a:lnTo>
                  <a:pt x="0" y="4282277"/>
                </a:lnTo>
                <a:lnTo>
                  <a:pt x="0" y="0"/>
                </a:lnTo>
                <a:close/>
              </a:path>
            </a:pathLst>
          </a:cu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1" name="Right Triangle 40">
            <a:extLst>
              <a:ext uri="{FF2B5EF4-FFF2-40B4-BE49-F238E27FC236}">
                <a16:creationId xmlns:a16="http://schemas.microsoft.com/office/drawing/2014/main" id="{3DF1CC8F-008D-4498-ABEB-579F86AD2291}"/>
              </a:ext>
            </a:extLst>
          </p:cNvPr>
          <p:cNvSpPr/>
          <p:nvPr/>
        </p:nvSpPr>
        <p:spPr>
          <a:xfrm flipH="1" flipV="1">
            <a:off x="8151486" y="1951267"/>
            <a:ext cx="687003" cy="6870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2" name="TextBox 41">
            <a:extLst>
              <a:ext uri="{FF2B5EF4-FFF2-40B4-BE49-F238E27FC236}">
                <a16:creationId xmlns:a16="http://schemas.microsoft.com/office/drawing/2014/main" id="{BBC01A4B-E6F7-4EA5-8376-91FBCA23704A}"/>
              </a:ext>
            </a:extLst>
          </p:cNvPr>
          <p:cNvSpPr txBox="1"/>
          <p:nvPr/>
        </p:nvSpPr>
        <p:spPr>
          <a:xfrm>
            <a:off x="6730182" y="2485403"/>
            <a:ext cx="15738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$55</a:t>
            </a:r>
          </a:p>
        </p:txBody>
      </p:sp>
      <p:sp>
        <p:nvSpPr>
          <p:cNvPr id="43" name="TextBox 42">
            <a:extLst>
              <a:ext uri="{FF2B5EF4-FFF2-40B4-BE49-F238E27FC236}">
                <a16:creationId xmlns:a16="http://schemas.microsoft.com/office/drawing/2014/main" id="{ADEF7017-3C89-4A28-AA1B-A6366EA5270F}"/>
              </a:ext>
            </a:extLst>
          </p:cNvPr>
          <p:cNvSpPr txBox="1"/>
          <p:nvPr/>
        </p:nvSpPr>
        <p:spPr>
          <a:xfrm>
            <a:off x="6572240" y="3254844"/>
            <a:ext cx="1889760" cy="369332"/>
          </a:xfrm>
          <a:prstGeom prst="rect">
            <a:avLst/>
          </a:prstGeom>
          <a:noFill/>
        </p:spPr>
        <p:txBody>
          <a:bodyPr wrap="square" rtlCol="0">
            <a:spAutoFit/>
          </a:bodyPr>
          <a:lstStyle/>
          <a:p>
            <a:pPr algn="ctr"/>
            <a:r>
              <a:rPr lang="en-ID" b="1">
                <a:gradFill>
                  <a:gsLst>
                    <a:gs pos="0">
                      <a:schemeClr val="accent1">
                        <a:alpha val="70000"/>
                      </a:schemeClr>
                    </a:gs>
                    <a:gs pos="100000">
                      <a:schemeClr val="accent2">
                        <a:alpha val="70000"/>
                      </a:schemeClr>
                    </a:gs>
                  </a:gsLst>
                  <a:lin ang="5400000" scaled="1"/>
                </a:gradFill>
              </a:rPr>
              <a:t>Business</a:t>
            </a:r>
          </a:p>
        </p:txBody>
      </p:sp>
      <p:sp>
        <p:nvSpPr>
          <p:cNvPr id="44" name="Rectangle 43">
            <a:extLst>
              <a:ext uri="{FF2B5EF4-FFF2-40B4-BE49-F238E27FC236}">
                <a16:creationId xmlns:a16="http://schemas.microsoft.com/office/drawing/2014/main" id="{BA668075-16E0-4592-9916-883ACB94A72B}"/>
              </a:ext>
            </a:extLst>
          </p:cNvPr>
          <p:cNvSpPr/>
          <p:nvPr/>
        </p:nvSpPr>
        <p:spPr>
          <a:xfrm>
            <a:off x="6372736" y="3647036"/>
            <a:ext cx="2288770" cy="1725152"/>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magna, quis sodales enim nisi ut orci. erat Mauris consequat sem at mattis malesuada. Nullam eu</a:t>
            </a:r>
            <a:endParaRPr lang="en-ID" sz="1200"/>
          </a:p>
        </p:txBody>
      </p:sp>
      <p:sp>
        <p:nvSpPr>
          <p:cNvPr id="45" name="TextBox 44">
            <a:extLst>
              <a:ext uri="{FF2B5EF4-FFF2-40B4-BE49-F238E27FC236}">
                <a16:creationId xmlns:a16="http://schemas.microsoft.com/office/drawing/2014/main" id="{EF178AD1-99CA-446E-816E-92068D137740}"/>
              </a:ext>
            </a:extLst>
          </p:cNvPr>
          <p:cNvSpPr txBox="1"/>
          <p:nvPr/>
        </p:nvSpPr>
        <p:spPr>
          <a:xfrm>
            <a:off x="6926678" y="5564771"/>
            <a:ext cx="1180886" cy="307777"/>
          </a:xfrm>
          <a:prstGeom prst="rect">
            <a:avLst/>
          </a:prstGeom>
          <a:noFill/>
        </p:spPr>
        <p:txBody>
          <a:bodyPr wrap="square" rtlCol="0">
            <a:spAutoFit/>
          </a:bodyPr>
          <a:lstStyle/>
          <a:p>
            <a:pPr algn="ctr"/>
            <a:r>
              <a:rPr lang="en-ID" sz="1400" b="1">
                <a:solidFill>
                  <a:schemeClr val="bg2"/>
                </a:solidFill>
              </a:rPr>
              <a:t>Get Plan</a:t>
            </a:r>
          </a:p>
        </p:txBody>
      </p:sp>
    </p:spTree>
    <p:extLst>
      <p:ext uri="{BB962C8B-B14F-4D97-AF65-F5344CB8AC3E}">
        <p14:creationId xmlns:p14="http://schemas.microsoft.com/office/powerpoint/2010/main" val="19730569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wipe(down)">
                                      <p:cBhvr>
                                        <p:cTn id="13" dur="500"/>
                                        <p:tgtEl>
                                          <p:spTgt spid="4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33"/>
                                        </p:tgtEl>
                                        <p:attrNameLst>
                                          <p:attrName>style.visibility</p:attrName>
                                        </p:attrNameLst>
                                      </p:cBhvr>
                                      <p:to>
                                        <p:strVal val="visible"/>
                                      </p:to>
                                    </p:set>
                                    <p:animEffect transition="in" filter="wipe(down)">
                                      <p:cBhvr>
                                        <p:cTn id="16" dur="500"/>
                                        <p:tgtEl>
                                          <p:spTgt spid="33"/>
                                        </p:tgtEl>
                                      </p:cBhvr>
                                    </p:animEffect>
                                  </p:childTnLst>
                                </p:cTn>
                              </p:par>
                            </p:childTnLst>
                          </p:cTn>
                        </p:par>
                        <p:par>
                          <p:cTn id="17" fill="hold">
                            <p:stCondLst>
                              <p:cond delay="125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up)">
                                      <p:cBhvr>
                                        <p:cTn id="26" dur="500"/>
                                        <p:tgtEl>
                                          <p:spTgt spid="41"/>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up)">
                                      <p:cBhvr>
                                        <p:cTn id="29" dur="500"/>
                                        <p:tgtEl>
                                          <p:spTgt spid="34"/>
                                        </p:tgtEl>
                                      </p:cBhvr>
                                    </p:animEffect>
                                  </p:childTnLst>
                                </p:cTn>
                              </p:par>
                            </p:childTnLst>
                          </p:cTn>
                        </p:par>
                        <p:par>
                          <p:cTn id="30" fill="hold">
                            <p:stCondLst>
                              <p:cond delay="175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arn(outVertical)">
                                      <p:cBhvr>
                                        <p:cTn id="36" dur="500"/>
                                        <p:tgtEl>
                                          <p:spTgt spid="15"/>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outVertical)">
                                      <p:cBhvr>
                                        <p:cTn id="39" dur="500"/>
                                        <p:tgtEl>
                                          <p:spTgt spid="42"/>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barn(outVertical)">
                                      <p:cBhvr>
                                        <p:cTn id="42" dur="500"/>
                                        <p:tgtEl>
                                          <p:spTgt spid="35"/>
                                        </p:tgtEl>
                                      </p:cBhvr>
                                    </p:animEffect>
                                  </p:childTnLst>
                                </p:cTn>
                              </p:par>
                            </p:childTnLst>
                          </p:cTn>
                        </p:par>
                        <p:par>
                          <p:cTn id="43" fill="hold">
                            <p:stCondLst>
                              <p:cond delay="2250"/>
                            </p:stCondLst>
                            <p:childTnLst>
                              <p:par>
                                <p:cTn id="44" presetID="16" presetClass="entr" presetSubtype="37"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barn(outVertical)">
                                      <p:cBhvr>
                                        <p:cTn id="46" dur="500"/>
                                        <p:tgtEl>
                                          <p:spTgt spid="29"/>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barn(outVertical)">
                                      <p:cBhvr>
                                        <p:cTn id="49" dur="500"/>
                                        <p:tgtEl>
                                          <p:spTgt spid="17"/>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barn(outVertical)">
                                      <p:cBhvr>
                                        <p:cTn id="52" dur="500"/>
                                        <p:tgtEl>
                                          <p:spTgt spid="43"/>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barn(outVertical)">
                                      <p:cBhvr>
                                        <p:cTn id="55" dur="500"/>
                                        <p:tgtEl>
                                          <p:spTgt spid="36"/>
                                        </p:tgtEl>
                                      </p:cBhvr>
                                    </p:animEffect>
                                  </p:childTnLst>
                                </p:cTn>
                              </p:par>
                            </p:childTnLst>
                          </p:cTn>
                        </p:par>
                        <p:par>
                          <p:cTn id="56" fill="hold">
                            <p:stCondLst>
                              <p:cond delay="275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up)">
                                      <p:cBhvr>
                                        <p:cTn id="62" dur="500"/>
                                        <p:tgtEl>
                                          <p:spTgt spid="19"/>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up)">
                                      <p:cBhvr>
                                        <p:cTn id="65" dur="500"/>
                                        <p:tgtEl>
                                          <p:spTgt spid="44"/>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3250"/>
                            </p:stCondLst>
                            <p:childTnLst>
                              <p:par>
                                <p:cTn id="70" presetID="16" presetClass="entr" presetSubtype="37"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barn(outVertical)">
                                      <p:cBhvr>
                                        <p:cTn id="72" dur="500"/>
                                        <p:tgtEl>
                                          <p:spTgt spid="25"/>
                                        </p:tgtEl>
                                      </p:cBhvr>
                                    </p:animEffect>
                                  </p:childTnLst>
                                </p:cTn>
                              </p:par>
                              <p:par>
                                <p:cTn id="73" presetID="16" presetClass="entr" presetSubtype="37"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barn(outVertical)">
                                      <p:cBhvr>
                                        <p:cTn id="75" dur="500"/>
                                        <p:tgtEl>
                                          <p:spTgt spid="31"/>
                                        </p:tgtEl>
                                      </p:cBhvr>
                                    </p:animEffect>
                                  </p:childTnLst>
                                </p:cTn>
                              </p:par>
                              <p:par>
                                <p:cTn id="76" presetID="16" presetClass="entr" presetSubtype="37"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barn(outVertical)">
                                      <p:cBhvr>
                                        <p:cTn id="78" dur="500"/>
                                        <p:tgtEl>
                                          <p:spTgt spid="22"/>
                                        </p:tgtEl>
                                      </p:cBhvr>
                                    </p:animEffect>
                                  </p:childTnLst>
                                </p:cTn>
                              </p:par>
                              <p:par>
                                <p:cTn id="79" presetID="16" presetClass="entr" presetSubtype="37"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barn(outVertical)">
                                      <p:cBhvr>
                                        <p:cTn id="81" dur="500"/>
                                        <p:tgtEl>
                                          <p:spTgt spid="21"/>
                                        </p:tgtEl>
                                      </p:cBhvr>
                                    </p:animEffect>
                                  </p:childTnLst>
                                </p:cTn>
                              </p:par>
                              <p:par>
                                <p:cTn id="82" presetID="16" presetClass="entr" presetSubtype="37" fill="hold" grpId="0" nodeType="with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barn(outVertical)">
                                      <p:cBhvr>
                                        <p:cTn id="84" dur="500"/>
                                        <p:tgtEl>
                                          <p:spTgt spid="39"/>
                                        </p:tgtEl>
                                      </p:cBhvr>
                                    </p:animEffect>
                                  </p:childTnLst>
                                </p:cTn>
                              </p:par>
                              <p:par>
                                <p:cTn id="85" presetID="16" presetClass="entr" presetSubtype="37"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barn(outVertical)">
                                      <p:cBhvr>
                                        <p:cTn id="87" dur="500"/>
                                        <p:tgtEl>
                                          <p:spTgt spid="45"/>
                                        </p:tgtEl>
                                      </p:cBhvr>
                                    </p:animEffect>
                                  </p:childTnLst>
                                </p:cTn>
                              </p:par>
                              <p:par>
                                <p:cTn id="88" presetID="16" presetClass="entr" presetSubtype="37"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arn(outVertical)">
                                      <p:cBhvr>
                                        <p:cTn id="90" dur="500"/>
                                        <p:tgtEl>
                                          <p:spTgt spid="32"/>
                                        </p:tgtEl>
                                      </p:cBhvr>
                                    </p:animEffect>
                                  </p:childTnLst>
                                </p:cTn>
                              </p:par>
                              <p:par>
                                <p:cTn id="91" presetID="16" presetClass="entr" presetSubtype="37" fill="hold" grpId="0" nodeType="with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barn(outVertical)">
                                      <p:cBhvr>
                                        <p:cTn id="9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p:bldP spid="17" grpId="0"/>
      <p:bldP spid="19" grpId="0"/>
      <p:bldP spid="21" grpId="0"/>
      <p:bldP spid="25" grpId="0" animBg="1"/>
      <p:bldP spid="26" grpId="0" animBg="1"/>
      <p:bldP spid="27" grpId="0" animBg="1"/>
      <p:bldP spid="28" grpId="0"/>
      <p:bldP spid="29" grpId="0"/>
      <p:bldP spid="30" grpId="0"/>
      <p:bldP spid="31" grpId="0"/>
      <p:bldP spid="32" grpId="0" animBg="1"/>
      <p:bldP spid="33" grpId="0" animBg="1"/>
      <p:bldP spid="34" grpId="0" animBg="1"/>
      <p:bldP spid="35" grpId="0"/>
      <p:bldP spid="36" grpId="0"/>
      <p:bldP spid="37" grpId="0"/>
      <p:bldP spid="38" grpId="0"/>
      <p:bldP spid="39" grpId="0" animBg="1"/>
      <p:bldP spid="40" grpId="0" animBg="1"/>
      <p:bldP spid="41" grpId="0" animBg="1"/>
      <p:bldP spid="42" grpId="0"/>
      <p:bldP spid="43" grpId="0"/>
      <p:bldP spid="44" grpId="0"/>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8B2885-9D21-45C1-903A-8B729C85165C}"/>
              </a:ext>
            </a:extLst>
          </p:cNvPr>
          <p:cNvSpPr>
            <a:spLocks noGrp="1"/>
          </p:cNvSpPr>
          <p:nvPr>
            <p:ph type="sldNum" sz="quarter" idx="12"/>
          </p:nvPr>
        </p:nvSpPr>
        <p:spPr/>
        <p:txBody>
          <a:bodyPr/>
          <a:lstStyle/>
          <a:p>
            <a:fld id="{E3813BF9-5145-4417-B95D-FA8627973885}" type="slidenum">
              <a:rPr lang="en-US" smtClean="0"/>
              <a:pPr/>
              <a:t>28</a:t>
            </a:fld>
            <a:endParaRPr lang="en-US"/>
          </a:p>
        </p:txBody>
      </p:sp>
      <p:sp>
        <p:nvSpPr>
          <p:cNvPr id="3" name="Title 2">
            <a:extLst>
              <a:ext uri="{FF2B5EF4-FFF2-40B4-BE49-F238E27FC236}">
                <a16:creationId xmlns:a16="http://schemas.microsoft.com/office/drawing/2014/main" id="{04EE7EAC-A4CF-474E-BE77-DE9457FBBF8D}"/>
              </a:ext>
            </a:extLst>
          </p:cNvPr>
          <p:cNvSpPr>
            <a:spLocks noGrp="1"/>
          </p:cNvSpPr>
          <p:nvPr>
            <p:ph type="ctrTitle"/>
          </p:nvPr>
        </p:nvSpPr>
        <p:spPr/>
        <p:txBody>
          <a:bodyPr/>
          <a:lstStyle/>
          <a:p>
            <a:r>
              <a:rPr lang="en-ID"/>
              <a:t>Client Testimonials</a:t>
            </a:r>
          </a:p>
        </p:txBody>
      </p:sp>
      <p:sp>
        <p:nvSpPr>
          <p:cNvPr id="4" name="Subtitle 3">
            <a:extLst>
              <a:ext uri="{FF2B5EF4-FFF2-40B4-BE49-F238E27FC236}">
                <a16:creationId xmlns:a16="http://schemas.microsoft.com/office/drawing/2014/main" id="{B4CDA5A8-D935-48FF-97F0-387AB9E38A29}"/>
              </a:ext>
            </a:extLst>
          </p:cNvPr>
          <p:cNvSpPr>
            <a:spLocks noGrp="1"/>
          </p:cNvSpPr>
          <p:nvPr>
            <p:ph type="subTitle" idx="1"/>
          </p:nvPr>
        </p:nvSpPr>
        <p:spPr/>
        <p:txBody>
          <a:bodyPr/>
          <a:lstStyle/>
          <a:p>
            <a:r>
              <a:rPr lang="en-ID"/>
              <a:t>Insert subtitle right here</a:t>
            </a:r>
          </a:p>
        </p:txBody>
      </p:sp>
      <p:sp>
        <p:nvSpPr>
          <p:cNvPr id="12" name="Freeform: Shape 11">
            <a:extLst>
              <a:ext uri="{FF2B5EF4-FFF2-40B4-BE49-F238E27FC236}">
                <a16:creationId xmlns:a16="http://schemas.microsoft.com/office/drawing/2014/main" id="{6A406849-976D-4F64-9BF3-3E981C61919A}"/>
              </a:ext>
            </a:extLst>
          </p:cNvPr>
          <p:cNvSpPr/>
          <p:nvPr/>
        </p:nvSpPr>
        <p:spPr>
          <a:xfrm>
            <a:off x="654844" y="2007611"/>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3" name="TextBox 12">
            <a:extLst>
              <a:ext uri="{FF2B5EF4-FFF2-40B4-BE49-F238E27FC236}">
                <a16:creationId xmlns:a16="http://schemas.microsoft.com/office/drawing/2014/main" id="{E53AC7F8-1F31-4906-A4F3-5C1B1383416A}"/>
              </a:ext>
            </a:extLst>
          </p:cNvPr>
          <p:cNvSpPr txBox="1"/>
          <p:nvPr/>
        </p:nvSpPr>
        <p:spPr>
          <a:xfrm>
            <a:off x="1800153" y="2299860"/>
            <a:ext cx="2013613" cy="369332"/>
          </a:xfrm>
          <a:prstGeom prst="rect">
            <a:avLst/>
          </a:prstGeom>
          <a:noFill/>
        </p:spPr>
        <p:txBody>
          <a:bodyPr wrap="square" rtlCol="0">
            <a:spAutoFit/>
          </a:bodyPr>
          <a:lstStyle/>
          <a:p>
            <a:r>
              <a:rPr lang="en-ID" b="1">
                <a:solidFill>
                  <a:schemeClr val="bg2"/>
                </a:solidFill>
                <a:latin typeface="+mj-lt"/>
              </a:rPr>
              <a:t>Mr. Moe Fugga</a:t>
            </a:r>
          </a:p>
        </p:txBody>
      </p:sp>
      <p:sp>
        <p:nvSpPr>
          <p:cNvPr id="14" name="TextBox 13">
            <a:extLst>
              <a:ext uri="{FF2B5EF4-FFF2-40B4-BE49-F238E27FC236}">
                <a16:creationId xmlns:a16="http://schemas.microsoft.com/office/drawing/2014/main" id="{818EB336-6972-47F8-AB99-DBE9B094392D}"/>
              </a:ext>
            </a:extLst>
          </p:cNvPr>
          <p:cNvSpPr txBox="1"/>
          <p:nvPr/>
        </p:nvSpPr>
        <p:spPr>
          <a:xfrm>
            <a:off x="1800153" y="2624728"/>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5" name="Rectangle 14">
            <a:extLst>
              <a:ext uri="{FF2B5EF4-FFF2-40B4-BE49-F238E27FC236}">
                <a16:creationId xmlns:a16="http://schemas.microsoft.com/office/drawing/2014/main" id="{339C88A9-43FD-4BFB-9CFB-F13E8B327CDA}"/>
              </a:ext>
            </a:extLst>
          </p:cNvPr>
          <p:cNvSpPr/>
          <p:nvPr/>
        </p:nvSpPr>
        <p:spPr>
          <a:xfrm>
            <a:off x="1800153" y="3058500"/>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16" name="Freeform: Shape 15">
            <a:extLst>
              <a:ext uri="{FF2B5EF4-FFF2-40B4-BE49-F238E27FC236}">
                <a16:creationId xmlns:a16="http://schemas.microsoft.com/office/drawing/2014/main" id="{E9171905-BE2F-4A41-9937-CE3702FD5EB1}"/>
              </a:ext>
            </a:extLst>
          </p:cNvPr>
          <p:cNvSpPr/>
          <p:nvPr/>
        </p:nvSpPr>
        <p:spPr>
          <a:xfrm>
            <a:off x="654844" y="4332388"/>
            <a:ext cx="5155845" cy="1892989"/>
          </a:xfrm>
          <a:custGeom>
            <a:avLst/>
            <a:gdLst>
              <a:gd name="connsiteX0" fmla="*/ 914400 w 5155845"/>
              <a:gd name="connsiteY0" fmla="*/ 0 h 2171700"/>
              <a:gd name="connsiteX1" fmla="*/ 5155845 w 5155845"/>
              <a:gd name="connsiteY1" fmla="*/ 0 h 2171700"/>
              <a:gd name="connsiteX2" fmla="*/ 5155845 w 5155845"/>
              <a:gd name="connsiteY2" fmla="*/ 2171700 h 2171700"/>
              <a:gd name="connsiteX3" fmla="*/ 0 w 5155845"/>
              <a:gd name="connsiteY3" fmla="*/ 2171700 h 2171700"/>
              <a:gd name="connsiteX4" fmla="*/ 0 w 5155845"/>
              <a:gd name="connsiteY4" fmla="*/ 914400 h 2171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2171700">
                <a:moveTo>
                  <a:pt x="914400" y="0"/>
                </a:moveTo>
                <a:lnTo>
                  <a:pt x="5155845" y="0"/>
                </a:lnTo>
                <a:lnTo>
                  <a:pt x="5155845" y="2171700"/>
                </a:lnTo>
                <a:lnTo>
                  <a:pt x="0" y="2171700"/>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TextBox 16">
            <a:extLst>
              <a:ext uri="{FF2B5EF4-FFF2-40B4-BE49-F238E27FC236}">
                <a16:creationId xmlns:a16="http://schemas.microsoft.com/office/drawing/2014/main" id="{7F85AC3D-87DC-4B5D-A8FD-52FCD9D8A090}"/>
              </a:ext>
            </a:extLst>
          </p:cNvPr>
          <p:cNvSpPr txBox="1"/>
          <p:nvPr/>
        </p:nvSpPr>
        <p:spPr>
          <a:xfrm>
            <a:off x="1800153" y="4624637"/>
            <a:ext cx="2013613" cy="369332"/>
          </a:xfrm>
          <a:prstGeom prst="rect">
            <a:avLst/>
          </a:prstGeom>
          <a:noFill/>
        </p:spPr>
        <p:txBody>
          <a:bodyPr wrap="square" rtlCol="0">
            <a:spAutoFit/>
          </a:bodyPr>
          <a:lstStyle/>
          <a:p>
            <a:r>
              <a:rPr lang="en-ID" b="1">
                <a:solidFill>
                  <a:schemeClr val="bg2"/>
                </a:solidFill>
                <a:latin typeface="+mj-lt"/>
              </a:rPr>
              <a:t>Mr. Tara Misu</a:t>
            </a:r>
          </a:p>
        </p:txBody>
      </p:sp>
      <p:sp>
        <p:nvSpPr>
          <p:cNvPr id="18" name="TextBox 17">
            <a:extLst>
              <a:ext uri="{FF2B5EF4-FFF2-40B4-BE49-F238E27FC236}">
                <a16:creationId xmlns:a16="http://schemas.microsoft.com/office/drawing/2014/main" id="{AA7EDFD6-8344-42A7-8999-C02BFF257454}"/>
              </a:ext>
            </a:extLst>
          </p:cNvPr>
          <p:cNvSpPr txBox="1"/>
          <p:nvPr/>
        </p:nvSpPr>
        <p:spPr>
          <a:xfrm>
            <a:off x="1800153" y="4949505"/>
            <a:ext cx="1845339" cy="276999"/>
          </a:xfrm>
          <a:prstGeom prst="rect">
            <a:avLst/>
          </a:prstGeom>
          <a:noFill/>
        </p:spPr>
        <p:txBody>
          <a:bodyPr wrap="square" rtlCol="0">
            <a:spAutoFit/>
          </a:bodyPr>
          <a:lstStyle/>
          <a:p>
            <a:r>
              <a:rPr lang="en-ID" sz="1200">
                <a:solidFill>
                  <a:schemeClr val="bg2"/>
                </a:solidFill>
                <a:latin typeface="+mj-lt"/>
              </a:rPr>
              <a:t>Company CEO</a:t>
            </a:r>
          </a:p>
        </p:txBody>
      </p:sp>
      <p:sp>
        <p:nvSpPr>
          <p:cNvPr id="19" name="Rectangle 18">
            <a:extLst>
              <a:ext uri="{FF2B5EF4-FFF2-40B4-BE49-F238E27FC236}">
                <a16:creationId xmlns:a16="http://schemas.microsoft.com/office/drawing/2014/main" id="{71DE2FF2-D05B-4059-BC9F-E8AC2A0D1D56}"/>
              </a:ext>
            </a:extLst>
          </p:cNvPr>
          <p:cNvSpPr/>
          <p:nvPr/>
        </p:nvSpPr>
        <p:spPr>
          <a:xfrm>
            <a:off x="1800153" y="5383277"/>
            <a:ext cx="3812490" cy="617157"/>
          </a:xfrm>
          <a:prstGeom prst="rect">
            <a:avLst/>
          </a:prstGeom>
        </p:spPr>
        <p:txBody>
          <a:bodyPr wrap="square">
            <a:spAutoFit/>
          </a:bodyPr>
          <a:lstStyle/>
          <a:p>
            <a:pPr>
              <a:lnSpc>
                <a:spcPct val="150000"/>
              </a:lnSpc>
            </a:pPr>
            <a:r>
              <a:rPr lang="en-US" sz="12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a:t>
            </a:r>
            <a:endParaRPr lang="en-ID" sz="1200">
              <a:solidFill>
                <a:schemeClr val="bg2"/>
              </a:solidFill>
            </a:endParaRPr>
          </a:p>
        </p:txBody>
      </p:sp>
      <p:sp>
        <p:nvSpPr>
          <p:cNvPr id="20" name="Freeform: Shape 19">
            <a:extLst>
              <a:ext uri="{FF2B5EF4-FFF2-40B4-BE49-F238E27FC236}">
                <a16:creationId xmlns:a16="http://schemas.microsoft.com/office/drawing/2014/main" id="{AB5DA171-6F4D-4D8F-828F-09453780242E}"/>
              </a:ext>
            </a:extLst>
          </p:cNvPr>
          <p:cNvSpPr/>
          <p:nvPr/>
        </p:nvSpPr>
        <p:spPr>
          <a:xfrm>
            <a:off x="6246019" y="2018849"/>
            <a:ext cx="5155845" cy="4206528"/>
          </a:xfrm>
          <a:custGeom>
            <a:avLst/>
            <a:gdLst>
              <a:gd name="connsiteX0" fmla="*/ 914400 w 5155845"/>
              <a:gd name="connsiteY0" fmla="*/ 0 h 4206528"/>
              <a:gd name="connsiteX1" fmla="*/ 5155845 w 5155845"/>
              <a:gd name="connsiteY1" fmla="*/ 0 h 4206528"/>
              <a:gd name="connsiteX2" fmla="*/ 5155845 w 5155845"/>
              <a:gd name="connsiteY2" fmla="*/ 4206528 h 4206528"/>
              <a:gd name="connsiteX3" fmla="*/ 0 w 5155845"/>
              <a:gd name="connsiteY3" fmla="*/ 4206528 h 4206528"/>
              <a:gd name="connsiteX4" fmla="*/ 0 w 5155845"/>
              <a:gd name="connsiteY4" fmla="*/ 914400 h 4206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5845" h="4206528">
                <a:moveTo>
                  <a:pt x="914400" y="0"/>
                </a:moveTo>
                <a:lnTo>
                  <a:pt x="5155845" y="0"/>
                </a:lnTo>
                <a:lnTo>
                  <a:pt x="5155845" y="4206528"/>
                </a:lnTo>
                <a:lnTo>
                  <a:pt x="0" y="4206528"/>
                </a:lnTo>
                <a:lnTo>
                  <a:pt x="0" y="914400"/>
                </a:lnTo>
                <a:close/>
              </a:path>
            </a:pathLst>
          </a:custGeom>
          <a:gradFill>
            <a:gsLst>
              <a:gs pos="0">
                <a:schemeClr val="accent1"/>
              </a:gs>
              <a:gs pos="100000">
                <a:schemeClr val="accent2"/>
              </a:gs>
            </a:gsLst>
            <a:lin ang="5400000" scaled="1"/>
          </a:gra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1" name="TextBox 20">
            <a:extLst>
              <a:ext uri="{FF2B5EF4-FFF2-40B4-BE49-F238E27FC236}">
                <a16:creationId xmlns:a16="http://schemas.microsoft.com/office/drawing/2014/main" id="{3C076E89-642B-491B-B066-42C60C201AA0}"/>
              </a:ext>
            </a:extLst>
          </p:cNvPr>
          <p:cNvSpPr txBox="1"/>
          <p:nvPr/>
        </p:nvSpPr>
        <p:spPr>
          <a:xfrm>
            <a:off x="7520912" y="2431675"/>
            <a:ext cx="2013613" cy="369332"/>
          </a:xfrm>
          <a:prstGeom prst="rect">
            <a:avLst/>
          </a:prstGeom>
          <a:noFill/>
        </p:spPr>
        <p:txBody>
          <a:bodyPr wrap="square" rtlCol="0">
            <a:spAutoFit/>
          </a:bodyPr>
          <a:lstStyle/>
          <a:p>
            <a:r>
              <a:rPr lang="en-ID" b="1">
                <a:solidFill>
                  <a:schemeClr val="bg2"/>
                </a:solidFill>
                <a:latin typeface="+mj-lt"/>
              </a:rPr>
              <a:t>Mr. Pat Agonia</a:t>
            </a:r>
          </a:p>
        </p:txBody>
      </p:sp>
      <p:sp>
        <p:nvSpPr>
          <p:cNvPr id="22" name="TextBox 21">
            <a:extLst>
              <a:ext uri="{FF2B5EF4-FFF2-40B4-BE49-F238E27FC236}">
                <a16:creationId xmlns:a16="http://schemas.microsoft.com/office/drawing/2014/main" id="{43165C89-D834-498D-B7BB-4235A9044B09}"/>
              </a:ext>
            </a:extLst>
          </p:cNvPr>
          <p:cNvSpPr txBox="1"/>
          <p:nvPr/>
        </p:nvSpPr>
        <p:spPr>
          <a:xfrm>
            <a:off x="7520912" y="2756543"/>
            <a:ext cx="1845339" cy="276999"/>
          </a:xfrm>
          <a:prstGeom prst="rect">
            <a:avLst/>
          </a:prstGeom>
          <a:noFill/>
        </p:spPr>
        <p:txBody>
          <a:bodyPr wrap="square" rtlCol="0">
            <a:spAutoFit/>
          </a:bodyPr>
          <a:lstStyle/>
          <a:p>
            <a:r>
              <a:rPr lang="en-ID" sz="1200">
                <a:solidFill>
                  <a:schemeClr val="bg2"/>
                </a:solidFill>
                <a:latin typeface="+mj-lt"/>
              </a:rPr>
              <a:t>Company CEO</a:t>
            </a:r>
          </a:p>
        </p:txBody>
      </p:sp>
      <p:grpSp>
        <p:nvGrpSpPr>
          <p:cNvPr id="23" name="Graphic 44" descr="Open quotation mark">
            <a:extLst>
              <a:ext uri="{FF2B5EF4-FFF2-40B4-BE49-F238E27FC236}">
                <a16:creationId xmlns:a16="http://schemas.microsoft.com/office/drawing/2014/main" id="{786BF948-9BEF-49CE-935E-096A54912CDA}"/>
              </a:ext>
            </a:extLst>
          </p:cNvPr>
          <p:cNvGrpSpPr/>
          <p:nvPr/>
        </p:nvGrpSpPr>
        <p:grpSpPr>
          <a:xfrm>
            <a:off x="1487577" y="3277745"/>
            <a:ext cx="229060" cy="178665"/>
            <a:chOff x="9186916" y="1047666"/>
            <a:chExt cx="190131" cy="148302"/>
          </a:xfrm>
          <a:solidFill>
            <a:schemeClr val="bg2"/>
          </a:solidFill>
        </p:grpSpPr>
        <p:sp>
          <p:nvSpPr>
            <p:cNvPr id="24" name="Freeform: Shape 23">
              <a:extLst>
                <a:ext uri="{FF2B5EF4-FFF2-40B4-BE49-F238E27FC236}">
                  <a16:creationId xmlns:a16="http://schemas.microsoft.com/office/drawing/2014/main" id="{78DFF066-AC40-4E9F-B54B-3CA8AC237C62}"/>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5" name="Freeform: Shape 24">
              <a:extLst>
                <a:ext uri="{FF2B5EF4-FFF2-40B4-BE49-F238E27FC236}">
                  <a16:creationId xmlns:a16="http://schemas.microsoft.com/office/drawing/2014/main" id="{3BCF9B6E-244D-4737-9E66-7D2F38E4D58F}"/>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6" name="Graphic 44" descr="Open quotation mark">
            <a:extLst>
              <a:ext uri="{FF2B5EF4-FFF2-40B4-BE49-F238E27FC236}">
                <a16:creationId xmlns:a16="http://schemas.microsoft.com/office/drawing/2014/main" id="{06257043-2B08-4F59-B207-07766D4A676A}"/>
              </a:ext>
            </a:extLst>
          </p:cNvPr>
          <p:cNvGrpSpPr/>
          <p:nvPr/>
        </p:nvGrpSpPr>
        <p:grpSpPr>
          <a:xfrm>
            <a:off x="1485177" y="5602522"/>
            <a:ext cx="229060" cy="178665"/>
            <a:chOff x="9186916" y="1047666"/>
            <a:chExt cx="190131" cy="148302"/>
          </a:xfrm>
          <a:solidFill>
            <a:schemeClr val="bg2"/>
          </a:solidFill>
        </p:grpSpPr>
        <p:sp>
          <p:nvSpPr>
            <p:cNvPr id="27" name="Freeform: Shape 26">
              <a:extLst>
                <a:ext uri="{FF2B5EF4-FFF2-40B4-BE49-F238E27FC236}">
                  <a16:creationId xmlns:a16="http://schemas.microsoft.com/office/drawing/2014/main" id="{3BC589D6-BE27-48F3-B88E-2900F8210FCB}"/>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28" name="Freeform: Shape 27">
              <a:extLst>
                <a:ext uri="{FF2B5EF4-FFF2-40B4-BE49-F238E27FC236}">
                  <a16:creationId xmlns:a16="http://schemas.microsoft.com/office/drawing/2014/main" id="{5C483CB7-E649-4F1E-9D53-4FC31F036868}"/>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grpSp>
        <p:nvGrpSpPr>
          <p:cNvPr id="29" name="Graphic 44" descr="Open quotation mark">
            <a:extLst>
              <a:ext uri="{FF2B5EF4-FFF2-40B4-BE49-F238E27FC236}">
                <a16:creationId xmlns:a16="http://schemas.microsoft.com/office/drawing/2014/main" id="{5DC78365-8EF2-4A3A-9F38-963DEE510610}"/>
              </a:ext>
            </a:extLst>
          </p:cNvPr>
          <p:cNvGrpSpPr/>
          <p:nvPr/>
        </p:nvGrpSpPr>
        <p:grpSpPr>
          <a:xfrm>
            <a:off x="6783595" y="3443277"/>
            <a:ext cx="229060" cy="178665"/>
            <a:chOff x="9186916" y="1047666"/>
            <a:chExt cx="190131" cy="148302"/>
          </a:xfrm>
          <a:solidFill>
            <a:schemeClr val="bg2"/>
          </a:solidFill>
        </p:grpSpPr>
        <p:sp>
          <p:nvSpPr>
            <p:cNvPr id="30" name="Freeform: Shape 29">
              <a:extLst>
                <a:ext uri="{FF2B5EF4-FFF2-40B4-BE49-F238E27FC236}">
                  <a16:creationId xmlns:a16="http://schemas.microsoft.com/office/drawing/2014/main" id="{7614351C-656E-479E-96FA-6789EA650280}"/>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1" name="Freeform: Shape 30">
              <a:extLst>
                <a:ext uri="{FF2B5EF4-FFF2-40B4-BE49-F238E27FC236}">
                  <a16:creationId xmlns:a16="http://schemas.microsoft.com/office/drawing/2014/main" id="{812E6CA8-1214-466A-A198-53949142E42B}"/>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sp>
        <p:nvSpPr>
          <p:cNvPr id="32" name="Rectangle 31">
            <a:extLst>
              <a:ext uri="{FF2B5EF4-FFF2-40B4-BE49-F238E27FC236}">
                <a16:creationId xmlns:a16="http://schemas.microsoft.com/office/drawing/2014/main" id="{47D10461-5158-441B-8789-4802743B8B26}"/>
              </a:ext>
            </a:extLst>
          </p:cNvPr>
          <p:cNvSpPr/>
          <p:nvPr/>
        </p:nvSpPr>
        <p:spPr>
          <a:xfrm>
            <a:off x="6658876" y="3674758"/>
            <a:ext cx="4397141" cy="1900136"/>
          </a:xfrm>
          <a:prstGeom prst="rect">
            <a:avLst/>
          </a:prstGeom>
        </p:spPr>
        <p:txBody>
          <a:bodyPr wrap="square">
            <a:spAutoFit/>
          </a:bodyPr>
          <a:lstStyle/>
          <a:p>
            <a:pPr algn="just">
              <a:lnSpc>
                <a:spcPct val="150000"/>
              </a:lnSpc>
            </a:pPr>
            <a:r>
              <a:rPr lang="en-US" sz="1600" b="0" i="1">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600" b="0" i="1">
              <a:solidFill>
                <a:schemeClr val="bg2"/>
              </a:solidFill>
            </a:endParaRPr>
          </a:p>
        </p:txBody>
      </p:sp>
      <p:grpSp>
        <p:nvGrpSpPr>
          <p:cNvPr id="33" name="Graphic 44" descr="Open quotation mark">
            <a:extLst>
              <a:ext uri="{FF2B5EF4-FFF2-40B4-BE49-F238E27FC236}">
                <a16:creationId xmlns:a16="http://schemas.microsoft.com/office/drawing/2014/main" id="{6A2214F7-CD5C-44A5-9237-17B630E36867}"/>
              </a:ext>
            </a:extLst>
          </p:cNvPr>
          <p:cNvGrpSpPr/>
          <p:nvPr/>
        </p:nvGrpSpPr>
        <p:grpSpPr>
          <a:xfrm rot="10800000">
            <a:off x="10741232" y="5332024"/>
            <a:ext cx="229060" cy="178665"/>
            <a:chOff x="9186916" y="1047666"/>
            <a:chExt cx="190131" cy="148302"/>
          </a:xfrm>
          <a:solidFill>
            <a:schemeClr val="bg2"/>
          </a:solidFill>
        </p:grpSpPr>
        <p:sp>
          <p:nvSpPr>
            <p:cNvPr id="34" name="Freeform: Shape 33">
              <a:extLst>
                <a:ext uri="{FF2B5EF4-FFF2-40B4-BE49-F238E27FC236}">
                  <a16:creationId xmlns:a16="http://schemas.microsoft.com/office/drawing/2014/main" id="{E121D855-5425-4698-95E4-781A07B7D91C}"/>
                </a:ext>
              </a:extLst>
            </p:cNvPr>
            <p:cNvSpPr/>
            <p:nvPr/>
          </p:nvSpPr>
          <p:spPr>
            <a:xfrm>
              <a:off x="9300995"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sp>
          <p:nvSpPr>
            <p:cNvPr id="35" name="Freeform: Shape 34">
              <a:extLst>
                <a:ext uri="{FF2B5EF4-FFF2-40B4-BE49-F238E27FC236}">
                  <a16:creationId xmlns:a16="http://schemas.microsoft.com/office/drawing/2014/main" id="{061F5C9B-10A4-4DD5-93AD-AE30F93FC8CA}"/>
                </a:ext>
              </a:extLst>
            </p:cNvPr>
            <p:cNvSpPr/>
            <p:nvPr/>
          </p:nvSpPr>
          <p:spPr>
            <a:xfrm>
              <a:off x="9186916" y="1047666"/>
              <a:ext cx="76052" cy="148302"/>
            </a:xfrm>
            <a:custGeom>
              <a:avLst/>
              <a:gdLst>
                <a:gd name="connsiteX0" fmla="*/ 76052 w 76052"/>
                <a:gd name="connsiteY0" fmla="*/ 150888 h 148301"/>
                <a:gd name="connsiteX1" fmla="*/ 76052 w 76052"/>
                <a:gd name="connsiteY1" fmla="*/ 74835 h 148301"/>
                <a:gd name="connsiteX2" fmla="*/ 32664 w 76052"/>
                <a:gd name="connsiteY2" fmla="*/ 74835 h 148301"/>
                <a:gd name="connsiteX3" fmla="*/ 76052 w 76052"/>
                <a:gd name="connsiteY3" fmla="*/ 32626 h 148301"/>
                <a:gd name="connsiteX4" fmla="*/ 76052 w 76052"/>
                <a:gd name="connsiteY4" fmla="*/ 0 h 148301"/>
                <a:gd name="connsiteX5" fmla="*/ 0 w 76052"/>
                <a:gd name="connsiteY5" fmla="*/ 74835 h 148301"/>
                <a:gd name="connsiteX6" fmla="*/ 0 w 76052"/>
                <a:gd name="connsiteY6" fmla="*/ 74835 h 148301"/>
                <a:gd name="connsiteX7" fmla="*/ 0 w 76052"/>
                <a:gd name="connsiteY7" fmla="*/ 150888 h 14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52" h="148301">
                  <a:moveTo>
                    <a:pt x="76052" y="150888"/>
                  </a:moveTo>
                  <a:lnTo>
                    <a:pt x="76052" y="74835"/>
                  </a:lnTo>
                  <a:lnTo>
                    <a:pt x="32664" y="74835"/>
                  </a:lnTo>
                  <a:cubicBezTo>
                    <a:pt x="33323" y="51343"/>
                    <a:pt x="52551" y="32638"/>
                    <a:pt x="76052" y="32626"/>
                  </a:cubicBezTo>
                  <a:lnTo>
                    <a:pt x="76052" y="0"/>
                  </a:lnTo>
                  <a:cubicBezTo>
                    <a:pt x="34521" y="-5"/>
                    <a:pt x="665" y="33309"/>
                    <a:pt x="0" y="74835"/>
                  </a:cubicBezTo>
                  <a:lnTo>
                    <a:pt x="0" y="74835"/>
                  </a:lnTo>
                  <a:lnTo>
                    <a:pt x="0" y="150888"/>
                  </a:lnTo>
                  <a:close/>
                </a:path>
              </a:pathLst>
            </a:custGeom>
            <a:grpFill/>
            <a:ln w="3770" cap="flat">
              <a:noFill/>
              <a:prstDash val="solid"/>
              <a:miter/>
            </a:ln>
          </p:spPr>
          <p:txBody>
            <a:bodyPr rtlCol="0" anchor="ctr"/>
            <a:lstStyle/>
            <a:p>
              <a:endParaRPr lang="en-ID"/>
            </a:p>
          </p:txBody>
        </p:sp>
      </p:grpSp>
      <p:pic>
        <p:nvPicPr>
          <p:cNvPr id="8" name="Picture Placeholder 7"/>
          <p:cNvPicPr>
            <a:picLocks noGrp="1" noChangeAspect="1"/>
          </p:cNvPicPr>
          <p:nvPr>
            <p:ph type="pic" sz="quarter" idx="13"/>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9" name="Picture Placeholder 8"/>
          <p:cNvPicPr>
            <a:picLocks noGrp="1" noChangeAspect="1"/>
          </p:cNvPicPr>
          <p:nvPr>
            <p:ph type="pic" sz="quarter" idx="14"/>
          </p:nvPr>
        </p:nvPicPr>
        <p:blipFill>
          <a:blip r:embed="rId2" cstate="hqprint">
            <a:extLst>
              <a:ext uri="{28A0092B-C50C-407E-A947-70E740481C1C}">
                <a14:useLocalDpi xmlns:a14="http://schemas.microsoft.com/office/drawing/2010/main" val="0"/>
              </a:ext>
            </a:extLst>
          </a:blip>
          <a:srcRect l="21921" r="21921"/>
          <a:stretch>
            <a:fillRect/>
          </a:stretch>
        </p:blipFill>
        <p:spPr/>
      </p:pic>
      <p:pic>
        <p:nvPicPr>
          <p:cNvPr id="10" name="Picture Placeholder 9"/>
          <p:cNvPicPr>
            <a:picLocks noGrp="1" noChangeAspect="1"/>
          </p:cNvPicPr>
          <p:nvPr>
            <p:ph type="pic" sz="quarter" idx="15"/>
          </p:nvPr>
        </p:nvPicPr>
        <p:blipFill>
          <a:blip r:embed="rId3" cstate="hqprint">
            <a:extLst>
              <a:ext uri="{28A0092B-C50C-407E-A947-70E740481C1C}">
                <a14:useLocalDpi xmlns:a14="http://schemas.microsoft.com/office/drawing/2010/main" val="0"/>
              </a:ext>
            </a:extLst>
          </a:blip>
          <a:srcRect l="21916" r="21916"/>
          <a:stretch>
            <a:fillRect/>
          </a:stretch>
        </p:blipFill>
        <p:spPr/>
      </p:pic>
    </p:spTree>
    <p:extLst>
      <p:ext uri="{BB962C8B-B14F-4D97-AF65-F5344CB8AC3E}">
        <p14:creationId xmlns:p14="http://schemas.microsoft.com/office/powerpoint/2010/main" val="252600352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1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par>
                                <p:cTn id="39" presetID="53" presetClass="entr" presetSubtype="16"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par>
                                <p:cTn id="44" presetID="53" presetClass="entr" presetSubtype="16"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ppt_w</p:attrName>
                                        </p:attrNameLst>
                                      </p:cBhvr>
                                      <p:tavLst>
                                        <p:tav tm="0">
                                          <p:val>
                                            <p:fltVal val="0"/>
                                          </p:val>
                                        </p:tav>
                                        <p:tav tm="100000">
                                          <p:val>
                                            <p:strVal val="#ppt_w"/>
                                          </p:val>
                                        </p:tav>
                                      </p:tavLst>
                                    </p:anim>
                                    <p:anim calcmode="lin" valueType="num">
                                      <p:cBhvr>
                                        <p:cTn id="47" dur="500" fill="hold"/>
                                        <p:tgtEl>
                                          <p:spTgt spid="29"/>
                                        </p:tgtEl>
                                        <p:attrNameLst>
                                          <p:attrName>ppt_h</p:attrName>
                                        </p:attrNameLst>
                                      </p:cBhvr>
                                      <p:tavLst>
                                        <p:tav tm="0">
                                          <p:val>
                                            <p:fltVal val="0"/>
                                          </p:val>
                                        </p:tav>
                                        <p:tav tm="100000">
                                          <p:val>
                                            <p:strVal val="#ppt_h"/>
                                          </p:val>
                                        </p:tav>
                                      </p:tavLst>
                                    </p:anim>
                                    <p:animEffect transition="in" filter="fade">
                                      <p:cBhvr>
                                        <p:cTn id="48" dur="500"/>
                                        <p:tgtEl>
                                          <p:spTgt spid="29"/>
                                        </p:tgtEl>
                                      </p:cBhvr>
                                    </p:animEffect>
                                  </p:childTnLst>
                                </p:cTn>
                              </p:par>
                              <p:par>
                                <p:cTn id="49" presetID="53" presetClass="entr" presetSubtype="16"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500" fill="hold"/>
                                        <p:tgtEl>
                                          <p:spTgt spid="33"/>
                                        </p:tgtEl>
                                        <p:attrNameLst>
                                          <p:attrName>ppt_w</p:attrName>
                                        </p:attrNameLst>
                                      </p:cBhvr>
                                      <p:tavLst>
                                        <p:tav tm="0">
                                          <p:val>
                                            <p:fltVal val="0"/>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animEffect transition="in" filter="fade">
                                      <p:cBhvr>
                                        <p:cTn id="53" dur="500"/>
                                        <p:tgtEl>
                                          <p:spTgt spid="33"/>
                                        </p:tgtEl>
                                      </p:cBhvr>
                                    </p:animEffect>
                                  </p:childTnLst>
                                </p:cTn>
                              </p:par>
                            </p:childTnLst>
                          </p:cTn>
                        </p:par>
                        <p:par>
                          <p:cTn id="54" fill="hold">
                            <p:stCondLst>
                              <p:cond delay="1500"/>
                            </p:stCondLst>
                            <p:childTnLst>
                              <p:par>
                                <p:cTn id="55" presetID="22" presetClass="entr" presetSubtype="1"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up)">
                                      <p:cBhvr>
                                        <p:cTn id="57" dur="500"/>
                                        <p:tgtEl>
                                          <p:spTgt spid="15"/>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500"/>
                                        <p:tgtEl>
                                          <p:spTgt spid="19"/>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up)">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p:bldP spid="16" grpId="0" animBg="1"/>
      <p:bldP spid="17" grpId="0"/>
      <p:bldP spid="18" grpId="0"/>
      <p:bldP spid="19" grpId="0"/>
      <p:bldP spid="20" grpId="0" animBg="1"/>
      <p:bldP spid="21" grpId="0"/>
      <p:bldP spid="22"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a:picLocks noChangeAspect="1"/>
          </p:cNvPicPr>
          <p:nvPr/>
        </p:nvPicPr>
        <p:blipFill>
          <a:blip r:embed="rId2">
            <a:extLst>
              <a:ext uri="{28A0092B-C50C-407E-A947-70E740481C1C}">
                <a14:useLocalDpi xmlns:a14="http://schemas.microsoft.com/office/drawing/2010/main" val="0"/>
              </a:ext>
            </a:extLst>
          </a:blip>
          <a:srcRect t="44" r="54583"/>
          <a:stretch>
            <a:fillRect/>
          </a:stretch>
        </p:blipFill>
        <p:spPr>
          <a:xfrm>
            <a:off x="0" y="3016"/>
            <a:ext cx="5537200" cy="6854985"/>
          </a:xfrm>
          <a:custGeom>
            <a:avLst/>
            <a:gdLst>
              <a:gd name="connsiteX0" fmla="*/ 0 w 5537200"/>
              <a:gd name="connsiteY0" fmla="*/ 0 h 6854985"/>
              <a:gd name="connsiteX1" fmla="*/ 4625815 w 5537200"/>
              <a:gd name="connsiteY1" fmla="*/ 0 h 6854985"/>
              <a:gd name="connsiteX2" fmla="*/ 5537200 w 5537200"/>
              <a:gd name="connsiteY2" fmla="*/ 911385 h 6854985"/>
              <a:gd name="connsiteX3" fmla="*/ 5537200 w 5537200"/>
              <a:gd name="connsiteY3" fmla="*/ 6854985 h 6854985"/>
              <a:gd name="connsiteX4" fmla="*/ 0 w 5537200"/>
              <a:gd name="connsiteY4" fmla="*/ 6854985 h 6854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4985">
                <a:moveTo>
                  <a:pt x="0" y="0"/>
                </a:moveTo>
                <a:lnTo>
                  <a:pt x="4625815" y="0"/>
                </a:lnTo>
                <a:lnTo>
                  <a:pt x="5537200" y="911385"/>
                </a:lnTo>
                <a:lnTo>
                  <a:pt x="5537200" y="6854985"/>
                </a:lnTo>
                <a:lnTo>
                  <a:pt x="0" y="6854985"/>
                </a:lnTo>
                <a:close/>
              </a:path>
            </a:pathLst>
          </a:custGeom>
        </p:spPr>
      </p:pic>
      <p:sp>
        <p:nvSpPr>
          <p:cNvPr id="12" name="Title 11">
            <a:extLst>
              <a:ext uri="{FF2B5EF4-FFF2-40B4-BE49-F238E27FC236}">
                <a16:creationId xmlns:a16="http://schemas.microsoft.com/office/drawing/2014/main" id="{5ABFC22B-F72C-4575-88CE-F2AE3194085A}"/>
              </a:ext>
            </a:extLst>
          </p:cNvPr>
          <p:cNvSpPr>
            <a:spLocks noGrp="1"/>
          </p:cNvSpPr>
          <p:nvPr>
            <p:ph type="ctrTitle"/>
          </p:nvPr>
        </p:nvSpPr>
        <p:spPr/>
        <p:txBody>
          <a:bodyPr/>
          <a:lstStyle/>
          <a:p>
            <a:r>
              <a:rPr lang="en-ID"/>
              <a:t>Find &amp; Contact Us</a:t>
            </a:r>
          </a:p>
        </p:txBody>
      </p:sp>
      <p:sp>
        <p:nvSpPr>
          <p:cNvPr id="13" name="Subtitle 12">
            <a:extLst>
              <a:ext uri="{FF2B5EF4-FFF2-40B4-BE49-F238E27FC236}">
                <a16:creationId xmlns:a16="http://schemas.microsoft.com/office/drawing/2014/main" id="{799B73AF-DD98-466D-9622-91DF5923A634}"/>
              </a:ext>
            </a:extLst>
          </p:cNvPr>
          <p:cNvSpPr>
            <a:spLocks noGrp="1"/>
          </p:cNvSpPr>
          <p:nvPr>
            <p:ph type="subTitle" idx="1"/>
          </p:nvPr>
        </p:nvSpPr>
        <p:spPr/>
        <p:txBody>
          <a:bodyPr/>
          <a:lstStyle/>
          <a:p>
            <a:r>
              <a:rPr lang="en-ID"/>
              <a:t>Insert subtitle right here</a:t>
            </a:r>
          </a:p>
        </p:txBody>
      </p:sp>
      <p:sp>
        <p:nvSpPr>
          <p:cNvPr id="16" name="Flowchart: Manual Input 15">
            <a:extLst>
              <a:ext uri="{FF2B5EF4-FFF2-40B4-BE49-F238E27FC236}">
                <a16:creationId xmlns:a16="http://schemas.microsoft.com/office/drawing/2014/main" id="{3A3027A6-7D72-48FF-B91A-0182F2914732}"/>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2EEBF210-9F2B-46EB-BF5B-33134A970DBF}"/>
              </a:ext>
            </a:extLst>
          </p:cNvPr>
          <p:cNvSpPr>
            <a:spLocks noGrp="1"/>
          </p:cNvSpPr>
          <p:nvPr>
            <p:ph type="sldNum" sz="quarter" idx="12"/>
          </p:nvPr>
        </p:nvSpPr>
        <p:spPr/>
        <p:txBody>
          <a:bodyPr/>
          <a:lstStyle/>
          <a:p>
            <a:fld id="{E3813BF9-5145-4417-B95D-FA8627973885}" type="slidenum">
              <a:rPr lang="en-US" smtClean="0"/>
              <a:pPr/>
              <a:t>29</a:t>
            </a:fld>
            <a:endParaRPr lang="en-US"/>
          </a:p>
        </p:txBody>
      </p:sp>
      <p:sp>
        <p:nvSpPr>
          <p:cNvPr id="19" name="Right Triangle 18">
            <a:extLst>
              <a:ext uri="{FF2B5EF4-FFF2-40B4-BE49-F238E27FC236}">
                <a16:creationId xmlns:a16="http://schemas.microsoft.com/office/drawing/2014/main" id="{5BC4EC19-2527-4D0A-9606-8005EE5AECE6}"/>
              </a:ext>
            </a:extLst>
          </p:cNvPr>
          <p:cNvSpPr/>
          <p:nvPr/>
        </p:nvSpPr>
        <p:spPr>
          <a:xfrm rot="5400000" flipV="1">
            <a:off x="4781497" y="0"/>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Rectangle 19">
            <a:extLst>
              <a:ext uri="{FF2B5EF4-FFF2-40B4-BE49-F238E27FC236}">
                <a16:creationId xmlns:a16="http://schemas.microsoft.com/office/drawing/2014/main" id="{E5094C35-9991-4A37-8A27-E2A59A75344D}"/>
              </a:ext>
            </a:extLst>
          </p:cNvPr>
          <p:cNvSpPr/>
          <p:nvPr/>
        </p:nvSpPr>
        <p:spPr>
          <a:xfrm>
            <a:off x="6266312" y="4740099"/>
            <a:ext cx="4759755" cy="1027782"/>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a:t>
            </a:r>
            <a:endParaRPr lang="en-ID" sz="1400"/>
          </a:p>
        </p:txBody>
      </p:sp>
      <p:sp>
        <p:nvSpPr>
          <p:cNvPr id="21" name="TextBox 20">
            <a:extLst>
              <a:ext uri="{FF2B5EF4-FFF2-40B4-BE49-F238E27FC236}">
                <a16:creationId xmlns:a16="http://schemas.microsoft.com/office/drawing/2014/main" id="{89C062B1-6D01-41BA-9ACC-AC56BBB60F77}"/>
              </a:ext>
            </a:extLst>
          </p:cNvPr>
          <p:cNvSpPr txBox="1"/>
          <p:nvPr/>
        </p:nvSpPr>
        <p:spPr>
          <a:xfrm>
            <a:off x="6266313" y="4370767"/>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22" name="TextBox 21">
            <a:extLst>
              <a:ext uri="{FF2B5EF4-FFF2-40B4-BE49-F238E27FC236}">
                <a16:creationId xmlns:a16="http://schemas.microsoft.com/office/drawing/2014/main" id="{7CA32AEE-71A0-4265-B241-74B19B21DE47}"/>
              </a:ext>
            </a:extLst>
          </p:cNvPr>
          <p:cNvSpPr txBox="1"/>
          <p:nvPr/>
        </p:nvSpPr>
        <p:spPr>
          <a:xfrm>
            <a:off x="6629414" y="2813193"/>
            <a:ext cx="1773963" cy="338554"/>
          </a:xfrm>
          <a:prstGeom prst="rect">
            <a:avLst/>
          </a:prstGeom>
          <a:noFill/>
        </p:spPr>
        <p:txBody>
          <a:bodyPr wrap="square" rtlCol="0">
            <a:spAutoFit/>
          </a:bodyPr>
          <a:lstStyle/>
          <a:p>
            <a:r>
              <a:rPr lang="en-US" sz="1600" b="1">
                <a:latin typeface="+mj-lt"/>
              </a:rPr>
              <a:t>021-345678</a:t>
            </a:r>
          </a:p>
        </p:txBody>
      </p:sp>
      <p:sp>
        <p:nvSpPr>
          <p:cNvPr id="23" name="TextBox 22">
            <a:extLst>
              <a:ext uri="{FF2B5EF4-FFF2-40B4-BE49-F238E27FC236}">
                <a16:creationId xmlns:a16="http://schemas.microsoft.com/office/drawing/2014/main" id="{10272D8A-8E30-47E7-8748-178B335AA16F}"/>
              </a:ext>
            </a:extLst>
          </p:cNvPr>
          <p:cNvSpPr txBox="1"/>
          <p:nvPr/>
        </p:nvSpPr>
        <p:spPr>
          <a:xfrm>
            <a:off x="9460339" y="3616061"/>
            <a:ext cx="2475983" cy="338554"/>
          </a:xfrm>
          <a:prstGeom prst="rect">
            <a:avLst/>
          </a:prstGeom>
          <a:noFill/>
        </p:spPr>
        <p:txBody>
          <a:bodyPr wrap="square" rtlCol="0">
            <a:spAutoFit/>
          </a:bodyPr>
          <a:lstStyle/>
          <a:p>
            <a:r>
              <a:rPr lang="en-US" sz="1600" b="1" dirty="0" err="1">
                <a:latin typeface="+mj-lt"/>
              </a:rPr>
              <a:t>company@domain</a:t>
            </a:r>
            <a:endParaRPr lang="en-US" sz="1600" b="1" dirty="0">
              <a:latin typeface="+mj-lt"/>
            </a:endParaRPr>
          </a:p>
        </p:txBody>
      </p:sp>
      <p:sp>
        <p:nvSpPr>
          <p:cNvPr id="24" name="TextBox 23">
            <a:extLst>
              <a:ext uri="{FF2B5EF4-FFF2-40B4-BE49-F238E27FC236}">
                <a16:creationId xmlns:a16="http://schemas.microsoft.com/office/drawing/2014/main" id="{F1999D58-C66A-4E7C-9042-6AEB2FC3CCAE}"/>
              </a:ext>
            </a:extLst>
          </p:cNvPr>
          <p:cNvSpPr txBox="1"/>
          <p:nvPr/>
        </p:nvSpPr>
        <p:spPr>
          <a:xfrm>
            <a:off x="9460339" y="2809327"/>
            <a:ext cx="2475983" cy="338554"/>
          </a:xfrm>
          <a:prstGeom prst="rect">
            <a:avLst/>
          </a:prstGeom>
          <a:noFill/>
        </p:spPr>
        <p:txBody>
          <a:bodyPr wrap="square" rtlCol="0">
            <a:spAutoFit/>
          </a:bodyPr>
          <a:lstStyle/>
          <a:p>
            <a:r>
              <a:rPr lang="en-US" sz="1600" b="1">
                <a:latin typeface="+mj-lt"/>
              </a:rPr>
              <a:t>123-092123</a:t>
            </a:r>
          </a:p>
        </p:txBody>
      </p:sp>
      <p:sp>
        <p:nvSpPr>
          <p:cNvPr id="25" name="Freeform 199">
            <a:extLst>
              <a:ext uri="{FF2B5EF4-FFF2-40B4-BE49-F238E27FC236}">
                <a16:creationId xmlns:a16="http://schemas.microsoft.com/office/drawing/2014/main" id="{2425EDD0-F068-4E9D-82AE-4E063DF4D029}"/>
              </a:ext>
            </a:extLst>
          </p:cNvPr>
          <p:cNvSpPr>
            <a:spLocks noEditPoints="1"/>
          </p:cNvSpPr>
          <p:nvPr/>
        </p:nvSpPr>
        <p:spPr bwMode="auto">
          <a:xfrm>
            <a:off x="9044738" y="3719723"/>
            <a:ext cx="308765" cy="210523"/>
          </a:xfrm>
          <a:custGeom>
            <a:avLst/>
            <a:gdLst>
              <a:gd name="T0" fmla="*/ 96 w 112"/>
              <a:gd name="T1" fmla="*/ 0 h 84"/>
              <a:gd name="T2" fmla="*/ 16 w 112"/>
              <a:gd name="T3" fmla="*/ 0 h 84"/>
              <a:gd name="T4" fmla="*/ 0 w 112"/>
              <a:gd name="T5" fmla="*/ 16 h 84"/>
              <a:gd name="T6" fmla="*/ 0 w 112"/>
              <a:gd name="T7" fmla="*/ 68 h 84"/>
              <a:gd name="T8" fmla="*/ 16 w 112"/>
              <a:gd name="T9" fmla="*/ 84 h 84"/>
              <a:gd name="T10" fmla="*/ 96 w 112"/>
              <a:gd name="T11" fmla="*/ 84 h 84"/>
              <a:gd name="T12" fmla="*/ 112 w 112"/>
              <a:gd name="T13" fmla="*/ 68 h 84"/>
              <a:gd name="T14" fmla="*/ 112 w 112"/>
              <a:gd name="T15" fmla="*/ 16 h 84"/>
              <a:gd name="T16" fmla="*/ 96 w 112"/>
              <a:gd name="T17" fmla="*/ 0 h 84"/>
              <a:gd name="T18" fmla="*/ 104 w 112"/>
              <a:gd name="T19" fmla="*/ 16 h 84"/>
              <a:gd name="T20" fmla="*/ 104 w 112"/>
              <a:gd name="T21" fmla="*/ 68 h 84"/>
              <a:gd name="T22" fmla="*/ 104 w 112"/>
              <a:gd name="T23" fmla="*/ 69 h 84"/>
              <a:gd name="T24" fmla="*/ 71 w 112"/>
              <a:gd name="T25" fmla="*/ 38 h 84"/>
              <a:gd name="T26" fmla="*/ 104 w 112"/>
              <a:gd name="T27" fmla="*/ 14 h 84"/>
              <a:gd name="T28" fmla="*/ 104 w 112"/>
              <a:gd name="T29" fmla="*/ 16 h 84"/>
              <a:gd name="T30" fmla="*/ 96 w 112"/>
              <a:gd name="T31" fmla="*/ 8 h 84"/>
              <a:gd name="T32" fmla="*/ 98 w 112"/>
              <a:gd name="T33" fmla="*/ 8 h 84"/>
              <a:gd name="T34" fmla="*/ 55 w 112"/>
              <a:gd name="T35" fmla="*/ 41 h 84"/>
              <a:gd name="T36" fmla="*/ 13 w 112"/>
              <a:gd name="T37" fmla="*/ 9 h 84"/>
              <a:gd name="T38" fmla="*/ 16 w 112"/>
              <a:gd name="T39" fmla="*/ 8 h 84"/>
              <a:gd name="T40" fmla="*/ 96 w 112"/>
              <a:gd name="T41" fmla="*/ 8 h 84"/>
              <a:gd name="T42" fmla="*/ 8 w 112"/>
              <a:gd name="T43" fmla="*/ 69 h 84"/>
              <a:gd name="T44" fmla="*/ 8 w 112"/>
              <a:gd name="T45" fmla="*/ 68 h 84"/>
              <a:gd name="T46" fmla="*/ 8 w 112"/>
              <a:gd name="T47" fmla="*/ 16 h 84"/>
              <a:gd name="T48" fmla="*/ 8 w 112"/>
              <a:gd name="T49" fmla="*/ 15 h 84"/>
              <a:gd name="T50" fmla="*/ 40 w 112"/>
              <a:gd name="T51" fmla="*/ 39 h 84"/>
              <a:gd name="T52" fmla="*/ 8 w 112"/>
              <a:gd name="T53" fmla="*/ 69 h 84"/>
              <a:gd name="T54" fmla="*/ 16 w 112"/>
              <a:gd name="T55" fmla="*/ 76 h 84"/>
              <a:gd name="T56" fmla="*/ 13 w 112"/>
              <a:gd name="T57" fmla="*/ 75 h 84"/>
              <a:gd name="T58" fmla="*/ 47 w 112"/>
              <a:gd name="T59" fmla="*/ 43 h 84"/>
              <a:gd name="T60" fmla="*/ 49 w 112"/>
              <a:gd name="T61" fmla="*/ 45 h 84"/>
              <a:gd name="T62" fmla="*/ 49 w 112"/>
              <a:gd name="T63" fmla="*/ 45 h 84"/>
              <a:gd name="T64" fmla="*/ 55 w 112"/>
              <a:gd name="T65" fmla="*/ 48 h 84"/>
              <a:gd name="T66" fmla="*/ 61 w 112"/>
              <a:gd name="T67" fmla="*/ 45 h 84"/>
              <a:gd name="T68" fmla="*/ 62 w 112"/>
              <a:gd name="T69" fmla="*/ 45 h 84"/>
              <a:gd name="T70" fmla="*/ 65 w 112"/>
              <a:gd name="T71" fmla="*/ 43 h 84"/>
              <a:gd name="T72" fmla="*/ 99 w 112"/>
              <a:gd name="T73" fmla="*/ 75 h 84"/>
              <a:gd name="T74" fmla="*/ 96 w 112"/>
              <a:gd name="T75" fmla="*/ 76 h 84"/>
              <a:gd name="T76" fmla="*/ 16 w 112"/>
              <a:gd name="T77"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84">
                <a:moveTo>
                  <a:pt x="96" y="0"/>
                </a:moveTo>
                <a:cubicBezTo>
                  <a:pt x="16" y="0"/>
                  <a:pt x="16" y="0"/>
                  <a:pt x="16" y="0"/>
                </a:cubicBezTo>
                <a:cubicBezTo>
                  <a:pt x="7" y="0"/>
                  <a:pt x="0" y="7"/>
                  <a:pt x="0" y="16"/>
                </a:cubicBezTo>
                <a:cubicBezTo>
                  <a:pt x="0" y="68"/>
                  <a:pt x="0" y="68"/>
                  <a:pt x="0" y="68"/>
                </a:cubicBezTo>
                <a:cubicBezTo>
                  <a:pt x="0" y="77"/>
                  <a:pt x="7" y="84"/>
                  <a:pt x="16" y="84"/>
                </a:cubicBezTo>
                <a:cubicBezTo>
                  <a:pt x="96" y="84"/>
                  <a:pt x="96" y="84"/>
                  <a:pt x="96" y="84"/>
                </a:cubicBezTo>
                <a:cubicBezTo>
                  <a:pt x="105" y="84"/>
                  <a:pt x="112" y="77"/>
                  <a:pt x="112" y="68"/>
                </a:cubicBezTo>
                <a:cubicBezTo>
                  <a:pt x="112" y="16"/>
                  <a:pt x="112" y="16"/>
                  <a:pt x="112" y="16"/>
                </a:cubicBezTo>
                <a:cubicBezTo>
                  <a:pt x="112" y="7"/>
                  <a:pt x="105" y="0"/>
                  <a:pt x="96" y="0"/>
                </a:cubicBezTo>
                <a:close/>
                <a:moveTo>
                  <a:pt x="104" y="16"/>
                </a:moveTo>
                <a:cubicBezTo>
                  <a:pt x="104" y="68"/>
                  <a:pt x="104" y="68"/>
                  <a:pt x="104" y="68"/>
                </a:cubicBezTo>
                <a:cubicBezTo>
                  <a:pt x="104" y="68"/>
                  <a:pt x="104" y="69"/>
                  <a:pt x="104" y="69"/>
                </a:cubicBezTo>
                <a:cubicBezTo>
                  <a:pt x="71" y="38"/>
                  <a:pt x="71" y="38"/>
                  <a:pt x="71" y="38"/>
                </a:cubicBezTo>
                <a:cubicBezTo>
                  <a:pt x="104" y="14"/>
                  <a:pt x="104" y="14"/>
                  <a:pt x="104" y="14"/>
                </a:cubicBezTo>
                <a:cubicBezTo>
                  <a:pt x="104" y="14"/>
                  <a:pt x="104" y="15"/>
                  <a:pt x="104" y="16"/>
                </a:cubicBezTo>
                <a:close/>
                <a:moveTo>
                  <a:pt x="96" y="8"/>
                </a:moveTo>
                <a:cubicBezTo>
                  <a:pt x="97" y="8"/>
                  <a:pt x="98" y="8"/>
                  <a:pt x="98" y="8"/>
                </a:cubicBezTo>
                <a:cubicBezTo>
                  <a:pt x="55" y="41"/>
                  <a:pt x="55" y="41"/>
                  <a:pt x="55" y="41"/>
                </a:cubicBezTo>
                <a:cubicBezTo>
                  <a:pt x="13" y="9"/>
                  <a:pt x="13" y="9"/>
                  <a:pt x="13" y="9"/>
                </a:cubicBezTo>
                <a:cubicBezTo>
                  <a:pt x="14" y="8"/>
                  <a:pt x="15" y="8"/>
                  <a:pt x="16" y="8"/>
                </a:cubicBezTo>
                <a:lnTo>
                  <a:pt x="96" y="8"/>
                </a:lnTo>
                <a:close/>
                <a:moveTo>
                  <a:pt x="8" y="69"/>
                </a:moveTo>
                <a:cubicBezTo>
                  <a:pt x="8" y="69"/>
                  <a:pt x="8" y="68"/>
                  <a:pt x="8" y="68"/>
                </a:cubicBezTo>
                <a:cubicBezTo>
                  <a:pt x="8" y="16"/>
                  <a:pt x="8" y="16"/>
                  <a:pt x="8" y="16"/>
                </a:cubicBezTo>
                <a:cubicBezTo>
                  <a:pt x="8" y="15"/>
                  <a:pt x="8" y="15"/>
                  <a:pt x="8" y="15"/>
                </a:cubicBezTo>
                <a:cubicBezTo>
                  <a:pt x="40" y="39"/>
                  <a:pt x="40" y="39"/>
                  <a:pt x="40" y="39"/>
                </a:cubicBezTo>
                <a:lnTo>
                  <a:pt x="8" y="69"/>
                </a:lnTo>
                <a:close/>
                <a:moveTo>
                  <a:pt x="16" y="76"/>
                </a:moveTo>
                <a:cubicBezTo>
                  <a:pt x="15" y="76"/>
                  <a:pt x="13" y="76"/>
                  <a:pt x="13" y="75"/>
                </a:cubicBezTo>
                <a:cubicBezTo>
                  <a:pt x="47" y="43"/>
                  <a:pt x="47" y="43"/>
                  <a:pt x="47" y="43"/>
                </a:cubicBezTo>
                <a:cubicBezTo>
                  <a:pt x="49" y="45"/>
                  <a:pt x="49" y="45"/>
                  <a:pt x="49" y="45"/>
                </a:cubicBezTo>
                <a:cubicBezTo>
                  <a:pt x="49" y="45"/>
                  <a:pt x="49" y="45"/>
                  <a:pt x="49" y="45"/>
                </a:cubicBezTo>
                <a:cubicBezTo>
                  <a:pt x="51" y="47"/>
                  <a:pt x="53" y="48"/>
                  <a:pt x="55" y="48"/>
                </a:cubicBezTo>
                <a:cubicBezTo>
                  <a:pt x="58" y="48"/>
                  <a:pt x="60" y="47"/>
                  <a:pt x="61" y="45"/>
                </a:cubicBezTo>
                <a:cubicBezTo>
                  <a:pt x="62" y="45"/>
                  <a:pt x="62" y="45"/>
                  <a:pt x="62" y="45"/>
                </a:cubicBezTo>
                <a:cubicBezTo>
                  <a:pt x="65" y="43"/>
                  <a:pt x="65" y="43"/>
                  <a:pt x="65" y="43"/>
                </a:cubicBezTo>
                <a:cubicBezTo>
                  <a:pt x="99" y="75"/>
                  <a:pt x="99" y="75"/>
                  <a:pt x="99" y="75"/>
                </a:cubicBezTo>
                <a:cubicBezTo>
                  <a:pt x="99" y="76"/>
                  <a:pt x="97" y="76"/>
                  <a:pt x="96" y="76"/>
                </a:cubicBezTo>
                <a:lnTo>
                  <a:pt x="16" y="7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6" name="Group 25">
            <a:extLst>
              <a:ext uri="{FF2B5EF4-FFF2-40B4-BE49-F238E27FC236}">
                <a16:creationId xmlns:a16="http://schemas.microsoft.com/office/drawing/2014/main" id="{CF79D145-49F1-4492-A6E7-5DB8B866B3E1}"/>
              </a:ext>
            </a:extLst>
          </p:cNvPr>
          <p:cNvGrpSpPr/>
          <p:nvPr/>
        </p:nvGrpSpPr>
        <p:grpSpPr>
          <a:xfrm>
            <a:off x="9057007" y="2877528"/>
            <a:ext cx="284226" cy="233228"/>
            <a:chOff x="5957888" y="684213"/>
            <a:chExt cx="1206500" cy="1089026"/>
          </a:xfrm>
          <a:solidFill>
            <a:schemeClr val="accent1"/>
          </a:solidFill>
          <a:effectLst/>
        </p:grpSpPr>
        <p:sp>
          <p:nvSpPr>
            <p:cNvPr id="27" name="Freeform 5">
              <a:extLst>
                <a:ext uri="{FF2B5EF4-FFF2-40B4-BE49-F238E27FC236}">
                  <a16:creationId xmlns:a16="http://schemas.microsoft.com/office/drawing/2014/main" id="{211D9070-61B9-448F-B05B-92D567AE7223}"/>
                </a:ext>
              </a:extLst>
            </p:cNvPr>
            <p:cNvSpPr>
              <a:spLocks/>
            </p:cNvSpPr>
            <p:nvPr/>
          </p:nvSpPr>
          <p:spPr bwMode="auto">
            <a:xfrm>
              <a:off x="6203950" y="1536701"/>
              <a:ext cx="711200" cy="236538"/>
            </a:xfrm>
            <a:custGeom>
              <a:avLst/>
              <a:gdLst>
                <a:gd name="T0" fmla="*/ 410 w 492"/>
                <a:gd name="T1" fmla="*/ 0 h 163"/>
                <a:gd name="T2" fmla="*/ 82 w 492"/>
                <a:gd name="T3" fmla="*/ 0 h 163"/>
                <a:gd name="T4" fmla="*/ 0 w 492"/>
                <a:gd name="T5" fmla="*/ 81 h 163"/>
                <a:gd name="T6" fmla="*/ 82 w 492"/>
                <a:gd name="T7" fmla="*/ 163 h 163"/>
                <a:gd name="T8" fmla="*/ 410 w 492"/>
                <a:gd name="T9" fmla="*/ 163 h 163"/>
                <a:gd name="T10" fmla="*/ 492 w 492"/>
                <a:gd name="T11" fmla="*/ 81 h 163"/>
                <a:gd name="T12" fmla="*/ 410 w 492"/>
                <a:gd name="T13" fmla="*/ 0 h 163"/>
              </a:gdLst>
              <a:ahLst/>
              <a:cxnLst>
                <a:cxn ang="0">
                  <a:pos x="T0" y="T1"/>
                </a:cxn>
                <a:cxn ang="0">
                  <a:pos x="T2" y="T3"/>
                </a:cxn>
                <a:cxn ang="0">
                  <a:pos x="T4" y="T5"/>
                </a:cxn>
                <a:cxn ang="0">
                  <a:pos x="T6" y="T7"/>
                </a:cxn>
                <a:cxn ang="0">
                  <a:pos x="T8" y="T9"/>
                </a:cxn>
                <a:cxn ang="0">
                  <a:pos x="T10" y="T11"/>
                </a:cxn>
                <a:cxn ang="0">
                  <a:pos x="T12" y="T13"/>
                </a:cxn>
              </a:cxnLst>
              <a:rect l="0" t="0" r="r" b="b"/>
              <a:pathLst>
                <a:path w="492" h="163">
                  <a:moveTo>
                    <a:pt x="410" y="0"/>
                  </a:moveTo>
                  <a:cubicBezTo>
                    <a:pt x="82" y="0"/>
                    <a:pt x="82" y="0"/>
                    <a:pt x="82" y="0"/>
                  </a:cubicBezTo>
                  <a:cubicBezTo>
                    <a:pt x="37" y="0"/>
                    <a:pt x="0" y="36"/>
                    <a:pt x="0" y="81"/>
                  </a:cubicBezTo>
                  <a:cubicBezTo>
                    <a:pt x="0" y="127"/>
                    <a:pt x="37" y="163"/>
                    <a:pt x="82" y="163"/>
                  </a:cubicBezTo>
                  <a:cubicBezTo>
                    <a:pt x="410" y="163"/>
                    <a:pt x="410" y="163"/>
                    <a:pt x="410" y="163"/>
                  </a:cubicBezTo>
                  <a:cubicBezTo>
                    <a:pt x="455" y="163"/>
                    <a:pt x="492" y="127"/>
                    <a:pt x="492" y="81"/>
                  </a:cubicBezTo>
                  <a:cubicBezTo>
                    <a:pt x="492" y="36"/>
                    <a:pt x="455" y="0"/>
                    <a:pt x="4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8" name="Freeform 6">
              <a:extLst>
                <a:ext uri="{FF2B5EF4-FFF2-40B4-BE49-F238E27FC236}">
                  <a16:creationId xmlns:a16="http://schemas.microsoft.com/office/drawing/2014/main" id="{3D06D8E8-FAF7-4B10-BDA0-387F83C87629}"/>
                </a:ext>
              </a:extLst>
            </p:cNvPr>
            <p:cNvSpPr>
              <a:spLocks noEditPoints="1"/>
            </p:cNvSpPr>
            <p:nvPr/>
          </p:nvSpPr>
          <p:spPr bwMode="auto">
            <a:xfrm>
              <a:off x="5957888" y="684213"/>
              <a:ext cx="1206500" cy="1016000"/>
            </a:xfrm>
            <a:custGeom>
              <a:avLst/>
              <a:gdLst>
                <a:gd name="T0" fmla="*/ 724 w 835"/>
                <a:gd name="T1" fmla="*/ 331 h 702"/>
                <a:gd name="T2" fmla="*/ 664 w 835"/>
                <a:gd name="T3" fmla="*/ 331 h 702"/>
                <a:gd name="T4" fmla="*/ 664 w 835"/>
                <a:gd name="T5" fmla="*/ 0 h 702"/>
                <a:gd name="T6" fmla="*/ 174 w 835"/>
                <a:gd name="T7" fmla="*/ 0 h 702"/>
                <a:gd name="T8" fmla="*/ 174 w 835"/>
                <a:gd name="T9" fmla="*/ 331 h 702"/>
                <a:gd name="T10" fmla="*/ 111 w 835"/>
                <a:gd name="T11" fmla="*/ 331 h 702"/>
                <a:gd name="T12" fmla="*/ 0 w 835"/>
                <a:gd name="T13" fmla="*/ 442 h 702"/>
                <a:gd name="T14" fmla="*/ 0 w 835"/>
                <a:gd name="T15" fmla="*/ 591 h 702"/>
                <a:gd name="T16" fmla="*/ 111 w 835"/>
                <a:gd name="T17" fmla="*/ 702 h 702"/>
                <a:gd name="T18" fmla="*/ 155 w 835"/>
                <a:gd name="T19" fmla="*/ 702 h 702"/>
                <a:gd name="T20" fmla="*/ 150 w 835"/>
                <a:gd name="T21" fmla="*/ 671 h 702"/>
                <a:gd name="T22" fmla="*/ 252 w 835"/>
                <a:gd name="T23" fmla="*/ 570 h 702"/>
                <a:gd name="T24" fmla="*/ 580 w 835"/>
                <a:gd name="T25" fmla="*/ 570 h 702"/>
                <a:gd name="T26" fmla="*/ 682 w 835"/>
                <a:gd name="T27" fmla="*/ 671 h 702"/>
                <a:gd name="T28" fmla="*/ 677 w 835"/>
                <a:gd name="T29" fmla="*/ 702 h 702"/>
                <a:gd name="T30" fmla="*/ 724 w 835"/>
                <a:gd name="T31" fmla="*/ 702 h 702"/>
                <a:gd name="T32" fmla="*/ 835 w 835"/>
                <a:gd name="T33" fmla="*/ 591 h 702"/>
                <a:gd name="T34" fmla="*/ 835 w 835"/>
                <a:gd name="T35" fmla="*/ 442 h 702"/>
                <a:gd name="T36" fmla="*/ 724 w 835"/>
                <a:gd name="T37" fmla="*/ 331 h 702"/>
                <a:gd name="T38" fmla="*/ 194 w 835"/>
                <a:gd name="T39" fmla="*/ 20 h 702"/>
                <a:gd name="T40" fmla="*/ 644 w 835"/>
                <a:gd name="T41" fmla="*/ 20 h 702"/>
                <a:gd name="T42" fmla="*/ 644 w 835"/>
                <a:gd name="T43" fmla="*/ 424 h 702"/>
                <a:gd name="T44" fmla="*/ 194 w 835"/>
                <a:gd name="T45" fmla="*/ 424 h 702"/>
                <a:gd name="T46" fmla="*/ 194 w 835"/>
                <a:gd name="T47" fmla="*/ 20 h 702"/>
                <a:gd name="T48" fmla="*/ 474 w 835"/>
                <a:gd name="T49" fmla="*/ 509 h 702"/>
                <a:gd name="T50" fmla="*/ 353 w 835"/>
                <a:gd name="T51" fmla="*/ 509 h 702"/>
                <a:gd name="T52" fmla="*/ 343 w 835"/>
                <a:gd name="T53" fmla="*/ 499 h 702"/>
                <a:gd name="T54" fmla="*/ 353 w 835"/>
                <a:gd name="T55" fmla="*/ 489 h 702"/>
                <a:gd name="T56" fmla="*/ 474 w 835"/>
                <a:gd name="T57" fmla="*/ 489 h 702"/>
                <a:gd name="T58" fmla="*/ 484 w 835"/>
                <a:gd name="T59" fmla="*/ 499 h 702"/>
                <a:gd name="T60" fmla="*/ 474 w 835"/>
                <a:gd name="T61" fmla="*/ 509 h 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5" h="702">
                  <a:moveTo>
                    <a:pt x="724" y="331"/>
                  </a:moveTo>
                  <a:cubicBezTo>
                    <a:pt x="664" y="331"/>
                    <a:pt x="664" y="331"/>
                    <a:pt x="664" y="331"/>
                  </a:cubicBezTo>
                  <a:cubicBezTo>
                    <a:pt x="664" y="0"/>
                    <a:pt x="664" y="0"/>
                    <a:pt x="664" y="0"/>
                  </a:cubicBezTo>
                  <a:cubicBezTo>
                    <a:pt x="174" y="0"/>
                    <a:pt x="174" y="0"/>
                    <a:pt x="174" y="0"/>
                  </a:cubicBezTo>
                  <a:cubicBezTo>
                    <a:pt x="174" y="331"/>
                    <a:pt x="174" y="331"/>
                    <a:pt x="174" y="331"/>
                  </a:cubicBezTo>
                  <a:cubicBezTo>
                    <a:pt x="111" y="331"/>
                    <a:pt x="111" y="331"/>
                    <a:pt x="111" y="331"/>
                  </a:cubicBezTo>
                  <a:cubicBezTo>
                    <a:pt x="49" y="331"/>
                    <a:pt x="0" y="381"/>
                    <a:pt x="0" y="442"/>
                  </a:cubicBezTo>
                  <a:cubicBezTo>
                    <a:pt x="0" y="591"/>
                    <a:pt x="0" y="591"/>
                    <a:pt x="0" y="591"/>
                  </a:cubicBezTo>
                  <a:cubicBezTo>
                    <a:pt x="0" y="652"/>
                    <a:pt x="49" y="702"/>
                    <a:pt x="111" y="702"/>
                  </a:cubicBezTo>
                  <a:cubicBezTo>
                    <a:pt x="155" y="702"/>
                    <a:pt x="155" y="702"/>
                    <a:pt x="155" y="702"/>
                  </a:cubicBezTo>
                  <a:cubicBezTo>
                    <a:pt x="152" y="693"/>
                    <a:pt x="150" y="682"/>
                    <a:pt x="150" y="671"/>
                  </a:cubicBezTo>
                  <a:cubicBezTo>
                    <a:pt x="150" y="615"/>
                    <a:pt x="196" y="570"/>
                    <a:pt x="252" y="570"/>
                  </a:cubicBezTo>
                  <a:cubicBezTo>
                    <a:pt x="580" y="570"/>
                    <a:pt x="580" y="570"/>
                    <a:pt x="580" y="570"/>
                  </a:cubicBezTo>
                  <a:cubicBezTo>
                    <a:pt x="636" y="570"/>
                    <a:pt x="682" y="615"/>
                    <a:pt x="682" y="671"/>
                  </a:cubicBezTo>
                  <a:cubicBezTo>
                    <a:pt x="682" y="682"/>
                    <a:pt x="680" y="693"/>
                    <a:pt x="677" y="702"/>
                  </a:cubicBezTo>
                  <a:cubicBezTo>
                    <a:pt x="724" y="702"/>
                    <a:pt x="724" y="702"/>
                    <a:pt x="724" y="702"/>
                  </a:cubicBezTo>
                  <a:cubicBezTo>
                    <a:pt x="785" y="702"/>
                    <a:pt x="835" y="652"/>
                    <a:pt x="835" y="591"/>
                  </a:cubicBezTo>
                  <a:cubicBezTo>
                    <a:pt x="835" y="442"/>
                    <a:pt x="835" y="442"/>
                    <a:pt x="835" y="442"/>
                  </a:cubicBezTo>
                  <a:cubicBezTo>
                    <a:pt x="835" y="381"/>
                    <a:pt x="785" y="331"/>
                    <a:pt x="724" y="331"/>
                  </a:cubicBezTo>
                  <a:close/>
                  <a:moveTo>
                    <a:pt x="194" y="20"/>
                  </a:moveTo>
                  <a:cubicBezTo>
                    <a:pt x="644" y="20"/>
                    <a:pt x="644" y="20"/>
                    <a:pt x="644" y="20"/>
                  </a:cubicBezTo>
                  <a:cubicBezTo>
                    <a:pt x="644" y="424"/>
                    <a:pt x="644" y="424"/>
                    <a:pt x="644" y="424"/>
                  </a:cubicBezTo>
                  <a:cubicBezTo>
                    <a:pt x="194" y="424"/>
                    <a:pt x="194" y="424"/>
                    <a:pt x="194" y="424"/>
                  </a:cubicBezTo>
                  <a:lnTo>
                    <a:pt x="194" y="20"/>
                  </a:lnTo>
                  <a:close/>
                  <a:moveTo>
                    <a:pt x="474" y="509"/>
                  </a:moveTo>
                  <a:cubicBezTo>
                    <a:pt x="353" y="509"/>
                    <a:pt x="353" y="509"/>
                    <a:pt x="353" y="509"/>
                  </a:cubicBezTo>
                  <a:cubicBezTo>
                    <a:pt x="348" y="509"/>
                    <a:pt x="343" y="504"/>
                    <a:pt x="343" y="499"/>
                  </a:cubicBezTo>
                  <a:cubicBezTo>
                    <a:pt x="343" y="493"/>
                    <a:pt x="348" y="489"/>
                    <a:pt x="353" y="489"/>
                  </a:cubicBezTo>
                  <a:cubicBezTo>
                    <a:pt x="474" y="489"/>
                    <a:pt x="474" y="489"/>
                    <a:pt x="474" y="489"/>
                  </a:cubicBezTo>
                  <a:cubicBezTo>
                    <a:pt x="480" y="489"/>
                    <a:pt x="484" y="493"/>
                    <a:pt x="484" y="499"/>
                  </a:cubicBezTo>
                  <a:cubicBezTo>
                    <a:pt x="484" y="504"/>
                    <a:pt x="480" y="509"/>
                    <a:pt x="474" y="5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29" name="Freeform 7">
              <a:extLst>
                <a:ext uri="{FF2B5EF4-FFF2-40B4-BE49-F238E27FC236}">
                  <a16:creationId xmlns:a16="http://schemas.microsoft.com/office/drawing/2014/main" id="{2B0DD0AB-C796-4E84-BAE5-854F1BB68746}"/>
                </a:ext>
              </a:extLst>
            </p:cNvPr>
            <p:cNvSpPr>
              <a:spLocks/>
            </p:cNvSpPr>
            <p:nvPr/>
          </p:nvSpPr>
          <p:spPr bwMode="auto">
            <a:xfrm>
              <a:off x="6338888" y="87788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0" name="Freeform 8">
              <a:extLst>
                <a:ext uri="{FF2B5EF4-FFF2-40B4-BE49-F238E27FC236}">
                  <a16:creationId xmlns:a16="http://schemas.microsoft.com/office/drawing/2014/main" id="{A63DAE92-FF81-4D41-8E68-C32943C20C66}"/>
                </a:ext>
              </a:extLst>
            </p:cNvPr>
            <p:cNvSpPr>
              <a:spLocks/>
            </p:cNvSpPr>
            <p:nvPr/>
          </p:nvSpPr>
          <p:spPr bwMode="auto">
            <a:xfrm>
              <a:off x="6338888" y="968376"/>
              <a:ext cx="447675" cy="30163"/>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5"/>
                    <a:pt x="0" y="10"/>
                  </a:cubicBezTo>
                  <a:cubicBezTo>
                    <a:pt x="0" y="16"/>
                    <a:pt x="4" y="20"/>
                    <a:pt x="10" y="20"/>
                  </a:cubicBezTo>
                  <a:cubicBezTo>
                    <a:pt x="300" y="20"/>
                    <a:pt x="300" y="20"/>
                    <a:pt x="300" y="20"/>
                  </a:cubicBezTo>
                  <a:cubicBezTo>
                    <a:pt x="306" y="20"/>
                    <a:pt x="310" y="16"/>
                    <a:pt x="310" y="10"/>
                  </a:cubicBezTo>
                  <a:cubicBezTo>
                    <a:pt x="310" y="5"/>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sp>
          <p:nvSpPr>
            <p:cNvPr id="31" name="Freeform 9">
              <a:extLst>
                <a:ext uri="{FF2B5EF4-FFF2-40B4-BE49-F238E27FC236}">
                  <a16:creationId xmlns:a16="http://schemas.microsoft.com/office/drawing/2014/main" id="{5F39C9C1-873B-4E1D-B150-E778F9319DB2}"/>
                </a:ext>
              </a:extLst>
            </p:cNvPr>
            <p:cNvSpPr>
              <a:spLocks/>
            </p:cNvSpPr>
            <p:nvPr/>
          </p:nvSpPr>
          <p:spPr bwMode="auto">
            <a:xfrm>
              <a:off x="6338888" y="1062038"/>
              <a:ext cx="447675" cy="28575"/>
            </a:xfrm>
            <a:custGeom>
              <a:avLst/>
              <a:gdLst>
                <a:gd name="T0" fmla="*/ 300 w 310"/>
                <a:gd name="T1" fmla="*/ 0 h 20"/>
                <a:gd name="T2" fmla="*/ 10 w 310"/>
                <a:gd name="T3" fmla="*/ 0 h 20"/>
                <a:gd name="T4" fmla="*/ 0 w 310"/>
                <a:gd name="T5" fmla="*/ 10 h 20"/>
                <a:gd name="T6" fmla="*/ 10 w 310"/>
                <a:gd name="T7" fmla="*/ 20 h 20"/>
                <a:gd name="T8" fmla="*/ 300 w 310"/>
                <a:gd name="T9" fmla="*/ 20 h 20"/>
                <a:gd name="T10" fmla="*/ 310 w 310"/>
                <a:gd name="T11" fmla="*/ 10 h 20"/>
                <a:gd name="T12" fmla="*/ 300 w 31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310" h="20">
                  <a:moveTo>
                    <a:pt x="300" y="0"/>
                  </a:moveTo>
                  <a:cubicBezTo>
                    <a:pt x="10" y="0"/>
                    <a:pt x="10" y="0"/>
                    <a:pt x="10" y="0"/>
                  </a:cubicBezTo>
                  <a:cubicBezTo>
                    <a:pt x="4" y="0"/>
                    <a:pt x="0" y="4"/>
                    <a:pt x="0" y="10"/>
                  </a:cubicBezTo>
                  <a:cubicBezTo>
                    <a:pt x="0" y="15"/>
                    <a:pt x="4" y="20"/>
                    <a:pt x="10" y="20"/>
                  </a:cubicBezTo>
                  <a:cubicBezTo>
                    <a:pt x="300" y="20"/>
                    <a:pt x="300" y="20"/>
                    <a:pt x="300" y="20"/>
                  </a:cubicBezTo>
                  <a:cubicBezTo>
                    <a:pt x="306" y="20"/>
                    <a:pt x="310" y="15"/>
                    <a:pt x="310" y="10"/>
                  </a:cubicBezTo>
                  <a:cubicBezTo>
                    <a:pt x="310" y="4"/>
                    <a:pt x="306" y="0"/>
                    <a:pt x="3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2400"/>
            </a:p>
          </p:txBody>
        </p:sp>
      </p:grpSp>
      <p:sp>
        <p:nvSpPr>
          <p:cNvPr id="32" name="Freeform 5">
            <a:extLst>
              <a:ext uri="{FF2B5EF4-FFF2-40B4-BE49-F238E27FC236}">
                <a16:creationId xmlns:a16="http://schemas.microsoft.com/office/drawing/2014/main" id="{FF50A803-D10A-4C49-957B-88175A4E3409}"/>
              </a:ext>
            </a:extLst>
          </p:cNvPr>
          <p:cNvSpPr>
            <a:spLocks/>
          </p:cNvSpPr>
          <p:nvPr/>
        </p:nvSpPr>
        <p:spPr bwMode="auto">
          <a:xfrm>
            <a:off x="6266312" y="2873285"/>
            <a:ext cx="256434" cy="234204"/>
          </a:xfrm>
          <a:custGeom>
            <a:avLst/>
            <a:gdLst>
              <a:gd name="T0" fmla="*/ 65 w 91"/>
              <a:gd name="T1" fmla="*/ 32 h 91"/>
              <a:gd name="T2" fmla="*/ 64 w 91"/>
              <a:gd name="T3" fmla="*/ 12 h 91"/>
              <a:gd name="T4" fmla="*/ 85 w 91"/>
              <a:gd name="T5" fmla="*/ 14 h 91"/>
              <a:gd name="T6" fmla="*/ 63 w 91"/>
              <a:gd name="T7" fmla="*/ 64 h 91"/>
              <a:gd name="T8" fmla="*/ 14 w 91"/>
              <a:gd name="T9" fmla="*/ 85 h 91"/>
              <a:gd name="T10" fmla="*/ 11 w 91"/>
              <a:gd name="T11" fmla="*/ 65 h 91"/>
              <a:gd name="T12" fmla="*/ 32 w 91"/>
              <a:gd name="T13" fmla="*/ 65 h 91"/>
              <a:gd name="T14" fmla="*/ 53 w 91"/>
              <a:gd name="T15" fmla="*/ 53 h 91"/>
              <a:gd name="T16" fmla="*/ 65 w 91"/>
              <a:gd name="T17"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1">
                <a:moveTo>
                  <a:pt x="65" y="32"/>
                </a:moveTo>
                <a:cubicBezTo>
                  <a:pt x="59" y="27"/>
                  <a:pt x="55" y="24"/>
                  <a:pt x="64" y="12"/>
                </a:cubicBezTo>
                <a:cubicBezTo>
                  <a:pt x="73" y="0"/>
                  <a:pt x="80" y="9"/>
                  <a:pt x="85" y="14"/>
                </a:cubicBezTo>
                <a:cubicBezTo>
                  <a:pt x="91" y="20"/>
                  <a:pt x="85" y="42"/>
                  <a:pt x="63" y="64"/>
                </a:cubicBezTo>
                <a:cubicBezTo>
                  <a:pt x="42" y="86"/>
                  <a:pt x="20" y="91"/>
                  <a:pt x="14" y="85"/>
                </a:cubicBezTo>
                <a:cubicBezTo>
                  <a:pt x="9" y="80"/>
                  <a:pt x="0" y="74"/>
                  <a:pt x="11" y="65"/>
                </a:cubicBezTo>
                <a:cubicBezTo>
                  <a:pt x="23" y="55"/>
                  <a:pt x="26" y="60"/>
                  <a:pt x="32" y="65"/>
                </a:cubicBezTo>
                <a:cubicBezTo>
                  <a:pt x="35" y="69"/>
                  <a:pt x="45" y="61"/>
                  <a:pt x="53" y="53"/>
                </a:cubicBezTo>
                <a:cubicBezTo>
                  <a:pt x="61" y="45"/>
                  <a:pt x="68" y="36"/>
                  <a:pt x="65" y="3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80">
            <a:extLst>
              <a:ext uri="{FF2B5EF4-FFF2-40B4-BE49-F238E27FC236}">
                <a16:creationId xmlns:a16="http://schemas.microsoft.com/office/drawing/2014/main" id="{F4D29ADC-FEF5-49B1-BD69-576D88BCED1A}"/>
              </a:ext>
            </a:extLst>
          </p:cNvPr>
          <p:cNvSpPr>
            <a:spLocks noEditPoints="1"/>
          </p:cNvSpPr>
          <p:nvPr/>
        </p:nvSpPr>
        <p:spPr bwMode="auto">
          <a:xfrm>
            <a:off x="6308298" y="3704211"/>
            <a:ext cx="183285" cy="286013"/>
          </a:xfrm>
          <a:custGeom>
            <a:avLst/>
            <a:gdLst>
              <a:gd name="T0" fmla="*/ 8 w 54"/>
              <a:gd name="T1" fmla="*/ 8 h 92"/>
              <a:gd name="T2" fmla="*/ 27 w 54"/>
              <a:gd name="T3" fmla="*/ 0 h 92"/>
              <a:gd name="T4" fmla="*/ 46 w 54"/>
              <a:gd name="T5" fmla="*/ 8 h 92"/>
              <a:gd name="T6" fmla="*/ 54 w 54"/>
              <a:gd name="T7" fmla="*/ 27 h 92"/>
              <a:gd name="T8" fmla="*/ 47 w 54"/>
              <a:gd name="T9" fmla="*/ 50 h 92"/>
              <a:gd name="T10" fmla="*/ 34 w 54"/>
              <a:gd name="T11" fmla="*/ 79 h 92"/>
              <a:gd name="T12" fmla="*/ 27 w 54"/>
              <a:gd name="T13" fmla="*/ 92 h 92"/>
              <a:gd name="T14" fmla="*/ 24 w 54"/>
              <a:gd name="T15" fmla="*/ 87 h 92"/>
              <a:gd name="T16" fmla="*/ 18 w 54"/>
              <a:gd name="T17" fmla="*/ 74 h 92"/>
              <a:gd name="T18" fmla="*/ 10 w 54"/>
              <a:gd name="T19" fmla="*/ 56 h 92"/>
              <a:gd name="T20" fmla="*/ 3 w 54"/>
              <a:gd name="T21" fmla="*/ 40 h 92"/>
              <a:gd name="T22" fmla="*/ 0 w 54"/>
              <a:gd name="T23" fmla="*/ 27 h 92"/>
              <a:gd name="T24" fmla="*/ 8 w 54"/>
              <a:gd name="T25" fmla="*/ 8 h 92"/>
              <a:gd name="T26" fmla="*/ 18 w 54"/>
              <a:gd name="T27" fmla="*/ 36 h 92"/>
              <a:gd name="T28" fmla="*/ 27 w 54"/>
              <a:gd name="T29" fmla="*/ 40 h 92"/>
              <a:gd name="T30" fmla="*/ 36 w 54"/>
              <a:gd name="T31" fmla="*/ 36 h 92"/>
              <a:gd name="T32" fmla="*/ 40 w 54"/>
              <a:gd name="T33" fmla="*/ 27 h 92"/>
              <a:gd name="T34" fmla="*/ 36 w 54"/>
              <a:gd name="T35" fmla="*/ 18 h 92"/>
              <a:gd name="T36" fmla="*/ 27 w 54"/>
              <a:gd name="T37" fmla="*/ 14 h 92"/>
              <a:gd name="T38" fmla="*/ 18 w 54"/>
              <a:gd name="T39" fmla="*/ 18 h 92"/>
              <a:gd name="T40" fmla="*/ 14 w 54"/>
              <a:gd name="T41" fmla="*/ 27 h 92"/>
              <a:gd name="T42" fmla="*/ 18 w 54"/>
              <a:gd name="T43"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92">
                <a:moveTo>
                  <a:pt x="8" y="8"/>
                </a:moveTo>
                <a:cubicBezTo>
                  <a:pt x="13" y="3"/>
                  <a:pt x="20" y="0"/>
                  <a:pt x="27" y="0"/>
                </a:cubicBezTo>
                <a:cubicBezTo>
                  <a:pt x="35" y="0"/>
                  <a:pt x="41" y="3"/>
                  <a:pt x="46" y="8"/>
                </a:cubicBezTo>
                <a:cubicBezTo>
                  <a:pt x="52" y="13"/>
                  <a:pt x="54" y="20"/>
                  <a:pt x="54" y="27"/>
                </a:cubicBezTo>
                <a:cubicBezTo>
                  <a:pt x="54" y="31"/>
                  <a:pt x="52" y="39"/>
                  <a:pt x="47" y="50"/>
                </a:cubicBezTo>
                <a:cubicBezTo>
                  <a:pt x="43" y="61"/>
                  <a:pt x="38" y="71"/>
                  <a:pt x="34" y="79"/>
                </a:cubicBezTo>
                <a:cubicBezTo>
                  <a:pt x="27" y="92"/>
                  <a:pt x="27" y="92"/>
                  <a:pt x="27" y="92"/>
                </a:cubicBezTo>
                <a:cubicBezTo>
                  <a:pt x="24" y="87"/>
                  <a:pt x="24" y="87"/>
                  <a:pt x="24" y="87"/>
                </a:cubicBezTo>
                <a:cubicBezTo>
                  <a:pt x="18" y="74"/>
                  <a:pt x="18" y="74"/>
                  <a:pt x="18" y="74"/>
                </a:cubicBezTo>
                <a:cubicBezTo>
                  <a:pt x="15" y="68"/>
                  <a:pt x="12" y="62"/>
                  <a:pt x="10" y="56"/>
                </a:cubicBezTo>
                <a:cubicBezTo>
                  <a:pt x="7" y="51"/>
                  <a:pt x="5" y="45"/>
                  <a:pt x="3" y="40"/>
                </a:cubicBezTo>
                <a:cubicBezTo>
                  <a:pt x="1" y="34"/>
                  <a:pt x="0" y="30"/>
                  <a:pt x="0" y="27"/>
                </a:cubicBezTo>
                <a:cubicBezTo>
                  <a:pt x="0" y="19"/>
                  <a:pt x="3" y="13"/>
                  <a:pt x="8" y="8"/>
                </a:cubicBezTo>
                <a:close/>
                <a:moveTo>
                  <a:pt x="18" y="36"/>
                </a:moveTo>
                <a:cubicBezTo>
                  <a:pt x="21" y="39"/>
                  <a:pt x="24" y="40"/>
                  <a:pt x="27" y="40"/>
                </a:cubicBezTo>
                <a:cubicBezTo>
                  <a:pt x="31" y="40"/>
                  <a:pt x="34" y="39"/>
                  <a:pt x="36" y="36"/>
                </a:cubicBezTo>
                <a:cubicBezTo>
                  <a:pt x="39" y="34"/>
                  <a:pt x="40" y="31"/>
                  <a:pt x="40" y="27"/>
                </a:cubicBezTo>
                <a:cubicBezTo>
                  <a:pt x="40" y="24"/>
                  <a:pt x="39" y="20"/>
                  <a:pt x="36" y="18"/>
                </a:cubicBezTo>
                <a:cubicBezTo>
                  <a:pt x="34" y="15"/>
                  <a:pt x="31" y="14"/>
                  <a:pt x="27" y="14"/>
                </a:cubicBezTo>
                <a:cubicBezTo>
                  <a:pt x="24" y="14"/>
                  <a:pt x="21" y="15"/>
                  <a:pt x="18" y="18"/>
                </a:cubicBezTo>
                <a:cubicBezTo>
                  <a:pt x="16" y="20"/>
                  <a:pt x="14" y="24"/>
                  <a:pt x="14" y="27"/>
                </a:cubicBezTo>
                <a:cubicBezTo>
                  <a:pt x="14" y="31"/>
                  <a:pt x="16" y="34"/>
                  <a:pt x="18" y="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sz="2400"/>
          </a:p>
        </p:txBody>
      </p:sp>
      <p:sp>
        <p:nvSpPr>
          <p:cNvPr id="34" name="TextBox 33">
            <a:extLst>
              <a:ext uri="{FF2B5EF4-FFF2-40B4-BE49-F238E27FC236}">
                <a16:creationId xmlns:a16="http://schemas.microsoft.com/office/drawing/2014/main" id="{828653F4-0FD5-46CB-9643-4E4000B470A8}"/>
              </a:ext>
            </a:extLst>
          </p:cNvPr>
          <p:cNvSpPr txBox="1"/>
          <p:nvPr/>
        </p:nvSpPr>
        <p:spPr>
          <a:xfrm>
            <a:off x="6629415" y="3637796"/>
            <a:ext cx="2171908" cy="338554"/>
          </a:xfrm>
          <a:prstGeom prst="rect">
            <a:avLst/>
          </a:prstGeom>
          <a:noFill/>
        </p:spPr>
        <p:txBody>
          <a:bodyPr wrap="square" rtlCol="0">
            <a:spAutoFit/>
          </a:bodyPr>
          <a:lstStyle/>
          <a:p>
            <a:r>
              <a:rPr lang="en-US" sz="1600" b="1">
                <a:latin typeface="+mj-lt"/>
              </a:rPr>
              <a:t>Wall Street, 23 Ave</a:t>
            </a:r>
            <a:endParaRPr lang="en-US" sz="1600" b="1" dirty="0">
              <a:latin typeface="+mj-lt"/>
            </a:endParaRPr>
          </a:p>
        </p:txBody>
      </p:sp>
    </p:spTree>
    <p:extLst>
      <p:ext uri="{BB962C8B-B14F-4D97-AF65-F5344CB8AC3E}">
        <p14:creationId xmlns:p14="http://schemas.microsoft.com/office/powerpoint/2010/main" val="40428347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animEffect transition="in" filter="wipe(left)">
                                      <p:cBhvr>
                                        <p:cTn id="11" dur="500"/>
                                        <p:tgtEl>
                                          <p:spTgt spid="1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childTnLst>
                          </p:cTn>
                        </p:par>
                        <p:par>
                          <p:cTn id="54" fill="hold">
                            <p:stCondLst>
                              <p:cond delay="3000"/>
                            </p:stCondLst>
                            <p:childTnLst>
                              <p:par>
                                <p:cTn id="55" presetID="22" presetClass="entr" presetSubtype="1"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up)">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P spid="19" grpId="0" animBg="1"/>
      <p:bldP spid="20" grpId="0"/>
      <p:bldP spid="21" grpId="0"/>
      <p:bldP spid="22" grpId="0"/>
      <p:bldP spid="23" grpId="0"/>
      <p:bldP spid="24" grpId="0"/>
      <p:bldP spid="25" grpId="0" animBg="1"/>
      <p:bldP spid="32" grpId="0" animBg="1"/>
      <p:bldP spid="33" grpId="0" animBg="1"/>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2">
            <a:extLst>
              <a:ext uri="{28A0092B-C50C-407E-A947-70E740481C1C}">
                <a14:useLocalDpi xmlns:a14="http://schemas.microsoft.com/office/drawing/2010/main" val="0"/>
              </a:ext>
            </a:extLst>
          </a:blip>
          <a:srcRect l="3228" t="2783" r="5467" b="58793"/>
          <a:stretch>
            <a:fillRect/>
          </a:stretch>
        </p:blipFill>
        <p:spPr>
          <a:xfrm>
            <a:off x="0" y="0"/>
            <a:ext cx="12192002" cy="2886075"/>
          </a:xfrm>
          <a:custGeom>
            <a:avLst/>
            <a:gdLst>
              <a:gd name="connsiteX0" fmla="*/ 0 w 12192002"/>
              <a:gd name="connsiteY0" fmla="*/ 0 h 2886075"/>
              <a:gd name="connsiteX1" fmla="*/ 12192002 w 12192002"/>
              <a:gd name="connsiteY1" fmla="*/ 0 h 2886075"/>
              <a:gd name="connsiteX2" fmla="*/ 12192002 w 12192002"/>
              <a:gd name="connsiteY2" fmla="*/ 1939240 h 2886075"/>
              <a:gd name="connsiteX3" fmla="*/ 11245166 w 12192002"/>
              <a:gd name="connsiteY3" fmla="*/ 2886075 h 2886075"/>
              <a:gd name="connsiteX4" fmla="*/ 0 w 12192002"/>
              <a:gd name="connsiteY4" fmla="*/ 2886075 h 2886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2" h="2886075">
                <a:moveTo>
                  <a:pt x="0" y="0"/>
                </a:moveTo>
                <a:lnTo>
                  <a:pt x="12192002" y="0"/>
                </a:lnTo>
                <a:lnTo>
                  <a:pt x="12192002" y="1939240"/>
                </a:lnTo>
                <a:lnTo>
                  <a:pt x="11245166" y="2886075"/>
                </a:lnTo>
                <a:lnTo>
                  <a:pt x="0" y="2886075"/>
                </a:lnTo>
                <a:close/>
              </a:path>
            </a:pathLst>
          </a:custGeom>
        </p:spPr>
      </p:pic>
      <p:sp>
        <p:nvSpPr>
          <p:cNvPr id="12" name="Rectangle: Single Corner Snipped 11">
            <a:extLst>
              <a:ext uri="{FF2B5EF4-FFF2-40B4-BE49-F238E27FC236}">
                <a16:creationId xmlns:a16="http://schemas.microsoft.com/office/drawing/2014/main" id="{ABA24CC7-6AFD-4A43-B2E4-36F53965405E}"/>
              </a:ext>
            </a:extLst>
          </p:cNvPr>
          <p:cNvSpPr/>
          <p:nvPr/>
        </p:nvSpPr>
        <p:spPr>
          <a:xfrm flipV="1">
            <a:off x="0" y="-1171"/>
            <a:ext cx="12192000" cy="2886075"/>
          </a:xfrm>
          <a:prstGeom prst="snip1Rect">
            <a:avLst>
              <a:gd name="adj" fmla="val 32619"/>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itle 14">
            <a:extLst>
              <a:ext uri="{FF2B5EF4-FFF2-40B4-BE49-F238E27FC236}">
                <a16:creationId xmlns:a16="http://schemas.microsoft.com/office/drawing/2014/main" id="{D3384F60-B3CB-4DC8-9B3F-E58693E9775F}"/>
              </a:ext>
            </a:extLst>
          </p:cNvPr>
          <p:cNvSpPr>
            <a:spLocks noGrp="1"/>
          </p:cNvSpPr>
          <p:nvPr>
            <p:ph type="ctrTitle"/>
          </p:nvPr>
        </p:nvSpPr>
        <p:spPr/>
        <p:txBody>
          <a:bodyPr/>
          <a:lstStyle/>
          <a:p>
            <a:r>
              <a:rPr lang="en-ID"/>
              <a:t>Table of Content</a:t>
            </a:r>
          </a:p>
        </p:txBody>
      </p:sp>
      <p:sp>
        <p:nvSpPr>
          <p:cNvPr id="16" name="Subtitle 15">
            <a:extLst>
              <a:ext uri="{FF2B5EF4-FFF2-40B4-BE49-F238E27FC236}">
                <a16:creationId xmlns:a16="http://schemas.microsoft.com/office/drawing/2014/main" id="{CCDCD242-B45B-475B-944B-603010D1F35B}"/>
              </a:ext>
            </a:extLst>
          </p:cNvPr>
          <p:cNvSpPr>
            <a:spLocks noGrp="1"/>
          </p:cNvSpPr>
          <p:nvPr>
            <p:ph type="subTitle" idx="1"/>
          </p:nvPr>
        </p:nvSpPr>
        <p:spPr/>
        <p:txBody>
          <a:bodyPr/>
          <a:lstStyle/>
          <a:p>
            <a:r>
              <a:rPr lang="en-ID"/>
              <a:t>Insert subtitle right here</a:t>
            </a:r>
          </a:p>
        </p:txBody>
      </p:sp>
      <p:sp>
        <p:nvSpPr>
          <p:cNvPr id="8" name="Flowchart: Manual Input 7">
            <a:extLst>
              <a:ext uri="{FF2B5EF4-FFF2-40B4-BE49-F238E27FC236}">
                <a16:creationId xmlns:a16="http://schemas.microsoft.com/office/drawing/2014/main" id="{FED28E36-73FD-44E5-80DF-46D15BB65A33}"/>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Right Triangle 8">
            <a:extLst>
              <a:ext uri="{FF2B5EF4-FFF2-40B4-BE49-F238E27FC236}">
                <a16:creationId xmlns:a16="http://schemas.microsoft.com/office/drawing/2014/main" id="{BA22F242-19BC-440D-95C5-D2E78E10C0C0}"/>
              </a:ext>
            </a:extLst>
          </p:cNvPr>
          <p:cNvSpPr/>
          <p:nvPr/>
        </p:nvSpPr>
        <p:spPr>
          <a:xfrm rot="5400000" flipH="1" flipV="1">
            <a:off x="11436297" y="2130372"/>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ED9B1C1-4606-4982-9EE0-C6BEFBA3DD3A}"/>
              </a:ext>
            </a:extLst>
          </p:cNvPr>
          <p:cNvSpPr txBox="1"/>
          <p:nvPr/>
        </p:nvSpPr>
        <p:spPr>
          <a:xfrm>
            <a:off x="16859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01.</a:t>
            </a:r>
          </a:p>
        </p:txBody>
      </p:sp>
      <p:sp>
        <p:nvSpPr>
          <p:cNvPr id="18" name="Rectangle 17">
            <a:extLst>
              <a:ext uri="{FF2B5EF4-FFF2-40B4-BE49-F238E27FC236}">
                <a16:creationId xmlns:a16="http://schemas.microsoft.com/office/drawing/2014/main" id="{B51854EB-B176-46B7-96BB-BB45B05F365A}"/>
              </a:ext>
            </a:extLst>
          </p:cNvPr>
          <p:cNvSpPr/>
          <p:nvPr/>
        </p:nvSpPr>
        <p:spPr>
          <a:xfrm>
            <a:off x="10080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19" name="TextBox 18">
            <a:extLst>
              <a:ext uri="{FF2B5EF4-FFF2-40B4-BE49-F238E27FC236}">
                <a16:creationId xmlns:a16="http://schemas.microsoft.com/office/drawing/2014/main" id="{E567F8F7-13C7-444E-B7A7-15459F7073A0}"/>
              </a:ext>
            </a:extLst>
          </p:cNvPr>
          <p:cNvSpPr txBox="1"/>
          <p:nvPr/>
        </p:nvSpPr>
        <p:spPr>
          <a:xfrm>
            <a:off x="13874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0" name="TextBox 29">
            <a:extLst>
              <a:ext uri="{FF2B5EF4-FFF2-40B4-BE49-F238E27FC236}">
                <a16:creationId xmlns:a16="http://schemas.microsoft.com/office/drawing/2014/main" id="{710D86E1-7663-4D58-B951-1EF00330C432}"/>
              </a:ext>
            </a:extLst>
          </p:cNvPr>
          <p:cNvSpPr txBox="1"/>
          <p:nvPr/>
        </p:nvSpPr>
        <p:spPr>
          <a:xfrm>
            <a:off x="16859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04.</a:t>
            </a:r>
          </a:p>
        </p:txBody>
      </p:sp>
      <p:sp>
        <p:nvSpPr>
          <p:cNvPr id="31" name="Rectangle 30">
            <a:extLst>
              <a:ext uri="{FF2B5EF4-FFF2-40B4-BE49-F238E27FC236}">
                <a16:creationId xmlns:a16="http://schemas.microsoft.com/office/drawing/2014/main" id="{EB6A6428-549E-400F-BACE-C03B24E18F10}"/>
              </a:ext>
            </a:extLst>
          </p:cNvPr>
          <p:cNvSpPr/>
          <p:nvPr/>
        </p:nvSpPr>
        <p:spPr>
          <a:xfrm>
            <a:off x="10080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2" name="TextBox 31">
            <a:extLst>
              <a:ext uri="{FF2B5EF4-FFF2-40B4-BE49-F238E27FC236}">
                <a16:creationId xmlns:a16="http://schemas.microsoft.com/office/drawing/2014/main" id="{74957BE4-3C98-4BEA-9D28-B9AF0F78210A}"/>
              </a:ext>
            </a:extLst>
          </p:cNvPr>
          <p:cNvSpPr txBox="1"/>
          <p:nvPr/>
        </p:nvSpPr>
        <p:spPr>
          <a:xfrm>
            <a:off x="13874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3" name="TextBox 32">
            <a:extLst>
              <a:ext uri="{FF2B5EF4-FFF2-40B4-BE49-F238E27FC236}">
                <a16:creationId xmlns:a16="http://schemas.microsoft.com/office/drawing/2014/main" id="{DB903AD1-59F7-467A-B000-D8A3CAAA9CF5}"/>
              </a:ext>
            </a:extLst>
          </p:cNvPr>
          <p:cNvSpPr txBox="1"/>
          <p:nvPr/>
        </p:nvSpPr>
        <p:spPr>
          <a:xfrm>
            <a:off x="5330824"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02.</a:t>
            </a:r>
          </a:p>
        </p:txBody>
      </p:sp>
      <p:sp>
        <p:nvSpPr>
          <p:cNvPr id="34" name="Rectangle 33">
            <a:extLst>
              <a:ext uri="{FF2B5EF4-FFF2-40B4-BE49-F238E27FC236}">
                <a16:creationId xmlns:a16="http://schemas.microsoft.com/office/drawing/2014/main" id="{B2BE660F-E7AE-4110-9778-0F8132BA0F44}"/>
              </a:ext>
            </a:extLst>
          </p:cNvPr>
          <p:cNvSpPr/>
          <p:nvPr/>
        </p:nvSpPr>
        <p:spPr>
          <a:xfrm>
            <a:off x="4652963"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5" name="TextBox 34">
            <a:extLst>
              <a:ext uri="{FF2B5EF4-FFF2-40B4-BE49-F238E27FC236}">
                <a16:creationId xmlns:a16="http://schemas.microsoft.com/office/drawing/2014/main" id="{960EC8A9-733E-4989-96E0-398906B8740D}"/>
              </a:ext>
            </a:extLst>
          </p:cNvPr>
          <p:cNvSpPr txBox="1"/>
          <p:nvPr/>
        </p:nvSpPr>
        <p:spPr>
          <a:xfrm>
            <a:off x="5032375"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6" name="TextBox 35">
            <a:extLst>
              <a:ext uri="{FF2B5EF4-FFF2-40B4-BE49-F238E27FC236}">
                <a16:creationId xmlns:a16="http://schemas.microsoft.com/office/drawing/2014/main" id="{C9A15CFC-0379-45F8-AA81-43E3DE5C0104}"/>
              </a:ext>
            </a:extLst>
          </p:cNvPr>
          <p:cNvSpPr txBox="1"/>
          <p:nvPr/>
        </p:nvSpPr>
        <p:spPr>
          <a:xfrm>
            <a:off x="5330824"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05.</a:t>
            </a:r>
          </a:p>
        </p:txBody>
      </p:sp>
      <p:sp>
        <p:nvSpPr>
          <p:cNvPr id="37" name="Rectangle 36">
            <a:extLst>
              <a:ext uri="{FF2B5EF4-FFF2-40B4-BE49-F238E27FC236}">
                <a16:creationId xmlns:a16="http://schemas.microsoft.com/office/drawing/2014/main" id="{57F92EAE-1937-4254-AA28-66534A2791AA}"/>
              </a:ext>
            </a:extLst>
          </p:cNvPr>
          <p:cNvSpPr/>
          <p:nvPr/>
        </p:nvSpPr>
        <p:spPr>
          <a:xfrm>
            <a:off x="4652963"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38" name="TextBox 37">
            <a:extLst>
              <a:ext uri="{FF2B5EF4-FFF2-40B4-BE49-F238E27FC236}">
                <a16:creationId xmlns:a16="http://schemas.microsoft.com/office/drawing/2014/main" id="{AF449CB5-4FC2-4B51-AD84-CBF622EE8A25}"/>
              </a:ext>
            </a:extLst>
          </p:cNvPr>
          <p:cNvSpPr txBox="1"/>
          <p:nvPr/>
        </p:nvSpPr>
        <p:spPr>
          <a:xfrm>
            <a:off x="5032375"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39" name="TextBox 38">
            <a:extLst>
              <a:ext uri="{FF2B5EF4-FFF2-40B4-BE49-F238E27FC236}">
                <a16:creationId xmlns:a16="http://schemas.microsoft.com/office/drawing/2014/main" id="{92898D9E-8B35-417A-BF29-F14F01E3BA46}"/>
              </a:ext>
            </a:extLst>
          </p:cNvPr>
          <p:cNvSpPr txBox="1"/>
          <p:nvPr/>
        </p:nvSpPr>
        <p:spPr>
          <a:xfrm>
            <a:off x="8973342" y="3140800"/>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03.</a:t>
            </a:r>
          </a:p>
        </p:txBody>
      </p:sp>
      <p:sp>
        <p:nvSpPr>
          <p:cNvPr id="40" name="Rectangle 39">
            <a:extLst>
              <a:ext uri="{FF2B5EF4-FFF2-40B4-BE49-F238E27FC236}">
                <a16:creationId xmlns:a16="http://schemas.microsoft.com/office/drawing/2014/main" id="{90DB66FD-AF37-445B-97E6-12D1D4711A09}"/>
              </a:ext>
            </a:extLst>
          </p:cNvPr>
          <p:cNvSpPr/>
          <p:nvPr/>
        </p:nvSpPr>
        <p:spPr>
          <a:xfrm>
            <a:off x="8295481" y="4122054"/>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1" name="TextBox 40">
            <a:extLst>
              <a:ext uri="{FF2B5EF4-FFF2-40B4-BE49-F238E27FC236}">
                <a16:creationId xmlns:a16="http://schemas.microsoft.com/office/drawing/2014/main" id="{549E62A5-06D8-4A99-ACCC-67A019E2A507}"/>
              </a:ext>
            </a:extLst>
          </p:cNvPr>
          <p:cNvSpPr txBox="1"/>
          <p:nvPr/>
        </p:nvSpPr>
        <p:spPr>
          <a:xfrm>
            <a:off x="8674893" y="3800347"/>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42" name="TextBox 41">
            <a:extLst>
              <a:ext uri="{FF2B5EF4-FFF2-40B4-BE49-F238E27FC236}">
                <a16:creationId xmlns:a16="http://schemas.microsoft.com/office/drawing/2014/main" id="{3D4DB33B-14C4-405A-BC42-9AE2342C9CE5}"/>
              </a:ext>
            </a:extLst>
          </p:cNvPr>
          <p:cNvSpPr txBox="1"/>
          <p:nvPr/>
        </p:nvSpPr>
        <p:spPr>
          <a:xfrm>
            <a:off x="8973342" y="4895036"/>
            <a:ext cx="1603376" cy="769441"/>
          </a:xfrm>
          <a:prstGeom prst="rect">
            <a:avLst/>
          </a:prstGeom>
          <a:noFill/>
        </p:spPr>
        <p:txBody>
          <a:bodyPr wrap="square" rtlCol="0">
            <a:spAutoFit/>
          </a:bodyPr>
          <a:lstStyle/>
          <a:p>
            <a:pPr algn="ctr"/>
            <a:r>
              <a:rPr lang="en-ID" sz="4400" b="1">
                <a:gradFill>
                  <a:gsLst>
                    <a:gs pos="0">
                      <a:schemeClr val="accent1"/>
                    </a:gs>
                    <a:gs pos="100000">
                      <a:schemeClr val="accent2"/>
                    </a:gs>
                  </a:gsLst>
                  <a:lin ang="5400000" scaled="1"/>
                </a:gradFill>
                <a:latin typeface="+mj-lt"/>
              </a:rPr>
              <a:t>06.</a:t>
            </a:r>
          </a:p>
        </p:txBody>
      </p:sp>
      <p:sp>
        <p:nvSpPr>
          <p:cNvPr id="43" name="Rectangle 42">
            <a:extLst>
              <a:ext uri="{FF2B5EF4-FFF2-40B4-BE49-F238E27FC236}">
                <a16:creationId xmlns:a16="http://schemas.microsoft.com/office/drawing/2014/main" id="{49AA95AF-F59D-47F3-844E-7E238DC181F5}"/>
              </a:ext>
            </a:extLst>
          </p:cNvPr>
          <p:cNvSpPr/>
          <p:nvPr/>
        </p:nvSpPr>
        <p:spPr>
          <a:xfrm>
            <a:off x="8295481" y="5876290"/>
            <a:ext cx="2959100" cy="617157"/>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Duis varius tellus non elementum egestas lectus augue mattis molestie lectus sed</a:t>
            </a:r>
            <a:endParaRPr lang="en-ID" sz="1200"/>
          </a:p>
        </p:txBody>
      </p:sp>
      <p:sp>
        <p:nvSpPr>
          <p:cNvPr id="44" name="TextBox 43">
            <a:extLst>
              <a:ext uri="{FF2B5EF4-FFF2-40B4-BE49-F238E27FC236}">
                <a16:creationId xmlns:a16="http://schemas.microsoft.com/office/drawing/2014/main" id="{0C3D23DE-1056-4003-B0ED-761FC9045DB7}"/>
              </a:ext>
            </a:extLst>
          </p:cNvPr>
          <p:cNvSpPr txBox="1"/>
          <p:nvPr/>
        </p:nvSpPr>
        <p:spPr>
          <a:xfrm>
            <a:off x="8674893" y="5554583"/>
            <a:ext cx="2200275"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Description</a:t>
            </a:r>
          </a:p>
        </p:txBody>
      </p:sp>
      <p:sp>
        <p:nvSpPr>
          <p:cNvPr id="2" name="Slide Number Placeholder 1">
            <a:extLst>
              <a:ext uri="{FF2B5EF4-FFF2-40B4-BE49-F238E27FC236}">
                <a16:creationId xmlns:a16="http://schemas.microsoft.com/office/drawing/2014/main" id="{CDDC3810-1F65-4F8D-80A8-DC10A9A2551F}"/>
              </a:ext>
            </a:extLst>
          </p:cNvPr>
          <p:cNvSpPr>
            <a:spLocks noGrp="1"/>
          </p:cNvSpPr>
          <p:nvPr>
            <p:ph type="sldNum" sz="quarter" idx="12"/>
          </p:nvPr>
        </p:nvSpPr>
        <p:spPr/>
        <p:txBody>
          <a:bodyPr/>
          <a:lstStyle/>
          <a:p>
            <a:fld id="{E3813BF9-5145-4417-B95D-FA8627973885}" type="slidenum">
              <a:rPr lang="en-US" smtClean="0"/>
              <a:pPr/>
              <a:t>3</a:t>
            </a:fld>
            <a:endParaRPr lang="en-US"/>
          </a:p>
        </p:txBody>
      </p:sp>
    </p:spTree>
    <p:extLst>
      <p:ext uri="{BB962C8B-B14F-4D97-AF65-F5344CB8AC3E}">
        <p14:creationId xmlns:p14="http://schemas.microsoft.com/office/powerpoint/2010/main" val="10625799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animEffect transition="in" filter="barn(outVertical)">
                                      <p:cBhvr>
                                        <p:cTn id="15" dur="500"/>
                                        <p:tgtEl>
                                          <p:spTgt spid="16">
                                            <p:txEl>
                                              <p:pRg st="0" end="0"/>
                                            </p:txEl>
                                          </p:spTgt>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outVertical)">
                                      <p:cBhvr>
                                        <p:cTn id="19" dur="500"/>
                                        <p:tgtEl>
                                          <p:spTgt spid="15"/>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outVertical)">
                                      <p:cBhvr>
                                        <p:cTn id="23" dur="500"/>
                                        <p:tgtEl>
                                          <p:spTgt spid="17"/>
                                        </p:tgtEl>
                                      </p:cBhvr>
                                    </p:animEffect>
                                  </p:childTnLst>
                                </p:cTn>
                              </p:par>
                              <p:par>
                                <p:cTn id="24" presetID="16" presetClass="entr" presetSubtype="37"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barn(outVertical)">
                                      <p:cBhvr>
                                        <p:cTn id="29" dur="500"/>
                                        <p:tgtEl>
                                          <p:spTgt spid="39"/>
                                        </p:tgtEl>
                                      </p:cBhvr>
                                    </p:animEffect>
                                  </p:childTnLst>
                                </p:cTn>
                              </p:par>
                              <p:par>
                                <p:cTn id="30" presetID="16" presetClass="entr" presetSubtype="37"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barn(outVertical)">
                                      <p:cBhvr>
                                        <p:cTn id="32" dur="500"/>
                                        <p:tgtEl>
                                          <p:spTgt spid="30"/>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Vertical)">
                                      <p:cBhvr>
                                        <p:cTn id="38" dur="500"/>
                                        <p:tgtEl>
                                          <p:spTgt spid="42"/>
                                        </p:tgtEl>
                                      </p:cBhvr>
                                    </p:animEffect>
                                  </p:childTnLst>
                                </p:cTn>
                              </p:par>
                            </p:childTnLst>
                          </p:cTn>
                        </p:par>
                        <p:par>
                          <p:cTn id="39" fill="hold">
                            <p:stCondLst>
                              <p:cond delay="2500"/>
                            </p:stCondLst>
                            <p:childTnLst>
                              <p:par>
                                <p:cTn id="40" presetID="16" presetClass="entr" presetSubtype="37"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arn(outVertical)">
                                      <p:cBhvr>
                                        <p:cTn id="42" dur="500"/>
                                        <p:tgtEl>
                                          <p:spTgt spid="1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barn(outVertical)">
                                      <p:cBhvr>
                                        <p:cTn id="45" dur="500"/>
                                        <p:tgtEl>
                                          <p:spTgt spid="35"/>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barn(outVertical)">
                                      <p:cBhvr>
                                        <p:cTn id="48" dur="500"/>
                                        <p:tgtEl>
                                          <p:spTgt spid="41"/>
                                        </p:tgtEl>
                                      </p:cBhvr>
                                    </p:animEffect>
                                  </p:childTnLst>
                                </p:cTn>
                              </p:par>
                              <p:par>
                                <p:cTn id="49" presetID="16" presetClass="entr" presetSubtype="37"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barn(outVertical)">
                                      <p:cBhvr>
                                        <p:cTn id="51" dur="500"/>
                                        <p:tgtEl>
                                          <p:spTgt spid="3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arn(outVertical)">
                                      <p:cBhvr>
                                        <p:cTn id="54" dur="500"/>
                                        <p:tgtEl>
                                          <p:spTgt spid="38"/>
                                        </p:tgtEl>
                                      </p:cBhvr>
                                    </p:animEffect>
                                  </p:childTnLst>
                                </p:cTn>
                              </p:par>
                              <p:par>
                                <p:cTn id="55" presetID="16" presetClass="entr" presetSubtype="37" fill="hold" grpId="0" nodeType="with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barn(outVertical)">
                                      <p:cBhvr>
                                        <p:cTn id="57" dur="500"/>
                                        <p:tgtEl>
                                          <p:spTgt spid="44"/>
                                        </p:tgtEl>
                                      </p:cBhvr>
                                    </p:animEffect>
                                  </p:childTnLst>
                                </p:cTn>
                              </p:par>
                            </p:childTnLst>
                          </p:cTn>
                        </p:par>
                        <p:par>
                          <p:cTn id="58" fill="hold">
                            <p:stCondLst>
                              <p:cond delay="30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wipe(up)">
                                      <p:cBhvr>
                                        <p:cTn id="64" dur="500"/>
                                        <p:tgtEl>
                                          <p:spTgt spid="3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up)">
                                      <p:cBhvr>
                                        <p:cTn id="67" dur="500"/>
                                        <p:tgtEl>
                                          <p:spTgt spid="40"/>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up)">
                                      <p:cBhvr>
                                        <p:cTn id="70" dur="500"/>
                                        <p:tgtEl>
                                          <p:spTgt spid="3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up)">
                                      <p:cBhvr>
                                        <p:cTn id="73" dur="500"/>
                                        <p:tgtEl>
                                          <p:spTgt spid="3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up)">
                                      <p:cBhvr>
                                        <p:cTn id="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p:bldP spid="16" grpId="0" build="p"/>
      <p:bldP spid="9" grpId="0" animBg="1"/>
      <p:bldP spid="17" grpId="0"/>
      <p:bldP spid="18" grpId="0"/>
      <p:bldP spid="1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 name="Flowchart: Manual Input 2">
            <a:extLst>
              <a:ext uri="{FF2B5EF4-FFF2-40B4-BE49-F238E27FC236}">
                <a16:creationId xmlns:a16="http://schemas.microsoft.com/office/drawing/2014/main" id="{9918935E-3C77-4081-B4F9-8C62C88B7663}"/>
              </a:ext>
            </a:extLst>
          </p:cNvPr>
          <p:cNvSpPr/>
          <p:nvPr/>
        </p:nvSpPr>
        <p:spPr>
          <a:xfrm rot="5400000">
            <a:off x="6615907" y="1225694"/>
            <a:ext cx="495300" cy="1217613"/>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F1CBFEF6-743E-4430-8E07-5EBBA1A57A9B}"/>
              </a:ext>
            </a:extLst>
          </p:cNvPr>
          <p:cNvSpPr txBox="1"/>
          <p:nvPr/>
        </p:nvSpPr>
        <p:spPr>
          <a:xfrm>
            <a:off x="6113883" y="2161524"/>
            <a:ext cx="5836817" cy="2123658"/>
          </a:xfrm>
          <a:prstGeom prst="rect">
            <a:avLst/>
          </a:prstGeom>
          <a:noFill/>
        </p:spPr>
        <p:txBody>
          <a:bodyPr wrap="square" rtlCol="0">
            <a:spAutoFit/>
          </a:bodyPr>
          <a:lstStyle/>
          <a:p>
            <a:r>
              <a:rPr lang="en-ID" sz="6600" b="1">
                <a:latin typeface="+mj-lt"/>
                <a:ea typeface="Open Sans" panose="020B0606030504020204" pitchFamily="34" charset="0"/>
                <a:cs typeface="Open Sans" panose="020B0606030504020204" pitchFamily="34" charset="0"/>
              </a:rPr>
              <a:t>THANKS FOR</a:t>
            </a:r>
          </a:p>
          <a:p>
            <a:r>
              <a:rPr lang="en-ID" sz="6600" b="1">
                <a:latin typeface="+mj-lt"/>
                <a:ea typeface="Open Sans" panose="020B0606030504020204" pitchFamily="34" charset="0"/>
                <a:cs typeface="Open Sans" panose="020B0606030504020204" pitchFamily="34" charset="0"/>
              </a:rPr>
              <a:t>WATCHING</a:t>
            </a:r>
          </a:p>
        </p:txBody>
      </p:sp>
      <p:sp>
        <p:nvSpPr>
          <p:cNvPr id="2" name="TextBox 1">
            <a:extLst>
              <a:ext uri="{FF2B5EF4-FFF2-40B4-BE49-F238E27FC236}">
                <a16:creationId xmlns:a16="http://schemas.microsoft.com/office/drawing/2014/main" id="{21111A74-2403-4C32-8E9E-00A052228D0A}"/>
              </a:ext>
            </a:extLst>
          </p:cNvPr>
          <p:cNvSpPr txBox="1"/>
          <p:nvPr/>
        </p:nvSpPr>
        <p:spPr>
          <a:xfrm>
            <a:off x="6400800" y="1680612"/>
            <a:ext cx="1071753"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ZOIDAL</a:t>
            </a:r>
          </a:p>
        </p:txBody>
      </p:sp>
      <p:sp>
        <p:nvSpPr>
          <p:cNvPr id="6" name="TextBox 5">
            <a:extLst>
              <a:ext uri="{FF2B5EF4-FFF2-40B4-BE49-F238E27FC236}">
                <a16:creationId xmlns:a16="http://schemas.microsoft.com/office/drawing/2014/main" id="{5229910B-EBB3-4597-B9DA-813813DD7470}"/>
              </a:ext>
            </a:extLst>
          </p:cNvPr>
          <p:cNvSpPr txBox="1"/>
          <p:nvPr/>
        </p:nvSpPr>
        <p:spPr>
          <a:xfrm>
            <a:off x="6113883" y="4217453"/>
            <a:ext cx="5316118" cy="1028295"/>
          </a:xfrm>
          <a:prstGeom prst="rect">
            <a:avLst/>
          </a:prstGeom>
          <a:noFill/>
        </p:spPr>
        <p:txBody>
          <a:bodyPr wrap="square" rtlCol="0">
            <a:spAutoFit/>
          </a:bodyPr>
          <a:lstStyle/>
          <a:p>
            <a:pPr>
              <a:lnSpc>
                <a:spcPct val="150000"/>
              </a:lnSpc>
            </a:pPr>
            <a:r>
              <a:rPr lang="en-US" sz="1400" dirty="0"/>
              <a:t>Contrary to popular belief, </a:t>
            </a:r>
            <a:r>
              <a:rPr lang="en-US" sz="1400" dirty="0" err="1"/>
              <a:t>Lorem</a:t>
            </a:r>
            <a:r>
              <a:rPr lang="en-US" sz="1400" dirty="0"/>
              <a:t> </a:t>
            </a:r>
            <a:r>
              <a:rPr lang="en-US" sz="1400" dirty="0" err="1"/>
              <a:t>Ipsum</a:t>
            </a:r>
            <a:r>
              <a:rPr lang="en-US" sz="1400" dirty="0"/>
              <a:t> is not simply random text. It has roots in a piece of classical Latin literature from 45 BC. Contrary to It has roots in a piece of classical Latin literature from 45 BC. </a:t>
            </a:r>
            <a:endParaRPr lang="en-US" sz="1400" dirty="0">
              <a:latin typeface="Signika Negative" pitchFamily="2" charset="0"/>
            </a:endParaRPr>
          </a:p>
        </p:txBody>
      </p:sp>
    </p:spTree>
    <p:extLst>
      <p:ext uri="{BB962C8B-B14F-4D97-AF65-F5344CB8AC3E}">
        <p14:creationId xmlns:p14="http://schemas.microsoft.com/office/powerpoint/2010/main" val="30150660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rcRect l="2708" t="4815" r="2708" b="4815"/>
          <a:stretch>
            <a:fillRect/>
          </a:stretch>
        </p:blipFill>
        <p:spPr>
          <a:xfrm>
            <a:off x="330205" y="330204"/>
            <a:ext cx="11531597" cy="6197595"/>
          </a:xfrm>
          <a:custGeom>
            <a:avLst/>
            <a:gdLst>
              <a:gd name="connsiteX0" fmla="*/ 0 w 11531597"/>
              <a:gd name="connsiteY0" fmla="*/ 0 h 6197595"/>
              <a:gd name="connsiteX1" fmla="*/ 10617194 w 11531597"/>
              <a:gd name="connsiteY1" fmla="*/ 0 h 6197595"/>
              <a:gd name="connsiteX2" fmla="*/ 11531594 w 11531597"/>
              <a:gd name="connsiteY2" fmla="*/ 914400 h 6197595"/>
              <a:gd name="connsiteX3" fmla="*/ 11531594 w 11531597"/>
              <a:gd name="connsiteY3" fmla="*/ 0 h 6197595"/>
              <a:gd name="connsiteX4" fmla="*/ 11531597 w 11531597"/>
              <a:gd name="connsiteY4" fmla="*/ 0 h 6197595"/>
              <a:gd name="connsiteX5" fmla="*/ 11531597 w 11531597"/>
              <a:gd name="connsiteY5" fmla="*/ 6197595 h 6197595"/>
              <a:gd name="connsiteX6" fmla="*/ 0 w 11531597"/>
              <a:gd name="connsiteY6" fmla="*/ 6197595 h 6197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31597" h="6197595">
                <a:moveTo>
                  <a:pt x="0" y="0"/>
                </a:moveTo>
                <a:lnTo>
                  <a:pt x="10617194" y="0"/>
                </a:lnTo>
                <a:lnTo>
                  <a:pt x="11531594" y="914400"/>
                </a:lnTo>
                <a:lnTo>
                  <a:pt x="11531594" y="0"/>
                </a:lnTo>
                <a:lnTo>
                  <a:pt x="11531597" y="0"/>
                </a:lnTo>
                <a:lnTo>
                  <a:pt x="11531597" y="6197595"/>
                </a:lnTo>
                <a:lnTo>
                  <a:pt x="0" y="6197595"/>
                </a:lnTo>
                <a:close/>
              </a:path>
            </a:pathLst>
          </a:custGeom>
        </p:spPr>
      </p:pic>
      <p:sp>
        <p:nvSpPr>
          <p:cNvPr id="12" name="Rectangle: Single Corner Snipped 11">
            <a:extLst>
              <a:ext uri="{FF2B5EF4-FFF2-40B4-BE49-F238E27FC236}">
                <a16:creationId xmlns:a16="http://schemas.microsoft.com/office/drawing/2014/main" id="{7AD492A6-5C9E-4D09-87CF-15FCD1CD30A6}"/>
              </a:ext>
            </a:extLst>
          </p:cNvPr>
          <p:cNvSpPr/>
          <p:nvPr/>
        </p:nvSpPr>
        <p:spPr>
          <a:xfrm>
            <a:off x="330205" y="330205"/>
            <a:ext cx="11531597" cy="6197594"/>
          </a:xfrm>
          <a:prstGeom prst="snip1Rect">
            <a:avLst>
              <a:gd name="adj" fmla="val 14753"/>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ight Triangle 7">
            <a:extLst>
              <a:ext uri="{FF2B5EF4-FFF2-40B4-BE49-F238E27FC236}">
                <a16:creationId xmlns:a16="http://schemas.microsoft.com/office/drawing/2014/main" id="{D165525D-EDED-4086-AEE5-D62352299FCF}"/>
              </a:ext>
            </a:extLst>
          </p:cNvPr>
          <p:cNvSpPr/>
          <p:nvPr/>
        </p:nvSpPr>
        <p:spPr>
          <a:xfrm flipH="1" flipV="1">
            <a:off x="11106096" y="330198"/>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Rectangle 12">
            <a:extLst>
              <a:ext uri="{FF2B5EF4-FFF2-40B4-BE49-F238E27FC236}">
                <a16:creationId xmlns:a16="http://schemas.microsoft.com/office/drawing/2014/main" id="{9237B84D-F53D-4E5B-B0DB-807FB83D7EB5}"/>
              </a:ext>
            </a:extLst>
          </p:cNvPr>
          <p:cNvSpPr/>
          <p:nvPr/>
        </p:nvSpPr>
        <p:spPr>
          <a:xfrm>
            <a:off x="1479548" y="1790688"/>
            <a:ext cx="8928100" cy="3416320"/>
          </a:xfrm>
          <a:prstGeom prst="rect">
            <a:avLst/>
          </a:prstGeom>
        </p:spPr>
        <p:txBody>
          <a:bodyPr wrap="square">
            <a:spAutoFit/>
          </a:bodyPr>
          <a:lstStyle/>
          <a:p>
            <a:r>
              <a:rPr lang="en-US" sz="5400" b="1" dirty="0">
                <a:solidFill>
                  <a:schemeClr val="bg1"/>
                </a:solidFill>
                <a:latin typeface="+mj-lt"/>
              </a:rPr>
              <a:t>Business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Opportunities</a:t>
            </a:r>
          </a:p>
          <a:p>
            <a:r>
              <a:rPr lang="en-US" sz="5400" b="1" dirty="0">
                <a:solidFill>
                  <a:schemeClr val="bg1"/>
                </a:solidFill>
                <a:latin typeface="+mj-lt"/>
              </a:rPr>
              <a:t>Are Like </a:t>
            </a:r>
            <a:r>
              <a:rPr lang="en-US" sz="5400" b="1" dirty="0">
                <a:gradFill>
                  <a:gsLst>
                    <a:gs pos="0">
                      <a:schemeClr val="accent1"/>
                    </a:gs>
                    <a:gs pos="100000">
                      <a:schemeClr val="accent2"/>
                    </a:gs>
                  </a:gsLst>
                  <a:lin ang="5400000" scaled="1"/>
                </a:gradFill>
                <a:latin typeface="+mj-lt"/>
              </a:rPr>
              <a:t>Buses</a:t>
            </a:r>
            <a:r>
              <a:rPr lang="en-US" sz="5400" b="1" dirty="0">
                <a:solidFill>
                  <a:schemeClr val="bg2"/>
                </a:solidFill>
                <a:latin typeface="+mj-lt"/>
              </a:rPr>
              <a:t>, </a:t>
            </a:r>
          </a:p>
          <a:p>
            <a:r>
              <a:rPr lang="en-US" sz="5400" b="1" dirty="0">
                <a:solidFill>
                  <a:schemeClr val="bg1"/>
                </a:solidFill>
                <a:latin typeface="+mj-lt"/>
              </a:rPr>
              <a:t>There’s</a:t>
            </a:r>
            <a:r>
              <a:rPr lang="en-US" sz="5400" b="1" dirty="0">
                <a:solidFill>
                  <a:schemeClr val="bg2"/>
                </a:solidFill>
                <a:latin typeface="+mj-lt"/>
              </a:rPr>
              <a:t> </a:t>
            </a:r>
            <a:r>
              <a:rPr lang="en-US" sz="5400" b="1" dirty="0">
                <a:gradFill>
                  <a:gsLst>
                    <a:gs pos="0">
                      <a:schemeClr val="accent1"/>
                    </a:gs>
                    <a:gs pos="100000">
                      <a:schemeClr val="accent2"/>
                    </a:gs>
                  </a:gsLst>
                  <a:lin ang="5400000" scaled="1"/>
                </a:gradFill>
                <a:latin typeface="+mj-lt"/>
              </a:rPr>
              <a:t>Always</a:t>
            </a:r>
            <a:r>
              <a:rPr lang="en-US" sz="5400" b="1" dirty="0">
                <a:solidFill>
                  <a:schemeClr val="bg2"/>
                </a:solidFill>
                <a:latin typeface="+mj-lt"/>
              </a:rPr>
              <a:t> </a:t>
            </a:r>
          </a:p>
          <a:p>
            <a:r>
              <a:rPr lang="en-US" sz="5400" b="1" dirty="0">
                <a:solidFill>
                  <a:schemeClr val="bg1"/>
                </a:solidFill>
                <a:latin typeface="+mj-lt"/>
              </a:rPr>
              <a:t>Another One </a:t>
            </a:r>
            <a:r>
              <a:rPr lang="en-US" sz="5400" b="1" dirty="0">
                <a:gradFill>
                  <a:gsLst>
                    <a:gs pos="0">
                      <a:schemeClr val="accent1"/>
                    </a:gs>
                    <a:gs pos="100000">
                      <a:schemeClr val="accent2"/>
                    </a:gs>
                  </a:gsLst>
                  <a:lin ang="5400000" scaled="1"/>
                </a:gradFill>
                <a:latin typeface="+mj-lt"/>
              </a:rPr>
              <a:t>Coming</a:t>
            </a:r>
            <a:r>
              <a:rPr lang="en-US" sz="5400" b="1" dirty="0">
                <a:solidFill>
                  <a:schemeClr val="bg2"/>
                </a:solidFill>
                <a:latin typeface="+mj-lt"/>
              </a:rPr>
              <a:t>.</a:t>
            </a:r>
          </a:p>
        </p:txBody>
      </p:sp>
      <p:sp>
        <p:nvSpPr>
          <p:cNvPr id="14" name="Flowchart: Manual Input 13">
            <a:extLst>
              <a:ext uri="{FF2B5EF4-FFF2-40B4-BE49-F238E27FC236}">
                <a16:creationId xmlns:a16="http://schemas.microsoft.com/office/drawing/2014/main" id="{43165D8B-4E2D-4EC0-8029-17A15CCEB867}"/>
              </a:ext>
            </a:extLst>
          </p:cNvPr>
          <p:cNvSpPr/>
          <p:nvPr/>
        </p:nvSpPr>
        <p:spPr>
          <a:xfrm rot="5400000">
            <a:off x="2198658" y="631595"/>
            <a:ext cx="450273" cy="1644651"/>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2535169B-CFF4-4976-AA8D-E493E13E1318}"/>
              </a:ext>
            </a:extLst>
          </p:cNvPr>
          <p:cNvSpPr txBox="1"/>
          <p:nvPr/>
        </p:nvSpPr>
        <p:spPr>
          <a:xfrm>
            <a:off x="1747518" y="1300031"/>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Break Slide</a:t>
            </a:r>
          </a:p>
        </p:txBody>
      </p:sp>
      <p:sp>
        <p:nvSpPr>
          <p:cNvPr id="16" name="TextBox 15">
            <a:extLst>
              <a:ext uri="{FF2B5EF4-FFF2-40B4-BE49-F238E27FC236}">
                <a16:creationId xmlns:a16="http://schemas.microsoft.com/office/drawing/2014/main" id="{460C2D66-D6C2-4244-BCD7-A071185F8E36}"/>
              </a:ext>
            </a:extLst>
          </p:cNvPr>
          <p:cNvSpPr txBox="1"/>
          <p:nvPr/>
        </p:nvSpPr>
        <p:spPr>
          <a:xfrm>
            <a:off x="1482086" y="5300992"/>
            <a:ext cx="1930405" cy="307777"/>
          </a:xfrm>
          <a:prstGeom prst="rect">
            <a:avLst/>
          </a:prstGeom>
          <a:noFill/>
        </p:spPr>
        <p:txBody>
          <a:bodyPr wrap="square" rtlCol="0">
            <a:spAutoFit/>
          </a:bodyPr>
          <a:lstStyle/>
          <a:p>
            <a:r>
              <a:rPr lang="en-ID" sz="1400" b="1">
                <a:solidFill>
                  <a:schemeClr val="bg1"/>
                </a:solidFill>
                <a:latin typeface="+mj-lt"/>
              </a:rPr>
              <a:t>- Gail Forcewind</a:t>
            </a:r>
          </a:p>
        </p:txBody>
      </p:sp>
    </p:spTree>
    <p:extLst>
      <p:ext uri="{BB962C8B-B14F-4D97-AF65-F5344CB8AC3E}">
        <p14:creationId xmlns:p14="http://schemas.microsoft.com/office/powerpoint/2010/main" val="205825586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animBg="1"/>
      <p:bldP spid="13" grpId="0"/>
      <p:bldP spid="14" grpId="0" animBg="1"/>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rcRect r="54583"/>
          <a:stretch>
            <a:fillRect/>
          </a:stretch>
        </p:blipFill>
        <p:spPr>
          <a:xfrm>
            <a:off x="0" y="0"/>
            <a:ext cx="5537200" cy="6858000"/>
          </a:xfrm>
          <a:custGeom>
            <a:avLst/>
            <a:gdLst>
              <a:gd name="connsiteX0" fmla="*/ 0 w 5537200"/>
              <a:gd name="connsiteY0" fmla="*/ 0 h 6858000"/>
              <a:gd name="connsiteX1" fmla="*/ 4622800 w 5537200"/>
              <a:gd name="connsiteY1" fmla="*/ 0 h 6858000"/>
              <a:gd name="connsiteX2" fmla="*/ 5537200 w 5537200"/>
              <a:gd name="connsiteY2" fmla="*/ 914400 h 6858000"/>
              <a:gd name="connsiteX3" fmla="*/ 5537200 w 5537200"/>
              <a:gd name="connsiteY3" fmla="*/ 6858000 h 6858000"/>
              <a:gd name="connsiteX4" fmla="*/ 0 w 55372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7200" h="6858000">
                <a:moveTo>
                  <a:pt x="0" y="0"/>
                </a:moveTo>
                <a:lnTo>
                  <a:pt x="4622800" y="0"/>
                </a:lnTo>
                <a:lnTo>
                  <a:pt x="5537200" y="914400"/>
                </a:lnTo>
                <a:lnTo>
                  <a:pt x="5537200" y="6858000"/>
                </a:lnTo>
                <a:lnTo>
                  <a:pt x="0" y="6858000"/>
                </a:lnTo>
                <a:close/>
              </a:path>
            </a:pathLst>
          </a:custGeom>
        </p:spPr>
      </p:pic>
      <p:sp>
        <p:nvSpPr>
          <p:cNvPr id="16" name="Title 15">
            <a:extLst>
              <a:ext uri="{FF2B5EF4-FFF2-40B4-BE49-F238E27FC236}">
                <a16:creationId xmlns:a16="http://schemas.microsoft.com/office/drawing/2014/main" id="{5E69FC25-5D31-466A-81E9-81693219DE43}"/>
              </a:ext>
            </a:extLst>
          </p:cNvPr>
          <p:cNvSpPr>
            <a:spLocks noGrp="1"/>
          </p:cNvSpPr>
          <p:nvPr>
            <p:ph type="ctrTitle"/>
          </p:nvPr>
        </p:nvSpPr>
        <p:spPr/>
        <p:txBody>
          <a:bodyPr/>
          <a:lstStyle/>
          <a:p>
            <a:r>
              <a:rPr lang="en-ID"/>
              <a:t>All About Us</a:t>
            </a:r>
          </a:p>
        </p:txBody>
      </p:sp>
      <p:sp>
        <p:nvSpPr>
          <p:cNvPr id="17" name="Subtitle 16">
            <a:extLst>
              <a:ext uri="{FF2B5EF4-FFF2-40B4-BE49-F238E27FC236}">
                <a16:creationId xmlns:a16="http://schemas.microsoft.com/office/drawing/2014/main" id="{67BEFDE3-AF37-4040-8427-564E259002B5}"/>
              </a:ext>
            </a:extLst>
          </p:cNvPr>
          <p:cNvSpPr>
            <a:spLocks noGrp="1"/>
          </p:cNvSpPr>
          <p:nvPr>
            <p:ph type="subTitle" idx="1"/>
          </p:nvPr>
        </p:nvSpPr>
        <p:spPr/>
        <p:txBody>
          <a:bodyPr/>
          <a:lstStyle/>
          <a:p>
            <a:r>
              <a:rPr lang="en-ID"/>
              <a:t>Insert subtitle right here</a:t>
            </a:r>
          </a:p>
        </p:txBody>
      </p:sp>
      <p:sp>
        <p:nvSpPr>
          <p:cNvPr id="3" name="Flowchart: Manual Input 2">
            <a:extLst>
              <a:ext uri="{FF2B5EF4-FFF2-40B4-BE49-F238E27FC236}">
                <a16:creationId xmlns:a16="http://schemas.microsoft.com/office/drawing/2014/main" id="{C50D1AB5-F351-4DEA-B73D-FEC1B37C9995}"/>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Right Triangle 4">
            <a:extLst>
              <a:ext uri="{FF2B5EF4-FFF2-40B4-BE49-F238E27FC236}">
                <a16:creationId xmlns:a16="http://schemas.microsoft.com/office/drawing/2014/main" id="{1C8BD8A4-0B3B-4A87-A959-ABBD4427ED46}"/>
              </a:ext>
            </a:extLst>
          </p:cNvPr>
          <p:cNvSpPr/>
          <p:nvPr/>
        </p:nvSpPr>
        <p:spPr>
          <a:xfrm flipH="1" flipV="1">
            <a:off x="4781497" y="-8334"/>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Rectangle 22">
            <a:extLst>
              <a:ext uri="{FF2B5EF4-FFF2-40B4-BE49-F238E27FC236}">
                <a16:creationId xmlns:a16="http://schemas.microsoft.com/office/drawing/2014/main" id="{5F321162-8467-4A9E-A123-494C30C95E18}"/>
              </a:ext>
            </a:extLst>
          </p:cNvPr>
          <p:cNvSpPr/>
          <p:nvPr/>
        </p:nvSpPr>
        <p:spPr>
          <a:xfrm>
            <a:off x="6304412" y="2700605"/>
            <a:ext cx="5058912" cy="1323439"/>
          </a:xfrm>
          <a:prstGeom prst="rect">
            <a:avLst/>
          </a:prstGeom>
        </p:spPr>
        <p:txBody>
          <a:bodyPr wrap="square">
            <a:spAutoFit/>
          </a:bodyPr>
          <a:lstStyle/>
          <a:p>
            <a:r>
              <a:rPr lang="en-US" sz="4000" b="1">
                <a:latin typeface="+mj-lt"/>
              </a:rPr>
              <a:t>None</a:t>
            </a:r>
            <a:r>
              <a:rPr lang="en-US" sz="4000" b="1">
                <a:gradFill>
                  <a:gsLst>
                    <a:gs pos="0">
                      <a:schemeClr val="accent1"/>
                    </a:gs>
                    <a:gs pos="100000">
                      <a:schemeClr val="accent2"/>
                    </a:gs>
                  </a:gsLst>
                  <a:lin ang="5400000" scaled="1"/>
                </a:gradFill>
                <a:latin typeface="+mj-lt"/>
              </a:rPr>
              <a:t> Of Us </a:t>
            </a:r>
            <a:r>
              <a:rPr lang="en-US" sz="4000" b="1">
                <a:latin typeface="+mj-lt"/>
              </a:rPr>
              <a:t>Is As</a:t>
            </a:r>
          </a:p>
          <a:p>
            <a:r>
              <a:rPr lang="en-US" sz="4000" b="1">
                <a:gradFill>
                  <a:gsLst>
                    <a:gs pos="0">
                      <a:schemeClr val="accent1"/>
                    </a:gs>
                    <a:gs pos="100000">
                      <a:schemeClr val="accent2"/>
                    </a:gs>
                  </a:gsLst>
                  <a:lin ang="5400000" scaled="1"/>
                </a:gradFill>
                <a:latin typeface="+mj-lt"/>
              </a:rPr>
              <a:t>Smart </a:t>
            </a:r>
            <a:r>
              <a:rPr lang="en-US" sz="4000" b="1">
                <a:latin typeface="+mj-lt"/>
              </a:rPr>
              <a:t>As</a:t>
            </a:r>
            <a:r>
              <a:rPr lang="en-US" sz="4000" b="1">
                <a:gradFill>
                  <a:gsLst>
                    <a:gs pos="0">
                      <a:schemeClr val="accent1"/>
                    </a:gs>
                    <a:gs pos="100000">
                      <a:schemeClr val="accent2"/>
                    </a:gs>
                  </a:gsLst>
                  <a:lin ang="5400000" scaled="1"/>
                </a:gradFill>
                <a:latin typeface="+mj-lt"/>
              </a:rPr>
              <a:t> All </a:t>
            </a:r>
            <a:r>
              <a:rPr lang="en-US" sz="4000" b="1">
                <a:latin typeface="+mj-lt"/>
              </a:rPr>
              <a:t>Of Us</a:t>
            </a:r>
            <a:r>
              <a:rPr lang="en-US" sz="4000" b="1">
                <a:gradFill>
                  <a:gsLst>
                    <a:gs pos="0">
                      <a:schemeClr val="accent1"/>
                    </a:gs>
                    <a:gs pos="100000">
                      <a:schemeClr val="accent2"/>
                    </a:gs>
                  </a:gsLst>
                  <a:lin ang="5400000" scaled="1"/>
                </a:gradFill>
                <a:latin typeface="+mj-lt"/>
              </a:rPr>
              <a:t>.</a:t>
            </a:r>
            <a:endParaRPr lang="en-ID" sz="4000" b="1">
              <a:gradFill>
                <a:gsLst>
                  <a:gs pos="0">
                    <a:schemeClr val="accent1"/>
                  </a:gs>
                  <a:gs pos="100000">
                    <a:schemeClr val="accent2"/>
                  </a:gs>
                </a:gsLst>
                <a:lin ang="5400000" scaled="1"/>
              </a:gradFill>
              <a:latin typeface="+mj-lt"/>
            </a:endParaRPr>
          </a:p>
        </p:txBody>
      </p:sp>
      <p:sp>
        <p:nvSpPr>
          <p:cNvPr id="24" name="Flowchart: Manual Input 23">
            <a:extLst>
              <a:ext uri="{FF2B5EF4-FFF2-40B4-BE49-F238E27FC236}">
                <a16:creationId xmlns:a16="http://schemas.microsoft.com/office/drawing/2014/main" id="{B1E74BE5-110F-482E-9F88-1BE37C15DF6A}"/>
              </a:ext>
            </a:extLst>
          </p:cNvPr>
          <p:cNvSpPr/>
          <p:nvPr/>
        </p:nvSpPr>
        <p:spPr>
          <a:xfrm rot="5400000">
            <a:off x="7119305" y="1603077"/>
            <a:ext cx="371307" cy="1779140"/>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TextBox 24">
            <a:extLst>
              <a:ext uri="{FF2B5EF4-FFF2-40B4-BE49-F238E27FC236}">
                <a16:creationId xmlns:a16="http://schemas.microsoft.com/office/drawing/2014/main" id="{4C7C4E7F-7738-4A5C-BCA9-344AEE114B4F}"/>
              </a:ext>
            </a:extLst>
          </p:cNvPr>
          <p:cNvSpPr txBox="1"/>
          <p:nvPr/>
        </p:nvSpPr>
        <p:spPr>
          <a:xfrm>
            <a:off x="6561438" y="2338758"/>
            <a:ext cx="1399542" cy="307777"/>
          </a:xfrm>
          <a:prstGeom prst="rect">
            <a:avLst/>
          </a:prstGeom>
          <a:noFill/>
        </p:spPr>
        <p:txBody>
          <a:bodyPr wrap="square" rtlCol="0">
            <a:spAutoFit/>
          </a:bodyPr>
          <a:lstStyle/>
          <a:p>
            <a:r>
              <a:rPr lang="en-ID" sz="1400" b="1">
                <a:solidFill>
                  <a:schemeClr val="bg2"/>
                </a:solidFill>
                <a:ea typeface="Source Sans Pro" panose="020B0503030403020204" pitchFamily="34" charset="0"/>
              </a:rPr>
              <a:t>- Terry Aki</a:t>
            </a:r>
          </a:p>
        </p:txBody>
      </p:sp>
      <p:sp>
        <p:nvSpPr>
          <p:cNvPr id="26" name="Rectangle 25">
            <a:extLst>
              <a:ext uri="{FF2B5EF4-FFF2-40B4-BE49-F238E27FC236}">
                <a16:creationId xmlns:a16="http://schemas.microsoft.com/office/drawing/2014/main" id="{410005C4-E916-4965-B712-8C227CCAAAFC}"/>
              </a:ext>
            </a:extLst>
          </p:cNvPr>
          <p:cNvSpPr/>
          <p:nvPr/>
        </p:nvSpPr>
        <p:spPr>
          <a:xfrm>
            <a:off x="6304411" y="4505440"/>
            <a:ext cx="5058913"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p>
        </p:txBody>
      </p:sp>
      <p:sp>
        <p:nvSpPr>
          <p:cNvPr id="27" name="TextBox 26">
            <a:extLst>
              <a:ext uri="{FF2B5EF4-FFF2-40B4-BE49-F238E27FC236}">
                <a16:creationId xmlns:a16="http://schemas.microsoft.com/office/drawing/2014/main" id="{D8559E68-CCE8-4732-B666-54BBA21409FA}"/>
              </a:ext>
            </a:extLst>
          </p:cNvPr>
          <p:cNvSpPr txBox="1"/>
          <p:nvPr/>
        </p:nvSpPr>
        <p:spPr>
          <a:xfrm>
            <a:off x="6304412" y="4136108"/>
            <a:ext cx="2395088" cy="369332"/>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Text Description</a:t>
            </a:r>
          </a:p>
        </p:txBody>
      </p:sp>
      <p:sp>
        <p:nvSpPr>
          <p:cNvPr id="4" name="Slide Number Placeholder 3">
            <a:extLst>
              <a:ext uri="{FF2B5EF4-FFF2-40B4-BE49-F238E27FC236}">
                <a16:creationId xmlns:a16="http://schemas.microsoft.com/office/drawing/2014/main" id="{CF69C4A1-FFDC-4AFA-9FA8-D1CE43FDA0D7}"/>
              </a:ext>
            </a:extLst>
          </p:cNvPr>
          <p:cNvSpPr>
            <a:spLocks noGrp="1"/>
          </p:cNvSpPr>
          <p:nvPr>
            <p:ph type="sldNum" sz="quarter" idx="12"/>
          </p:nvPr>
        </p:nvSpPr>
        <p:spPr/>
        <p:txBody>
          <a:bodyPr/>
          <a:lstStyle/>
          <a:p>
            <a:fld id="{E3813BF9-5145-4417-B95D-FA8627973885}" type="slidenum">
              <a:rPr lang="en-US" smtClean="0"/>
              <a:pPr/>
              <a:t>5</a:t>
            </a:fld>
            <a:endParaRPr lang="en-US"/>
          </a:p>
        </p:txBody>
      </p:sp>
    </p:spTree>
    <p:extLst>
      <p:ext uri="{BB962C8B-B14F-4D97-AF65-F5344CB8AC3E}">
        <p14:creationId xmlns:p14="http://schemas.microsoft.com/office/powerpoint/2010/main" val="249689016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wipe(left)">
                                      <p:cBhvr>
                                        <p:cTn id="11" dur="500"/>
                                        <p:tgtEl>
                                          <p:spTgt spid="17">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left)">
                                      <p:cBhvr>
                                        <p:cTn id="31" dur="500"/>
                                        <p:tgtEl>
                                          <p:spTgt spid="2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uild="p"/>
      <p:bldP spid="5" grpId="0" animBg="1"/>
      <p:bldP spid="23" grpId="0"/>
      <p:bldP spid="24" grpId="0" animBg="1"/>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rcRect l="44909" t="25814" r="3008" b="4537"/>
          <a:stretch>
            <a:fillRect/>
          </a:stretch>
        </p:blipFill>
        <p:spPr>
          <a:xfrm>
            <a:off x="5475290" y="1770292"/>
            <a:ext cx="6349999" cy="4776560"/>
          </a:xfrm>
          <a:custGeom>
            <a:avLst/>
            <a:gdLst>
              <a:gd name="connsiteX0" fmla="*/ 0 w 6349999"/>
              <a:gd name="connsiteY0" fmla="*/ 0 h 4776560"/>
              <a:gd name="connsiteX1" fmla="*/ 6349999 w 6349999"/>
              <a:gd name="connsiteY1" fmla="*/ 0 h 4776560"/>
              <a:gd name="connsiteX2" fmla="*/ 6349999 w 6349999"/>
              <a:gd name="connsiteY2" fmla="*/ 4776560 h 4776560"/>
              <a:gd name="connsiteX3" fmla="*/ 1269999 w 6349999"/>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49999" h="4776560">
                <a:moveTo>
                  <a:pt x="0" y="0"/>
                </a:moveTo>
                <a:lnTo>
                  <a:pt x="6349999" y="0"/>
                </a:lnTo>
                <a:lnTo>
                  <a:pt x="6349999" y="4776560"/>
                </a:lnTo>
                <a:lnTo>
                  <a:pt x="1269999" y="4776560"/>
                </a:lnTo>
                <a:close/>
              </a:path>
            </a:pathLst>
          </a:custGeom>
        </p:spPr>
      </p:pic>
      <p:pic>
        <p:nvPicPr>
          <p:cNvPr id="21" name="Picture 20"/>
          <p:cNvPicPr>
            <a:picLocks noChangeAspect="1"/>
          </p:cNvPicPr>
          <p:nvPr/>
        </p:nvPicPr>
        <p:blipFill>
          <a:blip r:embed="rId2">
            <a:extLst>
              <a:ext uri="{28A0092B-C50C-407E-A947-70E740481C1C}">
                <a14:useLocalDpi xmlns:a14="http://schemas.microsoft.com/office/drawing/2010/main" val="0"/>
              </a:ext>
            </a:extLst>
          </a:blip>
          <a:srcRect l="2409" t="25814" r="45508" b="4537"/>
          <a:stretch>
            <a:fillRect/>
          </a:stretch>
        </p:blipFill>
        <p:spPr>
          <a:xfrm>
            <a:off x="293688" y="1770293"/>
            <a:ext cx="6350000" cy="4776560"/>
          </a:xfrm>
          <a:custGeom>
            <a:avLst/>
            <a:gdLst>
              <a:gd name="connsiteX0" fmla="*/ 0 w 6350000"/>
              <a:gd name="connsiteY0" fmla="*/ 0 h 4776560"/>
              <a:gd name="connsiteX1" fmla="*/ 5080000 w 6350000"/>
              <a:gd name="connsiteY1" fmla="*/ 0 h 4776560"/>
              <a:gd name="connsiteX2" fmla="*/ 6350000 w 6350000"/>
              <a:gd name="connsiteY2" fmla="*/ 4776560 h 4776560"/>
              <a:gd name="connsiteX3" fmla="*/ 0 w 6350000"/>
              <a:gd name="connsiteY3" fmla="*/ 4776560 h 4776560"/>
            </a:gdLst>
            <a:ahLst/>
            <a:cxnLst>
              <a:cxn ang="0">
                <a:pos x="connsiteX0" y="connsiteY0"/>
              </a:cxn>
              <a:cxn ang="0">
                <a:pos x="connsiteX1" y="connsiteY1"/>
              </a:cxn>
              <a:cxn ang="0">
                <a:pos x="connsiteX2" y="connsiteY2"/>
              </a:cxn>
              <a:cxn ang="0">
                <a:pos x="connsiteX3" y="connsiteY3"/>
              </a:cxn>
            </a:cxnLst>
            <a:rect l="l" t="t" r="r" b="b"/>
            <a:pathLst>
              <a:path w="6350000" h="4776560">
                <a:moveTo>
                  <a:pt x="0" y="0"/>
                </a:moveTo>
                <a:lnTo>
                  <a:pt x="5080000" y="0"/>
                </a:lnTo>
                <a:lnTo>
                  <a:pt x="6350000" y="4776560"/>
                </a:lnTo>
                <a:lnTo>
                  <a:pt x="0" y="4776560"/>
                </a:lnTo>
                <a:close/>
              </a:path>
            </a:pathLst>
          </a:custGeom>
        </p:spPr>
      </p:pic>
      <p:sp>
        <p:nvSpPr>
          <p:cNvPr id="8" name="Flowchart: Manual Input 7">
            <a:extLst>
              <a:ext uri="{FF2B5EF4-FFF2-40B4-BE49-F238E27FC236}">
                <a16:creationId xmlns:a16="http://schemas.microsoft.com/office/drawing/2014/main" id="{A61963D3-6C38-48D0-A954-58528469680B}"/>
              </a:ext>
            </a:extLst>
          </p:cNvPr>
          <p:cNvSpPr/>
          <p:nvPr/>
        </p:nvSpPr>
        <p:spPr>
          <a:xfrm rot="5400000">
            <a:off x="1080408" y="983576"/>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Flowchart: Manual Input 9">
            <a:extLst>
              <a:ext uri="{FF2B5EF4-FFF2-40B4-BE49-F238E27FC236}">
                <a16:creationId xmlns:a16="http://schemas.microsoft.com/office/drawing/2014/main" id="{8ED3E4CD-1186-449B-A448-9C2B8AAE646C}"/>
              </a:ext>
            </a:extLst>
          </p:cNvPr>
          <p:cNvSpPr/>
          <p:nvPr/>
        </p:nvSpPr>
        <p:spPr>
          <a:xfrm rot="16200000">
            <a:off x="6262008" y="983575"/>
            <a:ext cx="4776560" cy="6350000"/>
          </a:xfrm>
          <a:prstGeom prst="flowChartManualInput">
            <a:avLst/>
          </a:prstGeom>
          <a:gradFill>
            <a:gsLst>
              <a:gs pos="0">
                <a:schemeClr val="accent1">
                  <a:alpha val="50000"/>
                </a:schemeClr>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Slide Number Placeholder 2">
            <a:extLst>
              <a:ext uri="{FF2B5EF4-FFF2-40B4-BE49-F238E27FC236}">
                <a16:creationId xmlns:a16="http://schemas.microsoft.com/office/drawing/2014/main" id="{C87EA233-F0E6-4A8F-816E-3CA9F577353E}"/>
              </a:ext>
            </a:extLst>
          </p:cNvPr>
          <p:cNvSpPr>
            <a:spLocks noGrp="1"/>
          </p:cNvSpPr>
          <p:nvPr>
            <p:ph type="sldNum" sz="quarter" idx="12"/>
          </p:nvPr>
        </p:nvSpPr>
        <p:spPr/>
        <p:txBody>
          <a:bodyPr/>
          <a:lstStyle/>
          <a:p>
            <a:fld id="{E3813BF9-5145-4417-B95D-FA8627973885}" type="slidenum">
              <a:rPr lang="en-US" smtClean="0"/>
              <a:pPr/>
              <a:t>6</a:t>
            </a:fld>
            <a:endParaRPr lang="en-US"/>
          </a:p>
        </p:txBody>
      </p:sp>
      <p:sp>
        <p:nvSpPr>
          <p:cNvPr id="6" name="Title 5">
            <a:extLst>
              <a:ext uri="{FF2B5EF4-FFF2-40B4-BE49-F238E27FC236}">
                <a16:creationId xmlns:a16="http://schemas.microsoft.com/office/drawing/2014/main" id="{8CBDD947-746B-43DB-83EF-48839B1394C6}"/>
              </a:ext>
            </a:extLst>
          </p:cNvPr>
          <p:cNvSpPr>
            <a:spLocks noGrp="1"/>
          </p:cNvSpPr>
          <p:nvPr>
            <p:ph type="ctrTitle"/>
          </p:nvPr>
        </p:nvSpPr>
        <p:spPr/>
        <p:txBody>
          <a:bodyPr/>
          <a:lstStyle/>
          <a:p>
            <a:r>
              <a:rPr lang="en-ID"/>
              <a:t>Our Vision &amp; Mission</a:t>
            </a:r>
          </a:p>
        </p:txBody>
      </p:sp>
      <p:sp>
        <p:nvSpPr>
          <p:cNvPr id="7" name="Subtitle 6">
            <a:extLst>
              <a:ext uri="{FF2B5EF4-FFF2-40B4-BE49-F238E27FC236}">
                <a16:creationId xmlns:a16="http://schemas.microsoft.com/office/drawing/2014/main" id="{02D9235A-49CC-4905-884D-9BB3036909EB}"/>
              </a:ext>
            </a:extLst>
          </p:cNvPr>
          <p:cNvSpPr>
            <a:spLocks noGrp="1"/>
          </p:cNvSpPr>
          <p:nvPr>
            <p:ph type="subTitle" idx="1"/>
          </p:nvPr>
        </p:nvSpPr>
        <p:spPr/>
        <p:txBody>
          <a:bodyPr/>
          <a:lstStyle/>
          <a:p>
            <a:r>
              <a:rPr lang="en-ID"/>
              <a:t>Insert subtitle right here</a:t>
            </a:r>
          </a:p>
        </p:txBody>
      </p:sp>
      <p:grpSp>
        <p:nvGrpSpPr>
          <p:cNvPr id="24" name="Group 23">
            <a:extLst>
              <a:ext uri="{FF2B5EF4-FFF2-40B4-BE49-F238E27FC236}">
                <a16:creationId xmlns:a16="http://schemas.microsoft.com/office/drawing/2014/main" id="{C69B85F5-0F5F-4826-B333-24CEF4DA7F7C}"/>
              </a:ext>
            </a:extLst>
          </p:cNvPr>
          <p:cNvGrpSpPr/>
          <p:nvPr/>
        </p:nvGrpSpPr>
        <p:grpSpPr>
          <a:xfrm>
            <a:off x="9526138" y="3688618"/>
            <a:ext cx="2061890" cy="2057350"/>
            <a:chOff x="5698585" y="3432349"/>
            <a:chExt cx="720725" cy="719138"/>
          </a:xfrm>
          <a:solidFill>
            <a:schemeClr val="bg2">
              <a:alpha val="50000"/>
            </a:schemeClr>
          </a:solidFill>
        </p:grpSpPr>
        <p:sp>
          <p:nvSpPr>
            <p:cNvPr id="25" name="Freeform 49">
              <a:extLst>
                <a:ext uri="{FF2B5EF4-FFF2-40B4-BE49-F238E27FC236}">
                  <a16:creationId xmlns:a16="http://schemas.microsoft.com/office/drawing/2014/main" id="{C6BF226D-EEFB-4549-AA14-8AE09B8958BA}"/>
                </a:ext>
              </a:extLst>
            </p:cNvPr>
            <p:cNvSpPr>
              <a:spLocks/>
            </p:cNvSpPr>
            <p:nvPr/>
          </p:nvSpPr>
          <p:spPr bwMode="auto">
            <a:xfrm>
              <a:off x="5698585" y="3526012"/>
              <a:ext cx="622300" cy="625475"/>
            </a:xfrm>
            <a:custGeom>
              <a:avLst/>
              <a:gdLst>
                <a:gd name="T0" fmla="*/ 158 w 166"/>
                <a:gd name="T1" fmla="*/ 51 h 166"/>
                <a:gd name="T2" fmla="*/ 144 w 166"/>
                <a:gd name="T3" fmla="*/ 45 h 166"/>
                <a:gd name="T4" fmla="*/ 133 w 166"/>
                <a:gd name="T5" fmla="*/ 55 h 166"/>
                <a:gd name="T6" fmla="*/ 140 w 166"/>
                <a:gd name="T7" fmla="*/ 83 h 166"/>
                <a:gd name="T8" fmla="*/ 83 w 166"/>
                <a:gd name="T9" fmla="*/ 140 h 166"/>
                <a:gd name="T10" fmla="*/ 26 w 166"/>
                <a:gd name="T11" fmla="*/ 83 h 166"/>
                <a:gd name="T12" fmla="*/ 83 w 166"/>
                <a:gd name="T13" fmla="*/ 26 h 166"/>
                <a:gd name="T14" fmla="*/ 112 w 166"/>
                <a:gd name="T15" fmla="*/ 34 h 166"/>
                <a:gd name="T16" fmla="*/ 122 w 166"/>
                <a:gd name="T17" fmla="*/ 24 h 166"/>
                <a:gd name="T18" fmla="*/ 116 w 166"/>
                <a:gd name="T19" fmla="*/ 9 h 166"/>
                <a:gd name="T20" fmla="*/ 115 w 166"/>
                <a:gd name="T21" fmla="*/ 6 h 166"/>
                <a:gd name="T22" fmla="*/ 83 w 166"/>
                <a:gd name="T23" fmla="*/ 0 h 166"/>
                <a:gd name="T24" fmla="*/ 0 w 166"/>
                <a:gd name="T25" fmla="*/ 83 h 166"/>
                <a:gd name="T26" fmla="*/ 83 w 166"/>
                <a:gd name="T27" fmla="*/ 166 h 166"/>
                <a:gd name="T28" fmla="*/ 166 w 166"/>
                <a:gd name="T29" fmla="*/ 83 h 166"/>
                <a:gd name="T30" fmla="*/ 160 w 166"/>
                <a:gd name="T31" fmla="*/ 52 h 166"/>
                <a:gd name="T32" fmla="*/ 158 w 166"/>
                <a:gd name="T33" fmla="*/ 5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66">
                  <a:moveTo>
                    <a:pt x="158" y="51"/>
                  </a:moveTo>
                  <a:cubicBezTo>
                    <a:pt x="144" y="45"/>
                    <a:pt x="144" y="45"/>
                    <a:pt x="144" y="45"/>
                  </a:cubicBezTo>
                  <a:cubicBezTo>
                    <a:pt x="133" y="55"/>
                    <a:pt x="133" y="55"/>
                    <a:pt x="133" y="55"/>
                  </a:cubicBezTo>
                  <a:cubicBezTo>
                    <a:pt x="137" y="64"/>
                    <a:pt x="140" y="73"/>
                    <a:pt x="140" y="83"/>
                  </a:cubicBezTo>
                  <a:cubicBezTo>
                    <a:pt x="140" y="114"/>
                    <a:pt x="114" y="140"/>
                    <a:pt x="83" y="140"/>
                  </a:cubicBezTo>
                  <a:cubicBezTo>
                    <a:pt x="51" y="140"/>
                    <a:pt x="26" y="114"/>
                    <a:pt x="26" y="83"/>
                  </a:cubicBezTo>
                  <a:cubicBezTo>
                    <a:pt x="26" y="51"/>
                    <a:pt x="51" y="26"/>
                    <a:pt x="83" y="26"/>
                  </a:cubicBezTo>
                  <a:cubicBezTo>
                    <a:pt x="93" y="26"/>
                    <a:pt x="103" y="29"/>
                    <a:pt x="112" y="34"/>
                  </a:cubicBezTo>
                  <a:cubicBezTo>
                    <a:pt x="122" y="24"/>
                    <a:pt x="122" y="24"/>
                    <a:pt x="122" y="24"/>
                  </a:cubicBezTo>
                  <a:cubicBezTo>
                    <a:pt x="116" y="9"/>
                    <a:pt x="116" y="9"/>
                    <a:pt x="116" y="9"/>
                  </a:cubicBezTo>
                  <a:cubicBezTo>
                    <a:pt x="115" y="6"/>
                    <a:pt x="115" y="6"/>
                    <a:pt x="115" y="6"/>
                  </a:cubicBezTo>
                  <a:cubicBezTo>
                    <a:pt x="105" y="2"/>
                    <a:pt x="94" y="0"/>
                    <a:pt x="83" y="0"/>
                  </a:cubicBezTo>
                  <a:cubicBezTo>
                    <a:pt x="37" y="0"/>
                    <a:pt x="0" y="37"/>
                    <a:pt x="0" y="83"/>
                  </a:cubicBezTo>
                  <a:cubicBezTo>
                    <a:pt x="0" y="129"/>
                    <a:pt x="37" y="166"/>
                    <a:pt x="83" y="166"/>
                  </a:cubicBezTo>
                  <a:cubicBezTo>
                    <a:pt x="129" y="166"/>
                    <a:pt x="166" y="129"/>
                    <a:pt x="166" y="83"/>
                  </a:cubicBezTo>
                  <a:cubicBezTo>
                    <a:pt x="166" y="72"/>
                    <a:pt x="164" y="61"/>
                    <a:pt x="160" y="52"/>
                  </a:cubicBezTo>
                  <a:lnTo>
                    <a:pt x="158" y="51"/>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50">
              <a:extLst>
                <a:ext uri="{FF2B5EF4-FFF2-40B4-BE49-F238E27FC236}">
                  <a16:creationId xmlns:a16="http://schemas.microsoft.com/office/drawing/2014/main" id="{68B8717B-2870-487A-B8E6-750BCB98D075}"/>
                </a:ext>
              </a:extLst>
            </p:cNvPr>
            <p:cNvSpPr>
              <a:spLocks/>
            </p:cNvSpPr>
            <p:nvPr/>
          </p:nvSpPr>
          <p:spPr bwMode="auto">
            <a:xfrm>
              <a:off x="5993860" y="3432349"/>
              <a:ext cx="425450" cy="425450"/>
            </a:xfrm>
            <a:custGeom>
              <a:avLst/>
              <a:gdLst>
                <a:gd name="T0" fmla="*/ 97 w 113"/>
                <a:gd name="T1" fmla="*/ 16 h 113"/>
                <a:gd name="T2" fmla="*/ 88 w 113"/>
                <a:gd name="T3" fmla="*/ 16 h 113"/>
                <a:gd name="T4" fmla="*/ 84 w 113"/>
                <a:gd name="T5" fmla="*/ 20 h 113"/>
                <a:gd name="T6" fmla="*/ 75 w 113"/>
                <a:gd name="T7" fmla="*/ 0 h 113"/>
                <a:gd name="T8" fmla="*/ 45 w 113"/>
                <a:gd name="T9" fmla="*/ 31 h 113"/>
                <a:gd name="T10" fmla="*/ 53 w 113"/>
                <a:gd name="T11" fmla="*/ 51 h 113"/>
                <a:gd name="T12" fmla="*/ 2 w 113"/>
                <a:gd name="T13" fmla="*/ 102 h 113"/>
                <a:gd name="T14" fmla="*/ 2 w 113"/>
                <a:gd name="T15" fmla="*/ 111 h 113"/>
                <a:gd name="T16" fmla="*/ 11 w 113"/>
                <a:gd name="T17" fmla="*/ 111 h 113"/>
                <a:gd name="T18" fmla="*/ 63 w 113"/>
                <a:gd name="T19" fmla="*/ 60 h 113"/>
                <a:gd name="T20" fmla="*/ 82 w 113"/>
                <a:gd name="T21" fmla="*/ 68 h 113"/>
                <a:gd name="T22" fmla="*/ 113 w 113"/>
                <a:gd name="T23" fmla="*/ 38 h 113"/>
                <a:gd name="T24" fmla="*/ 93 w 113"/>
                <a:gd name="T25" fmla="*/ 29 h 113"/>
                <a:gd name="T26" fmla="*/ 97 w 113"/>
                <a:gd name="T27" fmla="*/ 25 h 113"/>
                <a:gd name="T28" fmla="*/ 97 w 113"/>
                <a:gd name="T29" fmla="*/ 1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13">
                  <a:moveTo>
                    <a:pt x="97" y="16"/>
                  </a:moveTo>
                  <a:cubicBezTo>
                    <a:pt x="95" y="13"/>
                    <a:pt x="91" y="13"/>
                    <a:pt x="88" y="16"/>
                  </a:cubicBezTo>
                  <a:cubicBezTo>
                    <a:pt x="84" y="20"/>
                    <a:pt x="84" y="20"/>
                    <a:pt x="84" y="20"/>
                  </a:cubicBezTo>
                  <a:cubicBezTo>
                    <a:pt x="75" y="0"/>
                    <a:pt x="75" y="0"/>
                    <a:pt x="75" y="0"/>
                  </a:cubicBezTo>
                  <a:cubicBezTo>
                    <a:pt x="45" y="31"/>
                    <a:pt x="45" y="31"/>
                    <a:pt x="45" y="31"/>
                  </a:cubicBezTo>
                  <a:cubicBezTo>
                    <a:pt x="53" y="51"/>
                    <a:pt x="53" y="51"/>
                    <a:pt x="53" y="51"/>
                  </a:cubicBezTo>
                  <a:cubicBezTo>
                    <a:pt x="2" y="102"/>
                    <a:pt x="2" y="102"/>
                    <a:pt x="2" y="102"/>
                  </a:cubicBezTo>
                  <a:cubicBezTo>
                    <a:pt x="0" y="104"/>
                    <a:pt x="0" y="108"/>
                    <a:pt x="2" y="111"/>
                  </a:cubicBezTo>
                  <a:cubicBezTo>
                    <a:pt x="5" y="113"/>
                    <a:pt x="9" y="113"/>
                    <a:pt x="11" y="111"/>
                  </a:cubicBezTo>
                  <a:cubicBezTo>
                    <a:pt x="63" y="60"/>
                    <a:pt x="63" y="60"/>
                    <a:pt x="63" y="60"/>
                  </a:cubicBezTo>
                  <a:cubicBezTo>
                    <a:pt x="82" y="68"/>
                    <a:pt x="82" y="68"/>
                    <a:pt x="82" y="68"/>
                  </a:cubicBezTo>
                  <a:cubicBezTo>
                    <a:pt x="113" y="38"/>
                    <a:pt x="113" y="38"/>
                    <a:pt x="113" y="38"/>
                  </a:cubicBezTo>
                  <a:cubicBezTo>
                    <a:pt x="93" y="29"/>
                    <a:pt x="93" y="29"/>
                    <a:pt x="93" y="29"/>
                  </a:cubicBezTo>
                  <a:cubicBezTo>
                    <a:pt x="97" y="25"/>
                    <a:pt x="97" y="25"/>
                    <a:pt x="97" y="25"/>
                  </a:cubicBezTo>
                  <a:cubicBezTo>
                    <a:pt x="100" y="22"/>
                    <a:pt x="100" y="18"/>
                    <a:pt x="97"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51">
              <a:extLst>
                <a:ext uri="{FF2B5EF4-FFF2-40B4-BE49-F238E27FC236}">
                  <a16:creationId xmlns:a16="http://schemas.microsoft.com/office/drawing/2014/main" id="{5C174056-CEF4-4F74-B930-E28E6984372A}"/>
                </a:ext>
              </a:extLst>
            </p:cNvPr>
            <p:cNvSpPr>
              <a:spLocks/>
            </p:cNvSpPr>
            <p:nvPr/>
          </p:nvSpPr>
          <p:spPr bwMode="auto">
            <a:xfrm>
              <a:off x="5855748" y="3684762"/>
              <a:ext cx="307975" cy="307975"/>
            </a:xfrm>
            <a:custGeom>
              <a:avLst/>
              <a:gdLst>
                <a:gd name="T0" fmla="*/ 55 w 82"/>
                <a:gd name="T1" fmla="*/ 50 h 82"/>
                <a:gd name="T2" fmla="*/ 33 w 82"/>
                <a:gd name="T3" fmla="*/ 50 h 82"/>
                <a:gd name="T4" fmla="*/ 33 w 82"/>
                <a:gd name="T5" fmla="*/ 28 h 82"/>
                <a:gd name="T6" fmla="*/ 58 w 82"/>
                <a:gd name="T7" fmla="*/ 4 h 82"/>
                <a:gd name="T8" fmla="*/ 41 w 82"/>
                <a:gd name="T9" fmla="*/ 0 h 82"/>
                <a:gd name="T10" fmla="*/ 0 w 82"/>
                <a:gd name="T11" fmla="*/ 41 h 82"/>
                <a:gd name="T12" fmla="*/ 41 w 82"/>
                <a:gd name="T13" fmla="*/ 82 h 82"/>
                <a:gd name="T14" fmla="*/ 82 w 82"/>
                <a:gd name="T15" fmla="*/ 41 h 82"/>
                <a:gd name="T16" fmla="*/ 79 w 82"/>
                <a:gd name="T17" fmla="*/ 26 h 82"/>
                <a:gd name="T18" fmla="*/ 55 w 82"/>
                <a:gd name="T19" fmla="*/ 5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82">
                  <a:moveTo>
                    <a:pt x="55" y="50"/>
                  </a:moveTo>
                  <a:cubicBezTo>
                    <a:pt x="49" y="56"/>
                    <a:pt x="39" y="56"/>
                    <a:pt x="33" y="50"/>
                  </a:cubicBezTo>
                  <a:cubicBezTo>
                    <a:pt x="27" y="44"/>
                    <a:pt x="27" y="34"/>
                    <a:pt x="33" y="28"/>
                  </a:cubicBezTo>
                  <a:cubicBezTo>
                    <a:pt x="58" y="4"/>
                    <a:pt x="58" y="4"/>
                    <a:pt x="58" y="4"/>
                  </a:cubicBezTo>
                  <a:cubicBezTo>
                    <a:pt x="53" y="1"/>
                    <a:pt x="47" y="0"/>
                    <a:pt x="41" y="0"/>
                  </a:cubicBezTo>
                  <a:cubicBezTo>
                    <a:pt x="18" y="0"/>
                    <a:pt x="0" y="18"/>
                    <a:pt x="0" y="41"/>
                  </a:cubicBezTo>
                  <a:cubicBezTo>
                    <a:pt x="0" y="63"/>
                    <a:pt x="18" y="82"/>
                    <a:pt x="41" y="82"/>
                  </a:cubicBezTo>
                  <a:cubicBezTo>
                    <a:pt x="63" y="82"/>
                    <a:pt x="82" y="63"/>
                    <a:pt x="82" y="41"/>
                  </a:cubicBezTo>
                  <a:cubicBezTo>
                    <a:pt x="82" y="35"/>
                    <a:pt x="81" y="30"/>
                    <a:pt x="79" y="26"/>
                  </a:cubicBezTo>
                  <a:lnTo>
                    <a:pt x="55" y="5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a:extLst>
              <a:ext uri="{FF2B5EF4-FFF2-40B4-BE49-F238E27FC236}">
                <a16:creationId xmlns:a16="http://schemas.microsoft.com/office/drawing/2014/main" id="{8C53AD09-205F-4BFB-9264-14B2A57C68C0}"/>
              </a:ext>
            </a:extLst>
          </p:cNvPr>
          <p:cNvGrpSpPr/>
          <p:nvPr/>
        </p:nvGrpSpPr>
        <p:grpSpPr>
          <a:xfrm>
            <a:off x="864991" y="2260721"/>
            <a:ext cx="2575112" cy="2117693"/>
            <a:chOff x="3573465" y="252413"/>
            <a:chExt cx="241300" cy="198438"/>
          </a:xfrm>
          <a:solidFill>
            <a:schemeClr val="bg2">
              <a:alpha val="50000"/>
            </a:schemeClr>
          </a:solidFill>
        </p:grpSpPr>
        <p:sp>
          <p:nvSpPr>
            <p:cNvPr id="29" name="Freeform 12">
              <a:extLst>
                <a:ext uri="{FF2B5EF4-FFF2-40B4-BE49-F238E27FC236}">
                  <a16:creationId xmlns:a16="http://schemas.microsoft.com/office/drawing/2014/main" id="{C14DEAB8-4D1D-41C9-8DAC-928B2761D3F4}"/>
                </a:ext>
              </a:extLst>
            </p:cNvPr>
            <p:cNvSpPr>
              <a:spLocks noEditPoints="1"/>
            </p:cNvSpPr>
            <p:nvPr/>
          </p:nvSpPr>
          <p:spPr bwMode="auto">
            <a:xfrm>
              <a:off x="3573465" y="252413"/>
              <a:ext cx="241300" cy="198438"/>
            </a:xfrm>
            <a:custGeom>
              <a:avLst/>
              <a:gdLst>
                <a:gd name="T0" fmla="*/ 0 w 64"/>
                <a:gd name="T1" fmla="*/ 23 h 53"/>
                <a:gd name="T2" fmla="*/ 0 w 64"/>
                <a:gd name="T3" fmla="*/ 25 h 53"/>
                <a:gd name="T4" fmla="*/ 64 w 64"/>
                <a:gd name="T5" fmla="*/ 30 h 53"/>
                <a:gd name="T6" fmla="*/ 64 w 64"/>
                <a:gd name="T7" fmla="*/ 28 h 53"/>
                <a:gd name="T8" fmla="*/ 0 w 64"/>
                <a:gd name="T9" fmla="*/ 23 h 53"/>
                <a:gd name="T10" fmla="*/ 32 w 64"/>
                <a:gd name="T11" fmla="*/ 41 h 53"/>
                <a:gd name="T12" fmla="*/ 18 w 64"/>
                <a:gd name="T13" fmla="*/ 25 h 53"/>
                <a:gd name="T14" fmla="*/ 34 w 64"/>
                <a:gd name="T15" fmla="*/ 12 h 53"/>
                <a:gd name="T16" fmla="*/ 47 w 64"/>
                <a:gd name="T17" fmla="*/ 28 h 53"/>
                <a:gd name="T18" fmla="*/ 32 w 64"/>
                <a:gd name="T19" fmla="*/ 4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53">
                  <a:moveTo>
                    <a:pt x="0" y="23"/>
                  </a:moveTo>
                  <a:cubicBezTo>
                    <a:pt x="0" y="25"/>
                    <a:pt x="0" y="25"/>
                    <a:pt x="0" y="25"/>
                  </a:cubicBezTo>
                  <a:cubicBezTo>
                    <a:pt x="13" y="51"/>
                    <a:pt x="48" y="53"/>
                    <a:pt x="64" y="30"/>
                  </a:cubicBezTo>
                  <a:cubicBezTo>
                    <a:pt x="64" y="28"/>
                    <a:pt x="64" y="28"/>
                    <a:pt x="64" y="28"/>
                  </a:cubicBezTo>
                  <a:cubicBezTo>
                    <a:pt x="52" y="3"/>
                    <a:pt x="17" y="0"/>
                    <a:pt x="0" y="23"/>
                  </a:cubicBezTo>
                  <a:close/>
                  <a:moveTo>
                    <a:pt x="32" y="41"/>
                  </a:moveTo>
                  <a:cubicBezTo>
                    <a:pt x="24" y="40"/>
                    <a:pt x="18" y="33"/>
                    <a:pt x="18" y="25"/>
                  </a:cubicBezTo>
                  <a:cubicBezTo>
                    <a:pt x="19" y="17"/>
                    <a:pt x="26" y="11"/>
                    <a:pt x="34" y="12"/>
                  </a:cubicBezTo>
                  <a:cubicBezTo>
                    <a:pt x="42" y="13"/>
                    <a:pt x="48" y="20"/>
                    <a:pt x="47" y="28"/>
                  </a:cubicBezTo>
                  <a:cubicBezTo>
                    <a:pt x="47" y="36"/>
                    <a:pt x="40" y="42"/>
                    <a:pt x="3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Oval 13">
              <a:extLst>
                <a:ext uri="{FF2B5EF4-FFF2-40B4-BE49-F238E27FC236}">
                  <a16:creationId xmlns:a16="http://schemas.microsoft.com/office/drawing/2014/main" id="{147FAE01-A5AD-4D19-AD6D-1A80B3460344}"/>
                </a:ext>
              </a:extLst>
            </p:cNvPr>
            <p:cNvSpPr>
              <a:spLocks noChangeArrowheads="1"/>
            </p:cNvSpPr>
            <p:nvPr/>
          </p:nvSpPr>
          <p:spPr bwMode="auto">
            <a:xfrm>
              <a:off x="3667126" y="323851"/>
              <a:ext cx="57150" cy="555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1" name="Rectangle 30">
            <a:extLst>
              <a:ext uri="{FF2B5EF4-FFF2-40B4-BE49-F238E27FC236}">
                <a16:creationId xmlns:a16="http://schemas.microsoft.com/office/drawing/2014/main" id="{D055ED90-8CEB-4697-9FF0-2122C25FA33C}"/>
              </a:ext>
            </a:extLst>
          </p:cNvPr>
          <p:cNvSpPr/>
          <p:nvPr/>
        </p:nvSpPr>
        <p:spPr>
          <a:xfrm>
            <a:off x="864999" y="4395476"/>
            <a:ext cx="4964302" cy="1350947"/>
          </a:xfrm>
          <a:prstGeom prst="rect">
            <a:avLst/>
          </a:prstGeom>
        </p:spPr>
        <p:txBody>
          <a:bodyPr wrap="square">
            <a:spAutoFit/>
          </a:bodyPr>
          <a:lstStyle/>
          <a:p>
            <a:pP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2" name="TextBox 31">
            <a:extLst>
              <a:ext uri="{FF2B5EF4-FFF2-40B4-BE49-F238E27FC236}">
                <a16:creationId xmlns:a16="http://schemas.microsoft.com/office/drawing/2014/main" id="{3EFD4A1D-4841-40D7-970A-9D6143E8893A}"/>
              </a:ext>
            </a:extLst>
          </p:cNvPr>
          <p:cNvSpPr txBox="1"/>
          <p:nvPr/>
        </p:nvSpPr>
        <p:spPr>
          <a:xfrm>
            <a:off x="864999" y="3916754"/>
            <a:ext cx="3183126" cy="461665"/>
          </a:xfrm>
          <a:prstGeom prst="rect">
            <a:avLst/>
          </a:prstGeom>
          <a:noFill/>
        </p:spPr>
        <p:txBody>
          <a:bodyPr wrap="square" rtlCol="0">
            <a:spAutoFit/>
          </a:bodyPr>
          <a:lstStyle/>
          <a:p>
            <a:r>
              <a:rPr lang="en-ID" sz="2400" b="1">
                <a:solidFill>
                  <a:schemeClr val="bg2"/>
                </a:solidFill>
              </a:rPr>
              <a:t>Vision Description</a:t>
            </a:r>
          </a:p>
        </p:txBody>
      </p:sp>
      <p:sp>
        <p:nvSpPr>
          <p:cNvPr id="34" name="Rectangle 33">
            <a:extLst>
              <a:ext uri="{FF2B5EF4-FFF2-40B4-BE49-F238E27FC236}">
                <a16:creationId xmlns:a16="http://schemas.microsoft.com/office/drawing/2014/main" id="{2BC420D1-DA35-4449-92AB-9BD06FF3AA64}"/>
              </a:ext>
            </a:extLst>
          </p:cNvPr>
          <p:cNvSpPr/>
          <p:nvPr/>
        </p:nvSpPr>
        <p:spPr>
          <a:xfrm>
            <a:off x="6485527" y="3336628"/>
            <a:ext cx="4964302" cy="1350947"/>
          </a:xfrm>
          <a:prstGeom prst="rect">
            <a:avLst/>
          </a:prstGeom>
        </p:spPr>
        <p:txBody>
          <a:bodyPr wrap="square">
            <a:spAutoFit/>
          </a:bodyPr>
          <a:lstStyle/>
          <a:p>
            <a:pPr algn="r">
              <a:lnSpc>
                <a:spcPct val="150000"/>
              </a:lnSpc>
            </a:pPr>
            <a:r>
              <a:rPr lang="en-US" sz="1400">
                <a:solidFill>
                  <a:schemeClr val="bg2"/>
                </a:solidFill>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a:t>
            </a:r>
            <a:endParaRPr lang="en-ID" sz="1400">
              <a:solidFill>
                <a:schemeClr val="bg2"/>
              </a:solidFill>
            </a:endParaRPr>
          </a:p>
        </p:txBody>
      </p:sp>
      <p:sp>
        <p:nvSpPr>
          <p:cNvPr id="35" name="TextBox 34">
            <a:extLst>
              <a:ext uri="{FF2B5EF4-FFF2-40B4-BE49-F238E27FC236}">
                <a16:creationId xmlns:a16="http://schemas.microsoft.com/office/drawing/2014/main" id="{2D77283E-AE44-4A0E-9A0F-43BEA52C8953}"/>
              </a:ext>
            </a:extLst>
          </p:cNvPr>
          <p:cNvSpPr txBox="1"/>
          <p:nvPr/>
        </p:nvSpPr>
        <p:spPr>
          <a:xfrm>
            <a:off x="8266703" y="2857906"/>
            <a:ext cx="3183126" cy="461665"/>
          </a:xfrm>
          <a:prstGeom prst="rect">
            <a:avLst/>
          </a:prstGeom>
          <a:noFill/>
        </p:spPr>
        <p:txBody>
          <a:bodyPr wrap="square" rtlCol="0">
            <a:spAutoFit/>
          </a:bodyPr>
          <a:lstStyle/>
          <a:p>
            <a:pPr algn="r"/>
            <a:r>
              <a:rPr lang="en-ID" sz="2400" b="1">
                <a:solidFill>
                  <a:schemeClr val="bg2"/>
                </a:solidFill>
              </a:rPr>
              <a:t>Vision Description</a:t>
            </a:r>
          </a:p>
        </p:txBody>
      </p:sp>
    </p:spTree>
    <p:extLst>
      <p:ext uri="{BB962C8B-B14F-4D97-AF65-F5344CB8AC3E}">
        <p14:creationId xmlns:p14="http://schemas.microsoft.com/office/powerpoint/2010/main" val="185430380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500"/>
                                        <p:tgtEl>
                                          <p:spTgt spid="31"/>
                                        </p:tgtEl>
                                      </p:cBhvr>
                                    </p:animEffect>
                                  </p:childTnLst>
                                </p:cTn>
                              </p:par>
                            </p:childTnLst>
                          </p:cTn>
                        </p:par>
                        <p:par>
                          <p:cTn id="38" fill="hold">
                            <p:stCondLst>
                              <p:cond delay="3000"/>
                            </p:stCondLst>
                            <p:childTnLst>
                              <p:par>
                                <p:cTn id="39" presetID="2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right)">
                                      <p:cBhvr>
                                        <p:cTn id="41" dur="500"/>
                                        <p:tgtEl>
                                          <p:spTgt spid="35"/>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build="p"/>
      <p:bldP spid="31" grpId="0"/>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09" name="Rectangle 108">
            <a:extLst>
              <a:ext uri="{FF2B5EF4-FFF2-40B4-BE49-F238E27FC236}">
                <a16:creationId xmlns:a16="http://schemas.microsoft.com/office/drawing/2014/main" id="{1F430C8E-EB2E-4871-9BC1-9121F7F74F2F}"/>
              </a:ext>
            </a:extLst>
          </p:cNvPr>
          <p:cNvSpPr/>
          <p:nvPr/>
        </p:nvSpPr>
        <p:spPr>
          <a:xfrm>
            <a:off x="1" y="0"/>
            <a:ext cx="12191996" cy="6857996"/>
          </a:xfrm>
          <a:prstGeom prst="rect">
            <a:avLst/>
          </a:prstGeom>
          <a:gradFill>
            <a:gsLst>
              <a:gs pos="0">
                <a:schemeClr val="bg1">
                  <a:alpha val="85000"/>
                </a:schemeClr>
              </a:gs>
              <a:gs pos="100000">
                <a:schemeClr val="bg1">
                  <a:alpha val="9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4" name="Flowchart: Manual Input 103">
            <a:extLst>
              <a:ext uri="{FF2B5EF4-FFF2-40B4-BE49-F238E27FC236}">
                <a16:creationId xmlns:a16="http://schemas.microsoft.com/office/drawing/2014/main" id="{C328703F-5DBE-472B-B579-279B7C5343BD}"/>
              </a:ext>
            </a:extLst>
          </p:cNvPr>
          <p:cNvSpPr/>
          <p:nvPr/>
        </p:nvSpPr>
        <p:spPr>
          <a:xfrm rot="5400000" flipH="1">
            <a:off x="85128" y="-83938"/>
            <a:ext cx="408388" cy="578644"/>
          </a:xfrm>
          <a:prstGeom prst="flowChartManualInput">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Slide Number Placeholder 1">
            <a:extLst>
              <a:ext uri="{FF2B5EF4-FFF2-40B4-BE49-F238E27FC236}">
                <a16:creationId xmlns:a16="http://schemas.microsoft.com/office/drawing/2014/main" id="{11C34A23-1D7D-4309-BB8D-C2E3A2DF47F5}"/>
              </a:ext>
            </a:extLst>
          </p:cNvPr>
          <p:cNvSpPr>
            <a:spLocks noGrp="1"/>
          </p:cNvSpPr>
          <p:nvPr>
            <p:ph type="sldNum" sz="quarter" idx="12"/>
          </p:nvPr>
        </p:nvSpPr>
        <p:spPr/>
        <p:txBody>
          <a:bodyPr/>
          <a:lstStyle/>
          <a:p>
            <a:fld id="{E3813BF9-5145-4417-B95D-FA8627973885}" type="slidenum">
              <a:rPr lang="en-US" smtClean="0"/>
              <a:pPr/>
              <a:t>7</a:t>
            </a:fld>
            <a:endParaRPr lang="en-US"/>
          </a:p>
        </p:txBody>
      </p:sp>
      <p:sp>
        <p:nvSpPr>
          <p:cNvPr id="6" name="Title 5">
            <a:extLst>
              <a:ext uri="{FF2B5EF4-FFF2-40B4-BE49-F238E27FC236}">
                <a16:creationId xmlns:a16="http://schemas.microsoft.com/office/drawing/2014/main" id="{06073C52-F772-45D9-A17E-85EB1FA07A30}"/>
              </a:ext>
            </a:extLst>
          </p:cNvPr>
          <p:cNvSpPr>
            <a:spLocks noGrp="1"/>
          </p:cNvSpPr>
          <p:nvPr>
            <p:ph type="ctrTitle"/>
          </p:nvPr>
        </p:nvSpPr>
        <p:spPr/>
        <p:txBody>
          <a:bodyPr/>
          <a:lstStyle/>
          <a:p>
            <a:r>
              <a:rPr lang="en-ID"/>
              <a:t>Our Services</a:t>
            </a:r>
          </a:p>
        </p:txBody>
      </p:sp>
      <p:sp>
        <p:nvSpPr>
          <p:cNvPr id="7" name="Subtitle 6">
            <a:extLst>
              <a:ext uri="{FF2B5EF4-FFF2-40B4-BE49-F238E27FC236}">
                <a16:creationId xmlns:a16="http://schemas.microsoft.com/office/drawing/2014/main" id="{9FD602A6-4AC5-4D56-BA93-A5DE63247269}"/>
              </a:ext>
            </a:extLst>
          </p:cNvPr>
          <p:cNvSpPr>
            <a:spLocks noGrp="1"/>
          </p:cNvSpPr>
          <p:nvPr>
            <p:ph type="subTitle" idx="1"/>
          </p:nvPr>
        </p:nvSpPr>
        <p:spPr/>
        <p:txBody>
          <a:bodyPr/>
          <a:lstStyle/>
          <a:p>
            <a:r>
              <a:rPr lang="en-ID"/>
              <a:t>Insert subtitle right here</a:t>
            </a:r>
          </a:p>
        </p:txBody>
      </p:sp>
      <p:sp>
        <p:nvSpPr>
          <p:cNvPr id="30" name="Rectangle 29">
            <a:extLst>
              <a:ext uri="{FF2B5EF4-FFF2-40B4-BE49-F238E27FC236}">
                <a16:creationId xmlns:a16="http://schemas.microsoft.com/office/drawing/2014/main" id="{25FA5A18-76C4-46D4-89DB-EC7DC79BF5BF}"/>
              </a:ext>
            </a:extLst>
          </p:cNvPr>
          <p:cNvSpPr/>
          <p:nvPr/>
        </p:nvSpPr>
        <p:spPr>
          <a:xfrm>
            <a:off x="1412878" y="2013780"/>
            <a:ext cx="9293222" cy="1027782"/>
          </a:xfrm>
          <a:prstGeom prst="rect">
            <a:avLst/>
          </a:prstGeom>
        </p:spPr>
        <p:txBody>
          <a:bodyPr wrap="square">
            <a:spAutoFit/>
          </a:bodyPr>
          <a:lstStyle/>
          <a:p>
            <a:pPr algn="ct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 nulla enim, commodo nec mattis ut, blandit a arcu. Ut volutpat ornare efficitur. </a:t>
            </a:r>
            <a:endParaRPr lang="en-ID" sz="1400"/>
          </a:p>
        </p:txBody>
      </p:sp>
      <p:sp>
        <p:nvSpPr>
          <p:cNvPr id="31" name="TextBox 30">
            <a:extLst>
              <a:ext uri="{FF2B5EF4-FFF2-40B4-BE49-F238E27FC236}">
                <a16:creationId xmlns:a16="http://schemas.microsoft.com/office/drawing/2014/main" id="{3CC6581D-B273-4AAC-9782-DE89AA9A4C67}"/>
              </a:ext>
            </a:extLst>
          </p:cNvPr>
          <p:cNvSpPr txBox="1"/>
          <p:nvPr/>
        </p:nvSpPr>
        <p:spPr>
          <a:xfrm>
            <a:off x="4861944" y="1644448"/>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Text Description</a:t>
            </a:r>
          </a:p>
        </p:txBody>
      </p:sp>
      <p:sp>
        <p:nvSpPr>
          <p:cNvPr id="60" name="Rectangle: Single Corner Snipped 59">
            <a:extLst>
              <a:ext uri="{FF2B5EF4-FFF2-40B4-BE49-F238E27FC236}">
                <a16:creationId xmlns:a16="http://schemas.microsoft.com/office/drawing/2014/main" id="{463AF289-6EAF-4F93-A472-5AE1DC5AAA19}"/>
              </a:ext>
            </a:extLst>
          </p:cNvPr>
          <p:cNvSpPr/>
          <p:nvPr/>
        </p:nvSpPr>
        <p:spPr>
          <a:xfrm>
            <a:off x="830713" y="3367669"/>
            <a:ext cx="2642737" cy="2918559"/>
          </a:xfrm>
          <a:prstGeom prst="snip1Rect">
            <a:avLst>
              <a:gd name="adj" fmla="val 14753"/>
            </a:avLst>
          </a:prstGeom>
          <a:gradFill>
            <a:gsLst>
              <a:gs pos="0">
                <a:schemeClr val="accent1"/>
              </a:gs>
              <a:gs pos="100000">
                <a:schemeClr val="accent2"/>
              </a:gs>
            </a:gsLst>
            <a:lin ang="5400000" scaled="1"/>
          </a:grad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3" name="Rectangle: Single Corner Snipped 62">
            <a:extLst>
              <a:ext uri="{FF2B5EF4-FFF2-40B4-BE49-F238E27FC236}">
                <a16:creationId xmlns:a16="http://schemas.microsoft.com/office/drawing/2014/main" id="{2EF13B3F-F398-41E3-9498-40B166F6EBCD}"/>
              </a:ext>
            </a:extLst>
          </p:cNvPr>
          <p:cNvSpPr/>
          <p:nvPr/>
        </p:nvSpPr>
        <p:spPr>
          <a:xfrm>
            <a:off x="3753868" y="3396243"/>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4" name="Rectangle: Single Corner Snipped 63">
            <a:extLst>
              <a:ext uri="{FF2B5EF4-FFF2-40B4-BE49-F238E27FC236}">
                <a16:creationId xmlns:a16="http://schemas.microsoft.com/office/drawing/2014/main" id="{2E67A373-29AE-49BF-B335-407FACEAED50}"/>
              </a:ext>
            </a:extLst>
          </p:cNvPr>
          <p:cNvSpPr/>
          <p:nvPr/>
        </p:nvSpPr>
        <p:spPr>
          <a:xfrm>
            <a:off x="6677023" y="3390900"/>
            <a:ext cx="2642737" cy="2918559"/>
          </a:xfrm>
          <a:prstGeom prst="snip1Rect">
            <a:avLst>
              <a:gd name="adj" fmla="val 14753"/>
            </a:avLst>
          </a:prstGeom>
          <a:noFill/>
          <a:ln w="38100">
            <a:gradFill>
              <a:gsLst>
                <a:gs pos="0">
                  <a:schemeClr val="accent1"/>
                </a:gs>
                <a:gs pos="100000">
                  <a:schemeClr val="accent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5" name="Group 64">
            <a:extLst>
              <a:ext uri="{FF2B5EF4-FFF2-40B4-BE49-F238E27FC236}">
                <a16:creationId xmlns:a16="http://schemas.microsoft.com/office/drawing/2014/main" id="{7F196DA2-AA64-4E4F-B4E1-B7AAAE68BC19}"/>
              </a:ext>
            </a:extLst>
          </p:cNvPr>
          <p:cNvGrpSpPr/>
          <p:nvPr/>
        </p:nvGrpSpPr>
        <p:grpSpPr>
          <a:xfrm>
            <a:off x="4930501" y="3807723"/>
            <a:ext cx="330743" cy="414844"/>
            <a:chOff x="9985375" y="3051175"/>
            <a:chExt cx="649288" cy="814388"/>
          </a:xfrm>
          <a:gradFill>
            <a:gsLst>
              <a:gs pos="0">
                <a:schemeClr val="accent1"/>
              </a:gs>
              <a:gs pos="100000">
                <a:schemeClr val="accent2"/>
              </a:gs>
            </a:gsLst>
            <a:lin ang="5400000" scaled="1"/>
          </a:gradFill>
        </p:grpSpPr>
        <p:sp>
          <p:nvSpPr>
            <p:cNvPr id="66" name="Freeform 16">
              <a:extLst>
                <a:ext uri="{FF2B5EF4-FFF2-40B4-BE49-F238E27FC236}">
                  <a16:creationId xmlns:a16="http://schemas.microsoft.com/office/drawing/2014/main" id="{ADE0C5CF-C563-4B94-8A14-45E23208AB5E}"/>
                </a:ext>
              </a:extLst>
            </p:cNvPr>
            <p:cNvSpPr>
              <a:spLocks/>
            </p:cNvSpPr>
            <p:nvPr/>
          </p:nvSpPr>
          <p:spPr bwMode="auto">
            <a:xfrm>
              <a:off x="10088563" y="3051175"/>
              <a:ext cx="442913" cy="198438"/>
            </a:xfrm>
            <a:custGeom>
              <a:avLst/>
              <a:gdLst>
                <a:gd name="T0" fmla="*/ 98 w 116"/>
                <a:gd name="T1" fmla="*/ 52 h 52"/>
                <a:gd name="T2" fmla="*/ 110 w 116"/>
                <a:gd name="T3" fmla="*/ 17 h 52"/>
                <a:gd name="T4" fmla="*/ 81 w 116"/>
                <a:gd name="T5" fmla="*/ 22 h 52"/>
                <a:gd name="T6" fmla="*/ 58 w 116"/>
                <a:gd name="T7" fmla="*/ 0 h 52"/>
                <a:gd name="T8" fmla="*/ 35 w 116"/>
                <a:gd name="T9" fmla="*/ 22 h 52"/>
                <a:gd name="T10" fmla="*/ 7 w 116"/>
                <a:gd name="T11" fmla="*/ 17 h 52"/>
                <a:gd name="T12" fmla="*/ 18 w 116"/>
                <a:gd name="T13" fmla="*/ 52 h 52"/>
                <a:gd name="T14" fmla="*/ 98 w 116"/>
                <a:gd name="T15" fmla="*/ 52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2">
                  <a:moveTo>
                    <a:pt x="98" y="52"/>
                  </a:moveTo>
                  <a:cubicBezTo>
                    <a:pt x="111" y="40"/>
                    <a:pt x="116" y="24"/>
                    <a:pt x="110" y="17"/>
                  </a:cubicBezTo>
                  <a:cubicBezTo>
                    <a:pt x="104" y="12"/>
                    <a:pt x="93" y="14"/>
                    <a:pt x="81" y="22"/>
                  </a:cubicBezTo>
                  <a:cubicBezTo>
                    <a:pt x="78" y="9"/>
                    <a:pt x="69" y="0"/>
                    <a:pt x="58" y="0"/>
                  </a:cubicBezTo>
                  <a:cubicBezTo>
                    <a:pt x="47" y="0"/>
                    <a:pt x="38" y="9"/>
                    <a:pt x="35" y="22"/>
                  </a:cubicBezTo>
                  <a:cubicBezTo>
                    <a:pt x="24" y="14"/>
                    <a:pt x="12" y="12"/>
                    <a:pt x="7" y="17"/>
                  </a:cubicBezTo>
                  <a:cubicBezTo>
                    <a:pt x="0" y="24"/>
                    <a:pt x="5" y="40"/>
                    <a:pt x="18" y="52"/>
                  </a:cubicBezTo>
                  <a:lnTo>
                    <a:pt x="9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7">
              <a:extLst>
                <a:ext uri="{FF2B5EF4-FFF2-40B4-BE49-F238E27FC236}">
                  <a16:creationId xmlns:a16="http://schemas.microsoft.com/office/drawing/2014/main" id="{5BAB2298-6C8B-47B9-B2EB-0B3CA906B879}"/>
                </a:ext>
              </a:extLst>
            </p:cNvPr>
            <p:cNvSpPr>
              <a:spLocks noEditPoints="1"/>
            </p:cNvSpPr>
            <p:nvPr/>
          </p:nvSpPr>
          <p:spPr bwMode="auto">
            <a:xfrm>
              <a:off x="9985375" y="3298825"/>
              <a:ext cx="649288" cy="566738"/>
            </a:xfrm>
            <a:custGeom>
              <a:avLst/>
              <a:gdLst>
                <a:gd name="T0" fmla="*/ 165 w 170"/>
                <a:gd name="T1" fmla="*/ 95 h 149"/>
                <a:gd name="T2" fmla="*/ 165 w 170"/>
                <a:gd name="T3" fmla="*/ 95 h 149"/>
                <a:gd name="T4" fmla="*/ 170 w 170"/>
                <a:gd name="T5" fmla="*/ 66 h 149"/>
                <a:gd name="T6" fmla="*/ 132 w 170"/>
                <a:gd name="T7" fmla="*/ 0 h 149"/>
                <a:gd name="T8" fmla="*/ 38 w 170"/>
                <a:gd name="T9" fmla="*/ 0 h 149"/>
                <a:gd name="T10" fmla="*/ 0 w 170"/>
                <a:gd name="T11" fmla="*/ 66 h 149"/>
                <a:gd name="T12" fmla="*/ 9 w 170"/>
                <a:gd name="T13" fmla="*/ 101 h 149"/>
                <a:gd name="T14" fmla="*/ 12 w 170"/>
                <a:gd name="T15" fmla="*/ 114 h 149"/>
                <a:gd name="T16" fmla="*/ 10 w 170"/>
                <a:gd name="T17" fmla="*/ 136 h 149"/>
                <a:gd name="T18" fmla="*/ 43 w 170"/>
                <a:gd name="T19" fmla="*/ 142 h 149"/>
                <a:gd name="T20" fmla="*/ 43 w 170"/>
                <a:gd name="T21" fmla="*/ 142 h 149"/>
                <a:gd name="T22" fmla="*/ 61 w 170"/>
                <a:gd name="T23" fmla="*/ 142 h 149"/>
                <a:gd name="T24" fmla="*/ 61 w 170"/>
                <a:gd name="T25" fmla="*/ 142 h 149"/>
                <a:gd name="T26" fmla="*/ 85 w 170"/>
                <a:gd name="T27" fmla="*/ 146 h 149"/>
                <a:gd name="T28" fmla="*/ 110 w 170"/>
                <a:gd name="T29" fmla="*/ 142 h 149"/>
                <a:gd name="T30" fmla="*/ 110 w 170"/>
                <a:gd name="T31" fmla="*/ 142 h 149"/>
                <a:gd name="T32" fmla="*/ 127 w 170"/>
                <a:gd name="T33" fmla="*/ 142 h 149"/>
                <a:gd name="T34" fmla="*/ 160 w 170"/>
                <a:gd name="T35" fmla="*/ 136 h 149"/>
                <a:gd name="T36" fmla="*/ 158 w 170"/>
                <a:gd name="T37" fmla="*/ 115 h 149"/>
                <a:gd name="T38" fmla="*/ 158 w 170"/>
                <a:gd name="T39" fmla="*/ 115 h 149"/>
                <a:gd name="T40" fmla="*/ 162 w 170"/>
                <a:gd name="T41" fmla="*/ 101 h 149"/>
                <a:gd name="T42" fmla="*/ 165 w 170"/>
                <a:gd name="T43" fmla="*/ 95 h 149"/>
                <a:gd name="T44" fmla="*/ 91 w 170"/>
                <a:gd name="T45" fmla="*/ 113 h 149"/>
                <a:gd name="T46" fmla="*/ 79 w 170"/>
                <a:gd name="T47" fmla="*/ 113 h 149"/>
                <a:gd name="T48" fmla="*/ 79 w 170"/>
                <a:gd name="T49" fmla="*/ 102 h 149"/>
                <a:gd name="T50" fmla="*/ 58 w 170"/>
                <a:gd name="T51" fmla="*/ 96 h 149"/>
                <a:gd name="T52" fmla="*/ 62 w 170"/>
                <a:gd name="T53" fmla="*/ 83 h 149"/>
                <a:gd name="T54" fmla="*/ 81 w 170"/>
                <a:gd name="T55" fmla="*/ 88 h 149"/>
                <a:gd name="T56" fmla="*/ 92 w 170"/>
                <a:gd name="T57" fmla="*/ 83 h 149"/>
                <a:gd name="T58" fmla="*/ 80 w 170"/>
                <a:gd name="T59" fmla="*/ 75 h 149"/>
                <a:gd name="T60" fmla="*/ 59 w 170"/>
                <a:gd name="T61" fmla="*/ 55 h 149"/>
                <a:gd name="T62" fmla="*/ 80 w 170"/>
                <a:gd name="T63" fmla="*/ 37 h 149"/>
                <a:gd name="T64" fmla="*/ 80 w 170"/>
                <a:gd name="T65" fmla="*/ 25 h 149"/>
                <a:gd name="T66" fmla="*/ 92 w 170"/>
                <a:gd name="T67" fmla="*/ 25 h 149"/>
                <a:gd name="T68" fmla="*/ 92 w 170"/>
                <a:gd name="T69" fmla="*/ 37 h 149"/>
                <a:gd name="T70" fmla="*/ 109 w 170"/>
                <a:gd name="T71" fmla="*/ 41 h 149"/>
                <a:gd name="T72" fmla="*/ 105 w 170"/>
                <a:gd name="T73" fmla="*/ 54 h 149"/>
                <a:gd name="T74" fmla="*/ 89 w 170"/>
                <a:gd name="T75" fmla="*/ 50 h 149"/>
                <a:gd name="T76" fmla="*/ 80 w 170"/>
                <a:gd name="T77" fmla="*/ 54 h 149"/>
                <a:gd name="T78" fmla="*/ 92 w 170"/>
                <a:gd name="T79" fmla="*/ 62 h 149"/>
                <a:gd name="T80" fmla="*/ 112 w 170"/>
                <a:gd name="T81" fmla="*/ 82 h 149"/>
                <a:gd name="T82" fmla="*/ 91 w 170"/>
                <a:gd name="T83" fmla="*/ 101 h 149"/>
                <a:gd name="T84" fmla="*/ 91 w 170"/>
                <a:gd name="T85" fmla="*/ 113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0" h="149">
                  <a:moveTo>
                    <a:pt x="165" y="95"/>
                  </a:moveTo>
                  <a:cubicBezTo>
                    <a:pt x="165" y="95"/>
                    <a:pt x="165" y="95"/>
                    <a:pt x="165" y="95"/>
                  </a:cubicBezTo>
                  <a:cubicBezTo>
                    <a:pt x="168" y="86"/>
                    <a:pt x="170" y="76"/>
                    <a:pt x="170" y="66"/>
                  </a:cubicBezTo>
                  <a:cubicBezTo>
                    <a:pt x="170" y="39"/>
                    <a:pt x="155" y="14"/>
                    <a:pt x="132" y="0"/>
                  </a:cubicBezTo>
                  <a:cubicBezTo>
                    <a:pt x="38" y="0"/>
                    <a:pt x="38" y="0"/>
                    <a:pt x="38" y="0"/>
                  </a:cubicBezTo>
                  <a:cubicBezTo>
                    <a:pt x="15" y="14"/>
                    <a:pt x="0" y="39"/>
                    <a:pt x="0" y="66"/>
                  </a:cubicBezTo>
                  <a:cubicBezTo>
                    <a:pt x="0" y="79"/>
                    <a:pt x="3" y="91"/>
                    <a:pt x="9" y="101"/>
                  </a:cubicBezTo>
                  <a:cubicBezTo>
                    <a:pt x="11" y="106"/>
                    <a:pt x="13" y="112"/>
                    <a:pt x="12" y="114"/>
                  </a:cubicBezTo>
                  <a:cubicBezTo>
                    <a:pt x="8" y="121"/>
                    <a:pt x="7" y="129"/>
                    <a:pt x="10" y="136"/>
                  </a:cubicBezTo>
                  <a:cubicBezTo>
                    <a:pt x="16" y="146"/>
                    <a:pt x="30" y="148"/>
                    <a:pt x="43" y="142"/>
                  </a:cubicBezTo>
                  <a:cubicBezTo>
                    <a:pt x="43" y="142"/>
                    <a:pt x="43" y="142"/>
                    <a:pt x="43" y="142"/>
                  </a:cubicBezTo>
                  <a:cubicBezTo>
                    <a:pt x="43" y="142"/>
                    <a:pt x="50" y="139"/>
                    <a:pt x="61" y="142"/>
                  </a:cubicBezTo>
                  <a:cubicBezTo>
                    <a:pt x="61" y="142"/>
                    <a:pt x="61" y="142"/>
                    <a:pt x="61" y="142"/>
                  </a:cubicBezTo>
                  <a:cubicBezTo>
                    <a:pt x="69" y="144"/>
                    <a:pt x="77" y="146"/>
                    <a:pt x="85" y="146"/>
                  </a:cubicBezTo>
                  <a:cubicBezTo>
                    <a:pt x="94" y="146"/>
                    <a:pt x="102" y="144"/>
                    <a:pt x="110" y="142"/>
                  </a:cubicBezTo>
                  <a:cubicBezTo>
                    <a:pt x="110" y="142"/>
                    <a:pt x="110" y="142"/>
                    <a:pt x="110" y="142"/>
                  </a:cubicBezTo>
                  <a:cubicBezTo>
                    <a:pt x="119" y="140"/>
                    <a:pt x="125" y="141"/>
                    <a:pt x="127" y="142"/>
                  </a:cubicBezTo>
                  <a:cubicBezTo>
                    <a:pt x="140" y="149"/>
                    <a:pt x="154" y="146"/>
                    <a:pt x="160" y="136"/>
                  </a:cubicBezTo>
                  <a:cubicBezTo>
                    <a:pt x="163" y="130"/>
                    <a:pt x="163" y="122"/>
                    <a:pt x="158" y="115"/>
                  </a:cubicBezTo>
                  <a:cubicBezTo>
                    <a:pt x="158" y="115"/>
                    <a:pt x="158" y="115"/>
                    <a:pt x="158" y="115"/>
                  </a:cubicBezTo>
                  <a:cubicBezTo>
                    <a:pt x="157" y="113"/>
                    <a:pt x="160" y="106"/>
                    <a:pt x="162" y="101"/>
                  </a:cubicBezTo>
                  <a:cubicBezTo>
                    <a:pt x="163" y="99"/>
                    <a:pt x="165" y="95"/>
                    <a:pt x="165" y="95"/>
                  </a:cubicBezTo>
                  <a:close/>
                  <a:moveTo>
                    <a:pt x="91" y="113"/>
                  </a:moveTo>
                  <a:cubicBezTo>
                    <a:pt x="79" y="113"/>
                    <a:pt x="79" y="113"/>
                    <a:pt x="79" y="113"/>
                  </a:cubicBezTo>
                  <a:cubicBezTo>
                    <a:pt x="79" y="102"/>
                    <a:pt x="79" y="102"/>
                    <a:pt x="79" y="102"/>
                  </a:cubicBezTo>
                  <a:cubicBezTo>
                    <a:pt x="71" y="101"/>
                    <a:pt x="63" y="99"/>
                    <a:pt x="58" y="96"/>
                  </a:cubicBezTo>
                  <a:cubicBezTo>
                    <a:pt x="62" y="83"/>
                    <a:pt x="62" y="83"/>
                    <a:pt x="62" y="83"/>
                  </a:cubicBezTo>
                  <a:cubicBezTo>
                    <a:pt x="66" y="85"/>
                    <a:pt x="75" y="88"/>
                    <a:pt x="81" y="88"/>
                  </a:cubicBezTo>
                  <a:cubicBezTo>
                    <a:pt x="87" y="88"/>
                    <a:pt x="92" y="86"/>
                    <a:pt x="92" y="83"/>
                  </a:cubicBezTo>
                  <a:cubicBezTo>
                    <a:pt x="92" y="80"/>
                    <a:pt x="90" y="78"/>
                    <a:pt x="80" y="75"/>
                  </a:cubicBezTo>
                  <a:cubicBezTo>
                    <a:pt x="65" y="70"/>
                    <a:pt x="59" y="65"/>
                    <a:pt x="59" y="55"/>
                  </a:cubicBezTo>
                  <a:cubicBezTo>
                    <a:pt x="59" y="46"/>
                    <a:pt x="67" y="39"/>
                    <a:pt x="80" y="37"/>
                  </a:cubicBezTo>
                  <a:cubicBezTo>
                    <a:pt x="80" y="25"/>
                    <a:pt x="80" y="25"/>
                    <a:pt x="80" y="25"/>
                  </a:cubicBezTo>
                  <a:cubicBezTo>
                    <a:pt x="92" y="25"/>
                    <a:pt x="92" y="25"/>
                    <a:pt x="92" y="25"/>
                  </a:cubicBezTo>
                  <a:cubicBezTo>
                    <a:pt x="92" y="37"/>
                    <a:pt x="92" y="37"/>
                    <a:pt x="92" y="37"/>
                  </a:cubicBezTo>
                  <a:cubicBezTo>
                    <a:pt x="99" y="37"/>
                    <a:pt x="106" y="39"/>
                    <a:pt x="109" y="41"/>
                  </a:cubicBezTo>
                  <a:cubicBezTo>
                    <a:pt x="105" y="54"/>
                    <a:pt x="105" y="54"/>
                    <a:pt x="105" y="54"/>
                  </a:cubicBezTo>
                  <a:cubicBezTo>
                    <a:pt x="102" y="52"/>
                    <a:pt x="96" y="50"/>
                    <a:pt x="89" y="50"/>
                  </a:cubicBezTo>
                  <a:cubicBezTo>
                    <a:pt x="84" y="50"/>
                    <a:pt x="80" y="51"/>
                    <a:pt x="80" y="54"/>
                  </a:cubicBezTo>
                  <a:cubicBezTo>
                    <a:pt x="80" y="57"/>
                    <a:pt x="81" y="59"/>
                    <a:pt x="92" y="62"/>
                  </a:cubicBezTo>
                  <a:cubicBezTo>
                    <a:pt x="107" y="67"/>
                    <a:pt x="112" y="73"/>
                    <a:pt x="112" y="82"/>
                  </a:cubicBezTo>
                  <a:cubicBezTo>
                    <a:pt x="112" y="91"/>
                    <a:pt x="105" y="99"/>
                    <a:pt x="91" y="101"/>
                  </a:cubicBezTo>
                  <a:lnTo>
                    <a:pt x="91"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3" name="Group 72">
            <a:extLst>
              <a:ext uri="{FF2B5EF4-FFF2-40B4-BE49-F238E27FC236}">
                <a16:creationId xmlns:a16="http://schemas.microsoft.com/office/drawing/2014/main" id="{209DE58C-A2F3-4CC2-A55C-B3AC76329A79}"/>
              </a:ext>
            </a:extLst>
          </p:cNvPr>
          <p:cNvGrpSpPr/>
          <p:nvPr/>
        </p:nvGrpSpPr>
        <p:grpSpPr>
          <a:xfrm>
            <a:off x="7820152" y="3854676"/>
            <a:ext cx="356477" cy="310253"/>
            <a:chOff x="6009735" y="4805391"/>
            <a:chExt cx="356477" cy="310253"/>
          </a:xfrm>
          <a:gradFill>
            <a:gsLst>
              <a:gs pos="0">
                <a:schemeClr val="accent1"/>
              </a:gs>
              <a:gs pos="100000">
                <a:schemeClr val="accent2"/>
              </a:gs>
            </a:gsLst>
            <a:lin ang="5400000" scaled="1"/>
          </a:gradFill>
        </p:grpSpPr>
        <p:sp>
          <p:nvSpPr>
            <p:cNvPr id="74" name="Freeform 98">
              <a:extLst>
                <a:ext uri="{FF2B5EF4-FFF2-40B4-BE49-F238E27FC236}">
                  <a16:creationId xmlns:a16="http://schemas.microsoft.com/office/drawing/2014/main" id="{E8F47008-6514-46CB-82BC-FC5EB301B65D}"/>
                </a:ext>
              </a:extLst>
            </p:cNvPr>
            <p:cNvSpPr>
              <a:spLocks/>
            </p:cNvSpPr>
            <p:nvPr/>
          </p:nvSpPr>
          <p:spPr bwMode="auto">
            <a:xfrm>
              <a:off x="6009735" y="4980104"/>
              <a:ext cx="78347" cy="135540"/>
            </a:xfrm>
            <a:custGeom>
              <a:avLst/>
              <a:gdLst>
                <a:gd name="T0" fmla="*/ 100 w 100"/>
                <a:gd name="T1" fmla="*/ 173 h 173"/>
                <a:gd name="T2" fmla="*/ 100 w 100"/>
                <a:gd name="T3" fmla="*/ 0 h 173"/>
                <a:gd name="T4" fmla="*/ 10 w 100"/>
                <a:gd name="T5" fmla="*/ 92 h 173"/>
                <a:gd name="T6" fmla="*/ 0 w 100"/>
                <a:gd name="T7" fmla="*/ 83 h 173"/>
                <a:gd name="T8" fmla="*/ 0 w 100"/>
                <a:gd name="T9" fmla="*/ 173 h 173"/>
                <a:gd name="T10" fmla="*/ 100 w 100"/>
                <a:gd name="T11" fmla="*/ 173 h 173"/>
              </a:gdLst>
              <a:ahLst/>
              <a:cxnLst>
                <a:cxn ang="0">
                  <a:pos x="T0" y="T1"/>
                </a:cxn>
                <a:cxn ang="0">
                  <a:pos x="T2" y="T3"/>
                </a:cxn>
                <a:cxn ang="0">
                  <a:pos x="T4" y="T5"/>
                </a:cxn>
                <a:cxn ang="0">
                  <a:pos x="T6" y="T7"/>
                </a:cxn>
                <a:cxn ang="0">
                  <a:pos x="T8" y="T9"/>
                </a:cxn>
                <a:cxn ang="0">
                  <a:pos x="T10" y="T11"/>
                </a:cxn>
              </a:cxnLst>
              <a:rect l="0" t="0" r="r" b="b"/>
              <a:pathLst>
                <a:path w="100" h="173">
                  <a:moveTo>
                    <a:pt x="100" y="173"/>
                  </a:moveTo>
                  <a:lnTo>
                    <a:pt x="100" y="0"/>
                  </a:lnTo>
                  <a:lnTo>
                    <a:pt x="10" y="92"/>
                  </a:lnTo>
                  <a:lnTo>
                    <a:pt x="0" y="83"/>
                  </a:lnTo>
                  <a:lnTo>
                    <a:pt x="0" y="173"/>
                  </a:lnTo>
                  <a:lnTo>
                    <a:pt x="100" y="17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5" name="Freeform 99">
              <a:extLst>
                <a:ext uri="{FF2B5EF4-FFF2-40B4-BE49-F238E27FC236}">
                  <a16:creationId xmlns:a16="http://schemas.microsoft.com/office/drawing/2014/main" id="{421BC8D7-D488-4CA9-AB73-104A683C9CFC}"/>
                </a:ext>
              </a:extLst>
            </p:cNvPr>
            <p:cNvSpPr>
              <a:spLocks/>
            </p:cNvSpPr>
            <p:nvPr/>
          </p:nvSpPr>
          <p:spPr bwMode="auto">
            <a:xfrm>
              <a:off x="6102967" y="4940931"/>
              <a:ext cx="77563" cy="174713"/>
            </a:xfrm>
            <a:custGeom>
              <a:avLst/>
              <a:gdLst>
                <a:gd name="T0" fmla="*/ 99 w 99"/>
                <a:gd name="T1" fmla="*/ 223 h 223"/>
                <a:gd name="T2" fmla="*/ 99 w 99"/>
                <a:gd name="T3" fmla="*/ 78 h 223"/>
                <a:gd name="T4" fmla="*/ 28 w 99"/>
                <a:gd name="T5" fmla="*/ 0 h 223"/>
                <a:gd name="T6" fmla="*/ 0 w 99"/>
                <a:gd name="T7" fmla="*/ 26 h 223"/>
                <a:gd name="T8" fmla="*/ 0 w 99"/>
                <a:gd name="T9" fmla="*/ 223 h 223"/>
                <a:gd name="T10" fmla="*/ 99 w 99"/>
                <a:gd name="T11" fmla="*/ 223 h 223"/>
              </a:gdLst>
              <a:ahLst/>
              <a:cxnLst>
                <a:cxn ang="0">
                  <a:pos x="T0" y="T1"/>
                </a:cxn>
                <a:cxn ang="0">
                  <a:pos x="T2" y="T3"/>
                </a:cxn>
                <a:cxn ang="0">
                  <a:pos x="T4" y="T5"/>
                </a:cxn>
                <a:cxn ang="0">
                  <a:pos x="T6" y="T7"/>
                </a:cxn>
                <a:cxn ang="0">
                  <a:pos x="T8" y="T9"/>
                </a:cxn>
                <a:cxn ang="0">
                  <a:pos x="T10" y="T11"/>
                </a:cxn>
              </a:cxnLst>
              <a:rect l="0" t="0" r="r" b="b"/>
              <a:pathLst>
                <a:path w="99" h="223">
                  <a:moveTo>
                    <a:pt x="99" y="223"/>
                  </a:moveTo>
                  <a:lnTo>
                    <a:pt x="99" y="78"/>
                  </a:lnTo>
                  <a:lnTo>
                    <a:pt x="28" y="0"/>
                  </a:lnTo>
                  <a:lnTo>
                    <a:pt x="0" y="26"/>
                  </a:lnTo>
                  <a:lnTo>
                    <a:pt x="0" y="223"/>
                  </a:lnTo>
                  <a:lnTo>
                    <a:pt x="99" y="22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6" name="Freeform 100">
              <a:extLst>
                <a:ext uri="{FF2B5EF4-FFF2-40B4-BE49-F238E27FC236}">
                  <a16:creationId xmlns:a16="http://schemas.microsoft.com/office/drawing/2014/main" id="{52C31DE8-9E10-4557-87D8-B1FF07DB8332}"/>
                </a:ext>
              </a:extLst>
            </p:cNvPr>
            <p:cNvSpPr>
              <a:spLocks/>
            </p:cNvSpPr>
            <p:nvPr/>
          </p:nvSpPr>
          <p:spPr bwMode="auto">
            <a:xfrm>
              <a:off x="6195416" y="4969136"/>
              <a:ext cx="77563" cy="146508"/>
            </a:xfrm>
            <a:custGeom>
              <a:avLst/>
              <a:gdLst>
                <a:gd name="T0" fmla="*/ 99 w 99"/>
                <a:gd name="T1" fmla="*/ 187 h 187"/>
                <a:gd name="T2" fmla="*/ 99 w 99"/>
                <a:gd name="T3" fmla="*/ 0 h 187"/>
                <a:gd name="T4" fmla="*/ 14 w 99"/>
                <a:gd name="T5" fmla="*/ 78 h 187"/>
                <a:gd name="T6" fmla="*/ 0 w 99"/>
                <a:gd name="T7" fmla="*/ 61 h 187"/>
                <a:gd name="T8" fmla="*/ 0 w 99"/>
                <a:gd name="T9" fmla="*/ 187 h 187"/>
                <a:gd name="T10" fmla="*/ 99 w 99"/>
                <a:gd name="T11" fmla="*/ 187 h 187"/>
              </a:gdLst>
              <a:ahLst/>
              <a:cxnLst>
                <a:cxn ang="0">
                  <a:pos x="T0" y="T1"/>
                </a:cxn>
                <a:cxn ang="0">
                  <a:pos x="T2" y="T3"/>
                </a:cxn>
                <a:cxn ang="0">
                  <a:pos x="T4" y="T5"/>
                </a:cxn>
                <a:cxn ang="0">
                  <a:pos x="T6" y="T7"/>
                </a:cxn>
                <a:cxn ang="0">
                  <a:pos x="T8" y="T9"/>
                </a:cxn>
                <a:cxn ang="0">
                  <a:pos x="T10" y="T11"/>
                </a:cxn>
              </a:cxnLst>
              <a:rect l="0" t="0" r="r" b="b"/>
              <a:pathLst>
                <a:path w="99" h="187">
                  <a:moveTo>
                    <a:pt x="99" y="187"/>
                  </a:moveTo>
                  <a:lnTo>
                    <a:pt x="99" y="0"/>
                  </a:lnTo>
                  <a:lnTo>
                    <a:pt x="14" y="78"/>
                  </a:lnTo>
                  <a:lnTo>
                    <a:pt x="0" y="61"/>
                  </a:lnTo>
                  <a:lnTo>
                    <a:pt x="0" y="187"/>
                  </a:lnTo>
                  <a:lnTo>
                    <a:pt x="99" y="187"/>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101">
              <a:extLst>
                <a:ext uri="{FF2B5EF4-FFF2-40B4-BE49-F238E27FC236}">
                  <a16:creationId xmlns:a16="http://schemas.microsoft.com/office/drawing/2014/main" id="{47D3E0F4-3711-4130-8454-028A1167BD3B}"/>
                </a:ext>
              </a:extLst>
            </p:cNvPr>
            <p:cNvSpPr>
              <a:spLocks/>
            </p:cNvSpPr>
            <p:nvPr/>
          </p:nvSpPr>
          <p:spPr bwMode="auto">
            <a:xfrm>
              <a:off x="6287865" y="4883738"/>
              <a:ext cx="78347" cy="231906"/>
            </a:xfrm>
            <a:custGeom>
              <a:avLst/>
              <a:gdLst>
                <a:gd name="T0" fmla="*/ 100 w 100"/>
                <a:gd name="T1" fmla="*/ 296 h 296"/>
                <a:gd name="T2" fmla="*/ 100 w 100"/>
                <a:gd name="T3" fmla="*/ 0 h 296"/>
                <a:gd name="T4" fmla="*/ 0 w 100"/>
                <a:gd name="T5" fmla="*/ 92 h 296"/>
                <a:gd name="T6" fmla="*/ 0 w 100"/>
                <a:gd name="T7" fmla="*/ 296 h 296"/>
                <a:gd name="T8" fmla="*/ 100 w 100"/>
                <a:gd name="T9" fmla="*/ 296 h 296"/>
              </a:gdLst>
              <a:ahLst/>
              <a:cxnLst>
                <a:cxn ang="0">
                  <a:pos x="T0" y="T1"/>
                </a:cxn>
                <a:cxn ang="0">
                  <a:pos x="T2" y="T3"/>
                </a:cxn>
                <a:cxn ang="0">
                  <a:pos x="T4" y="T5"/>
                </a:cxn>
                <a:cxn ang="0">
                  <a:pos x="T6" y="T7"/>
                </a:cxn>
                <a:cxn ang="0">
                  <a:pos x="T8" y="T9"/>
                </a:cxn>
              </a:cxnLst>
              <a:rect l="0" t="0" r="r" b="b"/>
              <a:pathLst>
                <a:path w="100" h="296">
                  <a:moveTo>
                    <a:pt x="100" y="296"/>
                  </a:moveTo>
                  <a:lnTo>
                    <a:pt x="100" y="0"/>
                  </a:lnTo>
                  <a:lnTo>
                    <a:pt x="0" y="92"/>
                  </a:lnTo>
                  <a:lnTo>
                    <a:pt x="0" y="296"/>
                  </a:lnTo>
                  <a:lnTo>
                    <a:pt x="100" y="296"/>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8" name="Freeform 102">
              <a:extLst>
                <a:ext uri="{FF2B5EF4-FFF2-40B4-BE49-F238E27FC236}">
                  <a16:creationId xmlns:a16="http://schemas.microsoft.com/office/drawing/2014/main" id="{9B559556-0A12-44BA-817C-566B9BB4F649}"/>
                </a:ext>
              </a:extLst>
            </p:cNvPr>
            <p:cNvSpPr>
              <a:spLocks/>
            </p:cNvSpPr>
            <p:nvPr/>
          </p:nvSpPr>
          <p:spPr bwMode="auto">
            <a:xfrm>
              <a:off x="6009735" y="4805391"/>
              <a:ext cx="356477" cy="213103"/>
            </a:xfrm>
            <a:custGeom>
              <a:avLst/>
              <a:gdLst>
                <a:gd name="T0" fmla="*/ 191 w 192"/>
                <a:gd name="T1" fmla="*/ 0 h 115"/>
                <a:gd name="T2" fmla="*/ 108 w 192"/>
                <a:gd name="T3" fmla="*/ 76 h 115"/>
                <a:gd name="T4" fmla="*/ 69 w 192"/>
                <a:gd name="T5" fmla="*/ 36 h 115"/>
                <a:gd name="T6" fmla="*/ 62 w 192"/>
                <a:gd name="T7" fmla="*/ 33 h 115"/>
                <a:gd name="T8" fmla="*/ 56 w 192"/>
                <a:gd name="T9" fmla="*/ 36 h 115"/>
                <a:gd name="T10" fmla="*/ 0 w 192"/>
                <a:gd name="T11" fmla="*/ 92 h 115"/>
                <a:gd name="T12" fmla="*/ 0 w 192"/>
                <a:gd name="T13" fmla="*/ 112 h 115"/>
                <a:gd name="T14" fmla="*/ 4 w 192"/>
                <a:gd name="T15" fmla="*/ 115 h 115"/>
                <a:gd name="T16" fmla="*/ 62 w 192"/>
                <a:gd name="T17" fmla="*/ 56 h 115"/>
                <a:gd name="T18" fmla="*/ 101 w 192"/>
                <a:gd name="T19" fmla="*/ 95 h 115"/>
                <a:gd name="T20" fmla="*/ 114 w 192"/>
                <a:gd name="T21" fmla="*/ 96 h 115"/>
                <a:gd name="T22" fmla="*/ 192 w 192"/>
                <a:gd name="T23" fmla="*/ 24 h 115"/>
                <a:gd name="T24" fmla="*/ 192 w 192"/>
                <a:gd name="T25" fmla="*/ 1 h 115"/>
                <a:gd name="T26" fmla="*/ 191 w 192"/>
                <a:gd name="T2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 h="115">
                  <a:moveTo>
                    <a:pt x="191" y="0"/>
                  </a:moveTo>
                  <a:cubicBezTo>
                    <a:pt x="108" y="76"/>
                    <a:pt x="108" y="76"/>
                    <a:pt x="108" y="76"/>
                  </a:cubicBezTo>
                  <a:cubicBezTo>
                    <a:pt x="69" y="36"/>
                    <a:pt x="69" y="36"/>
                    <a:pt x="69" y="36"/>
                  </a:cubicBezTo>
                  <a:cubicBezTo>
                    <a:pt x="67" y="34"/>
                    <a:pt x="65" y="33"/>
                    <a:pt x="62" y="33"/>
                  </a:cubicBezTo>
                  <a:cubicBezTo>
                    <a:pt x="60" y="33"/>
                    <a:pt x="57" y="34"/>
                    <a:pt x="56" y="36"/>
                  </a:cubicBezTo>
                  <a:cubicBezTo>
                    <a:pt x="0" y="92"/>
                    <a:pt x="0" y="92"/>
                    <a:pt x="0" y="92"/>
                  </a:cubicBezTo>
                  <a:cubicBezTo>
                    <a:pt x="0" y="112"/>
                    <a:pt x="0" y="112"/>
                    <a:pt x="0" y="112"/>
                  </a:cubicBezTo>
                  <a:cubicBezTo>
                    <a:pt x="4" y="115"/>
                    <a:pt x="4" y="115"/>
                    <a:pt x="4" y="115"/>
                  </a:cubicBezTo>
                  <a:cubicBezTo>
                    <a:pt x="62" y="56"/>
                    <a:pt x="62" y="56"/>
                    <a:pt x="62" y="56"/>
                  </a:cubicBezTo>
                  <a:cubicBezTo>
                    <a:pt x="101" y="95"/>
                    <a:pt x="101" y="95"/>
                    <a:pt x="101" y="95"/>
                  </a:cubicBezTo>
                  <a:cubicBezTo>
                    <a:pt x="104" y="99"/>
                    <a:pt x="110" y="99"/>
                    <a:pt x="114" y="96"/>
                  </a:cubicBezTo>
                  <a:cubicBezTo>
                    <a:pt x="192" y="24"/>
                    <a:pt x="192" y="24"/>
                    <a:pt x="192" y="24"/>
                  </a:cubicBezTo>
                  <a:cubicBezTo>
                    <a:pt x="192" y="1"/>
                    <a:pt x="192" y="1"/>
                    <a:pt x="192" y="1"/>
                  </a:cubicBezTo>
                  <a:lnTo>
                    <a:pt x="191"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8" name="Group 67">
            <a:extLst>
              <a:ext uri="{FF2B5EF4-FFF2-40B4-BE49-F238E27FC236}">
                <a16:creationId xmlns:a16="http://schemas.microsoft.com/office/drawing/2014/main" id="{2CF1C09C-E419-44DB-A5C1-65A5F2318A23}"/>
              </a:ext>
            </a:extLst>
          </p:cNvPr>
          <p:cNvGrpSpPr/>
          <p:nvPr/>
        </p:nvGrpSpPr>
        <p:grpSpPr>
          <a:xfrm>
            <a:off x="1941009" y="3807222"/>
            <a:ext cx="498365" cy="415847"/>
            <a:chOff x="9423400" y="4965701"/>
            <a:chExt cx="728663" cy="608013"/>
          </a:xfrm>
          <a:solidFill>
            <a:schemeClr val="bg2"/>
          </a:solidFill>
        </p:grpSpPr>
        <p:sp>
          <p:nvSpPr>
            <p:cNvPr id="69" name="Freeform 45">
              <a:extLst>
                <a:ext uri="{FF2B5EF4-FFF2-40B4-BE49-F238E27FC236}">
                  <a16:creationId xmlns:a16="http://schemas.microsoft.com/office/drawing/2014/main" id="{B096CA38-44BB-4F8C-9456-C3491A25EAD5}"/>
                </a:ext>
              </a:extLst>
            </p:cNvPr>
            <p:cNvSpPr>
              <a:spLocks/>
            </p:cNvSpPr>
            <p:nvPr/>
          </p:nvSpPr>
          <p:spPr bwMode="auto">
            <a:xfrm>
              <a:off x="9467850" y="4965701"/>
              <a:ext cx="139700" cy="146050"/>
            </a:xfrm>
            <a:custGeom>
              <a:avLst/>
              <a:gdLst>
                <a:gd name="T0" fmla="*/ 4 w 37"/>
                <a:gd name="T1" fmla="*/ 25 h 39"/>
                <a:gd name="T2" fmla="*/ 5 w 37"/>
                <a:gd name="T3" fmla="*/ 25 h 39"/>
                <a:gd name="T4" fmla="*/ 19 w 37"/>
                <a:gd name="T5" fmla="*/ 39 h 39"/>
                <a:gd name="T6" fmla="*/ 33 w 37"/>
                <a:gd name="T7" fmla="*/ 25 h 39"/>
                <a:gd name="T8" fmla="*/ 33 w 37"/>
                <a:gd name="T9" fmla="*/ 25 h 39"/>
                <a:gd name="T10" fmla="*/ 37 w 37"/>
                <a:gd name="T11" fmla="*/ 20 h 39"/>
                <a:gd name="T12" fmla="*/ 34 w 37"/>
                <a:gd name="T13" fmla="*/ 14 h 39"/>
                <a:gd name="T14" fmla="*/ 19 w 37"/>
                <a:gd name="T15" fmla="*/ 0 h 39"/>
                <a:gd name="T16" fmla="*/ 3 w 37"/>
                <a:gd name="T17" fmla="*/ 14 h 39"/>
                <a:gd name="T18" fmla="*/ 0 w 37"/>
                <a:gd name="T19" fmla="*/ 20 h 39"/>
                <a:gd name="T20" fmla="*/ 4 w 37"/>
                <a:gd name="T21"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39">
                  <a:moveTo>
                    <a:pt x="4" y="25"/>
                  </a:moveTo>
                  <a:cubicBezTo>
                    <a:pt x="5" y="25"/>
                    <a:pt x="5" y="25"/>
                    <a:pt x="5" y="25"/>
                  </a:cubicBezTo>
                  <a:cubicBezTo>
                    <a:pt x="7" y="33"/>
                    <a:pt x="13" y="39"/>
                    <a:pt x="19" y="39"/>
                  </a:cubicBezTo>
                  <a:cubicBezTo>
                    <a:pt x="25" y="39"/>
                    <a:pt x="30" y="33"/>
                    <a:pt x="33" y="25"/>
                  </a:cubicBezTo>
                  <a:cubicBezTo>
                    <a:pt x="33" y="25"/>
                    <a:pt x="33" y="25"/>
                    <a:pt x="33" y="25"/>
                  </a:cubicBezTo>
                  <a:cubicBezTo>
                    <a:pt x="35" y="25"/>
                    <a:pt x="37" y="23"/>
                    <a:pt x="37" y="20"/>
                  </a:cubicBezTo>
                  <a:cubicBezTo>
                    <a:pt x="37" y="17"/>
                    <a:pt x="36" y="15"/>
                    <a:pt x="34" y="14"/>
                  </a:cubicBezTo>
                  <a:cubicBezTo>
                    <a:pt x="34" y="5"/>
                    <a:pt x="27" y="0"/>
                    <a:pt x="19" y="0"/>
                  </a:cubicBezTo>
                  <a:cubicBezTo>
                    <a:pt x="11" y="0"/>
                    <a:pt x="4" y="5"/>
                    <a:pt x="3" y="14"/>
                  </a:cubicBezTo>
                  <a:cubicBezTo>
                    <a:pt x="2" y="15"/>
                    <a:pt x="0" y="17"/>
                    <a:pt x="0" y="20"/>
                  </a:cubicBezTo>
                  <a:cubicBezTo>
                    <a:pt x="0" y="23"/>
                    <a:pt x="2" y="25"/>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46">
              <a:extLst>
                <a:ext uri="{FF2B5EF4-FFF2-40B4-BE49-F238E27FC236}">
                  <a16:creationId xmlns:a16="http://schemas.microsoft.com/office/drawing/2014/main" id="{B394FDD0-5DC0-4F13-A6A2-5BB2A38C9C17}"/>
                </a:ext>
              </a:extLst>
            </p:cNvPr>
            <p:cNvSpPr>
              <a:spLocks/>
            </p:cNvSpPr>
            <p:nvPr/>
          </p:nvSpPr>
          <p:spPr bwMode="auto">
            <a:xfrm>
              <a:off x="9423400" y="5114926"/>
              <a:ext cx="233363" cy="450850"/>
            </a:xfrm>
            <a:custGeom>
              <a:avLst/>
              <a:gdLst>
                <a:gd name="T0" fmla="*/ 61 w 62"/>
                <a:gd name="T1" fmla="*/ 27 h 120"/>
                <a:gd name="T2" fmla="*/ 61 w 62"/>
                <a:gd name="T3" fmla="*/ 15 h 120"/>
                <a:gd name="T4" fmla="*/ 47 w 62"/>
                <a:gd name="T5" fmla="*/ 0 h 120"/>
                <a:gd name="T6" fmla="*/ 40 w 62"/>
                <a:gd name="T7" fmla="*/ 0 h 120"/>
                <a:gd name="T8" fmla="*/ 35 w 62"/>
                <a:gd name="T9" fmla="*/ 16 h 120"/>
                <a:gd name="T10" fmla="*/ 32 w 62"/>
                <a:gd name="T11" fmla="*/ 7 h 120"/>
                <a:gd name="T12" fmla="*/ 36 w 62"/>
                <a:gd name="T13" fmla="*/ 2 h 120"/>
                <a:gd name="T14" fmla="*/ 35 w 62"/>
                <a:gd name="T15" fmla="*/ 2 h 120"/>
                <a:gd name="T16" fmla="*/ 30 w 62"/>
                <a:gd name="T17" fmla="*/ 2 h 120"/>
                <a:gd name="T18" fmla="*/ 26 w 62"/>
                <a:gd name="T19" fmla="*/ 2 h 120"/>
                <a:gd name="T20" fmla="*/ 26 w 62"/>
                <a:gd name="T21" fmla="*/ 2 h 120"/>
                <a:gd name="T22" fmla="*/ 30 w 62"/>
                <a:gd name="T23" fmla="*/ 8 h 120"/>
                <a:gd name="T24" fmla="*/ 26 w 62"/>
                <a:gd name="T25" fmla="*/ 16 h 120"/>
                <a:gd name="T26" fmla="*/ 21 w 62"/>
                <a:gd name="T27" fmla="*/ 0 h 120"/>
                <a:gd name="T28" fmla="*/ 15 w 62"/>
                <a:gd name="T29" fmla="*/ 0 h 120"/>
                <a:gd name="T30" fmla="*/ 0 w 62"/>
                <a:gd name="T31" fmla="*/ 15 h 120"/>
                <a:gd name="T32" fmla="*/ 0 w 62"/>
                <a:gd name="T33" fmla="*/ 27 h 120"/>
                <a:gd name="T34" fmla="*/ 0 w 62"/>
                <a:gd name="T35" fmla="*/ 28 h 120"/>
                <a:gd name="T36" fmla="*/ 0 w 62"/>
                <a:gd name="T37" fmla="*/ 62 h 120"/>
                <a:gd name="T38" fmla="*/ 5 w 62"/>
                <a:gd name="T39" fmla="*/ 67 h 120"/>
                <a:gd name="T40" fmla="*/ 10 w 62"/>
                <a:gd name="T41" fmla="*/ 67 h 120"/>
                <a:gd name="T42" fmla="*/ 10 w 62"/>
                <a:gd name="T43" fmla="*/ 120 h 120"/>
                <a:gd name="T44" fmla="*/ 52 w 62"/>
                <a:gd name="T45" fmla="*/ 120 h 120"/>
                <a:gd name="T46" fmla="*/ 52 w 62"/>
                <a:gd name="T47" fmla="*/ 67 h 120"/>
                <a:gd name="T48" fmla="*/ 57 w 62"/>
                <a:gd name="T49" fmla="*/ 67 h 120"/>
                <a:gd name="T50" fmla="*/ 62 w 62"/>
                <a:gd name="T51" fmla="*/ 62 h 120"/>
                <a:gd name="T52" fmla="*/ 62 w 62"/>
                <a:gd name="T53" fmla="*/ 28 h 120"/>
                <a:gd name="T54" fmla="*/ 61 w 62"/>
                <a:gd name="T55" fmla="*/ 2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120">
                  <a:moveTo>
                    <a:pt x="61" y="27"/>
                  </a:moveTo>
                  <a:cubicBezTo>
                    <a:pt x="61" y="15"/>
                    <a:pt x="61" y="15"/>
                    <a:pt x="61" y="15"/>
                  </a:cubicBezTo>
                  <a:cubicBezTo>
                    <a:pt x="61" y="6"/>
                    <a:pt x="55" y="0"/>
                    <a:pt x="47" y="0"/>
                  </a:cubicBezTo>
                  <a:cubicBezTo>
                    <a:pt x="40" y="0"/>
                    <a:pt x="40" y="0"/>
                    <a:pt x="40" y="0"/>
                  </a:cubicBezTo>
                  <a:cubicBezTo>
                    <a:pt x="35" y="16"/>
                    <a:pt x="35" y="16"/>
                    <a:pt x="35" y="16"/>
                  </a:cubicBezTo>
                  <a:cubicBezTo>
                    <a:pt x="32" y="7"/>
                    <a:pt x="32" y="7"/>
                    <a:pt x="32" y="7"/>
                  </a:cubicBezTo>
                  <a:cubicBezTo>
                    <a:pt x="36" y="2"/>
                    <a:pt x="36" y="2"/>
                    <a:pt x="36" y="2"/>
                  </a:cubicBezTo>
                  <a:cubicBezTo>
                    <a:pt x="35" y="2"/>
                    <a:pt x="35" y="2"/>
                    <a:pt x="35" y="2"/>
                  </a:cubicBezTo>
                  <a:cubicBezTo>
                    <a:pt x="34" y="2"/>
                    <a:pt x="32" y="2"/>
                    <a:pt x="30" y="2"/>
                  </a:cubicBezTo>
                  <a:cubicBezTo>
                    <a:pt x="29" y="2"/>
                    <a:pt x="27" y="2"/>
                    <a:pt x="26" y="2"/>
                  </a:cubicBezTo>
                  <a:cubicBezTo>
                    <a:pt x="26" y="2"/>
                    <a:pt x="26" y="2"/>
                    <a:pt x="26" y="2"/>
                  </a:cubicBezTo>
                  <a:cubicBezTo>
                    <a:pt x="30" y="8"/>
                    <a:pt x="30" y="8"/>
                    <a:pt x="30" y="8"/>
                  </a:cubicBezTo>
                  <a:cubicBezTo>
                    <a:pt x="26" y="16"/>
                    <a:pt x="26" y="16"/>
                    <a:pt x="26" y="16"/>
                  </a:cubicBezTo>
                  <a:cubicBezTo>
                    <a:pt x="21" y="0"/>
                    <a:pt x="21" y="0"/>
                    <a:pt x="21" y="0"/>
                  </a:cubicBezTo>
                  <a:cubicBezTo>
                    <a:pt x="15" y="0"/>
                    <a:pt x="15" y="0"/>
                    <a:pt x="15" y="0"/>
                  </a:cubicBezTo>
                  <a:cubicBezTo>
                    <a:pt x="7" y="0"/>
                    <a:pt x="0" y="6"/>
                    <a:pt x="0" y="15"/>
                  </a:cubicBezTo>
                  <a:cubicBezTo>
                    <a:pt x="0" y="27"/>
                    <a:pt x="0" y="27"/>
                    <a:pt x="0" y="27"/>
                  </a:cubicBezTo>
                  <a:cubicBezTo>
                    <a:pt x="0" y="27"/>
                    <a:pt x="0" y="28"/>
                    <a:pt x="0" y="28"/>
                  </a:cubicBezTo>
                  <a:cubicBezTo>
                    <a:pt x="0" y="62"/>
                    <a:pt x="0" y="62"/>
                    <a:pt x="0" y="62"/>
                  </a:cubicBezTo>
                  <a:cubicBezTo>
                    <a:pt x="0" y="65"/>
                    <a:pt x="2" y="67"/>
                    <a:pt x="5" y="67"/>
                  </a:cubicBezTo>
                  <a:cubicBezTo>
                    <a:pt x="10" y="67"/>
                    <a:pt x="10" y="67"/>
                    <a:pt x="10" y="67"/>
                  </a:cubicBezTo>
                  <a:cubicBezTo>
                    <a:pt x="10" y="120"/>
                    <a:pt x="10" y="120"/>
                    <a:pt x="10" y="120"/>
                  </a:cubicBezTo>
                  <a:cubicBezTo>
                    <a:pt x="52" y="120"/>
                    <a:pt x="52" y="120"/>
                    <a:pt x="52" y="120"/>
                  </a:cubicBezTo>
                  <a:cubicBezTo>
                    <a:pt x="52" y="67"/>
                    <a:pt x="52" y="67"/>
                    <a:pt x="52" y="67"/>
                  </a:cubicBezTo>
                  <a:cubicBezTo>
                    <a:pt x="57" y="67"/>
                    <a:pt x="57" y="67"/>
                    <a:pt x="57" y="67"/>
                  </a:cubicBezTo>
                  <a:cubicBezTo>
                    <a:pt x="59" y="67"/>
                    <a:pt x="62" y="65"/>
                    <a:pt x="62" y="62"/>
                  </a:cubicBezTo>
                  <a:cubicBezTo>
                    <a:pt x="62" y="28"/>
                    <a:pt x="62" y="28"/>
                    <a:pt x="62" y="28"/>
                  </a:cubicBezTo>
                  <a:cubicBezTo>
                    <a:pt x="62" y="28"/>
                    <a:pt x="61" y="28"/>
                    <a:pt x="6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47">
              <a:extLst>
                <a:ext uri="{FF2B5EF4-FFF2-40B4-BE49-F238E27FC236}">
                  <a16:creationId xmlns:a16="http://schemas.microsoft.com/office/drawing/2014/main" id="{FCBFF512-162B-4B53-A15B-F017718736A1}"/>
                </a:ext>
              </a:extLst>
            </p:cNvPr>
            <p:cNvSpPr>
              <a:spLocks/>
            </p:cNvSpPr>
            <p:nvPr/>
          </p:nvSpPr>
          <p:spPr bwMode="auto">
            <a:xfrm>
              <a:off x="9686925" y="5295901"/>
              <a:ext cx="171450" cy="277813"/>
            </a:xfrm>
            <a:custGeom>
              <a:avLst/>
              <a:gdLst>
                <a:gd name="T0" fmla="*/ 46 w 46"/>
                <a:gd name="T1" fmla="*/ 67 h 74"/>
                <a:gd name="T2" fmla="*/ 39 w 46"/>
                <a:gd name="T3" fmla="*/ 74 h 74"/>
                <a:gd name="T4" fmla="*/ 7 w 46"/>
                <a:gd name="T5" fmla="*/ 74 h 74"/>
                <a:gd name="T6" fmla="*/ 0 w 46"/>
                <a:gd name="T7" fmla="*/ 67 h 74"/>
                <a:gd name="T8" fmla="*/ 0 w 46"/>
                <a:gd name="T9" fmla="*/ 7 h 74"/>
                <a:gd name="T10" fmla="*/ 7 w 46"/>
                <a:gd name="T11" fmla="*/ 0 h 74"/>
                <a:gd name="T12" fmla="*/ 39 w 46"/>
                <a:gd name="T13" fmla="*/ 0 h 74"/>
                <a:gd name="T14" fmla="*/ 46 w 46"/>
                <a:gd name="T15" fmla="*/ 7 h 74"/>
                <a:gd name="T16" fmla="*/ 46 w 46"/>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74">
                  <a:moveTo>
                    <a:pt x="46" y="67"/>
                  </a:moveTo>
                  <a:cubicBezTo>
                    <a:pt x="46" y="71"/>
                    <a:pt x="43" y="74"/>
                    <a:pt x="39" y="74"/>
                  </a:cubicBezTo>
                  <a:cubicBezTo>
                    <a:pt x="7" y="74"/>
                    <a:pt x="7" y="74"/>
                    <a:pt x="7" y="74"/>
                  </a:cubicBezTo>
                  <a:cubicBezTo>
                    <a:pt x="4" y="74"/>
                    <a:pt x="0" y="71"/>
                    <a:pt x="0" y="67"/>
                  </a:cubicBezTo>
                  <a:cubicBezTo>
                    <a:pt x="0" y="7"/>
                    <a:pt x="0" y="7"/>
                    <a:pt x="0" y="7"/>
                  </a:cubicBezTo>
                  <a:cubicBezTo>
                    <a:pt x="0" y="4"/>
                    <a:pt x="4" y="0"/>
                    <a:pt x="7" y="0"/>
                  </a:cubicBezTo>
                  <a:cubicBezTo>
                    <a:pt x="39" y="0"/>
                    <a:pt x="39" y="0"/>
                    <a:pt x="39" y="0"/>
                  </a:cubicBezTo>
                  <a:cubicBezTo>
                    <a:pt x="43" y="0"/>
                    <a:pt x="46" y="4"/>
                    <a:pt x="46" y="7"/>
                  </a:cubicBezTo>
                  <a:lnTo>
                    <a:pt x="46"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8">
              <a:extLst>
                <a:ext uri="{FF2B5EF4-FFF2-40B4-BE49-F238E27FC236}">
                  <a16:creationId xmlns:a16="http://schemas.microsoft.com/office/drawing/2014/main" id="{51AF5CBC-3CCD-42DB-8270-E380E76CD504}"/>
                </a:ext>
              </a:extLst>
            </p:cNvPr>
            <p:cNvSpPr>
              <a:spLocks/>
            </p:cNvSpPr>
            <p:nvPr/>
          </p:nvSpPr>
          <p:spPr bwMode="auto">
            <a:xfrm>
              <a:off x="9832975" y="4991101"/>
              <a:ext cx="319088" cy="582613"/>
            </a:xfrm>
            <a:custGeom>
              <a:avLst/>
              <a:gdLst>
                <a:gd name="T0" fmla="*/ 81 w 85"/>
                <a:gd name="T1" fmla="*/ 42 h 155"/>
                <a:gd name="T2" fmla="*/ 50 w 85"/>
                <a:gd name="T3" fmla="*/ 5 h 155"/>
                <a:gd name="T4" fmla="*/ 35 w 85"/>
                <a:gd name="T5" fmla="*/ 5 h 155"/>
                <a:gd name="T6" fmla="*/ 4 w 85"/>
                <a:gd name="T7" fmla="*/ 42 h 155"/>
                <a:gd name="T8" fmla="*/ 8 w 85"/>
                <a:gd name="T9" fmla="*/ 51 h 155"/>
                <a:gd name="T10" fmla="*/ 19 w 85"/>
                <a:gd name="T11" fmla="*/ 51 h 155"/>
                <a:gd name="T12" fmla="*/ 19 w 85"/>
                <a:gd name="T13" fmla="*/ 148 h 155"/>
                <a:gd name="T14" fmla="*/ 26 w 85"/>
                <a:gd name="T15" fmla="*/ 155 h 155"/>
                <a:gd name="T16" fmla="*/ 58 w 85"/>
                <a:gd name="T17" fmla="*/ 155 h 155"/>
                <a:gd name="T18" fmla="*/ 65 w 85"/>
                <a:gd name="T19" fmla="*/ 148 h 155"/>
                <a:gd name="T20" fmla="*/ 65 w 85"/>
                <a:gd name="T21" fmla="*/ 51 h 155"/>
                <a:gd name="T22" fmla="*/ 76 w 85"/>
                <a:gd name="T23" fmla="*/ 51 h 155"/>
                <a:gd name="T24" fmla="*/ 81 w 85"/>
                <a:gd name="T25" fmla="*/ 4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155">
                  <a:moveTo>
                    <a:pt x="81" y="42"/>
                  </a:moveTo>
                  <a:cubicBezTo>
                    <a:pt x="50" y="5"/>
                    <a:pt x="50" y="5"/>
                    <a:pt x="50" y="5"/>
                  </a:cubicBezTo>
                  <a:cubicBezTo>
                    <a:pt x="46" y="0"/>
                    <a:pt x="39" y="0"/>
                    <a:pt x="35" y="5"/>
                  </a:cubicBezTo>
                  <a:cubicBezTo>
                    <a:pt x="4" y="42"/>
                    <a:pt x="4" y="42"/>
                    <a:pt x="4" y="42"/>
                  </a:cubicBezTo>
                  <a:cubicBezTo>
                    <a:pt x="0" y="47"/>
                    <a:pt x="2" y="51"/>
                    <a:pt x="8" y="51"/>
                  </a:cubicBezTo>
                  <a:cubicBezTo>
                    <a:pt x="19" y="51"/>
                    <a:pt x="19" y="51"/>
                    <a:pt x="19" y="51"/>
                  </a:cubicBezTo>
                  <a:cubicBezTo>
                    <a:pt x="19" y="148"/>
                    <a:pt x="19" y="148"/>
                    <a:pt x="19" y="148"/>
                  </a:cubicBezTo>
                  <a:cubicBezTo>
                    <a:pt x="19" y="152"/>
                    <a:pt x="22" y="155"/>
                    <a:pt x="26" y="155"/>
                  </a:cubicBezTo>
                  <a:cubicBezTo>
                    <a:pt x="58" y="155"/>
                    <a:pt x="58" y="155"/>
                    <a:pt x="58" y="155"/>
                  </a:cubicBezTo>
                  <a:cubicBezTo>
                    <a:pt x="62" y="155"/>
                    <a:pt x="65" y="152"/>
                    <a:pt x="65" y="148"/>
                  </a:cubicBezTo>
                  <a:cubicBezTo>
                    <a:pt x="65" y="51"/>
                    <a:pt x="65" y="51"/>
                    <a:pt x="65" y="51"/>
                  </a:cubicBezTo>
                  <a:cubicBezTo>
                    <a:pt x="76" y="51"/>
                    <a:pt x="76" y="51"/>
                    <a:pt x="76" y="51"/>
                  </a:cubicBezTo>
                  <a:cubicBezTo>
                    <a:pt x="83" y="51"/>
                    <a:pt x="85" y="47"/>
                    <a:pt x="8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9" name="Rectangle 78">
            <a:extLst>
              <a:ext uri="{FF2B5EF4-FFF2-40B4-BE49-F238E27FC236}">
                <a16:creationId xmlns:a16="http://schemas.microsoft.com/office/drawing/2014/main" id="{45CDAF14-F015-4640-BA89-F030CB3C237F}"/>
              </a:ext>
            </a:extLst>
          </p:cNvPr>
          <p:cNvSpPr/>
          <p:nvPr/>
        </p:nvSpPr>
        <p:spPr>
          <a:xfrm>
            <a:off x="1056761" y="4778454"/>
            <a:ext cx="2190640" cy="1171154"/>
          </a:xfrm>
          <a:prstGeom prst="rect">
            <a:avLst/>
          </a:prstGeom>
        </p:spPr>
        <p:txBody>
          <a:bodyPr wrap="square">
            <a:spAutoFit/>
          </a:bodyPr>
          <a:lstStyle/>
          <a:p>
            <a:pPr algn="ctr">
              <a:lnSpc>
                <a:spcPct val="150000"/>
              </a:lnSpc>
            </a:pPr>
            <a:r>
              <a:rPr lang="en-US" sz="1200">
                <a:solidFill>
                  <a:schemeClr val="bg2"/>
                </a:solidFill>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solidFill>
                <a:schemeClr val="bg2"/>
              </a:solidFill>
            </a:endParaRPr>
          </a:p>
        </p:txBody>
      </p:sp>
      <p:sp>
        <p:nvSpPr>
          <p:cNvPr id="80" name="TextBox 79">
            <a:extLst>
              <a:ext uri="{FF2B5EF4-FFF2-40B4-BE49-F238E27FC236}">
                <a16:creationId xmlns:a16="http://schemas.microsoft.com/office/drawing/2014/main" id="{3532C448-F5CA-4BD9-B1DE-EF06EC7CBA95}"/>
              </a:ext>
            </a:extLst>
          </p:cNvPr>
          <p:cNvSpPr txBox="1"/>
          <p:nvPr/>
        </p:nvSpPr>
        <p:spPr>
          <a:xfrm>
            <a:off x="1056761" y="4409122"/>
            <a:ext cx="2190638" cy="369332"/>
          </a:xfrm>
          <a:prstGeom prst="rect">
            <a:avLst/>
          </a:prstGeom>
          <a:noFill/>
        </p:spPr>
        <p:txBody>
          <a:bodyPr wrap="square" rtlCol="0">
            <a:spAutoFit/>
          </a:bodyPr>
          <a:lstStyle/>
          <a:p>
            <a:pPr algn="ctr"/>
            <a:r>
              <a:rPr lang="en-ID" b="1">
                <a:solidFill>
                  <a:schemeClr val="bg2"/>
                </a:solidFill>
              </a:rPr>
              <a:t>Services One</a:t>
            </a:r>
          </a:p>
        </p:txBody>
      </p:sp>
      <p:sp>
        <p:nvSpPr>
          <p:cNvPr id="83" name="Rectangle 82">
            <a:extLst>
              <a:ext uri="{FF2B5EF4-FFF2-40B4-BE49-F238E27FC236}">
                <a16:creationId xmlns:a16="http://schemas.microsoft.com/office/drawing/2014/main" id="{A95365DF-E40C-453B-875A-A859A3BF4BDC}"/>
              </a:ext>
            </a:extLst>
          </p:cNvPr>
          <p:cNvSpPr/>
          <p:nvPr/>
        </p:nvSpPr>
        <p:spPr>
          <a:xfrm>
            <a:off x="3979916" y="4778454"/>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4" name="TextBox 83">
            <a:extLst>
              <a:ext uri="{FF2B5EF4-FFF2-40B4-BE49-F238E27FC236}">
                <a16:creationId xmlns:a16="http://schemas.microsoft.com/office/drawing/2014/main" id="{7A573746-52BE-4C0E-8C13-78E1C8BEF265}"/>
              </a:ext>
            </a:extLst>
          </p:cNvPr>
          <p:cNvSpPr txBox="1"/>
          <p:nvPr/>
        </p:nvSpPr>
        <p:spPr>
          <a:xfrm>
            <a:off x="3979917" y="4409122"/>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85" name="Rectangle 84">
            <a:extLst>
              <a:ext uri="{FF2B5EF4-FFF2-40B4-BE49-F238E27FC236}">
                <a16:creationId xmlns:a16="http://schemas.microsoft.com/office/drawing/2014/main" id="{8DF3489B-419D-4E0F-958E-DABE316EBED2}"/>
              </a:ext>
            </a:extLst>
          </p:cNvPr>
          <p:cNvSpPr/>
          <p:nvPr/>
        </p:nvSpPr>
        <p:spPr>
          <a:xfrm>
            <a:off x="6903071" y="4773111"/>
            <a:ext cx="2190640" cy="1171154"/>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
        <p:nvSpPr>
          <p:cNvPr id="86" name="TextBox 85">
            <a:extLst>
              <a:ext uri="{FF2B5EF4-FFF2-40B4-BE49-F238E27FC236}">
                <a16:creationId xmlns:a16="http://schemas.microsoft.com/office/drawing/2014/main" id="{D38094D2-456D-4988-AC68-1F41F2A77BA2}"/>
              </a:ext>
            </a:extLst>
          </p:cNvPr>
          <p:cNvSpPr txBox="1"/>
          <p:nvPr/>
        </p:nvSpPr>
        <p:spPr>
          <a:xfrm>
            <a:off x="6903072" y="4403779"/>
            <a:ext cx="219063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90" name="TextBox 89">
            <a:extLst>
              <a:ext uri="{FF2B5EF4-FFF2-40B4-BE49-F238E27FC236}">
                <a16:creationId xmlns:a16="http://schemas.microsoft.com/office/drawing/2014/main" id="{5E36098F-8FA2-4F7F-B5A6-AFF1E8C35138}"/>
              </a:ext>
            </a:extLst>
          </p:cNvPr>
          <p:cNvSpPr txBox="1"/>
          <p:nvPr/>
        </p:nvSpPr>
        <p:spPr>
          <a:xfrm>
            <a:off x="9597890" y="3731253"/>
            <a:ext cx="1352550" cy="830997"/>
          </a:xfrm>
          <a:prstGeom prst="rect">
            <a:avLst/>
          </a:prstGeom>
          <a:noFill/>
        </p:spPr>
        <p:txBody>
          <a:bodyPr wrap="square" rtlCol="0">
            <a:spAutoFit/>
          </a:bodyPr>
          <a:lstStyle/>
          <a:p>
            <a:r>
              <a:rPr lang="en-ID" sz="4800" b="1">
                <a:gradFill>
                  <a:gsLst>
                    <a:gs pos="0">
                      <a:schemeClr val="accent1"/>
                    </a:gs>
                    <a:gs pos="100000">
                      <a:schemeClr val="accent2"/>
                    </a:gs>
                  </a:gsLst>
                  <a:lin ang="5400000" scaled="1"/>
                </a:gradFill>
              </a:rPr>
              <a:t>6+</a:t>
            </a:r>
          </a:p>
        </p:txBody>
      </p:sp>
      <p:sp>
        <p:nvSpPr>
          <p:cNvPr id="92" name="TextBox 91">
            <a:extLst>
              <a:ext uri="{FF2B5EF4-FFF2-40B4-BE49-F238E27FC236}">
                <a16:creationId xmlns:a16="http://schemas.microsoft.com/office/drawing/2014/main" id="{D27F3C18-B9A9-4A81-9FCE-302356217495}"/>
              </a:ext>
            </a:extLst>
          </p:cNvPr>
          <p:cNvSpPr txBox="1"/>
          <p:nvPr/>
        </p:nvSpPr>
        <p:spPr>
          <a:xfrm>
            <a:off x="9597890" y="4440902"/>
            <a:ext cx="1665611" cy="646331"/>
          </a:xfrm>
          <a:prstGeom prst="rect">
            <a:avLst/>
          </a:prstGeom>
          <a:noFill/>
        </p:spPr>
        <p:txBody>
          <a:bodyPr wrap="square" rtlCol="0">
            <a:spAutoFit/>
          </a:bodyPr>
          <a:lstStyle/>
          <a:p>
            <a:r>
              <a:rPr lang="en-ID" b="1">
                <a:gradFill>
                  <a:gsLst>
                    <a:gs pos="0">
                      <a:schemeClr val="accent1"/>
                    </a:gs>
                    <a:gs pos="100000">
                      <a:schemeClr val="accent2"/>
                    </a:gs>
                  </a:gsLst>
                  <a:lin ang="5400000" scaled="1"/>
                </a:gradFill>
              </a:rPr>
              <a:t>More Of</a:t>
            </a:r>
          </a:p>
          <a:p>
            <a:r>
              <a:rPr lang="en-ID" b="1">
                <a:gradFill>
                  <a:gsLst>
                    <a:gs pos="0">
                      <a:schemeClr val="accent1"/>
                    </a:gs>
                    <a:gs pos="100000">
                      <a:schemeClr val="accent2"/>
                    </a:gs>
                  </a:gsLst>
                  <a:lin ang="5400000" scaled="1"/>
                </a:gradFill>
              </a:rPr>
              <a:t>Our Services</a:t>
            </a:r>
          </a:p>
        </p:txBody>
      </p:sp>
      <p:sp>
        <p:nvSpPr>
          <p:cNvPr id="93" name="Rectangle 92">
            <a:extLst>
              <a:ext uri="{FF2B5EF4-FFF2-40B4-BE49-F238E27FC236}">
                <a16:creationId xmlns:a16="http://schemas.microsoft.com/office/drawing/2014/main" id="{1721F14B-CE6D-4BD4-8EB9-7C431B9A3EA6}"/>
              </a:ext>
            </a:extLst>
          </p:cNvPr>
          <p:cNvSpPr/>
          <p:nvPr/>
        </p:nvSpPr>
        <p:spPr>
          <a:xfrm>
            <a:off x="9597890" y="5087233"/>
            <a:ext cx="2190640" cy="1171154"/>
          </a:xfrm>
          <a:prstGeom prst="rect">
            <a:avLst/>
          </a:prstGeom>
        </p:spPr>
        <p:txBody>
          <a:bodyPr wrap="square">
            <a:spAutoFit/>
          </a:bodyPr>
          <a:lstStyle/>
          <a:p>
            <a:pP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 erat volutpat. Mauris</a:t>
            </a:r>
            <a:endParaRPr lang="en-ID" sz="1200"/>
          </a:p>
        </p:txBody>
      </p:sp>
    </p:spTree>
    <p:extLst>
      <p:ext uri="{BB962C8B-B14F-4D97-AF65-F5344CB8AC3E}">
        <p14:creationId xmlns:p14="http://schemas.microsoft.com/office/powerpoint/2010/main" val="21263994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outVertical)">
                                      <p:cBhvr>
                                        <p:cTn id="7" dur="500"/>
                                        <p:tgtEl>
                                          <p:spTgt spid="7">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arn(outVertical)">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500"/>
                                        <p:tgtEl>
                                          <p:spTgt spid="3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down)">
                                      <p:cBhvr>
                                        <p:cTn id="23" dur="500"/>
                                        <p:tgtEl>
                                          <p:spTgt spid="60"/>
                                        </p:tgtEl>
                                      </p:cBhvr>
                                    </p:animEffect>
                                  </p:childTnLst>
                                </p:cTn>
                              </p:par>
                              <p:par>
                                <p:cTn id="24" presetID="22" presetClass="entr" presetSubtype="4" fill="hold" grpId="0" nodeType="withEffect">
                                  <p:stCondLst>
                                    <p:cond delay="250"/>
                                  </p:stCondLst>
                                  <p:childTnLst>
                                    <p:set>
                                      <p:cBhvr>
                                        <p:cTn id="25" dur="1" fill="hold">
                                          <p:stCondLst>
                                            <p:cond delay="0"/>
                                          </p:stCondLst>
                                        </p:cTn>
                                        <p:tgtEl>
                                          <p:spTgt spid="63"/>
                                        </p:tgtEl>
                                        <p:attrNameLst>
                                          <p:attrName>style.visibility</p:attrName>
                                        </p:attrNameLst>
                                      </p:cBhvr>
                                      <p:to>
                                        <p:strVal val="visible"/>
                                      </p:to>
                                    </p:set>
                                    <p:animEffect transition="in" filter="wipe(down)">
                                      <p:cBhvr>
                                        <p:cTn id="26" dur="500"/>
                                        <p:tgtEl>
                                          <p:spTgt spid="6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64"/>
                                        </p:tgtEl>
                                        <p:attrNameLst>
                                          <p:attrName>style.visibility</p:attrName>
                                        </p:attrNameLst>
                                      </p:cBhvr>
                                      <p:to>
                                        <p:strVal val="visible"/>
                                      </p:to>
                                    </p:set>
                                    <p:animEffect transition="in" filter="wipe(down)">
                                      <p:cBhvr>
                                        <p:cTn id="29" dur="500"/>
                                        <p:tgtEl>
                                          <p:spTgt spid="64"/>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500" fill="hold"/>
                                        <p:tgtEl>
                                          <p:spTgt spid="73"/>
                                        </p:tgtEl>
                                        <p:attrNameLst>
                                          <p:attrName>ppt_w</p:attrName>
                                        </p:attrNameLst>
                                      </p:cBhvr>
                                      <p:tavLst>
                                        <p:tav tm="0">
                                          <p:val>
                                            <p:fltVal val="0"/>
                                          </p:val>
                                        </p:tav>
                                        <p:tav tm="100000">
                                          <p:val>
                                            <p:strVal val="#ppt_w"/>
                                          </p:val>
                                        </p:tav>
                                      </p:tavLst>
                                    </p:anim>
                                    <p:anim calcmode="lin" valueType="num">
                                      <p:cBhvr>
                                        <p:cTn id="44" dur="500" fill="hold"/>
                                        <p:tgtEl>
                                          <p:spTgt spid="73"/>
                                        </p:tgtEl>
                                        <p:attrNameLst>
                                          <p:attrName>ppt_h</p:attrName>
                                        </p:attrNameLst>
                                      </p:cBhvr>
                                      <p:tavLst>
                                        <p:tav tm="0">
                                          <p:val>
                                            <p:fltVal val="0"/>
                                          </p:val>
                                        </p:tav>
                                        <p:tav tm="100000">
                                          <p:val>
                                            <p:strVal val="#ppt_h"/>
                                          </p:val>
                                        </p:tav>
                                      </p:tavLst>
                                    </p:anim>
                                    <p:animEffect transition="in" filter="fade">
                                      <p:cBhvr>
                                        <p:cTn id="45" dur="500"/>
                                        <p:tgtEl>
                                          <p:spTgt spid="73"/>
                                        </p:tgtEl>
                                      </p:cBhvr>
                                    </p:animEffect>
                                  </p:childTnLst>
                                </p:cTn>
                              </p:par>
                            </p:childTnLst>
                          </p:cTn>
                        </p:par>
                        <p:par>
                          <p:cTn id="46" fill="hold">
                            <p:stCondLst>
                              <p:cond delay="3500"/>
                            </p:stCondLst>
                            <p:childTnLst>
                              <p:par>
                                <p:cTn id="47" presetID="16" presetClass="entr" presetSubtype="37" fill="hold" grpId="0"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barn(outVertical)">
                                      <p:cBhvr>
                                        <p:cTn id="49" dur="500"/>
                                        <p:tgtEl>
                                          <p:spTgt spid="80"/>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barn(outVertical)">
                                      <p:cBhvr>
                                        <p:cTn id="52" dur="500"/>
                                        <p:tgtEl>
                                          <p:spTgt spid="84"/>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barn(outVertical)">
                                      <p:cBhvr>
                                        <p:cTn id="55" dur="500"/>
                                        <p:tgtEl>
                                          <p:spTgt spid="86"/>
                                        </p:tgtEl>
                                      </p:cBhvr>
                                    </p:animEffect>
                                  </p:childTnLst>
                                </p:cTn>
                              </p:par>
                            </p:childTnLst>
                          </p:cTn>
                        </p:par>
                        <p:par>
                          <p:cTn id="56" fill="hold">
                            <p:stCondLst>
                              <p:cond delay="4000"/>
                            </p:stCondLst>
                            <p:childTnLst>
                              <p:par>
                                <p:cTn id="57" presetID="22" presetClass="entr" presetSubtype="1"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up)">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wipe(up)">
                                      <p:cBhvr>
                                        <p:cTn id="62" dur="500"/>
                                        <p:tgtEl>
                                          <p:spTgt spid="8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85"/>
                                        </p:tgtEl>
                                        <p:attrNameLst>
                                          <p:attrName>style.visibility</p:attrName>
                                        </p:attrNameLst>
                                      </p:cBhvr>
                                      <p:to>
                                        <p:strVal val="visible"/>
                                      </p:to>
                                    </p:set>
                                    <p:animEffect transition="in" filter="wipe(up)">
                                      <p:cBhvr>
                                        <p:cTn id="65" dur="500"/>
                                        <p:tgtEl>
                                          <p:spTgt spid="85"/>
                                        </p:tgtEl>
                                      </p:cBhvr>
                                    </p:animEffect>
                                  </p:childTnLst>
                                </p:cTn>
                              </p:par>
                            </p:childTnLst>
                          </p:cTn>
                        </p:par>
                        <p:par>
                          <p:cTn id="66" fill="hold">
                            <p:stCondLst>
                              <p:cond delay="4500"/>
                            </p:stCondLst>
                            <p:childTnLst>
                              <p:par>
                                <p:cTn id="67" presetID="22" presetClass="entr" presetSubtype="8" fill="hold" grpId="0"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5000"/>
                            </p:stCondLst>
                            <p:childTnLst>
                              <p:par>
                                <p:cTn id="71" presetID="22" presetClass="entr" presetSubtype="8" fill="hold" grpId="0" nodeType="after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wipe(left)">
                                      <p:cBhvr>
                                        <p:cTn id="73" dur="500"/>
                                        <p:tgtEl>
                                          <p:spTgt spid="92"/>
                                        </p:tgtEl>
                                      </p:cBhvr>
                                    </p:animEffect>
                                  </p:childTnLst>
                                </p:cTn>
                              </p:par>
                            </p:childTnLst>
                          </p:cTn>
                        </p:par>
                        <p:par>
                          <p:cTn id="74" fill="hold">
                            <p:stCondLst>
                              <p:cond delay="5500"/>
                            </p:stCondLst>
                            <p:childTnLst>
                              <p:par>
                                <p:cTn id="75" presetID="22" presetClass="entr" presetSubtype="1"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up)">
                                      <p:cBhvr>
                                        <p:cTn id="7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30" grpId="0"/>
      <p:bldP spid="31" grpId="0"/>
      <p:bldP spid="60" grpId="0" animBg="1"/>
      <p:bldP spid="63" grpId="0" animBg="1"/>
      <p:bldP spid="64" grpId="0" animBg="1"/>
      <p:bldP spid="79" grpId="0"/>
      <p:bldP spid="80" grpId="0"/>
      <p:bldP spid="83" grpId="0"/>
      <p:bldP spid="84" grpId="0"/>
      <p:bldP spid="85" grpId="0"/>
      <p:bldP spid="86" grpId="0"/>
      <p:bldP spid="90" grpId="0"/>
      <p:bldP spid="92" grpId="0"/>
      <p:bldP spid="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a:extLst>
              <a:ext uri="{28A0092B-C50C-407E-A947-70E740481C1C}">
                <a14:useLocalDpi xmlns:a14="http://schemas.microsoft.com/office/drawing/2010/main" val="0"/>
              </a:ext>
            </a:extLst>
          </a:blip>
          <a:srcRect l="50000"/>
          <a:stretch>
            <a:fillRect/>
          </a:stretch>
        </p:blipFill>
        <p:spPr>
          <a:xfrm>
            <a:off x="6096000" y="1"/>
            <a:ext cx="6096000" cy="6857999"/>
          </a:xfrm>
          <a:custGeom>
            <a:avLst/>
            <a:gdLst>
              <a:gd name="connsiteX0" fmla="*/ 899514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 name="connsiteX4" fmla="*/ 0 w 6096000"/>
              <a:gd name="connsiteY4" fmla="*/ 899514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857999">
                <a:moveTo>
                  <a:pt x="899514" y="0"/>
                </a:moveTo>
                <a:lnTo>
                  <a:pt x="6096000" y="0"/>
                </a:lnTo>
                <a:lnTo>
                  <a:pt x="6096000" y="6857999"/>
                </a:lnTo>
                <a:lnTo>
                  <a:pt x="0" y="6857999"/>
                </a:lnTo>
                <a:lnTo>
                  <a:pt x="0" y="899514"/>
                </a:lnTo>
                <a:close/>
              </a:path>
            </a:pathLst>
          </a:custGeom>
        </p:spPr>
      </p:pic>
      <p:sp>
        <p:nvSpPr>
          <p:cNvPr id="62" name="Freeform: Shape 61">
            <a:extLst>
              <a:ext uri="{FF2B5EF4-FFF2-40B4-BE49-F238E27FC236}">
                <a16:creationId xmlns:a16="http://schemas.microsoft.com/office/drawing/2014/main" id="{BFC4397F-D236-4545-9DA9-5020B0B70A1C}"/>
              </a:ext>
            </a:extLst>
          </p:cNvPr>
          <p:cNvSpPr/>
          <p:nvPr/>
        </p:nvSpPr>
        <p:spPr>
          <a:xfrm>
            <a:off x="6096000" y="-4734"/>
            <a:ext cx="6096000" cy="6862733"/>
          </a:xfrm>
          <a:custGeom>
            <a:avLst/>
            <a:gdLst>
              <a:gd name="connsiteX0" fmla="*/ 904248 w 6096000"/>
              <a:gd name="connsiteY0" fmla="*/ 0 h 6862733"/>
              <a:gd name="connsiteX1" fmla="*/ 6096000 w 6096000"/>
              <a:gd name="connsiteY1" fmla="*/ 0 h 6862733"/>
              <a:gd name="connsiteX2" fmla="*/ 6096000 w 6096000"/>
              <a:gd name="connsiteY2" fmla="*/ 6862733 h 6862733"/>
              <a:gd name="connsiteX3" fmla="*/ 0 w 6096000"/>
              <a:gd name="connsiteY3" fmla="*/ 6862733 h 6862733"/>
              <a:gd name="connsiteX4" fmla="*/ 0 w 6096000"/>
              <a:gd name="connsiteY4" fmla="*/ 904248 h 6862733"/>
              <a:gd name="connsiteX5" fmla="*/ 904248 w 6096000"/>
              <a:gd name="connsiteY5" fmla="*/ 0 h 6862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862733">
                <a:moveTo>
                  <a:pt x="904248" y="0"/>
                </a:moveTo>
                <a:lnTo>
                  <a:pt x="6096000" y="0"/>
                </a:lnTo>
                <a:lnTo>
                  <a:pt x="6096000" y="6862733"/>
                </a:lnTo>
                <a:lnTo>
                  <a:pt x="0" y="6862733"/>
                </a:lnTo>
                <a:lnTo>
                  <a:pt x="0" y="904248"/>
                </a:lnTo>
                <a:lnTo>
                  <a:pt x="904248"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5" name="Rectangle 74">
            <a:extLst>
              <a:ext uri="{FF2B5EF4-FFF2-40B4-BE49-F238E27FC236}">
                <a16:creationId xmlns:a16="http://schemas.microsoft.com/office/drawing/2014/main" id="{089AF593-267F-4253-8A61-C92FAB6CF599}"/>
              </a:ext>
            </a:extLst>
          </p:cNvPr>
          <p:cNvSpPr/>
          <p:nvPr/>
        </p:nvSpPr>
        <p:spPr>
          <a:xfrm>
            <a:off x="832406" y="4900748"/>
            <a:ext cx="4872548" cy="704616"/>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Mauris consequat sem at mattis malesuada. Nullam eu tincidunt ex. In eu consectetur ipsum. Aenean nulla enim, </a:t>
            </a:r>
            <a:endParaRPr lang="en-ID" sz="1400"/>
          </a:p>
        </p:txBody>
      </p:sp>
      <p:sp>
        <p:nvSpPr>
          <p:cNvPr id="2" name="Slide Number Placeholder 1">
            <a:extLst>
              <a:ext uri="{FF2B5EF4-FFF2-40B4-BE49-F238E27FC236}">
                <a16:creationId xmlns:a16="http://schemas.microsoft.com/office/drawing/2014/main" id="{E768079A-0AB5-4A83-9118-41D3D7563886}"/>
              </a:ext>
            </a:extLst>
          </p:cNvPr>
          <p:cNvSpPr>
            <a:spLocks noGrp="1"/>
          </p:cNvSpPr>
          <p:nvPr>
            <p:ph type="sldNum" sz="quarter" idx="12"/>
          </p:nvPr>
        </p:nvSpPr>
        <p:spPr/>
        <p:txBody>
          <a:bodyPr/>
          <a:lstStyle/>
          <a:p>
            <a:fld id="{E3813BF9-5145-4417-B95D-FA8627973885}" type="slidenum">
              <a:rPr lang="en-US" smtClean="0"/>
              <a:pPr/>
              <a:t>8</a:t>
            </a:fld>
            <a:endParaRPr lang="en-US"/>
          </a:p>
        </p:txBody>
      </p:sp>
      <p:sp>
        <p:nvSpPr>
          <p:cNvPr id="9" name="Title 8">
            <a:extLst>
              <a:ext uri="{FF2B5EF4-FFF2-40B4-BE49-F238E27FC236}">
                <a16:creationId xmlns:a16="http://schemas.microsoft.com/office/drawing/2014/main" id="{1E5A5B82-4F5F-4DB0-A00F-AF0E4AC61C4C}"/>
              </a:ext>
            </a:extLst>
          </p:cNvPr>
          <p:cNvSpPr>
            <a:spLocks noGrp="1"/>
          </p:cNvSpPr>
          <p:nvPr>
            <p:ph type="ctrTitle"/>
          </p:nvPr>
        </p:nvSpPr>
        <p:spPr/>
        <p:txBody>
          <a:bodyPr/>
          <a:lstStyle/>
          <a:p>
            <a:r>
              <a:rPr lang="en-ID"/>
              <a:t>Our Services</a:t>
            </a:r>
          </a:p>
        </p:txBody>
      </p:sp>
      <p:sp>
        <p:nvSpPr>
          <p:cNvPr id="10" name="Subtitle 9">
            <a:extLst>
              <a:ext uri="{FF2B5EF4-FFF2-40B4-BE49-F238E27FC236}">
                <a16:creationId xmlns:a16="http://schemas.microsoft.com/office/drawing/2014/main" id="{51CF79BE-512C-4C9E-A690-2A8239B06CAF}"/>
              </a:ext>
            </a:extLst>
          </p:cNvPr>
          <p:cNvSpPr>
            <a:spLocks noGrp="1"/>
          </p:cNvSpPr>
          <p:nvPr>
            <p:ph type="subTitle" idx="1"/>
          </p:nvPr>
        </p:nvSpPr>
        <p:spPr/>
        <p:txBody>
          <a:bodyPr/>
          <a:lstStyle/>
          <a:p>
            <a:r>
              <a:rPr lang="en-ID"/>
              <a:t>Insert subtitle right here</a:t>
            </a:r>
          </a:p>
        </p:txBody>
      </p:sp>
      <p:sp>
        <p:nvSpPr>
          <p:cNvPr id="55" name="Freeform: Shape 54">
            <a:extLst>
              <a:ext uri="{FF2B5EF4-FFF2-40B4-BE49-F238E27FC236}">
                <a16:creationId xmlns:a16="http://schemas.microsoft.com/office/drawing/2014/main" id="{0D19FB31-B40F-40BB-9A55-0E1A1F6101B4}"/>
              </a:ext>
            </a:extLst>
          </p:cNvPr>
          <p:cNvSpPr/>
          <p:nvPr/>
        </p:nvSpPr>
        <p:spPr>
          <a:xfrm>
            <a:off x="6096000" y="-14886"/>
            <a:ext cx="914400" cy="10152"/>
          </a:xfrm>
          <a:custGeom>
            <a:avLst/>
            <a:gdLst>
              <a:gd name="connsiteX0" fmla="*/ 0 w 914400"/>
              <a:gd name="connsiteY0" fmla="*/ 0 h 10152"/>
              <a:gd name="connsiteX1" fmla="*/ 914400 w 914400"/>
              <a:gd name="connsiteY1" fmla="*/ 0 h 10152"/>
              <a:gd name="connsiteX2" fmla="*/ 904248 w 914400"/>
              <a:gd name="connsiteY2" fmla="*/ 10152 h 10152"/>
              <a:gd name="connsiteX3" fmla="*/ 0 w 914400"/>
              <a:gd name="connsiteY3" fmla="*/ 10152 h 10152"/>
              <a:gd name="connsiteX4" fmla="*/ 0 w 914400"/>
              <a:gd name="connsiteY4" fmla="*/ 0 h 10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10152">
                <a:moveTo>
                  <a:pt x="0" y="0"/>
                </a:moveTo>
                <a:lnTo>
                  <a:pt x="914400" y="0"/>
                </a:lnTo>
                <a:lnTo>
                  <a:pt x="904248" y="10152"/>
                </a:lnTo>
                <a:lnTo>
                  <a:pt x="0" y="10152"/>
                </a:lnTo>
                <a:lnTo>
                  <a:pt x="0" y="0"/>
                </a:ln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12" name="Group 11">
            <a:extLst>
              <a:ext uri="{FF2B5EF4-FFF2-40B4-BE49-F238E27FC236}">
                <a16:creationId xmlns:a16="http://schemas.microsoft.com/office/drawing/2014/main" id="{B79F92AC-6DD5-4524-B966-AC03EACB54AF}"/>
              </a:ext>
            </a:extLst>
          </p:cNvPr>
          <p:cNvGrpSpPr/>
          <p:nvPr/>
        </p:nvGrpSpPr>
        <p:grpSpPr>
          <a:xfrm>
            <a:off x="7660400" y="4613326"/>
            <a:ext cx="338125" cy="319898"/>
            <a:chOff x="8493125" y="2289175"/>
            <a:chExt cx="854075" cy="808038"/>
          </a:xfrm>
          <a:gradFill>
            <a:gsLst>
              <a:gs pos="0">
                <a:schemeClr val="accent1"/>
              </a:gs>
              <a:gs pos="100000">
                <a:schemeClr val="accent2"/>
              </a:gs>
            </a:gsLst>
            <a:lin ang="5400000" scaled="1"/>
          </a:gradFill>
        </p:grpSpPr>
        <p:sp>
          <p:nvSpPr>
            <p:cNvPr id="13" name="Freeform 24">
              <a:extLst>
                <a:ext uri="{FF2B5EF4-FFF2-40B4-BE49-F238E27FC236}">
                  <a16:creationId xmlns:a16="http://schemas.microsoft.com/office/drawing/2014/main" id="{D768FC67-BCD0-400E-947C-426AD8CC2FB0}"/>
                </a:ext>
              </a:extLst>
            </p:cNvPr>
            <p:cNvSpPr>
              <a:spLocks noEditPoints="1"/>
            </p:cNvSpPr>
            <p:nvPr/>
          </p:nvSpPr>
          <p:spPr bwMode="auto">
            <a:xfrm>
              <a:off x="8493125" y="2762250"/>
              <a:ext cx="854075" cy="334963"/>
            </a:xfrm>
            <a:custGeom>
              <a:avLst/>
              <a:gdLst>
                <a:gd name="T0" fmla="*/ 517 w 538"/>
                <a:gd name="T1" fmla="*/ 57 h 211"/>
                <a:gd name="T2" fmla="*/ 335 w 538"/>
                <a:gd name="T3" fmla="*/ 0 h 211"/>
                <a:gd name="T4" fmla="*/ 299 w 538"/>
                <a:gd name="T5" fmla="*/ 161 h 211"/>
                <a:gd name="T6" fmla="*/ 278 w 538"/>
                <a:gd name="T7" fmla="*/ 33 h 211"/>
                <a:gd name="T8" fmla="*/ 287 w 538"/>
                <a:gd name="T9" fmla="*/ 24 h 211"/>
                <a:gd name="T10" fmla="*/ 304 w 538"/>
                <a:gd name="T11" fmla="*/ 5 h 211"/>
                <a:gd name="T12" fmla="*/ 235 w 538"/>
                <a:gd name="T13" fmla="*/ 5 h 211"/>
                <a:gd name="T14" fmla="*/ 251 w 538"/>
                <a:gd name="T15" fmla="*/ 24 h 211"/>
                <a:gd name="T16" fmla="*/ 261 w 538"/>
                <a:gd name="T17" fmla="*/ 33 h 211"/>
                <a:gd name="T18" fmla="*/ 239 w 538"/>
                <a:gd name="T19" fmla="*/ 161 h 211"/>
                <a:gd name="T20" fmla="*/ 204 w 538"/>
                <a:gd name="T21" fmla="*/ 0 h 211"/>
                <a:gd name="T22" fmla="*/ 20 w 538"/>
                <a:gd name="T23" fmla="*/ 57 h 211"/>
                <a:gd name="T24" fmla="*/ 0 w 538"/>
                <a:gd name="T25" fmla="*/ 211 h 211"/>
                <a:gd name="T26" fmla="*/ 538 w 538"/>
                <a:gd name="T27" fmla="*/ 211 h 211"/>
                <a:gd name="T28" fmla="*/ 517 w 538"/>
                <a:gd name="T29" fmla="*/ 57 h 211"/>
                <a:gd name="T30" fmla="*/ 459 w 538"/>
                <a:gd name="T31" fmla="*/ 156 h 211"/>
                <a:gd name="T32" fmla="*/ 366 w 538"/>
                <a:gd name="T33" fmla="*/ 156 h 211"/>
                <a:gd name="T34" fmla="*/ 366 w 538"/>
                <a:gd name="T35" fmla="*/ 129 h 211"/>
                <a:gd name="T36" fmla="*/ 412 w 538"/>
                <a:gd name="T37" fmla="*/ 122 h 211"/>
                <a:gd name="T38" fmla="*/ 459 w 538"/>
                <a:gd name="T39" fmla="*/ 129 h 211"/>
                <a:gd name="T40" fmla="*/ 459 w 538"/>
                <a:gd name="T41" fmla="*/ 15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38" h="211">
                  <a:moveTo>
                    <a:pt x="517" y="57"/>
                  </a:moveTo>
                  <a:lnTo>
                    <a:pt x="335" y="0"/>
                  </a:lnTo>
                  <a:lnTo>
                    <a:pt x="299" y="161"/>
                  </a:lnTo>
                  <a:lnTo>
                    <a:pt x="278" y="33"/>
                  </a:lnTo>
                  <a:lnTo>
                    <a:pt x="287" y="24"/>
                  </a:lnTo>
                  <a:lnTo>
                    <a:pt x="304" y="5"/>
                  </a:lnTo>
                  <a:lnTo>
                    <a:pt x="235" y="5"/>
                  </a:lnTo>
                  <a:lnTo>
                    <a:pt x="251" y="24"/>
                  </a:lnTo>
                  <a:lnTo>
                    <a:pt x="261" y="33"/>
                  </a:lnTo>
                  <a:lnTo>
                    <a:pt x="239" y="161"/>
                  </a:lnTo>
                  <a:lnTo>
                    <a:pt x="204" y="0"/>
                  </a:lnTo>
                  <a:lnTo>
                    <a:pt x="20" y="57"/>
                  </a:lnTo>
                  <a:lnTo>
                    <a:pt x="0" y="211"/>
                  </a:lnTo>
                  <a:lnTo>
                    <a:pt x="538" y="211"/>
                  </a:lnTo>
                  <a:lnTo>
                    <a:pt x="517" y="57"/>
                  </a:lnTo>
                  <a:close/>
                  <a:moveTo>
                    <a:pt x="459" y="156"/>
                  </a:moveTo>
                  <a:lnTo>
                    <a:pt x="366" y="156"/>
                  </a:lnTo>
                  <a:lnTo>
                    <a:pt x="366" y="129"/>
                  </a:lnTo>
                  <a:lnTo>
                    <a:pt x="412" y="122"/>
                  </a:lnTo>
                  <a:lnTo>
                    <a:pt x="459" y="129"/>
                  </a:lnTo>
                  <a:lnTo>
                    <a:pt x="459"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Oval 25">
              <a:extLst>
                <a:ext uri="{FF2B5EF4-FFF2-40B4-BE49-F238E27FC236}">
                  <a16:creationId xmlns:a16="http://schemas.microsoft.com/office/drawing/2014/main" id="{91414031-33CA-4CBD-B0C1-28010F667FAD}"/>
                </a:ext>
              </a:extLst>
            </p:cNvPr>
            <p:cNvSpPr>
              <a:spLocks noChangeArrowheads="1"/>
            </p:cNvSpPr>
            <p:nvPr/>
          </p:nvSpPr>
          <p:spPr bwMode="auto">
            <a:xfrm>
              <a:off x="8729663" y="2289175"/>
              <a:ext cx="382588" cy="4270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5" name="Group 14">
            <a:extLst>
              <a:ext uri="{FF2B5EF4-FFF2-40B4-BE49-F238E27FC236}">
                <a16:creationId xmlns:a16="http://schemas.microsoft.com/office/drawing/2014/main" id="{EB128F3D-C95C-403B-A4C9-684418F8D802}"/>
              </a:ext>
            </a:extLst>
          </p:cNvPr>
          <p:cNvGrpSpPr/>
          <p:nvPr/>
        </p:nvGrpSpPr>
        <p:grpSpPr>
          <a:xfrm>
            <a:off x="7653788" y="621905"/>
            <a:ext cx="351933" cy="322605"/>
            <a:chOff x="7816850" y="1350963"/>
            <a:chExt cx="895350" cy="820737"/>
          </a:xfrm>
          <a:gradFill>
            <a:gsLst>
              <a:gs pos="0">
                <a:schemeClr val="accent1"/>
              </a:gs>
              <a:gs pos="100000">
                <a:schemeClr val="accent2"/>
              </a:gs>
            </a:gsLst>
            <a:lin ang="5400000" scaled="1"/>
          </a:gradFill>
        </p:grpSpPr>
        <p:sp>
          <p:nvSpPr>
            <p:cNvPr id="16" name="Freeform 29">
              <a:extLst>
                <a:ext uri="{FF2B5EF4-FFF2-40B4-BE49-F238E27FC236}">
                  <a16:creationId xmlns:a16="http://schemas.microsoft.com/office/drawing/2014/main" id="{2C32D77A-DE45-4B8C-B5B7-84807C55EC73}"/>
                </a:ext>
              </a:extLst>
            </p:cNvPr>
            <p:cNvSpPr>
              <a:spLocks/>
            </p:cNvSpPr>
            <p:nvPr/>
          </p:nvSpPr>
          <p:spPr bwMode="auto">
            <a:xfrm>
              <a:off x="7850188" y="1792288"/>
              <a:ext cx="828675" cy="379412"/>
            </a:xfrm>
            <a:custGeom>
              <a:avLst/>
              <a:gdLst>
                <a:gd name="T0" fmla="*/ 119 w 218"/>
                <a:gd name="T1" fmla="*/ 26 h 100"/>
                <a:gd name="T2" fmla="*/ 99 w 218"/>
                <a:gd name="T3" fmla="*/ 26 h 100"/>
                <a:gd name="T4" fmla="*/ 73 w 218"/>
                <a:gd name="T5" fmla="*/ 0 h 100"/>
                <a:gd name="T6" fmla="*/ 0 w 218"/>
                <a:gd name="T7" fmla="*/ 0 h 100"/>
                <a:gd name="T8" fmla="*/ 0 w 218"/>
                <a:gd name="T9" fmla="*/ 70 h 100"/>
                <a:gd name="T10" fmla="*/ 29 w 218"/>
                <a:gd name="T11" fmla="*/ 100 h 100"/>
                <a:gd name="T12" fmla="*/ 189 w 218"/>
                <a:gd name="T13" fmla="*/ 100 h 100"/>
                <a:gd name="T14" fmla="*/ 218 w 218"/>
                <a:gd name="T15" fmla="*/ 70 h 100"/>
                <a:gd name="T16" fmla="*/ 218 w 218"/>
                <a:gd name="T17" fmla="*/ 0 h 100"/>
                <a:gd name="T18" fmla="*/ 145 w 218"/>
                <a:gd name="T19" fmla="*/ 0 h 100"/>
                <a:gd name="T20" fmla="*/ 119 w 218"/>
                <a:gd name="T21" fmla="*/ 2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00">
                  <a:moveTo>
                    <a:pt x="119" y="26"/>
                  </a:moveTo>
                  <a:cubicBezTo>
                    <a:pt x="99" y="26"/>
                    <a:pt x="99" y="26"/>
                    <a:pt x="99" y="26"/>
                  </a:cubicBezTo>
                  <a:cubicBezTo>
                    <a:pt x="85" y="26"/>
                    <a:pt x="73" y="14"/>
                    <a:pt x="73" y="0"/>
                  </a:cubicBezTo>
                  <a:cubicBezTo>
                    <a:pt x="0" y="0"/>
                    <a:pt x="0" y="0"/>
                    <a:pt x="0" y="0"/>
                  </a:cubicBezTo>
                  <a:cubicBezTo>
                    <a:pt x="0" y="70"/>
                    <a:pt x="0" y="70"/>
                    <a:pt x="0" y="70"/>
                  </a:cubicBezTo>
                  <a:cubicBezTo>
                    <a:pt x="0" y="86"/>
                    <a:pt x="13" y="100"/>
                    <a:pt x="29" y="100"/>
                  </a:cubicBezTo>
                  <a:cubicBezTo>
                    <a:pt x="189" y="100"/>
                    <a:pt x="189" y="100"/>
                    <a:pt x="189" y="100"/>
                  </a:cubicBezTo>
                  <a:cubicBezTo>
                    <a:pt x="205" y="100"/>
                    <a:pt x="218" y="86"/>
                    <a:pt x="218" y="70"/>
                  </a:cubicBezTo>
                  <a:cubicBezTo>
                    <a:pt x="218" y="0"/>
                    <a:pt x="218" y="0"/>
                    <a:pt x="218" y="0"/>
                  </a:cubicBezTo>
                  <a:cubicBezTo>
                    <a:pt x="145" y="0"/>
                    <a:pt x="145" y="0"/>
                    <a:pt x="145" y="0"/>
                  </a:cubicBezTo>
                  <a:cubicBezTo>
                    <a:pt x="145" y="14"/>
                    <a:pt x="133" y="26"/>
                    <a:pt x="119"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0">
              <a:extLst>
                <a:ext uri="{FF2B5EF4-FFF2-40B4-BE49-F238E27FC236}">
                  <a16:creationId xmlns:a16="http://schemas.microsoft.com/office/drawing/2014/main" id="{3961E119-DD2F-40F2-8B3B-5A84D628E9C4}"/>
                </a:ext>
              </a:extLst>
            </p:cNvPr>
            <p:cNvSpPr>
              <a:spLocks noEditPoints="1"/>
            </p:cNvSpPr>
            <p:nvPr/>
          </p:nvSpPr>
          <p:spPr bwMode="auto">
            <a:xfrm>
              <a:off x="7816850" y="1350963"/>
              <a:ext cx="895350" cy="498475"/>
            </a:xfrm>
            <a:custGeom>
              <a:avLst/>
              <a:gdLst>
                <a:gd name="T0" fmla="*/ 204 w 236"/>
                <a:gd name="T1" fmla="*/ 44 h 131"/>
                <a:gd name="T2" fmla="*/ 163 w 236"/>
                <a:gd name="T3" fmla="*/ 44 h 131"/>
                <a:gd name="T4" fmla="*/ 163 w 236"/>
                <a:gd name="T5" fmla="*/ 30 h 131"/>
                <a:gd name="T6" fmla="*/ 133 w 236"/>
                <a:gd name="T7" fmla="*/ 0 h 131"/>
                <a:gd name="T8" fmla="*/ 103 w 236"/>
                <a:gd name="T9" fmla="*/ 0 h 131"/>
                <a:gd name="T10" fmla="*/ 73 w 236"/>
                <a:gd name="T11" fmla="*/ 30 h 131"/>
                <a:gd name="T12" fmla="*/ 73 w 236"/>
                <a:gd name="T13" fmla="*/ 44 h 131"/>
                <a:gd name="T14" fmla="*/ 32 w 236"/>
                <a:gd name="T15" fmla="*/ 44 h 131"/>
                <a:gd name="T16" fmla="*/ 0 w 236"/>
                <a:gd name="T17" fmla="*/ 75 h 131"/>
                <a:gd name="T18" fmla="*/ 0 w 236"/>
                <a:gd name="T19" fmla="*/ 106 h 131"/>
                <a:gd name="T20" fmla="*/ 92 w 236"/>
                <a:gd name="T21" fmla="*/ 106 h 131"/>
                <a:gd name="T22" fmla="*/ 92 w 236"/>
                <a:gd name="T23" fmla="*/ 115 h 131"/>
                <a:gd name="T24" fmla="*/ 108 w 236"/>
                <a:gd name="T25" fmla="*/ 131 h 131"/>
                <a:gd name="T26" fmla="*/ 128 w 236"/>
                <a:gd name="T27" fmla="*/ 131 h 131"/>
                <a:gd name="T28" fmla="*/ 144 w 236"/>
                <a:gd name="T29" fmla="*/ 115 h 131"/>
                <a:gd name="T30" fmla="*/ 144 w 236"/>
                <a:gd name="T31" fmla="*/ 106 h 131"/>
                <a:gd name="T32" fmla="*/ 236 w 236"/>
                <a:gd name="T33" fmla="*/ 106 h 131"/>
                <a:gd name="T34" fmla="*/ 236 w 236"/>
                <a:gd name="T35" fmla="*/ 75 h 131"/>
                <a:gd name="T36" fmla="*/ 204 w 236"/>
                <a:gd name="T37" fmla="*/ 44 h 131"/>
                <a:gd name="T38" fmla="*/ 92 w 236"/>
                <a:gd name="T39" fmla="*/ 30 h 131"/>
                <a:gd name="T40" fmla="*/ 103 w 236"/>
                <a:gd name="T41" fmla="*/ 19 h 131"/>
                <a:gd name="T42" fmla="*/ 133 w 236"/>
                <a:gd name="T43" fmla="*/ 19 h 131"/>
                <a:gd name="T44" fmla="*/ 144 w 236"/>
                <a:gd name="T45" fmla="*/ 30 h 131"/>
                <a:gd name="T46" fmla="*/ 144 w 236"/>
                <a:gd name="T47" fmla="*/ 44 h 131"/>
                <a:gd name="T48" fmla="*/ 92 w 236"/>
                <a:gd name="T49" fmla="*/ 44 h 131"/>
                <a:gd name="T50" fmla="*/ 92 w 236"/>
                <a:gd name="T51" fmla="*/ 3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31">
                  <a:moveTo>
                    <a:pt x="204" y="44"/>
                  </a:moveTo>
                  <a:cubicBezTo>
                    <a:pt x="163" y="44"/>
                    <a:pt x="163" y="44"/>
                    <a:pt x="163" y="44"/>
                  </a:cubicBezTo>
                  <a:cubicBezTo>
                    <a:pt x="163" y="30"/>
                    <a:pt x="163" y="30"/>
                    <a:pt x="163" y="30"/>
                  </a:cubicBezTo>
                  <a:cubicBezTo>
                    <a:pt x="163" y="14"/>
                    <a:pt x="150" y="0"/>
                    <a:pt x="133" y="0"/>
                  </a:cubicBezTo>
                  <a:cubicBezTo>
                    <a:pt x="103" y="0"/>
                    <a:pt x="103" y="0"/>
                    <a:pt x="103" y="0"/>
                  </a:cubicBezTo>
                  <a:cubicBezTo>
                    <a:pt x="86" y="0"/>
                    <a:pt x="73" y="14"/>
                    <a:pt x="73" y="30"/>
                  </a:cubicBezTo>
                  <a:cubicBezTo>
                    <a:pt x="73" y="44"/>
                    <a:pt x="73" y="44"/>
                    <a:pt x="73" y="44"/>
                  </a:cubicBezTo>
                  <a:cubicBezTo>
                    <a:pt x="32" y="44"/>
                    <a:pt x="32" y="44"/>
                    <a:pt x="32" y="44"/>
                  </a:cubicBezTo>
                  <a:cubicBezTo>
                    <a:pt x="15" y="44"/>
                    <a:pt x="0" y="58"/>
                    <a:pt x="0" y="75"/>
                  </a:cubicBezTo>
                  <a:cubicBezTo>
                    <a:pt x="0" y="106"/>
                    <a:pt x="0" y="106"/>
                    <a:pt x="0" y="106"/>
                  </a:cubicBezTo>
                  <a:cubicBezTo>
                    <a:pt x="92" y="106"/>
                    <a:pt x="92" y="106"/>
                    <a:pt x="92" y="106"/>
                  </a:cubicBezTo>
                  <a:cubicBezTo>
                    <a:pt x="92" y="115"/>
                    <a:pt x="92" y="115"/>
                    <a:pt x="92" y="115"/>
                  </a:cubicBezTo>
                  <a:cubicBezTo>
                    <a:pt x="92" y="124"/>
                    <a:pt x="99" y="131"/>
                    <a:pt x="108" y="131"/>
                  </a:cubicBezTo>
                  <a:cubicBezTo>
                    <a:pt x="128" y="131"/>
                    <a:pt x="128" y="131"/>
                    <a:pt x="128" y="131"/>
                  </a:cubicBezTo>
                  <a:cubicBezTo>
                    <a:pt x="137" y="131"/>
                    <a:pt x="144" y="124"/>
                    <a:pt x="144" y="115"/>
                  </a:cubicBezTo>
                  <a:cubicBezTo>
                    <a:pt x="144" y="106"/>
                    <a:pt x="144" y="106"/>
                    <a:pt x="144" y="106"/>
                  </a:cubicBezTo>
                  <a:cubicBezTo>
                    <a:pt x="236" y="106"/>
                    <a:pt x="236" y="106"/>
                    <a:pt x="236" y="106"/>
                  </a:cubicBezTo>
                  <a:cubicBezTo>
                    <a:pt x="236" y="75"/>
                    <a:pt x="236" y="75"/>
                    <a:pt x="236" y="75"/>
                  </a:cubicBezTo>
                  <a:cubicBezTo>
                    <a:pt x="236" y="58"/>
                    <a:pt x="221" y="44"/>
                    <a:pt x="204" y="44"/>
                  </a:cubicBezTo>
                  <a:close/>
                  <a:moveTo>
                    <a:pt x="92" y="30"/>
                  </a:moveTo>
                  <a:cubicBezTo>
                    <a:pt x="92" y="24"/>
                    <a:pt x="97" y="19"/>
                    <a:pt x="103" y="19"/>
                  </a:cubicBezTo>
                  <a:cubicBezTo>
                    <a:pt x="133" y="19"/>
                    <a:pt x="133" y="19"/>
                    <a:pt x="133" y="19"/>
                  </a:cubicBezTo>
                  <a:cubicBezTo>
                    <a:pt x="139" y="19"/>
                    <a:pt x="144" y="24"/>
                    <a:pt x="144" y="30"/>
                  </a:cubicBezTo>
                  <a:cubicBezTo>
                    <a:pt x="144" y="44"/>
                    <a:pt x="144" y="44"/>
                    <a:pt x="144" y="44"/>
                  </a:cubicBezTo>
                  <a:cubicBezTo>
                    <a:pt x="92" y="44"/>
                    <a:pt x="92" y="44"/>
                    <a:pt x="92" y="44"/>
                  </a:cubicBezTo>
                  <a:lnTo>
                    <a:pt x="9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a:extLst>
              <a:ext uri="{FF2B5EF4-FFF2-40B4-BE49-F238E27FC236}">
                <a16:creationId xmlns:a16="http://schemas.microsoft.com/office/drawing/2014/main" id="{64738651-A387-4818-9F8C-A0F27923EABB}"/>
              </a:ext>
            </a:extLst>
          </p:cNvPr>
          <p:cNvGrpSpPr/>
          <p:nvPr/>
        </p:nvGrpSpPr>
        <p:grpSpPr>
          <a:xfrm>
            <a:off x="10458469" y="4654791"/>
            <a:ext cx="343040" cy="236969"/>
            <a:chOff x="3092451" y="1625601"/>
            <a:chExt cx="241300" cy="166688"/>
          </a:xfrm>
          <a:gradFill>
            <a:gsLst>
              <a:gs pos="0">
                <a:schemeClr val="accent1"/>
              </a:gs>
              <a:gs pos="100000">
                <a:schemeClr val="accent2"/>
              </a:gs>
            </a:gsLst>
            <a:lin ang="5400000" scaled="1"/>
          </a:gradFill>
        </p:grpSpPr>
        <p:sp>
          <p:nvSpPr>
            <p:cNvPr id="19" name="Freeform 112">
              <a:extLst>
                <a:ext uri="{FF2B5EF4-FFF2-40B4-BE49-F238E27FC236}">
                  <a16:creationId xmlns:a16="http://schemas.microsoft.com/office/drawing/2014/main" id="{2C1792A7-F616-4977-8ECA-65A96CA90971}"/>
                </a:ext>
              </a:extLst>
            </p:cNvPr>
            <p:cNvSpPr>
              <a:spLocks/>
            </p:cNvSpPr>
            <p:nvPr/>
          </p:nvSpPr>
          <p:spPr bwMode="auto">
            <a:xfrm>
              <a:off x="3092451" y="1625601"/>
              <a:ext cx="165100" cy="166688"/>
            </a:xfrm>
            <a:custGeom>
              <a:avLst/>
              <a:gdLst>
                <a:gd name="T0" fmla="*/ 40 w 44"/>
                <a:gd name="T1" fmla="*/ 0 h 44"/>
                <a:gd name="T2" fmla="*/ 4 w 44"/>
                <a:gd name="T3" fmla="*/ 0 h 44"/>
                <a:gd name="T4" fmla="*/ 0 w 44"/>
                <a:gd name="T5" fmla="*/ 4 h 44"/>
                <a:gd name="T6" fmla="*/ 0 w 44"/>
                <a:gd name="T7" fmla="*/ 40 h 44"/>
                <a:gd name="T8" fmla="*/ 4 w 44"/>
                <a:gd name="T9" fmla="*/ 44 h 44"/>
                <a:gd name="T10" fmla="*/ 40 w 44"/>
                <a:gd name="T11" fmla="*/ 44 h 44"/>
                <a:gd name="T12" fmla="*/ 44 w 44"/>
                <a:gd name="T13" fmla="*/ 40 h 44"/>
                <a:gd name="T14" fmla="*/ 44 w 44"/>
                <a:gd name="T15" fmla="*/ 4 h 44"/>
                <a:gd name="T16" fmla="*/ 40 w 44"/>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4">
                  <a:moveTo>
                    <a:pt x="40" y="0"/>
                  </a:moveTo>
                  <a:cubicBezTo>
                    <a:pt x="4" y="0"/>
                    <a:pt x="4" y="0"/>
                    <a:pt x="4" y="0"/>
                  </a:cubicBezTo>
                  <a:cubicBezTo>
                    <a:pt x="2" y="0"/>
                    <a:pt x="0" y="2"/>
                    <a:pt x="0" y="4"/>
                  </a:cubicBezTo>
                  <a:cubicBezTo>
                    <a:pt x="0" y="40"/>
                    <a:pt x="0" y="40"/>
                    <a:pt x="0" y="40"/>
                  </a:cubicBezTo>
                  <a:cubicBezTo>
                    <a:pt x="0" y="42"/>
                    <a:pt x="2" y="44"/>
                    <a:pt x="4" y="44"/>
                  </a:cubicBezTo>
                  <a:cubicBezTo>
                    <a:pt x="40" y="44"/>
                    <a:pt x="40" y="44"/>
                    <a:pt x="40" y="44"/>
                  </a:cubicBezTo>
                  <a:cubicBezTo>
                    <a:pt x="42" y="44"/>
                    <a:pt x="44" y="42"/>
                    <a:pt x="44" y="40"/>
                  </a:cubicBezTo>
                  <a:cubicBezTo>
                    <a:pt x="44" y="4"/>
                    <a:pt x="44" y="4"/>
                    <a:pt x="44" y="4"/>
                  </a:cubicBezTo>
                  <a:cubicBezTo>
                    <a:pt x="44" y="2"/>
                    <a:pt x="42"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113">
              <a:extLst>
                <a:ext uri="{FF2B5EF4-FFF2-40B4-BE49-F238E27FC236}">
                  <a16:creationId xmlns:a16="http://schemas.microsoft.com/office/drawing/2014/main" id="{983996C5-37BB-49F4-841C-FA61DD82C232}"/>
                </a:ext>
              </a:extLst>
            </p:cNvPr>
            <p:cNvSpPr>
              <a:spLocks/>
            </p:cNvSpPr>
            <p:nvPr/>
          </p:nvSpPr>
          <p:spPr bwMode="auto">
            <a:xfrm>
              <a:off x="3273426" y="1649413"/>
              <a:ext cx="60325" cy="119063"/>
            </a:xfrm>
            <a:custGeom>
              <a:avLst/>
              <a:gdLst>
                <a:gd name="T0" fmla="*/ 13 w 16"/>
                <a:gd name="T1" fmla="*/ 1 h 32"/>
                <a:gd name="T2" fmla="*/ 5 w 16"/>
                <a:gd name="T3" fmla="*/ 5 h 32"/>
                <a:gd name="T4" fmla="*/ 0 w 16"/>
                <a:gd name="T5" fmla="*/ 8 h 32"/>
                <a:gd name="T6" fmla="*/ 0 w 16"/>
                <a:gd name="T7" fmla="*/ 23 h 32"/>
                <a:gd name="T8" fmla="*/ 5 w 16"/>
                <a:gd name="T9" fmla="*/ 27 h 32"/>
                <a:gd name="T10" fmla="*/ 13 w 16"/>
                <a:gd name="T11" fmla="*/ 31 h 32"/>
                <a:gd name="T12" fmla="*/ 16 w 16"/>
                <a:gd name="T13" fmla="*/ 29 h 32"/>
                <a:gd name="T14" fmla="*/ 16 w 16"/>
                <a:gd name="T15" fmla="*/ 3 h 32"/>
                <a:gd name="T16" fmla="*/ 13 w 16"/>
                <a:gd name="T17"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32">
                  <a:moveTo>
                    <a:pt x="13" y="1"/>
                  </a:moveTo>
                  <a:cubicBezTo>
                    <a:pt x="5" y="5"/>
                    <a:pt x="5" y="5"/>
                    <a:pt x="5" y="5"/>
                  </a:cubicBezTo>
                  <a:cubicBezTo>
                    <a:pt x="4" y="6"/>
                    <a:pt x="2" y="7"/>
                    <a:pt x="0" y="8"/>
                  </a:cubicBezTo>
                  <a:cubicBezTo>
                    <a:pt x="0" y="23"/>
                    <a:pt x="0" y="23"/>
                    <a:pt x="0" y="23"/>
                  </a:cubicBezTo>
                  <a:cubicBezTo>
                    <a:pt x="2" y="24"/>
                    <a:pt x="4" y="26"/>
                    <a:pt x="5" y="27"/>
                  </a:cubicBezTo>
                  <a:cubicBezTo>
                    <a:pt x="13" y="31"/>
                    <a:pt x="13" y="31"/>
                    <a:pt x="13" y="31"/>
                  </a:cubicBezTo>
                  <a:cubicBezTo>
                    <a:pt x="14" y="32"/>
                    <a:pt x="16" y="31"/>
                    <a:pt x="16" y="29"/>
                  </a:cubicBezTo>
                  <a:cubicBezTo>
                    <a:pt x="16" y="3"/>
                    <a:pt x="16" y="3"/>
                    <a:pt x="16" y="3"/>
                  </a:cubicBezTo>
                  <a:cubicBezTo>
                    <a:pt x="16" y="1"/>
                    <a:pt x="14"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1" name="Freeform 153">
            <a:extLst>
              <a:ext uri="{FF2B5EF4-FFF2-40B4-BE49-F238E27FC236}">
                <a16:creationId xmlns:a16="http://schemas.microsoft.com/office/drawing/2014/main" id="{10E3DDE1-3A3F-4868-A754-A7F9FE3A8D41}"/>
              </a:ext>
            </a:extLst>
          </p:cNvPr>
          <p:cNvSpPr>
            <a:spLocks/>
          </p:cNvSpPr>
          <p:nvPr/>
        </p:nvSpPr>
        <p:spPr bwMode="auto">
          <a:xfrm>
            <a:off x="10464111" y="2581073"/>
            <a:ext cx="331756" cy="331756"/>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322">
            <a:extLst>
              <a:ext uri="{FF2B5EF4-FFF2-40B4-BE49-F238E27FC236}">
                <a16:creationId xmlns:a16="http://schemas.microsoft.com/office/drawing/2014/main" id="{1AA79916-A9FE-4B77-9C1B-1A1018C53036}"/>
              </a:ext>
            </a:extLst>
          </p:cNvPr>
          <p:cNvSpPr>
            <a:spLocks/>
          </p:cNvSpPr>
          <p:nvPr/>
        </p:nvSpPr>
        <p:spPr bwMode="auto">
          <a:xfrm>
            <a:off x="7669226" y="2576559"/>
            <a:ext cx="320471" cy="340784"/>
          </a:xfrm>
          <a:custGeom>
            <a:avLst/>
            <a:gdLst>
              <a:gd name="T0" fmla="*/ 32 w 60"/>
              <a:gd name="T1" fmla="*/ 4 h 64"/>
              <a:gd name="T2" fmla="*/ 32 w 60"/>
              <a:gd name="T3" fmla="*/ 2 h 64"/>
              <a:gd name="T4" fmla="*/ 30 w 60"/>
              <a:gd name="T5" fmla="*/ 0 h 64"/>
              <a:gd name="T6" fmla="*/ 28 w 60"/>
              <a:gd name="T7" fmla="*/ 2 h 64"/>
              <a:gd name="T8" fmla="*/ 28 w 60"/>
              <a:gd name="T9" fmla="*/ 4 h 64"/>
              <a:gd name="T10" fmla="*/ 0 w 60"/>
              <a:gd name="T11" fmla="*/ 34 h 64"/>
              <a:gd name="T12" fmla="*/ 0 w 60"/>
              <a:gd name="T13" fmla="*/ 36 h 64"/>
              <a:gd name="T14" fmla="*/ 0 w 60"/>
              <a:gd name="T15" fmla="*/ 36 h 64"/>
              <a:gd name="T16" fmla="*/ 10 w 60"/>
              <a:gd name="T17" fmla="*/ 28 h 64"/>
              <a:gd name="T18" fmla="*/ 20 w 60"/>
              <a:gd name="T19" fmla="*/ 36 h 64"/>
              <a:gd name="T20" fmla="*/ 20 w 60"/>
              <a:gd name="T21" fmla="*/ 36 h 64"/>
              <a:gd name="T22" fmla="*/ 28 w 60"/>
              <a:gd name="T23" fmla="*/ 28 h 64"/>
              <a:gd name="T24" fmla="*/ 28 w 60"/>
              <a:gd name="T25" fmla="*/ 50 h 64"/>
              <a:gd name="T26" fmla="*/ 22 w 60"/>
              <a:gd name="T27" fmla="*/ 60 h 64"/>
              <a:gd name="T28" fmla="*/ 16 w 60"/>
              <a:gd name="T29" fmla="*/ 54 h 64"/>
              <a:gd name="T30" fmla="*/ 14 w 60"/>
              <a:gd name="T31" fmla="*/ 52 h 64"/>
              <a:gd name="T32" fmla="*/ 12 w 60"/>
              <a:gd name="T33" fmla="*/ 54 h 64"/>
              <a:gd name="T34" fmla="*/ 22 w 60"/>
              <a:gd name="T35" fmla="*/ 64 h 64"/>
              <a:gd name="T36" fmla="*/ 32 w 60"/>
              <a:gd name="T37" fmla="*/ 50 h 64"/>
              <a:gd name="T38" fmla="*/ 32 w 60"/>
              <a:gd name="T39" fmla="*/ 28 h 64"/>
              <a:gd name="T40" fmla="*/ 40 w 60"/>
              <a:gd name="T41" fmla="*/ 36 h 64"/>
              <a:gd name="T42" fmla="*/ 40 w 60"/>
              <a:gd name="T43" fmla="*/ 36 h 64"/>
              <a:gd name="T44" fmla="*/ 50 w 60"/>
              <a:gd name="T45" fmla="*/ 28 h 64"/>
              <a:gd name="T46" fmla="*/ 60 w 60"/>
              <a:gd name="T47" fmla="*/ 36 h 64"/>
              <a:gd name="T48" fmla="*/ 60 w 60"/>
              <a:gd name="T49" fmla="*/ 36 h 64"/>
              <a:gd name="T50" fmla="*/ 60 w 60"/>
              <a:gd name="T51" fmla="*/ 34 h 64"/>
              <a:gd name="T52" fmla="*/ 32 w 60"/>
              <a:gd name="T5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64">
                <a:moveTo>
                  <a:pt x="32" y="4"/>
                </a:moveTo>
                <a:cubicBezTo>
                  <a:pt x="32" y="2"/>
                  <a:pt x="32" y="2"/>
                  <a:pt x="32" y="2"/>
                </a:cubicBezTo>
                <a:cubicBezTo>
                  <a:pt x="32" y="1"/>
                  <a:pt x="31" y="0"/>
                  <a:pt x="30" y="0"/>
                </a:cubicBezTo>
                <a:cubicBezTo>
                  <a:pt x="29" y="0"/>
                  <a:pt x="28" y="1"/>
                  <a:pt x="28" y="2"/>
                </a:cubicBezTo>
                <a:cubicBezTo>
                  <a:pt x="28" y="4"/>
                  <a:pt x="28" y="4"/>
                  <a:pt x="28" y="4"/>
                </a:cubicBezTo>
                <a:cubicBezTo>
                  <a:pt x="12" y="5"/>
                  <a:pt x="0" y="18"/>
                  <a:pt x="0" y="34"/>
                </a:cubicBezTo>
                <a:cubicBezTo>
                  <a:pt x="0" y="35"/>
                  <a:pt x="0" y="35"/>
                  <a:pt x="0" y="36"/>
                </a:cubicBezTo>
                <a:cubicBezTo>
                  <a:pt x="0" y="36"/>
                  <a:pt x="0" y="36"/>
                  <a:pt x="0" y="36"/>
                </a:cubicBezTo>
                <a:cubicBezTo>
                  <a:pt x="1" y="31"/>
                  <a:pt x="5" y="28"/>
                  <a:pt x="10" y="28"/>
                </a:cubicBezTo>
                <a:cubicBezTo>
                  <a:pt x="15" y="28"/>
                  <a:pt x="19" y="31"/>
                  <a:pt x="20" y="36"/>
                </a:cubicBezTo>
                <a:cubicBezTo>
                  <a:pt x="20" y="36"/>
                  <a:pt x="20" y="36"/>
                  <a:pt x="20" y="36"/>
                </a:cubicBezTo>
                <a:cubicBezTo>
                  <a:pt x="21" y="32"/>
                  <a:pt x="24" y="29"/>
                  <a:pt x="28" y="28"/>
                </a:cubicBezTo>
                <a:cubicBezTo>
                  <a:pt x="28" y="50"/>
                  <a:pt x="28" y="50"/>
                  <a:pt x="28" y="50"/>
                </a:cubicBezTo>
                <a:cubicBezTo>
                  <a:pt x="28" y="60"/>
                  <a:pt x="26" y="60"/>
                  <a:pt x="22" y="60"/>
                </a:cubicBezTo>
                <a:cubicBezTo>
                  <a:pt x="16" y="60"/>
                  <a:pt x="16" y="58"/>
                  <a:pt x="16" y="54"/>
                </a:cubicBezTo>
                <a:cubicBezTo>
                  <a:pt x="16" y="53"/>
                  <a:pt x="15" y="52"/>
                  <a:pt x="14" y="52"/>
                </a:cubicBezTo>
                <a:cubicBezTo>
                  <a:pt x="13" y="52"/>
                  <a:pt x="12" y="53"/>
                  <a:pt x="12" y="54"/>
                </a:cubicBezTo>
                <a:cubicBezTo>
                  <a:pt x="12" y="58"/>
                  <a:pt x="12" y="64"/>
                  <a:pt x="22" y="64"/>
                </a:cubicBezTo>
                <a:cubicBezTo>
                  <a:pt x="27" y="64"/>
                  <a:pt x="32" y="63"/>
                  <a:pt x="32" y="50"/>
                </a:cubicBezTo>
                <a:cubicBezTo>
                  <a:pt x="32" y="28"/>
                  <a:pt x="32" y="28"/>
                  <a:pt x="32" y="28"/>
                </a:cubicBezTo>
                <a:cubicBezTo>
                  <a:pt x="36" y="29"/>
                  <a:pt x="39" y="32"/>
                  <a:pt x="40" y="36"/>
                </a:cubicBezTo>
                <a:cubicBezTo>
                  <a:pt x="40" y="36"/>
                  <a:pt x="40" y="36"/>
                  <a:pt x="40" y="36"/>
                </a:cubicBezTo>
                <a:cubicBezTo>
                  <a:pt x="41" y="31"/>
                  <a:pt x="45" y="28"/>
                  <a:pt x="50" y="28"/>
                </a:cubicBezTo>
                <a:cubicBezTo>
                  <a:pt x="55" y="28"/>
                  <a:pt x="59" y="31"/>
                  <a:pt x="60" y="36"/>
                </a:cubicBezTo>
                <a:cubicBezTo>
                  <a:pt x="60" y="36"/>
                  <a:pt x="60" y="36"/>
                  <a:pt x="60" y="36"/>
                </a:cubicBezTo>
                <a:cubicBezTo>
                  <a:pt x="60" y="35"/>
                  <a:pt x="60" y="35"/>
                  <a:pt x="60" y="34"/>
                </a:cubicBezTo>
                <a:cubicBezTo>
                  <a:pt x="60" y="18"/>
                  <a:pt x="48" y="5"/>
                  <a:pt x="32" y="4"/>
                </a:cubicBezTo>
                <a:close/>
              </a:path>
            </a:pathLst>
          </a:custGeom>
          <a:gradFill>
            <a:gsLst>
              <a:gs pos="0">
                <a:schemeClr val="accent1"/>
              </a:gs>
              <a:gs pos="100000">
                <a:schemeClr val="accent2"/>
              </a:gs>
            </a:gsLst>
            <a:lin ang="5400000" scaled="1"/>
          </a:gradFill>
          <a:ln>
            <a:noFill/>
          </a:ln>
        </p:spPr>
        <p:txBody>
          <a:bodyPr vert="horz" wrap="square" lIns="91440" tIns="45720" rIns="91440" bIns="45720" numCol="1" anchor="t" anchorCtr="0" compatLnSpc="1">
            <a:prstTxWarp prst="textNoShape">
              <a:avLst/>
            </a:prstTxWarp>
          </a:bodyPr>
          <a:lstStyle/>
          <a:p>
            <a:endParaRPr lang="id-ID"/>
          </a:p>
        </p:txBody>
      </p:sp>
      <p:grpSp>
        <p:nvGrpSpPr>
          <p:cNvPr id="23" name="Group 22">
            <a:extLst>
              <a:ext uri="{FF2B5EF4-FFF2-40B4-BE49-F238E27FC236}">
                <a16:creationId xmlns:a16="http://schemas.microsoft.com/office/drawing/2014/main" id="{15CF34FE-01C8-496D-8828-797E6E1DEB69}"/>
              </a:ext>
            </a:extLst>
          </p:cNvPr>
          <p:cNvGrpSpPr/>
          <p:nvPr/>
        </p:nvGrpSpPr>
        <p:grpSpPr>
          <a:xfrm>
            <a:off x="10468288" y="704100"/>
            <a:ext cx="323402" cy="266415"/>
            <a:chOff x="9120188" y="247650"/>
            <a:chExt cx="720725" cy="593725"/>
          </a:xfrm>
          <a:gradFill>
            <a:gsLst>
              <a:gs pos="0">
                <a:schemeClr val="accent1"/>
              </a:gs>
              <a:gs pos="100000">
                <a:schemeClr val="accent2"/>
              </a:gs>
            </a:gsLst>
            <a:lin ang="5400000" scaled="1"/>
          </a:gradFill>
        </p:grpSpPr>
        <p:sp>
          <p:nvSpPr>
            <p:cNvPr id="24" name="Freeform 5">
              <a:extLst>
                <a:ext uri="{FF2B5EF4-FFF2-40B4-BE49-F238E27FC236}">
                  <a16:creationId xmlns:a16="http://schemas.microsoft.com/office/drawing/2014/main" id="{F49BE248-0821-4F8B-8A2A-024810A44D87}"/>
                </a:ext>
              </a:extLst>
            </p:cNvPr>
            <p:cNvSpPr>
              <a:spLocks noEditPoints="1"/>
            </p:cNvSpPr>
            <p:nvPr/>
          </p:nvSpPr>
          <p:spPr bwMode="auto">
            <a:xfrm>
              <a:off x="9120188" y="247650"/>
              <a:ext cx="720725" cy="593725"/>
            </a:xfrm>
            <a:custGeom>
              <a:avLst/>
              <a:gdLst>
                <a:gd name="T0" fmla="*/ 1401 w 1518"/>
                <a:gd name="T1" fmla="*/ 273 h 1251"/>
                <a:gd name="T2" fmla="*/ 1066 w 1518"/>
                <a:gd name="T3" fmla="*/ 273 h 1251"/>
                <a:gd name="T4" fmla="*/ 1014 w 1518"/>
                <a:gd name="T5" fmla="*/ 38 h 1251"/>
                <a:gd name="T6" fmla="*/ 974 w 1518"/>
                <a:gd name="T7" fmla="*/ 0 h 1251"/>
                <a:gd name="T8" fmla="*/ 558 w 1518"/>
                <a:gd name="T9" fmla="*/ 0 h 1251"/>
                <a:gd name="T10" fmla="*/ 518 w 1518"/>
                <a:gd name="T11" fmla="*/ 37 h 1251"/>
                <a:gd name="T12" fmla="*/ 466 w 1518"/>
                <a:gd name="T13" fmla="*/ 273 h 1251"/>
                <a:gd name="T14" fmla="*/ 118 w 1518"/>
                <a:gd name="T15" fmla="*/ 273 h 1251"/>
                <a:gd name="T16" fmla="*/ 0 w 1518"/>
                <a:gd name="T17" fmla="*/ 381 h 1251"/>
                <a:gd name="T18" fmla="*/ 0 w 1518"/>
                <a:gd name="T19" fmla="*/ 1127 h 1251"/>
                <a:gd name="T20" fmla="*/ 118 w 1518"/>
                <a:gd name="T21" fmla="*/ 1251 h 1251"/>
                <a:gd name="T22" fmla="*/ 1401 w 1518"/>
                <a:gd name="T23" fmla="*/ 1251 h 1251"/>
                <a:gd name="T24" fmla="*/ 1518 w 1518"/>
                <a:gd name="T25" fmla="*/ 1127 h 1251"/>
                <a:gd name="T26" fmla="*/ 1518 w 1518"/>
                <a:gd name="T27" fmla="*/ 381 h 1251"/>
                <a:gd name="T28" fmla="*/ 1401 w 1518"/>
                <a:gd name="T29" fmla="*/ 273 h 1251"/>
                <a:gd name="T30" fmla="*/ 766 w 1518"/>
                <a:gd name="T31" fmla="*/ 1127 h 1251"/>
                <a:gd name="T32" fmla="*/ 380 w 1518"/>
                <a:gd name="T33" fmla="*/ 740 h 1251"/>
                <a:gd name="T34" fmla="*/ 766 w 1518"/>
                <a:gd name="T35" fmla="*/ 354 h 1251"/>
                <a:gd name="T36" fmla="*/ 1153 w 1518"/>
                <a:gd name="T37" fmla="*/ 740 h 1251"/>
                <a:gd name="T38" fmla="*/ 766 w 1518"/>
                <a:gd name="T39" fmla="*/ 1127 h 1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18" h="1251">
                  <a:moveTo>
                    <a:pt x="1401" y="273"/>
                  </a:moveTo>
                  <a:cubicBezTo>
                    <a:pt x="1066" y="273"/>
                    <a:pt x="1066" y="273"/>
                    <a:pt x="1066" y="273"/>
                  </a:cubicBezTo>
                  <a:cubicBezTo>
                    <a:pt x="1014" y="38"/>
                    <a:pt x="1014" y="38"/>
                    <a:pt x="1014" y="38"/>
                  </a:cubicBezTo>
                  <a:cubicBezTo>
                    <a:pt x="1010" y="20"/>
                    <a:pt x="992" y="0"/>
                    <a:pt x="974" y="0"/>
                  </a:cubicBezTo>
                  <a:cubicBezTo>
                    <a:pt x="558" y="0"/>
                    <a:pt x="558" y="0"/>
                    <a:pt x="558" y="0"/>
                  </a:cubicBezTo>
                  <a:cubicBezTo>
                    <a:pt x="540" y="0"/>
                    <a:pt x="522" y="19"/>
                    <a:pt x="518" y="37"/>
                  </a:cubicBezTo>
                  <a:cubicBezTo>
                    <a:pt x="466" y="273"/>
                    <a:pt x="466" y="273"/>
                    <a:pt x="466" y="273"/>
                  </a:cubicBezTo>
                  <a:cubicBezTo>
                    <a:pt x="118" y="273"/>
                    <a:pt x="118" y="273"/>
                    <a:pt x="118" y="273"/>
                  </a:cubicBezTo>
                  <a:cubicBezTo>
                    <a:pt x="53" y="273"/>
                    <a:pt x="0" y="317"/>
                    <a:pt x="0" y="381"/>
                  </a:cubicBezTo>
                  <a:cubicBezTo>
                    <a:pt x="0" y="1127"/>
                    <a:pt x="0" y="1127"/>
                    <a:pt x="0" y="1127"/>
                  </a:cubicBezTo>
                  <a:cubicBezTo>
                    <a:pt x="0" y="1191"/>
                    <a:pt x="53" y="1251"/>
                    <a:pt x="118" y="1251"/>
                  </a:cubicBezTo>
                  <a:cubicBezTo>
                    <a:pt x="1401" y="1251"/>
                    <a:pt x="1401" y="1251"/>
                    <a:pt x="1401" y="1251"/>
                  </a:cubicBezTo>
                  <a:cubicBezTo>
                    <a:pt x="1466" y="1251"/>
                    <a:pt x="1518" y="1191"/>
                    <a:pt x="1518" y="1127"/>
                  </a:cubicBezTo>
                  <a:cubicBezTo>
                    <a:pt x="1518" y="381"/>
                    <a:pt x="1518" y="381"/>
                    <a:pt x="1518" y="381"/>
                  </a:cubicBezTo>
                  <a:cubicBezTo>
                    <a:pt x="1518" y="317"/>
                    <a:pt x="1466" y="273"/>
                    <a:pt x="1401" y="273"/>
                  </a:cubicBezTo>
                  <a:close/>
                  <a:moveTo>
                    <a:pt x="766" y="1127"/>
                  </a:moveTo>
                  <a:cubicBezTo>
                    <a:pt x="553" y="1127"/>
                    <a:pt x="380" y="954"/>
                    <a:pt x="380" y="740"/>
                  </a:cubicBezTo>
                  <a:cubicBezTo>
                    <a:pt x="380" y="527"/>
                    <a:pt x="553" y="354"/>
                    <a:pt x="766" y="354"/>
                  </a:cubicBezTo>
                  <a:cubicBezTo>
                    <a:pt x="980" y="354"/>
                    <a:pt x="1153" y="527"/>
                    <a:pt x="1153" y="740"/>
                  </a:cubicBezTo>
                  <a:cubicBezTo>
                    <a:pt x="1153" y="954"/>
                    <a:pt x="980" y="1127"/>
                    <a:pt x="766" y="1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5" name="Oval 6">
              <a:extLst>
                <a:ext uri="{FF2B5EF4-FFF2-40B4-BE49-F238E27FC236}">
                  <a16:creationId xmlns:a16="http://schemas.microsoft.com/office/drawing/2014/main" id="{B854C7F8-3DA3-4582-981B-2BD1DDB47BE0}"/>
                </a:ext>
              </a:extLst>
            </p:cNvPr>
            <p:cNvSpPr>
              <a:spLocks noChangeArrowheads="1"/>
            </p:cNvSpPr>
            <p:nvPr/>
          </p:nvSpPr>
          <p:spPr bwMode="auto">
            <a:xfrm>
              <a:off x="9356726" y="471488"/>
              <a:ext cx="254000" cy="254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Rectangle 25">
            <a:extLst>
              <a:ext uri="{FF2B5EF4-FFF2-40B4-BE49-F238E27FC236}">
                <a16:creationId xmlns:a16="http://schemas.microsoft.com/office/drawing/2014/main" id="{95C5B5BA-9DA0-4F8C-9044-45A98A3353BB}"/>
              </a:ext>
            </a:extLst>
          </p:cNvPr>
          <p:cNvSpPr/>
          <p:nvPr/>
        </p:nvSpPr>
        <p:spPr>
          <a:xfrm>
            <a:off x="6631920" y="140547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27" name="TextBox 26">
            <a:extLst>
              <a:ext uri="{FF2B5EF4-FFF2-40B4-BE49-F238E27FC236}">
                <a16:creationId xmlns:a16="http://schemas.microsoft.com/office/drawing/2014/main" id="{FEA2F1D6-C782-44AC-81C4-42BB64C0E2D9}"/>
              </a:ext>
            </a:extLst>
          </p:cNvPr>
          <p:cNvSpPr txBox="1"/>
          <p:nvPr/>
        </p:nvSpPr>
        <p:spPr>
          <a:xfrm>
            <a:off x="6631918" y="103614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One</a:t>
            </a:r>
          </a:p>
        </p:txBody>
      </p:sp>
      <p:sp>
        <p:nvSpPr>
          <p:cNvPr id="31" name="Rectangle 30">
            <a:extLst>
              <a:ext uri="{FF2B5EF4-FFF2-40B4-BE49-F238E27FC236}">
                <a16:creationId xmlns:a16="http://schemas.microsoft.com/office/drawing/2014/main" id="{394148E9-2E54-41BA-B30C-550444E7ED29}"/>
              </a:ext>
            </a:extLst>
          </p:cNvPr>
          <p:cNvSpPr/>
          <p:nvPr/>
        </p:nvSpPr>
        <p:spPr>
          <a:xfrm>
            <a:off x="6631920"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2" name="TextBox 31">
            <a:extLst>
              <a:ext uri="{FF2B5EF4-FFF2-40B4-BE49-F238E27FC236}">
                <a16:creationId xmlns:a16="http://schemas.microsoft.com/office/drawing/2014/main" id="{DA30154F-104C-4B29-BCB3-E30F92884E2A}"/>
              </a:ext>
            </a:extLst>
          </p:cNvPr>
          <p:cNvSpPr txBox="1"/>
          <p:nvPr/>
        </p:nvSpPr>
        <p:spPr>
          <a:xfrm>
            <a:off x="6631918"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Three</a:t>
            </a:r>
          </a:p>
        </p:txBody>
      </p:sp>
      <p:sp>
        <p:nvSpPr>
          <p:cNvPr id="33" name="Rectangle 32">
            <a:extLst>
              <a:ext uri="{FF2B5EF4-FFF2-40B4-BE49-F238E27FC236}">
                <a16:creationId xmlns:a16="http://schemas.microsoft.com/office/drawing/2014/main" id="{B7C0C7C7-524E-4FE7-9037-DAC653D0AE78}"/>
              </a:ext>
            </a:extLst>
          </p:cNvPr>
          <p:cNvSpPr/>
          <p:nvPr/>
        </p:nvSpPr>
        <p:spPr>
          <a:xfrm>
            <a:off x="9432447" y="3369219"/>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4" name="TextBox 33">
            <a:extLst>
              <a:ext uri="{FF2B5EF4-FFF2-40B4-BE49-F238E27FC236}">
                <a16:creationId xmlns:a16="http://schemas.microsoft.com/office/drawing/2014/main" id="{9E83DEC5-2100-4D1A-B918-FCA2D5746CA7}"/>
              </a:ext>
            </a:extLst>
          </p:cNvPr>
          <p:cNvSpPr txBox="1"/>
          <p:nvPr/>
        </p:nvSpPr>
        <p:spPr>
          <a:xfrm>
            <a:off x="9432445" y="2999887"/>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Four</a:t>
            </a:r>
          </a:p>
        </p:txBody>
      </p:sp>
      <p:sp>
        <p:nvSpPr>
          <p:cNvPr id="35" name="Rectangle 34">
            <a:extLst>
              <a:ext uri="{FF2B5EF4-FFF2-40B4-BE49-F238E27FC236}">
                <a16:creationId xmlns:a16="http://schemas.microsoft.com/office/drawing/2014/main" id="{18E88F3E-D952-43FF-B7A8-0691E3CB537A}"/>
              </a:ext>
            </a:extLst>
          </p:cNvPr>
          <p:cNvSpPr/>
          <p:nvPr/>
        </p:nvSpPr>
        <p:spPr>
          <a:xfrm>
            <a:off x="9432447" y="1401235"/>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6" name="TextBox 35">
            <a:extLst>
              <a:ext uri="{FF2B5EF4-FFF2-40B4-BE49-F238E27FC236}">
                <a16:creationId xmlns:a16="http://schemas.microsoft.com/office/drawing/2014/main" id="{C5C82E63-A2F8-476F-A699-11038BE10747}"/>
              </a:ext>
            </a:extLst>
          </p:cNvPr>
          <p:cNvSpPr txBox="1"/>
          <p:nvPr/>
        </p:nvSpPr>
        <p:spPr>
          <a:xfrm>
            <a:off x="9432445" y="1031903"/>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Two</a:t>
            </a:r>
          </a:p>
        </p:txBody>
      </p:sp>
      <p:sp>
        <p:nvSpPr>
          <p:cNvPr id="37" name="Rectangle 36">
            <a:extLst>
              <a:ext uri="{FF2B5EF4-FFF2-40B4-BE49-F238E27FC236}">
                <a16:creationId xmlns:a16="http://schemas.microsoft.com/office/drawing/2014/main" id="{56A039AC-C6FB-4C85-8D5C-BD0D264E0A2D}"/>
              </a:ext>
            </a:extLst>
          </p:cNvPr>
          <p:cNvSpPr/>
          <p:nvPr/>
        </p:nvSpPr>
        <p:spPr>
          <a:xfrm>
            <a:off x="6631920"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38" name="TextBox 37">
            <a:extLst>
              <a:ext uri="{FF2B5EF4-FFF2-40B4-BE49-F238E27FC236}">
                <a16:creationId xmlns:a16="http://schemas.microsoft.com/office/drawing/2014/main" id="{D0B92003-A6E1-4AEC-A622-7E67B251DEEA}"/>
              </a:ext>
            </a:extLst>
          </p:cNvPr>
          <p:cNvSpPr txBox="1"/>
          <p:nvPr/>
        </p:nvSpPr>
        <p:spPr>
          <a:xfrm>
            <a:off x="6631918"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Five</a:t>
            </a:r>
          </a:p>
        </p:txBody>
      </p:sp>
      <p:sp>
        <p:nvSpPr>
          <p:cNvPr id="39" name="Rectangle 38">
            <a:extLst>
              <a:ext uri="{FF2B5EF4-FFF2-40B4-BE49-F238E27FC236}">
                <a16:creationId xmlns:a16="http://schemas.microsoft.com/office/drawing/2014/main" id="{867AE1CD-D0C0-41B6-908D-876B39B013E3}"/>
              </a:ext>
            </a:extLst>
          </p:cNvPr>
          <p:cNvSpPr/>
          <p:nvPr/>
        </p:nvSpPr>
        <p:spPr>
          <a:xfrm>
            <a:off x="9432447" y="5337203"/>
            <a:ext cx="2395086" cy="894156"/>
          </a:xfrm>
          <a:prstGeom prst="rect">
            <a:avLst/>
          </a:prstGeom>
        </p:spPr>
        <p:txBody>
          <a:bodyPr wrap="square">
            <a:spAutoFit/>
          </a:bodyPr>
          <a:lstStyle/>
          <a:p>
            <a:pPr algn="ctr">
              <a:lnSpc>
                <a:spcPct val="150000"/>
              </a:lnSpc>
            </a:pPr>
            <a:r>
              <a:rPr lang="en-US" sz="1200">
                <a:solidFill>
                  <a:schemeClr val="bg1"/>
                </a:solidFill>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solidFill>
                <a:schemeClr val="bg1"/>
              </a:solidFill>
            </a:endParaRPr>
          </a:p>
        </p:txBody>
      </p:sp>
      <p:sp>
        <p:nvSpPr>
          <p:cNvPr id="40" name="TextBox 39">
            <a:extLst>
              <a:ext uri="{FF2B5EF4-FFF2-40B4-BE49-F238E27FC236}">
                <a16:creationId xmlns:a16="http://schemas.microsoft.com/office/drawing/2014/main" id="{D6E28B1D-86CF-4772-ADF1-AD1247C2BE17}"/>
              </a:ext>
            </a:extLst>
          </p:cNvPr>
          <p:cNvSpPr txBox="1"/>
          <p:nvPr/>
        </p:nvSpPr>
        <p:spPr>
          <a:xfrm>
            <a:off x="9432445" y="4967871"/>
            <a:ext cx="2395088" cy="369332"/>
          </a:xfrm>
          <a:prstGeom prst="rect">
            <a:avLst/>
          </a:prstGeom>
          <a:noFill/>
        </p:spPr>
        <p:txBody>
          <a:bodyPr wrap="square" rtlCol="0">
            <a:spAutoFit/>
          </a:bodyPr>
          <a:lstStyle/>
          <a:p>
            <a:pPr algn="ctr"/>
            <a:r>
              <a:rPr lang="en-ID" b="1">
                <a:gradFill>
                  <a:gsLst>
                    <a:gs pos="0">
                      <a:schemeClr val="accent1"/>
                    </a:gs>
                    <a:gs pos="100000">
                      <a:schemeClr val="accent2"/>
                    </a:gs>
                  </a:gsLst>
                  <a:lin ang="5400000" scaled="1"/>
                </a:gradFill>
              </a:rPr>
              <a:t>Services Six</a:t>
            </a:r>
          </a:p>
        </p:txBody>
      </p:sp>
      <p:sp>
        <p:nvSpPr>
          <p:cNvPr id="56" name="Right Triangle 55">
            <a:extLst>
              <a:ext uri="{FF2B5EF4-FFF2-40B4-BE49-F238E27FC236}">
                <a16:creationId xmlns:a16="http://schemas.microsoft.com/office/drawing/2014/main" id="{3D7E56F4-3D2C-46D1-8026-D4B68E260D7D}"/>
              </a:ext>
            </a:extLst>
          </p:cNvPr>
          <p:cNvSpPr/>
          <p:nvPr/>
        </p:nvSpPr>
        <p:spPr>
          <a:xfrm rot="16200000" flipH="1" flipV="1">
            <a:off x="6096000" y="-14886"/>
            <a:ext cx="755703" cy="755703"/>
          </a:xfrm>
          <a:prstGeom prst="rtTriangle">
            <a:avLst/>
          </a:prstGeom>
          <a:gradFill>
            <a:gsLst>
              <a:gs pos="0">
                <a:schemeClr val="accent1"/>
              </a:gs>
              <a:gs pos="100000">
                <a:schemeClr val="accent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72">
            <a:extLst>
              <a:ext uri="{FF2B5EF4-FFF2-40B4-BE49-F238E27FC236}">
                <a16:creationId xmlns:a16="http://schemas.microsoft.com/office/drawing/2014/main" id="{B4E16BF5-0981-4234-B2D1-6C8D974CBBA5}"/>
              </a:ext>
            </a:extLst>
          </p:cNvPr>
          <p:cNvSpPr/>
          <p:nvPr/>
        </p:nvSpPr>
        <p:spPr>
          <a:xfrm>
            <a:off x="832406" y="3549801"/>
            <a:ext cx="4673315" cy="1350947"/>
          </a:xfrm>
          <a:prstGeom prst="rect">
            <a:avLst/>
          </a:prstGeom>
        </p:spPr>
        <p:txBody>
          <a:bodyPr wrap="square">
            <a:spAutoFit/>
          </a:bodyPr>
          <a:lstStyle/>
          <a:p>
            <a:pPr>
              <a:lnSpc>
                <a:spcPct val="150000"/>
              </a:lnSpc>
            </a:pPr>
            <a:r>
              <a:rPr lang="en-US" sz="1400">
                <a:ea typeface="Times New Roman" panose="02020603050405020304" pitchFamily="18" charset="0"/>
                <a:cs typeface="Raleway" panose="020B0503030101060003" pitchFamily="34" charset="0"/>
              </a:rPr>
              <a:t>Duis varius, tellus non elementum egestas, lectus augue mattis magna, quis sodales enim nisi ut orci. Aliquam erat volutpat. Mauris consequat sem at mattis malesuada. Nullam eu tincidunt ex. In eu consectetur ipsum. Aenean</a:t>
            </a:r>
            <a:endParaRPr lang="en-ID" sz="1400"/>
          </a:p>
        </p:txBody>
      </p:sp>
      <p:sp>
        <p:nvSpPr>
          <p:cNvPr id="80" name="TextBox 79">
            <a:extLst>
              <a:ext uri="{FF2B5EF4-FFF2-40B4-BE49-F238E27FC236}">
                <a16:creationId xmlns:a16="http://schemas.microsoft.com/office/drawing/2014/main" id="{84E1C91E-0DB4-4F7F-BA24-36BC83FC1F09}"/>
              </a:ext>
            </a:extLst>
          </p:cNvPr>
          <p:cNvSpPr txBox="1"/>
          <p:nvPr/>
        </p:nvSpPr>
        <p:spPr>
          <a:xfrm>
            <a:off x="832406" y="2613885"/>
            <a:ext cx="2010913" cy="1015663"/>
          </a:xfrm>
          <a:prstGeom prst="rect">
            <a:avLst/>
          </a:prstGeom>
          <a:noFill/>
        </p:spPr>
        <p:txBody>
          <a:bodyPr wrap="square" rtlCol="0">
            <a:spAutoFit/>
          </a:bodyPr>
          <a:lstStyle/>
          <a:p>
            <a:r>
              <a:rPr lang="en-ID" sz="6000" b="1">
                <a:gradFill>
                  <a:gsLst>
                    <a:gs pos="0">
                      <a:schemeClr val="accent1"/>
                    </a:gs>
                    <a:gs pos="100000">
                      <a:schemeClr val="accent2"/>
                    </a:gs>
                  </a:gsLst>
                  <a:lin ang="5400000" scaled="1"/>
                </a:gradFill>
              </a:rPr>
              <a:t>23K</a:t>
            </a:r>
          </a:p>
        </p:txBody>
      </p:sp>
      <p:sp>
        <p:nvSpPr>
          <p:cNvPr id="81" name="TextBox 80">
            <a:extLst>
              <a:ext uri="{FF2B5EF4-FFF2-40B4-BE49-F238E27FC236}">
                <a16:creationId xmlns:a16="http://schemas.microsoft.com/office/drawing/2014/main" id="{3935E768-1EF9-460C-B0E4-1E5D2FB8A8B1}"/>
              </a:ext>
            </a:extLst>
          </p:cNvPr>
          <p:cNvSpPr txBox="1"/>
          <p:nvPr/>
        </p:nvSpPr>
        <p:spPr>
          <a:xfrm>
            <a:off x="2324792" y="2772525"/>
            <a:ext cx="2395088" cy="707886"/>
          </a:xfrm>
          <a:prstGeom prst="rect">
            <a:avLst/>
          </a:prstGeom>
          <a:noFill/>
        </p:spPr>
        <p:txBody>
          <a:bodyPr wrap="square" rtlCol="0">
            <a:spAutoFit/>
          </a:bodyPr>
          <a:lstStyle/>
          <a:p>
            <a:r>
              <a:rPr lang="en-ID" sz="2000" b="1">
                <a:gradFill>
                  <a:gsLst>
                    <a:gs pos="0">
                      <a:schemeClr val="accent1"/>
                    </a:gs>
                    <a:gs pos="100000">
                      <a:schemeClr val="accent2"/>
                    </a:gs>
                  </a:gsLst>
                  <a:lin ang="5400000" scaled="1"/>
                </a:gradFill>
              </a:rPr>
              <a:t>Client Are</a:t>
            </a:r>
          </a:p>
          <a:p>
            <a:r>
              <a:rPr lang="en-ID" sz="2000" b="1">
                <a:gradFill>
                  <a:gsLst>
                    <a:gs pos="0">
                      <a:schemeClr val="accent1"/>
                    </a:gs>
                    <a:gs pos="100000">
                      <a:schemeClr val="accent2"/>
                    </a:gs>
                  </a:gsLst>
                  <a:lin ang="5400000" scaled="1"/>
                </a:gradFill>
              </a:rPr>
              <a:t>Satisfied</a:t>
            </a:r>
          </a:p>
        </p:txBody>
      </p:sp>
    </p:spTree>
    <p:extLst>
      <p:ext uri="{BB962C8B-B14F-4D97-AF65-F5344CB8AC3E}">
        <p14:creationId xmlns:p14="http://schemas.microsoft.com/office/powerpoint/2010/main" val="19690760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right)">
                                      <p:cBhvr>
                                        <p:cTn id="7" dur="500"/>
                                        <p:tgtEl>
                                          <p:spTgt spid="6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53" presetClass="entr" presetSubtype="16" fill="hold" nodeType="with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1500"/>
                            </p:stCondLst>
                            <p:childTnLst>
                              <p:par>
                                <p:cTn id="44" presetID="16" presetClass="entr" presetSubtype="37"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500"/>
                                        <p:tgtEl>
                                          <p:spTgt spid="27"/>
                                        </p:tgtEl>
                                      </p:cBhvr>
                                    </p:animEffect>
                                  </p:childTnLst>
                                </p:cTn>
                              </p:par>
                              <p:par>
                                <p:cTn id="47" presetID="16" presetClass="entr" presetSubtype="37"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barn(outVertical)">
                                      <p:cBhvr>
                                        <p:cTn id="49" dur="500"/>
                                        <p:tgtEl>
                                          <p:spTgt spid="36"/>
                                        </p:tgtEl>
                                      </p:cBhvr>
                                    </p:animEffect>
                                  </p:childTnLst>
                                </p:cTn>
                              </p:par>
                              <p:par>
                                <p:cTn id="50" presetID="16" presetClass="entr" presetSubtype="37"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outVertical)">
                                      <p:cBhvr>
                                        <p:cTn id="52" dur="500"/>
                                        <p:tgtEl>
                                          <p:spTgt spid="32"/>
                                        </p:tgtEl>
                                      </p:cBhvr>
                                    </p:animEffect>
                                  </p:childTnLst>
                                </p:cTn>
                              </p:par>
                              <p:par>
                                <p:cTn id="53" presetID="16" presetClass="entr" presetSubtype="37"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outVertical)">
                                      <p:cBhvr>
                                        <p:cTn id="55" dur="500"/>
                                        <p:tgtEl>
                                          <p:spTgt spid="34"/>
                                        </p:tgtEl>
                                      </p:cBhvr>
                                    </p:animEffect>
                                  </p:childTnLst>
                                </p:cTn>
                              </p:par>
                              <p:par>
                                <p:cTn id="56" presetID="16" presetClass="entr" presetSubtype="37" fill="hold" grpId="0"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barn(outVertical)">
                                      <p:cBhvr>
                                        <p:cTn id="58" dur="500"/>
                                        <p:tgtEl>
                                          <p:spTgt spid="38"/>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barn(outVertical)">
                                      <p:cBhvr>
                                        <p:cTn id="61" dur="500"/>
                                        <p:tgtEl>
                                          <p:spTgt spid="40"/>
                                        </p:tgtEl>
                                      </p:cBhvr>
                                    </p:animEffect>
                                  </p:childTnLst>
                                </p:cTn>
                              </p:par>
                            </p:childTnLst>
                          </p:cTn>
                        </p:par>
                        <p:par>
                          <p:cTn id="62" fill="hold">
                            <p:stCondLst>
                              <p:cond delay="2000"/>
                            </p:stCondLst>
                            <p:childTnLst>
                              <p:par>
                                <p:cTn id="63" presetID="22" presetClass="entr" presetSubtype="1"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500"/>
                                        <p:tgtEl>
                                          <p:spTgt spid="26"/>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up)">
                                      <p:cBhvr>
                                        <p:cTn id="68" dur="500"/>
                                        <p:tgtEl>
                                          <p:spTgt spid="35"/>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up)">
                                      <p:cBhvr>
                                        <p:cTn id="71" dur="500"/>
                                        <p:tgtEl>
                                          <p:spTgt spid="31"/>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up)">
                                      <p:cBhvr>
                                        <p:cTn id="74" dur="500"/>
                                        <p:tgtEl>
                                          <p:spTgt spid="33"/>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up)">
                                      <p:cBhvr>
                                        <p:cTn id="77" dur="500"/>
                                        <p:tgtEl>
                                          <p:spTgt spid="37"/>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up)">
                                      <p:cBhvr>
                                        <p:cTn id="80" dur="500"/>
                                        <p:tgtEl>
                                          <p:spTgt spid="39"/>
                                        </p:tgtEl>
                                      </p:cBhvr>
                                    </p:animEffect>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10">
                                            <p:txEl>
                                              <p:pRg st="0" end="0"/>
                                            </p:txEl>
                                          </p:spTgt>
                                        </p:tgtEl>
                                        <p:attrNameLst>
                                          <p:attrName>style.visibility</p:attrName>
                                        </p:attrNameLst>
                                      </p:cBhvr>
                                      <p:to>
                                        <p:strVal val="visible"/>
                                      </p:to>
                                    </p:set>
                                    <p:animEffect transition="in" filter="wipe(left)">
                                      <p:cBhvr>
                                        <p:cTn id="84" dur="500"/>
                                        <p:tgtEl>
                                          <p:spTgt spid="10">
                                            <p:txEl>
                                              <p:pRg st="0" end="0"/>
                                            </p:txEl>
                                          </p:spTgt>
                                        </p:tgtEl>
                                      </p:cBhvr>
                                    </p:animEffect>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left)">
                                      <p:cBhvr>
                                        <p:cTn id="88" dur="500"/>
                                        <p:tgtEl>
                                          <p:spTgt spid="9"/>
                                        </p:tgtEl>
                                      </p:cBhvr>
                                    </p:animEffect>
                                  </p:childTnLst>
                                </p:cTn>
                              </p:par>
                            </p:childTnLst>
                          </p:cTn>
                        </p:par>
                        <p:par>
                          <p:cTn id="89" fill="hold">
                            <p:stCondLst>
                              <p:cond delay="3500"/>
                            </p:stCondLst>
                            <p:childTnLst>
                              <p:par>
                                <p:cTn id="90" presetID="22" presetClass="entr" presetSubtype="8" fill="hold" grpId="0" nodeType="afterEffect">
                                  <p:stCondLst>
                                    <p:cond delay="0"/>
                                  </p:stCondLst>
                                  <p:childTnLst>
                                    <p:set>
                                      <p:cBhvr>
                                        <p:cTn id="91" dur="1" fill="hold">
                                          <p:stCondLst>
                                            <p:cond delay="0"/>
                                          </p:stCondLst>
                                        </p:cTn>
                                        <p:tgtEl>
                                          <p:spTgt spid="80"/>
                                        </p:tgtEl>
                                        <p:attrNameLst>
                                          <p:attrName>style.visibility</p:attrName>
                                        </p:attrNameLst>
                                      </p:cBhvr>
                                      <p:to>
                                        <p:strVal val="visible"/>
                                      </p:to>
                                    </p:set>
                                    <p:animEffect transition="in" filter="wipe(left)">
                                      <p:cBhvr>
                                        <p:cTn id="92" dur="500"/>
                                        <p:tgtEl>
                                          <p:spTgt spid="80"/>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wipe(left)">
                                      <p:cBhvr>
                                        <p:cTn id="96" dur="500"/>
                                        <p:tgtEl>
                                          <p:spTgt spid="81"/>
                                        </p:tgtEl>
                                      </p:cBhvr>
                                    </p:animEffect>
                                  </p:childTnLst>
                                </p:cTn>
                              </p:par>
                            </p:childTnLst>
                          </p:cTn>
                        </p:par>
                        <p:par>
                          <p:cTn id="97" fill="hold">
                            <p:stCondLst>
                              <p:cond delay="4500"/>
                            </p:stCondLst>
                            <p:childTnLst>
                              <p:par>
                                <p:cTn id="98" presetID="22" presetClass="entr" presetSubtype="1" fill="hold" grpId="0" nodeType="afterEffect">
                                  <p:stCondLst>
                                    <p:cond delay="0"/>
                                  </p:stCondLst>
                                  <p:childTnLst>
                                    <p:set>
                                      <p:cBhvr>
                                        <p:cTn id="99" dur="1" fill="hold">
                                          <p:stCondLst>
                                            <p:cond delay="0"/>
                                          </p:stCondLst>
                                        </p:cTn>
                                        <p:tgtEl>
                                          <p:spTgt spid="73"/>
                                        </p:tgtEl>
                                        <p:attrNameLst>
                                          <p:attrName>style.visibility</p:attrName>
                                        </p:attrNameLst>
                                      </p:cBhvr>
                                      <p:to>
                                        <p:strVal val="visible"/>
                                      </p:to>
                                    </p:set>
                                    <p:animEffect transition="in" filter="wipe(up)">
                                      <p:cBhvr>
                                        <p:cTn id="100" dur="500"/>
                                        <p:tgtEl>
                                          <p:spTgt spid="73"/>
                                        </p:tgtEl>
                                      </p:cBhvr>
                                    </p:animEffect>
                                  </p:childTnLst>
                                </p:cTn>
                              </p:par>
                            </p:childTnLst>
                          </p:cTn>
                        </p:par>
                        <p:par>
                          <p:cTn id="101" fill="hold">
                            <p:stCondLst>
                              <p:cond delay="5000"/>
                            </p:stCondLst>
                            <p:childTnLst>
                              <p:par>
                                <p:cTn id="102" presetID="22" presetClass="entr" presetSubtype="1" fill="hold" grpId="0" nodeType="afterEffect">
                                  <p:stCondLst>
                                    <p:cond delay="0"/>
                                  </p:stCondLst>
                                  <p:childTnLst>
                                    <p:set>
                                      <p:cBhvr>
                                        <p:cTn id="103" dur="1" fill="hold">
                                          <p:stCondLst>
                                            <p:cond delay="0"/>
                                          </p:stCondLst>
                                        </p:cTn>
                                        <p:tgtEl>
                                          <p:spTgt spid="75"/>
                                        </p:tgtEl>
                                        <p:attrNameLst>
                                          <p:attrName>style.visibility</p:attrName>
                                        </p:attrNameLst>
                                      </p:cBhvr>
                                      <p:to>
                                        <p:strVal val="visible"/>
                                      </p:to>
                                    </p:set>
                                    <p:animEffect transition="in" filter="wipe(up)">
                                      <p:cBhvr>
                                        <p:cTn id="10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5" grpId="0"/>
      <p:bldP spid="9" grpId="0"/>
      <p:bldP spid="10" grpId="0" build="p"/>
      <p:bldP spid="21" grpId="0" animBg="1"/>
      <p:bldP spid="22" grpId="0" animBg="1"/>
      <p:bldP spid="26" grpId="0"/>
      <p:bldP spid="27" grpId="0"/>
      <p:bldP spid="31" grpId="0"/>
      <p:bldP spid="32" grpId="0"/>
      <p:bldP spid="33" grpId="0"/>
      <p:bldP spid="34" grpId="0"/>
      <p:bldP spid="35" grpId="0"/>
      <p:bldP spid="36" grpId="0"/>
      <p:bldP spid="37" grpId="0"/>
      <p:bldP spid="38" grpId="0"/>
      <p:bldP spid="39" grpId="0"/>
      <p:bldP spid="40" grpId="0"/>
      <p:bldP spid="56" grpId="0" animBg="1"/>
      <p:bldP spid="73" grpId="0"/>
      <p:bldP spid="80" grpId="0"/>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13E8A5-D4DB-444C-A805-2BFD6A05E461}"/>
              </a:ext>
            </a:extLst>
          </p:cNvPr>
          <p:cNvSpPr>
            <a:spLocks noGrp="1"/>
          </p:cNvSpPr>
          <p:nvPr>
            <p:ph type="sldNum" sz="quarter" idx="12"/>
          </p:nvPr>
        </p:nvSpPr>
        <p:spPr/>
        <p:txBody>
          <a:bodyPr/>
          <a:lstStyle/>
          <a:p>
            <a:fld id="{E3813BF9-5145-4417-B95D-FA8627973885}" type="slidenum">
              <a:rPr lang="en-US" smtClean="0"/>
              <a:pPr/>
              <a:t>9</a:t>
            </a:fld>
            <a:endParaRPr lang="en-US"/>
          </a:p>
        </p:txBody>
      </p:sp>
      <p:sp>
        <p:nvSpPr>
          <p:cNvPr id="10" name="Title 9">
            <a:extLst>
              <a:ext uri="{FF2B5EF4-FFF2-40B4-BE49-F238E27FC236}">
                <a16:creationId xmlns:a16="http://schemas.microsoft.com/office/drawing/2014/main" id="{FA867A59-AF3D-4A7C-8E34-53452877536E}"/>
              </a:ext>
            </a:extLst>
          </p:cNvPr>
          <p:cNvSpPr>
            <a:spLocks noGrp="1"/>
          </p:cNvSpPr>
          <p:nvPr>
            <p:ph type="ctrTitle"/>
          </p:nvPr>
        </p:nvSpPr>
        <p:spPr/>
        <p:txBody>
          <a:bodyPr/>
          <a:lstStyle/>
          <a:p>
            <a:r>
              <a:rPr lang="en-ID"/>
              <a:t>History Timeline</a:t>
            </a:r>
          </a:p>
        </p:txBody>
      </p:sp>
      <p:sp>
        <p:nvSpPr>
          <p:cNvPr id="11" name="Subtitle 10">
            <a:extLst>
              <a:ext uri="{FF2B5EF4-FFF2-40B4-BE49-F238E27FC236}">
                <a16:creationId xmlns:a16="http://schemas.microsoft.com/office/drawing/2014/main" id="{23699012-B3F1-4303-B0ED-7DE407395219}"/>
              </a:ext>
            </a:extLst>
          </p:cNvPr>
          <p:cNvSpPr>
            <a:spLocks noGrp="1"/>
          </p:cNvSpPr>
          <p:nvPr>
            <p:ph type="subTitle" idx="1"/>
          </p:nvPr>
        </p:nvSpPr>
        <p:spPr/>
        <p:txBody>
          <a:bodyPr/>
          <a:lstStyle/>
          <a:p>
            <a:r>
              <a:rPr lang="en-ID"/>
              <a:t>Insert subtitle right here</a:t>
            </a:r>
          </a:p>
        </p:txBody>
      </p:sp>
      <p:sp>
        <p:nvSpPr>
          <p:cNvPr id="12" name="Flowchart: Manual Input 11">
            <a:extLst>
              <a:ext uri="{FF2B5EF4-FFF2-40B4-BE49-F238E27FC236}">
                <a16:creationId xmlns:a16="http://schemas.microsoft.com/office/drawing/2014/main" id="{10FB4888-68D3-472F-8872-27CB18E22FAF}"/>
              </a:ext>
            </a:extLst>
          </p:cNvPr>
          <p:cNvSpPr/>
          <p:nvPr/>
        </p:nvSpPr>
        <p:spPr>
          <a:xfrm rot="5400000">
            <a:off x="1165753" y="3165305"/>
            <a:ext cx="943198" cy="1737289"/>
          </a:xfrm>
          <a:prstGeom prst="flowChartManualInp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arallelogram 17">
            <a:extLst>
              <a:ext uri="{FF2B5EF4-FFF2-40B4-BE49-F238E27FC236}">
                <a16:creationId xmlns:a16="http://schemas.microsoft.com/office/drawing/2014/main" id="{F63D1812-DF9C-453A-B3B3-94B515F3F72F}"/>
              </a:ext>
            </a:extLst>
          </p:cNvPr>
          <p:cNvSpPr/>
          <p:nvPr/>
        </p:nvSpPr>
        <p:spPr>
          <a:xfrm flipH="1">
            <a:off x="2211074" y="3562350"/>
            <a:ext cx="2175735" cy="943199"/>
          </a:xfrm>
          <a:prstGeom prst="parallelogram">
            <a:avLst>
              <a:gd name="adj" fmla="val 3913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Parallelogram 20">
            <a:extLst>
              <a:ext uri="{FF2B5EF4-FFF2-40B4-BE49-F238E27FC236}">
                <a16:creationId xmlns:a16="http://schemas.microsoft.com/office/drawing/2014/main" id="{EDA19B2D-5089-45A1-8796-A5ABEB4FCD0F}"/>
              </a:ext>
            </a:extLst>
          </p:cNvPr>
          <p:cNvSpPr/>
          <p:nvPr/>
        </p:nvSpPr>
        <p:spPr>
          <a:xfrm flipH="1">
            <a:off x="4086370" y="3562350"/>
            <a:ext cx="2175735" cy="943199"/>
          </a:xfrm>
          <a:prstGeom prst="parallelogram">
            <a:avLst>
              <a:gd name="adj" fmla="val 3913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Parallelogram 21">
            <a:extLst>
              <a:ext uri="{FF2B5EF4-FFF2-40B4-BE49-F238E27FC236}">
                <a16:creationId xmlns:a16="http://schemas.microsoft.com/office/drawing/2014/main" id="{E5AF43AE-BEB1-46BB-9020-7C7F6740D836}"/>
              </a:ext>
            </a:extLst>
          </p:cNvPr>
          <p:cNvSpPr/>
          <p:nvPr/>
        </p:nvSpPr>
        <p:spPr>
          <a:xfrm flipH="1">
            <a:off x="5948132" y="3562350"/>
            <a:ext cx="2175735" cy="943199"/>
          </a:xfrm>
          <a:prstGeom prst="parallelogram">
            <a:avLst>
              <a:gd name="adj" fmla="val 3913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Parallelogram 22">
            <a:extLst>
              <a:ext uri="{FF2B5EF4-FFF2-40B4-BE49-F238E27FC236}">
                <a16:creationId xmlns:a16="http://schemas.microsoft.com/office/drawing/2014/main" id="{1903C365-1104-4C0C-A310-EA580048F9C5}"/>
              </a:ext>
            </a:extLst>
          </p:cNvPr>
          <p:cNvSpPr/>
          <p:nvPr/>
        </p:nvSpPr>
        <p:spPr>
          <a:xfrm flipH="1">
            <a:off x="7823428" y="3562350"/>
            <a:ext cx="2175735" cy="943199"/>
          </a:xfrm>
          <a:prstGeom prst="parallelogram">
            <a:avLst>
              <a:gd name="adj" fmla="val 3913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Flowchart: Manual Input 23">
            <a:extLst>
              <a:ext uri="{FF2B5EF4-FFF2-40B4-BE49-F238E27FC236}">
                <a16:creationId xmlns:a16="http://schemas.microsoft.com/office/drawing/2014/main" id="{2B536BC1-8380-4C1F-AF27-54AE33A3B687}"/>
              </a:ext>
            </a:extLst>
          </p:cNvPr>
          <p:cNvSpPr/>
          <p:nvPr/>
        </p:nvSpPr>
        <p:spPr>
          <a:xfrm rot="16200000">
            <a:off x="10101286" y="3165306"/>
            <a:ext cx="943198" cy="1737289"/>
          </a:xfrm>
          <a:prstGeom prst="flowChartManualInp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Rectangle 27">
            <a:extLst>
              <a:ext uri="{FF2B5EF4-FFF2-40B4-BE49-F238E27FC236}">
                <a16:creationId xmlns:a16="http://schemas.microsoft.com/office/drawing/2014/main" id="{AF2AA76A-A686-4CC9-BE37-45CD1EB29187}"/>
              </a:ext>
            </a:extLst>
          </p:cNvPr>
          <p:cNvSpPr/>
          <p:nvPr/>
        </p:nvSpPr>
        <p:spPr>
          <a:xfrm>
            <a:off x="43533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29" name="TextBox 28">
            <a:extLst>
              <a:ext uri="{FF2B5EF4-FFF2-40B4-BE49-F238E27FC236}">
                <a16:creationId xmlns:a16="http://schemas.microsoft.com/office/drawing/2014/main" id="{83F7D46B-04BA-48E8-9F0A-4004A1D935B5}"/>
              </a:ext>
            </a:extLst>
          </p:cNvPr>
          <p:cNvSpPr txBox="1"/>
          <p:nvPr/>
        </p:nvSpPr>
        <p:spPr>
          <a:xfrm>
            <a:off x="435329" y="4998542"/>
            <a:ext cx="2410785" cy="369332"/>
          </a:xfrm>
          <a:prstGeom prst="rect">
            <a:avLst/>
          </a:prstGeom>
          <a:noFill/>
        </p:spPr>
        <p:txBody>
          <a:bodyPr wrap="square" rtlCol="0">
            <a:spAutoFit/>
          </a:bodyPr>
          <a:lstStyle/>
          <a:p>
            <a:pPr algn="ctr"/>
            <a:r>
              <a:rPr lang="en-ID" b="1">
                <a:solidFill>
                  <a:schemeClr val="accent1"/>
                </a:solidFill>
              </a:rPr>
              <a:t>Description</a:t>
            </a:r>
          </a:p>
        </p:txBody>
      </p:sp>
      <p:sp>
        <p:nvSpPr>
          <p:cNvPr id="32" name="Rectangle 31">
            <a:extLst>
              <a:ext uri="{FF2B5EF4-FFF2-40B4-BE49-F238E27FC236}">
                <a16:creationId xmlns:a16="http://schemas.microsoft.com/office/drawing/2014/main" id="{5225B971-8FBF-4ACB-A9D3-E9FA088E4211}"/>
              </a:ext>
            </a:extLst>
          </p:cNvPr>
          <p:cNvSpPr/>
          <p:nvPr/>
        </p:nvSpPr>
        <p:spPr>
          <a:xfrm>
            <a:off x="3977585"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3" name="TextBox 32">
            <a:extLst>
              <a:ext uri="{FF2B5EF4-FFF2-40B4-BE49-F238E27FC236}">
                <a16:creationId xmlns:a16="http://schemas.microsoft.com/office/drawing/2014/main" id="{89915104-EA76-4ED2-ACB8-2ECE91EB2DCE}"/>
              </a:ext>
            </a:extLst>
          </p:cNvPr>
          <p:cNvSpPr txBox="1"/>
          <p:nvPr/>
        </p:nvSpPr>
        <p:spPr>
          <a:xfrm>
            <a:off x="3977583" y="4998542"/>
            <a:ext cx="2410785" cy="369332"/>
          </a:xfrm>
          <a:prstGeom prst="rect">
            <a:avLst/>
          </a:prstGeom>
          <a:noFill/>
        </p:spPr>
        <p:txBody>
          <a:bodyPr wrap="square" rtlCol="0">
            <a:spAutoFit/>
          </a:bodyPr>
          <a:lstStyle/>
          <a:p>
            <a:pPr algn="ctr"/>
            <a:r>
              <a:rPr lang="en-ID" b="1">
                <a:solidFill>
                  <a:schemeClr val="accent3"/>
                </a:solidFill>
              </a:rPr>
              <a:t>Description</a:t>
            </a:r>
          </a:p>
        </p:txBody>
      </p:sp>
      <p:sp>
        <p:nvSpPr>
          <p:cNvPr id="38" name="Rectangle 37">
            <a:extLst>
              <a:ext uri="{FF2B5EF4-FFF2-40B4-BE49-F238E27FC236}">
                <a16:creationId xmlns:a16="http://schemas.microsoft.com/office/drawing/2014/main" id="{3F044189-9A4B-48E6-B0CE-9B1746E47973}"/>
              </a:ext>
            </a:extLst>
          </p:cNvPr>
          <p:cNvSpPr/>
          <p:nvPr/>
        </p:nvSpPr>
        <p:spPr>
          <a:xfrm>
            <a:off x="7714291" y="5329775"/>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39" name="TextBox 38">
            <a:extLst>
              <a:ext uri="{FF2B5EF4-FFF2-40B4-BE49-F238E27FC236}">
                <a16:creationId xmlns:a16="http://schemas.microsoft.com/office/drawing/2014/main" id="{E51BD970-DE23-440F-A5C1-E2732252B431}"/>
              </a:ext>
            </a:extLst>
          </p:cNvPr>
          <p:cNvSpPr txBox="1"/>
          <p:nvPr/>
        </p:nvSpPr>
        <p:spPr>
          <a:xfrm>
            <a:off x="7714289" y="4998542"/>
            <a:ext cx="2410785" cy="369332"/>
          </a:xfrm>
          <a:prstGeom prst="rect">
            <a:avLst/>
          </a:prstGeom>
          <a:noFill/>
        </p:spPr>
        <p:txBody>
          <a:bodyPr wrap="square" rtlCol="0">
            <a:spAutoFit/>
          </a:bodyPr>
          <a:lstStyle/>
          <a:p>
            <a:pPr algn="ctr"/>
            <a:r>
              <a:rPr lang="en-ID" b="1">
                <a:solidFill>
                  <a:schemeClr val="accent5"/>
                </a:solidFill>
              </a:rPr>
              <a:t>Description</a:t>
            </a:r>
          </a:p>
        </p:txBody>
      </p:sp>
      <p:sp>
        <p:nvSpPr>
          <p:cNvPr id="45" name="Freeform 171">
            <a:extLst>
              <a:ext uri="{FF2B5EF4-FFF2-40B4-BE49-F238E27FC236}">
                <a16:creationId xmlns:a16="http://schemas.microsoft.com/office/drawing/2014/main" id="{E07DE2A3-B4BA-4E32-97C8-E6FF858609F2}"/>
              </a:ext>
            </a:extLst>
          </p:cNvPr>
          <p:cNvSpPr>
            <a:spLocks noEditPoints="1"/>
          </p:cNvSpPr>
          <p:nvPr/>
        </p:nvSpPr>
        <p:spPr bwMode="auto">
          <a:xfrm>
            <a:off x="3110567" y="3859767"/>
            <a:ext cx="376749" cy="348365"/>
          </a:xfrm>
          <a:custGeom>
            <a:avLst/>
            <a:gdLst>
              <a:gd name="T0" fmla="*/ 120 w 146"/>
              <a:gd name="T1" fmla="*/ 35 h 135"/>
              <a:gd name="T2" fmla="*/ 120 w 146"/>
              <a:gd name="T3" fmla="*/ 2 h 135"/>
              <a:gd name="T4" fmla="*/ 102 w 146"/>
              <a:gd name="T5" fmla="*/ 2 h 135"/>
              <a:gd name="T6" fmla="*/ 102 w 146"/>
              <a:gd name="T7" fmla="*/ 21 h 135"/>
              <a:gd name="T8" fmla="*/ 73 w 146"/>
              <a:gd name="T9" fmla="*/ 0 h 135"/>
              <a:gd name="T10" fmla="*/ 0 w 146"/>
              <a:gd name="T11" fmla="*/ 56 h 135"/>
              <a:gd name="T12" fmla="*/ 12 w 146"/>
              <a:gd name="T13" fmla="*/ 71 h 135"/>
              <a:gd name="T14" fmla="*/ 19 w 146"/>
              <a:gd name="T15" fmla="*/ 66 h 135"/>
              <a:gd name="T16" fmla="*/ 19 w 146"/>
              <a:gd name="T17" fmla="*/ 135 h 135"/>
              <a:gd name="T18" fmla="*/ 128 w 146"/>
              <a:gd name="T19" fmla="*/ 135 h 135"/>
              <a:gd name="T20" fmla="*/ 128 w 146"/>
              <a:gd name="T21" fmla="*/ 66 h 135"/>
              <a:gd name="T22" fmla="*/ 135 w 146"/>
              <a:gd name="T23" fmla="*/ 71 h 135"/>
              <a:gd name="T24" fmla="*/ 146 w 146"/>
              <a:gd name="T25" fmla="*/ 56 h 135"/>
              <a:gd name="T26" fmla="*/ 120 w 146"/>
              <a:gd name="T27" fmla="*/ 35 h 135"/>
              <a:gd name="T28" fmla="*/ 116 w 146"/>
              <a:gd name="T29" fmla="*/ 125 h 135"/>
              <a:gd name="T30" fmla="*/ 92 w 146"/>
              <a:gd name="T31" fmla="*/ 125 h 135"/>
              <a:gd name="T32" fmla="*/ 92 w 146"/>
              <a:gd name="T33" fmla="*/ 85 h 135"/>
              <a:gd name="T34" fmla="*/ 54 w 146"/>
              <a:gd name="T35" fmla="*/ 85 h 135"/>
              <a:gd name="T36" fmla="*/ 54 w 146"/>
              <a:gd name="T37" fmla="*/ 125 h 135"/>
              <a:gd name="T38" fmla="*/ 31 w 146"/>
              <a:gd name="T39" fmla="*/ 125 h 135"/>
              <a:gd name="T40" fmla="*/ 31 w 146"/>
              <a:gd name="T41" fmla="*/ 59 h 135"/>
              <a:gd name="T42" fmla="*/ 73 w 146"/>
              <a:gd name="T43" fmla="*/ 26 h 135"/>
              <a:gd name="T44" fmla="*/ 116 w 146"/>
              <a:gd name="T45" fmla="*/ 59 h 135"/>
              <a:gd name="T46" fmla="*/ 116 w 146"/>
              <a:gd name="T47"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6" h="135">
                <a:moveTo>
                  <a:pt x="120" y="35"/>
                </a:moveTo>
                <a:lnTo>
                  <a:pt x="120" y="2"/>
                </a:lnTo>
                <a:lnTo>
                  <a:pt x="102" y="2"/>
                </a:lnTo>
                <a:lnTo>
                  <a:pt x="102" y="21"/>
                </a:lnTo>
                <a:lnTo>
                  <a:pt x="73" y="0"/>
                </a:lnTo>
                <a:lnTo>
                  <a:pt x="0" y="56"/>
                </a:lnTo>
                <a:lnTo>
                  <a:pt x="12" y="71"/>
                </a:lnTo>
                <a:lnTo>
                  <a:pt x="19" y="66"/>
                </a:lnTo>
                <a:lnTo>
                  <a:pt x="19" y="135"/>
                </a:lnTo>
                <a:lnTo>
                  <a:pt x="128" y="135"/>
                </a:lnTo>
                <a:lnTo>
                  <a:pt x="128" y="66"/>
                </a:lnTo>
                <a:lnTo>
                  <a:pt x="135" y="71"/>
                </a:lnTo>
                <a:lnTo>
                  <a:pt x="146" y="56"/>
                </a:lnTo>
                <a:lnTo>
                  <a:pt x="120" y="35"/>
                </a:lnTo>
                <a:close/>
                <a:moveTo>
                  <a:pt x="116" y="125"/>
                </a:moveTo>
                <a:lnTo>
                  <a:pt x="92" y="125"/>
                </a:lnTo>
                <a:lnTo>
                  <a:pt x="92" y="85"/>
                </a:lnTo>
                <a:lnTo>
                  <a:pt x="54" y="85"/>
                </a:lnTo>
                <a:lnTo>
                  <a:pt x="54" y="125"/>
                </a:lnTo>
                <a:lnTo>
                  <a:pt x="31" y="125"/>
                </a:lnTo>
                <a:lnTo>
                  <a:pt x="31" y="59"/>
                </a:lnTo>
                <a:lnTo>
                  <a:pt x="73" y="26"/>
                </a:lnTo>
                <a:lnTo>
                  <a:pt x="116" y="59"/>
                </a:lnTo>
                <a:lnTo>
                  <a:pt x="116" y="1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6" name="Freeform 165">
            <a:extLst>
              <a:ext uri="{FF2B5EF4-FFF2-40B4-BE49-F238E27FC236}">
                <a16:creationId xmlns:a16="http://schemas.microsoft.com/office/drawing/2014/main" id="{AAFBF90A-75DB-453F-AEFD-1173989B74ED}"/>
              </a:ext>
            </a:extLst>
          </p:cNvPr>
          <p:cNvSpPr>
            <a:spLocks noEditPoints="1"/>
          </p:cNvSpPr>
          <p:nvPr/>
        </p:nvSpPr>
        <p:spPr bwMode="auto">
          <a:xfrm>
            <a:off x="10403470" y="3863413"/>
            <a:ext cx="338831" cy="341074"/>
          </a:xfrm>
          <a:custGeom>
            <a:avLst/>
            <a:gdLst>
              <a:gd name="T0" fmla="*/ 76 w 151"/>
              <a:gd name="T1" fmla="*/ 0 h 152"/>
              <a:gd name="T2" fmla="*/ 9 w 151"/>
              <a:gd name="T3" fmla="*/ 142 h 152"/>
              <a:gd name="T4" fmla="*/ 0 w 151"/>
              <a:gd name="T5" fmla="*/ 152 h 152"/>
              <a:gd name="T6" fmla="*/ 151 w 151"/>
              <a:gd name="T7" fmla="*/ 38 h 152"/>
              <a:gd name="T8" fmla="*/ 57 w 151"/>
              <a:gd name="T9" fmla="*/ 142 h 152"/>
              <a:gd name="T10" fmla="*/ 28 w 151"/>
              <a:gd name="T11" fmla="*/ 123 h 152"/>
              <a:gd name="T12" fmla="*/ 57 w 151"/>
              <a:gd name="T13" fmla="*/ 142 h 152"/>
              <a:gd name="T14" fmla="*/ 19 w 151"/>
              <a:gd name="T15" fmla="*/ 104 h 152"/>
              <a:gd name="T16" fmla="*/ 66 w 151"/>
              <a:gd name="T17" fmla="*/ 95 h 152"/>
              <a:gd name="T18" fmla="*/ 66 w 151"/>
              <a:gd name="T19" fmla="*/ 85 h 152"/>
              <a:gd name="T20" fmla="*/ 19 w 151"/>
              <a:gd name="T21" fmla="*/ 76 h 152"/>
              <a:gd name="T22" fmla="*/ 66 w 151"/>
              <a:gd name="T23" fmla="*/ 85 h 152"/>
              <a:gd name="T24" fmla="*/ 19 w 151"/>
              <a:gd name="T25" fmla="*/ 66 h 152"/>
              <a:gd name="T26" fmla="*/ 66 w 151"/>
              <a:gd name="T27" fmla="*/ 57 h 152"/>
              <a:gd name="T28" fmla="*/ 66 w 151"/>
              <a:gd name="T29" fmla="*/ 47 h 152"/>
              <a:gd name="T30" fmla="*/ 19 w 151"/>
              <a:gd name="T31" fmla="*/ 38 h 152"/>
              <a:gd name="T32" fmla="*/ 66 w 151"/>
              <a:gd name="T33" fmla="*/ 47 h 152"/>
              <a:gd name="T34" fmla="*/ 19 w 151"/>
              <a:gd name="T35" fmla="*/ 29 h 152"/>
              <a:gd name="T36" fmla="*/ 66 w 151"/>
              <a:gd name="T37" fmla="*/ 19 h 152"/>
              <a:gd name="T38" fmla="*/ 113 w 151"/>
              <a:gd name="T39" fmla="*/ 133 h 152"/>
              <a:gd name="T40" fmla="*/ 95 w 151"/>
              <a:gd name="T41" fmla="*/ 114 h 152"/>
              <a:gd name="T42" fmla="*/ 113 w 151"/>
              <a:gd name="T43" fmla="*/ 133 h 152"/>
              <a:gd name="T44" fmla="*/ 95 w 151"/>
              <a:gd name="T45" fmla="*/ 104 h 152"/>
              <a:gd name="T46" fmla="*/ 113 w 151"/>
              <a:gd name="T47" fmla="*/ 85 h 152"/>
              <a:gd name="T48" fmla="*/ 113 w 151"/>
              <a:gd name="T49" fmla="*/ 76 h 152"/>
              <a:gd name="T50" fmla="*/ 95 w 151"/>
              <a:gd name="T51" fmla="*/ 57 h 152"/>
              <a:gd name="T52" fmla="*/ 113 w 151"/>
              <a:gd name="T53" fmla="*/ 76 h 152"/>
              <a:gd name="T54" fmla="*/ 123 w 151"/>
              <a:gd name="T55" fmla="*/ 133 h 152"/>
              <a:gd name="T56" fmla="*/ 142 w 151"/>
              <a:gd name="T57" fmla="*/ 114 h 152"/>
              <a:gd name="T58" fmla="*/ 142 w 151"/>
              <a:gd name="T59" fmla="*/ 104 h 152"/>
              <a:gd name="T60" fmla="*/ 123 w 151"/>
              <a:gd name="T61" fmla="*/ 85 h 152"/>
              <a:gd name="T62" fmla="*/ 142 w 151"/>
              <a:gd name="T63" fmla="*/ 104 h 152"/>
              <a:gd name="T64" fmla="*/ 123 w 151"/>
              <a:gd name="T65" fmla="*/ 76 h 152"/>
              <a:gd name="T66" fmla="*/ 142 w 151"/>
              <a:gd name="T67" fmla="*/ 5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 h="152">
                <a:moveTo>
                  <a:pt x="76" y="38"/>
                </a:moveTo>
                <a:lnTo>
                  <a:pt x="76" y="0"/>
                </a:lnTo>
                <a:lnTo>
                  <a:pt x="9" y="0"/>
                </a:lnTo>
                <a:lnTo>
                  <a:pt x="9" y="142"/>
                </a:lnTo>
                <a:lnTo>
                  <a:pt x="0" y="142"/>
                </a:lnTo>
                <a:lnTo>
                  <a:pt x="0" y="152"/>
                </a:lnTo>
                <a:lnTo>
                  <a:pt x="151" y="152"/>
                </a:lnTo>
                <a:lnTo>
                  <a:pt x="151" y="38"/>
                </a:lnTo>
                <a:lnTo>
                  <a:pt x="76" y="38"/>
                </a:lnTo>
                <a:close/>
                <a:moveTo>
                  <a:pt x="57" y="142"/>
                </a:moveTo>
                <a:lnTo>
                  <a:pt x="28" y="142"/>
                </a:lnTo>
                <a:lnTo>
                  <a:pt x="28" y="123"/>
                </a:lnTo>
                <a:lnTo>
                  <a:pt x="57" y="123"/>
                </a:lnTo>
                <a:lnTo>
                  <a:pt x="57" y="142"/>
                </a:lnTo>
                <a:close/>
                <a:moveTo>
                  <a:pt x="66" y="104"/>
                </a:moveTo>
                <a:lnTo>
                  <a:pt x="19" y="104"/>
                </a:lnTo>
                <a:lnTo>
                  <a:pt x="19" y="95"/>
                </a:lnTo>
                <a:lnTo>
                  <a:pt x="66" y="95"/>
                </a:lnTo>
                <a:lnTo>
                  <a:pt x="66" y="104"/>
                </a:lnTo>
                <a:close/>
                <a:moveTo>
                  <a:pt x="66" y="85"/>
                </a:moveTo>
                <a:lnTo>
                  <a:pt x="19" y="85"/>
                </a:lnTo>
                <a:lnTo>
                  <a:pt x="19" y="76"/>
                </a:lnTo>
                <a:lnTo>
                  <a:pt x="66" y="76"/>
                </a:lnTo>
                <a:lnTo>
                  <a:pt x="66" y="85"/>
                </a:lnTo>
                <a:close/>
                <a:moveTo>
                  <a:pt x="66" y="66"/>
                </a:moveTo>
                <a:lnTo>
                  <a:pt x="19" y="66"/>
                </a:lnTo>
                <a:lnTo>
                  <a:pt x="19" y="57"/>
                </a:lnTo>
                <a:lnTo>
                  <a:pt x="66" y="57"/>
                </a:lnTo>
                <a:lnTo>
                  <a:pt x="66" y="66"/>
                </a:lnTo>
                <a:close/>
                <a:moveTo>
                  <a:pt x="66" y="47"/>
                </a:moveTo>
                <a:lnTo>
                  <a:pt x="19" y="47"/>
                </a:lnTo>
                <a:lnTo>
                  <a:pt x="19" y="38"/>
                </a:lnTo>
                <a:lnTo>
                  <a:pt x="66" y="38"/>
                </a:lnTo>
                <a:lnTo>
                  <a:pt x="66" y="47"/>
                </a:lnTo>
                <a:close/>
                <a:moveTo>
                  <a:pt x="66" y="29"/>
                </a:moveTo>
                <a:lnTo>
                  <a:pt x="19" y="29"/>
                </a:lnTo>
                <a:lnTo>
                  <a:pt x="19" y="19"/>
                </a:lnTo>
                <a:lnTo>
                  <a:pt x="66" y="19"/>
                </a:lnTo>
                <a:lnTo>
                  <a:pt x="66" y="29"/>
                </a:lnTo>
                <a:close/>
                <a:moveTo>
                  <a:pt x="113" y="133"/>
                </a:moveTo>
                <a:lnTo>
                  <a:pt x="95" y="133"/>
                </a:lnTo>
                <a:lnTo>
                  <a:pt x="95" y="114"/>
                </a:lnTo>
                <a:lnTo>
                  <a:pt x="113" y="114"/>
                </a:lnTo>
                <a:lnTo>
                  <a:pt x="113" y="133"/>
                </a:lnTo>
                <a:close/>
                <a:moveTo>
                  <a:pt x="113" y="104"/>
                </a:moveTo>
                <a:lnTo>
                  <a:pt x="95" y="104"/>
                </a:lnTo>
                <a:lnTo>
                  <a:pt x="95" y="85"/>
                </a:lnTo>
                <a:lnTo>
                  <a:pt x="113" y="85"/>
                </a:lnTo>
                <a:lnTo>
                  <a:pt x="113" y="104"/>
                </a:lnTo>
                <a:close/>
                <a:moveTo>
                  <a:pt x="113" y="76"/>
                </a:moveTo>
                <a:lnTo>
                  <a:pt x="95" y="76"/>
                </a:lnTo>
                <a:lnTo>
                  <a:pt x="95" y="57"/>
                </a:lnTo>
                <a:lnTo>
                  <a:pt x="113" y="57"/>
                </a:lnTo>
                <a:lnTo>
                  <a:pt x="113" y="76"/>
                </a:lnTo>
                <a:close/>
                <a:moveTo>
                  <a:pt x="142" y="133"/>
                </a:moveTo>
                <a:lnTo>
                  <a:pt x="123" y="133"/>
                </a:lnTo>
                <a:lnTo>
                  <a:pt x="123" y="114"/>
                </a:lnTo>
                <a:lnTo>
                  <a:pt x="142" y="114"/>
                </a:lnTo>
                <a:lnTo>
                  <a:pt x="142" y="133"/>
                </a:lnTo>
                <a:close/>
                <a:moveTo>
                  <a:pt x="142" y="104"/>
                </a:moveTo>
                <a:lnTo>
                  <a:pt x="123" y="104"/>
                </a:lnTo>
                <a:lnTo>
                  <a:pt x="123" y="85"/>
                </a:lnTo>
                <a:lnTo>
                  <a:pt x="142" y="85"/>
                </a:lnTo>
                <a:lnTo>
                  <a:pt x="142" y="104"/>
                </a:lnTo>
                <a:close/>
                <a:moveTo>
                  <a:pt x="142" y="76"/>
                </a:moveTo>
                <a:lnTo>
                  <a:pt x="123" y="76"/>
                </a:lnTo>
                <a:lnTo>
                  <a:pt x="123" y="57"/>
                </a:lnTo>
                <a:lnTo>
                  <a:pt x="142" y="57"/>
                </a:lnTo>
                <a:lnTo>
                  <a:pt x="142" y="7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7" name="Group 46">
            <a:extLst>
              <a:ext uri="{FF2B5EF4-FFF2-40B4-BE49-F238E27FC236}">
                <a16:creationId xmlns:a16="http://schemas.microsoft.com/office/drawing/2014/main" id="{D05716A3-350C-499C-BF06-FFC2599BC53D}"/>
              </a:ext>
            </a:extLst>
          </p:cNvPr>
          <p:cNvGrpSpPr/>
          <p:nvPr/>
        </p:nvGrpSpPr>
        <p:grpSpPr>
          <a:xfrm>
            <a:off x="1466095" y="3834731"/>
            <a:ext cx="342515" cy="398436"/>
            <a:chOff x="9309100" y="825501"/>
            <a:chExt cx="700088" cy="814388"/>
          </a:xfrm>
          <a:solidFill>
            <a:schemeClr val="bg2"/>
          </a:solidFill>
        </p:grpSpPr>
        <p:sp>
          <p:nvSpPr>
            <p:cNvPr id="48" name="Freeform 5">
              <a:extLst>
                <a:ext uri="{FF2B5EF4-FFF2-40B4-BE49-F238E27FC236}">
                  <a16:creationId xmlns:a16="http://schemas.microsoft.com/office/drawing/2014/main" id="{7EB16002-0A4A-4D42-ACE5-67BB7D679856}"/>
                </a:ext>
              </a:extLst>
            </p:cNvPr>
            <p:cNvSpPr>
              <a:spLocks/>
            </p:cNvSpPr>
            <p:nvPr/>
          </p:nvSpPr>
          <p:spPr bwMode="auto">
            <a:xfrm>
              <a:off x="9693275" y="974726"/>
              <a:ext cx="309563" cy="409575"/>
            </a:xfrm>
            <a:custGeom>
              <a:avLst/>
              <a:gdLst>
                <a:gd name="T0" fmla="*/ 0 w 254"/>
                <a:gd name="T1" fmla="*/ 236 h 336"/>
                <a:gd name="T2" fmla="*/ 236 w 254"/>
                <a:gd name="T3" fmla="*/ 336 h 336"/>
                <a:gd name="T4" fmla="*/ 254 w 254"/>
                <a:gd name="T5" fmla="*/ 240 h 336"/>
                <a:gd name="T6" fmla="*/ 102 w 254"/>
                <a:gd name="T7" fmla="*/ 0 h 336"/>
                <a:gd name="T8" fmla="*/ 0 w 254"/>
                <a:gd name="T9" fmla="*/ 236 h 336"/>
              </a:gdLst>
              <a:ahLst/>
              <a:cxnLst>
                <a:cxn ang="0">
                  <a:pos x="T0" y="T1"/>
                </a:cxn>
                <a:cxn ang="0">
                  <a:pos x="T2" y="T3"/>
                </a:cxn>
                <a:cxn ang="0">
                  <a:pos x="T4" y="T5"/>
                </a:cxn>
                <a:cxn ang="0">
                  <a:pos x="T6" y="T7"/>
                </a:cxn>
                <a:cxn ang="0">
                  <a:pos x="T8" y="T9"/>
                </a:cxn>
              </a:cxnLst>
              <a:rect l="0" t="0" r="r" b="b"/>
              <a:pathLst>
                <a:path w="254" h="336">
                  <a:moveTo>
                    <a:pt x="0" y="236"/>
                  </a:moveTo>
                  <a:cubicBezTo>
                    <a:pt x="236" y="336"/>
                    <a:pt x="236" y="336"/>
                    <a:pt x="236" y="336"/>
                  </a:cubicBezTo>
                  <a:cubicBezTo>
                    <a:pt x="247" y="307"/>
                    <a:pt x="254" y="274"/>
                    <a:pt x="254" y="240"/>
                  </a:cubicBezTo>
                  <a:cubicBezTo>
                    <a:pt x="254" y="134"/>
                    <a:pt x="192" y="43"/>
                    <a:pt x="102" y="0"/>
                  </a:cubicBezTo>
                  <a:lnTo>
                    <a:pt x="0"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6">
              <a:extLst>
                <a:ext uri="{FF2B5EF4-FFF2-40B4-BE49-F238E27FC236}">
                  <a16:creationId xmlns:a16="http://schemas.microsoft.com/office/drawing/2014/main" id="{E012EB11-6828-4EB2-A642-DFE60E7CF5A5}"/>
                </a:ext>
              </a:extLst>
            </p:cNvPr>
            <p:cNvSpPr>
              <a:spLocks/>
            </p:cNvSpPr>
            <p:nvPr/>
          </p:nvSpPr>
          <p:spPr bwMode="auto">
            <a:xfrm>
              <a:off x="9309100" y="920751"/>
              <a:ext cx="700088" cy="719138"/>
            </a:xfrm>
            <a:custGeom>
              <a:avLst/>
              <a:gdLst>
                <a:gd name="T0" fmla="*/ 293 w 574"/>
                <a:gd name="T1" fmla="*/ 296 h 590"/>
                <a:gd name="T2" fmla="*/ 216 w 574"/>
                <a:gd name="T3" fmla="*/ 0 h 590"/>
                <a:gd name="T4" fmla="*/ 0 w 574"/>
                <a:gd name="T5" fmla="*/ 289 h 590"/>
                <a:gd name="T6" fmla="*/ 301 w 574"/>
                <a:gd name="T7" fmla="*/ 590 h 590"/>
                <a:gd name="T8" fmla="*/ 574 w 574"/>
                <a:gd name="T9" fmla="*/ 416 h 590"/>
                <a:gd name="T10" fmla="*/ 293 w 574"/>
                <a:gd name="T11" fmla="*/ 296 h 590"/>
              </a:gdLst>
              <a:ahLst/>
              <a:cxnLst>
                <a:cxn ang="0">
                  <a:pos x="T0" y="T1"/>
                </a:cxn>
                <a:cxn ang="0">
                  <a:pos x="T2" y="T3"/>
                </a:cxn>
                <a:cxn ang="0">
                  <a:pos x="T4" y="T5"/>
                </a:cxn>
                <a:cxn ang="0">
                  <a:pos x="T6" y="T7"/>
                </a:cxn>
                <a:cxn ang="0">
                  <a:pos x="T8" y="T9"/>
                </a:cxn>
                <a:cxn ang="0">
                  <a:pos x="T10" y="T11"/>
                </a:cxn>
              </a:cxnLst>
              <a:rect l="0" t="0" r="r" b="b"/>
              <a:pathLst>
                <a:path w="574" h="590">
                  <a:moveTo>
                    <a:pt x="293" y="296"/>
                  </a:moveTo>
                  <a:cubicBezTo>
                    <a:pt x="216" y="0"/>
                    <a:pt x="216" y="0"/>
                    <a:pt x="216" y="0"/>
                  </a:cubicBezTo>
                  <a:cubicBezTo>
                    <a:pt x="91" y="37"/>
                    <a:pt x="0" y="152"/>
                    <a:pt x="0" y="289"/>
                  </a:cubicBezTo>
                  <a:cubicBezTo>
                    <a:pt x="0" y="455"/>
                    <a:pt x="135" y="590"/>
                    <a:pt x="301" y="590"/>
                  </a:cubicBezTo>
                  <a:cubicBezTo>
                    <a:pt x="422" y="590"/>
                    <a:pt x="527" y="519"/>
                    <a:pt x="574" y="416"/>
                  </a:cubicBezTo>
                  <a:lnTo>
                    <a:pt x="293" y="2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7">
              <a:extLst>
                <a:ext uri="{FF2B5EF4-FFF2-40B4-BE49-F238E27FC236}">
                  <a16:creationId xmlns:a16="http://schemas.microsoft.com/office/drawing/2014/main" id="{0C2639A0-ACB4-4B06-B4C1-6462163305F5}"/>
                </a:ext>
              </a:extLst>
            </p:cNvPr>
            <p:cNvSpPr>
              <a:spLocks/>
            </p:cNvSpPr>
            <p:nvPr/>
          </p:nvSpPr>
          <p:spPr bwMode="auto">
            <a:xfrm>
              <a:off x="9574213" y="825501"/>
              <a:ext cx="268288" cy="409575"/>
            </a:xfrm>
            <a:custGeom>
              <a:avLst/>
              <a:gdLst>
                <a:gd name="T0" fmla="*/ 85 w 219"/>
                <a:gd name="T1" fmla="*/ 336 h 336"/>
                <a:gd name="T2" fmla="*/ 219 w 219"/>
                <a:gd name="T3" fmla="*/ 27 h 336"/>
                <a:gd name="T4" fmla="*/ 82 w 219"/>
                <a:gd name="T5" fmla="*/ 0 h 336"/>
                <a:gd name="T6" fmla="*/ 0 w 219"/>
                <a:gd name="T7" fmla="*/ 10 h 336"/>
                <a:gd name="T8" fmla="*/ 85 w 219"/>
                <a:gd name="T9" fmla="*/ 336 h 336"/>
              </a:gdLst>
              <a:ahLst/>
              <a:cxnLst>
                <a:cxn ang="0">
                  <a:pos x="T0" y="T1"/>
                </a:cxn>
                <a:cxn ang="0">
                  <a:pos x="T2" y="T3"/>
                </a:cxn>
                <a:cxn ang="0">
                  <a:pos x="T4" y="T5"/>
                </a:cxn>
                <a:cxn ang="0">
                  <a:pos x="T6" y="T7"/>
                </a:cxn>
                <a:cxn ang="0">
                  <a:pos x="T8" y="T9"/>
                </a:cxn>
              </a:cxnLst>
              <a:rect l="0" t="0" r="r" b="b"/>
              <a:pathLst>
                <a:path w="219" h="336">
                  <a:moveTo>
                    <a:pt x="85" y="336"/>
                  </a:moveTo>
                  <a:cubicBezTo>
                    <a:pt x="219" y="27"/>
                    <a:pt x="219" y="27"/>
                    <a:pt x="219" y="27"/>
                  </a:cubicBezTo>
                  <a:cubicBezTo>
                    <a:pt x="177" y="10"/>
                    <a:pt x="131" y="0"/>
                    <a:pt x="82" y="0"/>
                  </a:cubicBezTo>
                  <a:cubicBezTo>
                    <a:pt x="54" y="0"/>
                    <a:pt x="26" y="4"/>
                    <a:pt x="0" y="10"/>
                  </a:cubicBezTo>
                  <a:lnTo>
                    <a:pt x="85" y="3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153">
            <a:extLst>
              <a:ext uri="{FF2B5EF4-FFF2-40B4-BE49-F238E27FC236}">
                <a16:creationId xmlns:a16="http://schemas.microsoft.com/office/drawing/2014/main" id="{B0972FED-62D6-48BD-87E6-AAE03CCBDA1A}"/>
              </a:ext>
            </a:extLst>
          </p:cNvPr>
          <p:cNvSpPr>
            <a:spLocks/>
          </p:cNvSpPr>
          <p:nvPr/>
        </p:nvSpPr>
        <p:spPr bwMode="auto">
          <a:xfrm>
            <a:off x="8740878" y="3863532"/>
            <a:ext cx="340835" cy="340835"/>
          </a:xfrm>
          <a:custGeom>
            <a:avLst/>
            <a:gdLst>
              <a:gd name="T0" fmla="*/ 50 w 62"/>
              <a:gd name="T1" fmla="*/ 49 h 62"/>
              <a:gd name="T2" fmla="*/ 44 w 62"/>
              <a:gd name="T3" fmla="*/ 54 h 62"/>
              <a:gd name="T4" fmla="*/ 24 w 62"/>
              <a:gd name="T5" fmla="*/ 54 h 62"/>
              <a:gd name="T6" fmla="*/ 21 w 62"/>
              <a:gd name="T7" fmla="*/ 50 h 62"/>
              <a:gd name="T8" fmla="*/ 24 w 62"/>
              <a:gd name="T9" fmla="*/ 42 h 62"/>
              <a:gd name="T10" fmla="*/ 56 w 62"/>
              <a:gd name="T11" fmla="*/ 42 h 62"/>
              <a:gd name="T12" fmla="*/ 62 w 62"/>
              <a:gd name="T13" fmla="*/ 14 h 62"/>
              <a:gd name="T14" fmla="*/ 11 w 62"/>
              <a:gd name="T15" fmla="*/ 7 h 62"/>
              <a:gd name="T16" fmla="*/ 7 w 62"/>
              <a:gd name="T17" fmla="*/ 5 h 62"/>
              <a:gd name="T18" fmla="*/ 7 w 62"/>
              <a:gd name="T19" fmla="*/ 4 h 62"/>
              <a:gd name="T20" fmla="*/ 4 w 62"/>
              <a:gd name="T21" fmla="*/ 0 h 62"/>
              <a:gd name="T22" fmla="*/ 0 w 62"/>
              <a:gd name="T23" fmla="*/ 4 h 62"/>
              <a:gd name="T24" fmla="*/ 4 w 62"/>
              <a:gd name="T25" fmla="*/ 8 h 62"/>
              <a:gd name="T26" fmla="*/ 4 w 62"/>
              <a:gd name="T27" fmla="*/ 8 h 62"/>
              <a:gd name="T28" fmla="*/ 9 w 62"/>
              <a:gd name="T29" fmla="*/ 11 h 62"/>
              <a:gd name="T30" fmla="*/ 17 w 62"/>
              <a:gd name="T31" fmla="*/ 42 h 62"/>
              <a:gd name="T32" fmla="*/ 19 w 62"/>
              <a:gd name="T33" fmla="*/ 42 h 62"/>
              <a:gd name="T34" fmla="*/ 17 w 62"/>
              <a:gd name="T35" fmla="*/ 49 h 62"/>
              <a:gd name="T36" fmla="*/ 17 w 62"/>
              <a:gd name="T37" fmla="*/ 49 h 62"/>
              <a:gd name="T38" fmla="*/ 10 w 62"/>
              <a:gd name="T39" fmla="*/ 55 h 62"/>
              <a:gd name="T40" fmla="*/ 17 w 62"/>
              <a:gd name="T41" fmla="*/ 62 h 62"/>
              <a:gd name="T42" fmla="*/ 23 w 62"/>
              <a:gd name="T43" fmla="*/ 58 h 62"/>
              <a:gd name="T44" fmla="*/ 44 w 62"/>
              <a:gd name="T45" fmla="*/ 58 h 62"/>
              <a:gd name="T46" fmla="*/ 50 w 62"/>
              <a:gd name="T47" fmla="*/ 62 h 62"/>
              <a:gd name="T48" fmla="*/ 57 w 62"/>
              <a:gd name="T49" fmla="*/ 55 h 62"/>
              <a:gd name="T50" fmla="*/ 50 w 62"/>
              <a:gd name="T51"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62">
                <a:moveTo>
                  <a:pt x="50" y="49"/>
                </a:moveTo>
                <a:cubicBezTo>
                  <a:pt x="47" y="49"/>
                  <a:pt x="45" y="51"/>
                  <a:pt x="44" y="54"/>
                </a:cubicBezTo>
                <a:cubicBezTo>
                  <a:pt x="24" y="54"/>
                  <a:pt x="24" y="54"/>
                  <a:pt x="24" y="54"/>
                </a:cubicBezTo>
                <a:cubicBezTo>
                  <a:pt x="23" y="52"/>
                  <a:pt x="22" y="51"/>
                  <a:pt x="21" y="50"/>
                </a:cubicBezTo>
                <a:cubicBezTo>
                  <a:pt x="24" y="42"/>
                  <a:pt x="24" y="42"/>
                  <a:pt x="24" y="42"/>
                </a:cubicBezTo>
                <a:cubicBezTo>
                  <a:pt x="56" y="42"/>
                  <a:pt x="56" y="42"/>
                  <a:pt x="56" y="42"/>
                </a:cubicBezTo>
                <a:cubicBezTo>
                  <a:pt x="62" y="14"/>
                  <a:pt x="62" y="14"/>
                  <a:pt x="62" y="14"/>
                </a:cubicBezTo>
                <a:cubicBezTo>
                  <a:pt x="11" y="7"/>
                  <a:pt x="11" y="7"/>
                  <a:pt x="11" y="7"/>
                </a:cubicBezTo>
                <a:cubicBezTo>
                  <a:pt x="7" y="5"/>
                  <a:pt x="7" y="5"/>
                  <a:pt x="7" y="5"/>
                </a:cubicBezTo>
                <a:cubicBezTo>
                  <a:pt x="7" y="4"/>
                  <a:pt x="7" y="4"/>
                  <a:pt x="7" y="4"/>
                </a:cubicBezTo>
                <a:cubicBezTo>
                  <a:pt x="7" y="2"/>
                  <a:pt x="6" y="0"/>
                  <a:pt x="4" y="0"/>
                </a:cubicBezTo>
                <a:cubicBezTo>
                  <a:pt x="1" y="0"/>
                  <a:pt x="0" y="2"/>
                  <a:pt x="0" y="4"/>
                </a:cubicBezTo>
                <a:cubicBezTo>
                  <a:pt x="0" y="6"/>
                  <a:pt x="1" y="8"/>
                  <a:pt x="4" y="8"/>
                </a:cubicBezTo>
                <a:cubicBezTo>
                  <a:pt x="4" y="8"/>
                  <a:pt x="4" y="8"/>
                  <a:pt x="4" y="8"/>
                </a:cubicBezTo>
                <a:cubicBezTo>
                  <a:pt x="9" y="11"/>
                  <a:pt x="9" y="11"/>
                  <a:pt x="9" y="11"/>
                </a:cubicBezTo>
                <a:cubicBezTo>
                  <a:pt x="17" y="42"/>
                  <a:pt x="17" y="42"/>
                  <a:pt x="17" y="42"/>
                </a:cubicBezTo>
                <a:cubicBezTo>
                  <a:pt x="19" y="42"/>
                  <a:pt x="19" y="42"/>
                  <a:pt x="19" y="42"/>
                </a:cubicBezTo>
                <a:cubicBezTo>
                  <a:pt x="17" y="49"/>
                  <a:pt x="17" y="49"/>
                  <a:pt x="17" y="49"/>
                </a:cubicBezTo>
                <a:cubicBezTo>
                  <a:pt x="17" y="49"/>
                  <a:pt x="17" y="49"/>
                  <a:pt x="17" y="49"/>
                </a:cubicBezTo>
                <a:cubicBezTo>
                  <a:pt x="13" y="49"/>
                  <a:pt x="10" y="52"/>
                  <a:pt x="10" y="55"/>
                </a:cubicBezTo>
                <a:cubicBezTo>
                  <a:pt x="10" y="59"/>
                  <a:pt x="13" y="62"/>
                  <a:pt x="17" y="62"/>
                </a:cubicBezTo>
                <a:cubicBezTo>
                  <a:pt x="20" y="62"/>
                  <a:pt x="22" y="60"/>
                  <a:pt x="23" y="58"/>
                </a:cubicBezTo>
                <a:cubicBezTo>
                  <a:pt x="44" y="58"/>
                  <a:pt x="44" y="58"/>
                  <a:pt x="44" y="58"/>
                </a:cubicBezTo>
                <a:cubicBezTo>
                  <a:pt x="45" y="60"/>
                  <a:pt x="47" y="62"/>
                  <a:pt x="50" y="62"/>
                </a:cubicBezTo>
                <a:cubicBezTo>
                  <a:pt x="54" y="62"/>
                  <a:pt x="57" y="59"/>
                  <a:pt x="57" y="55"/>
                </a:cubicBezTo>
                <a:cubicBezTo>
                  <a:pt x="57" y="52"/>
                  <a:pt x="54" y="49"/>
                  <a:pt x="50" y="49"/>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52" name="Group 51">
            <a:extLst>
              <a:ext uri="{FF2B5EF4-FFF2-40B4-BE49-F238E27FC236}">
                <a16:creationId xmlns:a16="http://schemas.microsoft.com/office/drawing/2014/main" id="{1A7300B9-2145-48B4-A051-97235E5505E1}"/>
              </a:ext>
            </a:extLst>
          </p:cNvPr>
          <p:cNvGrpSpPr/>
          <p:nvPr/>
        </p:nvGrpSpPr>
        <p:grpSpPr>
          <a:xfrm>
            <a:off x="4996735" y="3845197"/>
            <a:ext cx="355004" cy="377505"/>
            <a:chOff x="4535488" y="4030663"/>
            <a:chExt cx="225425" cy="239713"/>
          </a:xfrm>
          <a:solidFill>
            <a:schemeClr val="bg2"/>
          </a:solidFill>
        </p:grpSpPr>
        <p:sp>
          <p:nvSpPr>
            <p:cNvPr id="53" name="Rectangle 431">
              <a:extLst>
                <a:ext uri="{FF2B5EF4-FFF2-40B4-BE49-F238E27FC236}">
                  <a16:creationId xmlns:a16="http://schemas.microsoft.com/office/drawing/2014/main" id="{EFDDD08E-F985-421E-AEA2-7D34E14F420B}"/>
                </a:ext>
              </a:extLst>
            </p:cNvPr>
            <p:cNvSpPr>
              <a:spLocks noChangeArrowheads="1"/>
            </p:cNvSpPr>
            <p:nvPr/>
          </p:nvSpPr>
          <p:spPr bwMode="auto">
            <a:xfrm>
              <a:off x="4549776" y="4179888"/>
              <a:ext cx="90488"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Rectangle 432">
              <a:extLst>
                <a:ext uri="{FF2B5EF4-FFF2-40B4-BE49-F238E27FC236}">
                  <a16:creationId xmlns:a16="http://schemas.microsoft.com/office/drawing/2014/main" id="{A0A4D2ED-AFDC-4A97-B0AD-BCEE56339DD7}"/>
                </a:ext>
              </a:extLst>
            </p:cNvPr>
            <p:cNvSpPr>
              <a:spLocks noChangeArrowheads="1"/>
            </p:cNvSpPr>
            <p:nvPr/>
          </p:nvSpPr>
          <p:spPr bwMode="auto">
            <a:xfrm>
              <a:off x="4656138" y="4179888"/>
              <a:ext cx="88900"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433">
              <a:extLst>
                <a:ext uri="{FF2B5EF4-FFF2-40B4-BE49-F238E27FC236}">
                  <a16:creationId xmlns:a16="http://schemas.microsoft.com/office/drawing/2014/main" id="{6B433722-F71B-46A6-A3F5-BA6E3EC57BC1}"/>
                </a:ext>
              </a:extLst>
            </p:cNvPr>
            <p:cNvSpPr>
              <a:spLocks noEditPoints="1"/>
            </p:cNvSpPr>
            <p:nvPr/>
          </p:nvSpPr>
          <p:spPr bwMode="auto">
            <a:xfrm>
              <a:off x="4535488" y="4030663"/>
              <a:ext cx="225425" cy="134938"/>
            </a:xfrm>
            <a:custGeom>
              <a:avLst/>
              <a:gdLst>
                <a:gd name="T0" fmla="*/ 36 w 60"/>
                <a:gd name="T1" fmla="*/ 20 h 36"/>
                <a:gd name="T2" fmla="*/ 36 w 60"/>
                <a:gd name="T3" fmla="*/ 20 h 36"/>
                <a:gd name="T4" fmla="*/ 52 w 60"/>
                <a:gd name="T5" fmla="*/ 10 h 36"/>
                <a:gd name="T6" fmla="*/ 42 w 60"/>
                <a:gd name="T7" fmla="*/ 0 h 36"/>
                <a:gd name="T8" fmla="*/ 32 w 60"/>
                <a:gd name="T9" fmla="*/ 16 h 36"/>
                <a:gd name="T10" fmla="*/ 32 w 60"/>
                <a:gd name="T11" fmla="*/ 16 h 36"/>
                <a:gd name="T12" fmla="*/ 28 w 60"/>
                <a:gd name="T13" fmla="*/ 16 h 36"/>
                <a:gd name="T14" fmla="*/ 28 w 60"/>
                <a:gd name="T15" fmla="*/ 16 h 36"/>
                <a:gd name="T16" fmla="*/ 18 w 60"/>
                <a:gd name="T17" fmla="*/ 0 h 36"/>
                <a:gd name="T18" fmla="*/ 8 w 60"/>
                <a:gd name="T19" fmla="*/ 10 h 36"/>
                <a:gd name="T20" fmla="*/ 24 w 60"/>
                <a:gd name="T21" fmla="*/ 20 h 36"/>
                <a:gd name="T22" fmla="*/ 24 w 60"/>
                <a:gd name="T23" fmla="*/ 20 h 36"/>
                <a:gd name="T24" fmla="*/ 0 w 60"/>
                <a:gd name="T25" fmla="*/ 20 h 36"/>
                <a:gd name="T26" fmla="*/ 0 w 60"/>
                <a:gd name="T27" fmla="*/ 36 h 36"/>
                <a:gd name="T28" fmla="*/ 28 w 60"/>
                <a:gd name="T29" fmla="*/ 36 h 36"/>
                <a:gd name="T30" fmla="*/ 28 w 60"/>
                <a:gd name="T31" fmla="*/ 20 h 36"/>
                <a:gd name="T32" fmla="*/ 32 w 60"/>
                <a:gd name="T33" fmla="*/ 20 h 36"/>
                <a:gd name="T34" fmla="*/ 32 w 60"/>
                <a:gd name="T35" fmla="*/ 36 h 36"/>
                <a:gd name="T36" fmla="*/ 60 w 60"/>
                <a:gd name="T37" fmla="*/ 36 h 36"/>
                <a:gd name="T38" fmla="*/ 60 w 60"/>
                <a:gd name="T39" fmla="*/ 20 h 36"/>
                <a:gd name="T40" fmla="*/ 36 w 60"/>
                <a:gd name="T41" fmla="*/ 20 h 36"/>
                <a:gd name="T42" fmla="*/ 12 w 60"/>
                <a:gd name="T43" fmla="*/ 10 h 36"/>
                <a:gd name="T44" fmla="*/ 18 w 60"/>
                <a:gd name="T45" fmla="*/ 4 h 36"/>
                <a:gd name="T46" fmla="*/ 24 w 60"/>
                <a:gd name="T47" fmla="*/ 16 h 36"/>
                <a:gd name="T48" fmla="*/ 12 w 60"/>
                <a:gd name="T49" fmla="*/ 10 h 36"/>
                <a:gd name="T50" fmla="*/ 42 w 60"/>
                <a:gd name="T51" fmla="*/ 4 h 36"/>
                <a:gd name="T52" fmla="*/ 48 w 60"/>
                <a:gd name="T53" fmla="*/ 10 h 36"/>
                <a:gd name="T54" fmla="*/ 36 w 60"/>
                <a:gd name="T55" fmla="*/ 16 h 36"/>
                <a:gd name="T56" fmla="*/ 42 w 60"/>
                <a:gd name="T5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0" h="36">
                  <a:moveTo>
                    <a:pt x="36" y="20"/>
                  </a:moveTo>
                  <a:cubicBezTo>
                    <a:pt x="36" y="20"/>
                    <a:pt x="36" y="20"/>
                    <a:pt x="36" y="20"/>
                  </a:cubicBezTo>
                  <a:cubicBezTo>
                    <a:pt x="42" y="19"/>
                    <a:pt x="52" y="17"/>
                    <a:pt x="52" y="10"/>
                  </a:cubicBezTo>
                  <a:cubicBezTo>
                    <a:pt x="52" y="5"/>
                    <a:pt x="47" y="0"/>
                    <a:pt x="42" y="0"/>
                  </a:cubicBezTo>
                  <a:cubicBezTo>
                    <a:pt x="37" y="0"/>
                    <a:pt x="33" y="4"/>
                    <a:pt x="32" y="16"/>
                  </a:cubicBezTo>
                  <a:cubicBezTo>
                    <a:pt x="32" y="16"/>
                    <a:pt x="32" y="16"/>
                    <a:pt x="32" y="16"/>
                  </a:cubicBezTo>
                  <a:cubicBezTo>
                    <a:pt x="28" y="16"/>
                    <a:pt x="28" y="16"/>
                    <a:pt x="28" y="16"/>
                  </a:cubicBezTo>
                  <a:cubicBezTo>
                    <a:pt x="28" y="16"/>
                    <a:pt x="28" y="16"/>
                    <a:pt x="28" y="16"/>
                  </a:cubicBezTo>
                  <a:cubicBezTo>
                    <a:pt x="27" y="4"/>
                    <a:pt x="23" y="0"/>
                    <a:pt x="18" y="0"/>
                  </a:cubicBezTo>
                  <a:cubicBezTo>
                    <a:pt x="13" y="0"/>
                    <a:pt x="8" y="5"/>
                    <a:pt x="8" y="10"/>
                  </a:cubicBezTo>
                  <a:cubicBezTo>
                    <a:pt x="8" y="17"/>
                    <a:pt x="18" y="19"/>
                    <a:pt x="24" y="20"/>
                  </a:cubicBezTo>
                  <a:cubicBezTo>
                    <a:pt x="24" y="20"/>
                    <a:pt x="24" y="20"/>
                    <a:pt x="24" y="20"/>
                  </a:cubicBezTo>
                  <a:cubicBezTo>
                    <a:pt x="0" y="20"/>
                    <a:pt x="0" y="20"/>
                    <a:pt x="0" y="20"/>
                  </a:cubicBezTo>
                  <a:cubicBezTo>
                    <a:pt x="0" y="36"/>
                    <a:pt x="0" y="36"/>
                    <a:pt x="0" y="36"/>
                  </a:cubicBezTo>
                  <a:cubicBezTo>
                    <a:pt x="28" y="36"/>
                    <a:pt x="28" y="36"/>
                    <a:pt x="28" y="36"/>
                  </a:cubicBezTo>
                  <a:cubicBezTo>
                    <a:pt x="28" y="20"/>
                    <a:pt x="28" y="20"/>
                    <a:pt x="28" y="20"/>
                  </a:cubicBezTo>
                  <a:cubicBezTo>
                    <a:pt x="32" y="20"/>
                    <a:pt x="32" y="20"/>
                    <a:pt x="32" y="20"/>
                  </a:cubicBezTo>
                  <a:cubicBezTo>
                    <a:pt x="32" y="36"/>
                    <a:pt x="32" y="36"/>
                    <a:pt x="32" y="36"/>
                  </a:cubicBezTo>
                  <a:cubicBezTo>
                    <a:pt x="60" y="36"/>
                    <a:pt x="60" y="36"/>
                    <a:pt x="60" y="36"/>
                  </a:cubicBezTo>
                  <a:cubicBezTo>
                    <a:pt x="60" y="20"/>
                    <a:pt x="60" y="20"/>
                    <a:pt x="60" y="20"/>
                  </a:cubicBezTo>
                  <a:lnTo>
                    <a:pt x="36" y="20"/>
                  </a:lnTo>
                  <a:close/>
                  <a:moveTo>
                    <a:pt x="12" y="10"/>
                  </a:moveTo>
                  <a:cubicBezTo>
                    <a:pt x="12" y="7"/>
                    <a:pt x="15" y="4"/>
                    <a:pt x="18" y="4"/>
                  </a:cubicBezTo>
                  <a:cubicBezTo>
                    <a:pt x="21" y="4"/>
                    <a:pt x="23" y="8"/>
                    <a:pt x="24" y="16"/>
                  </a:cubicBezTo>
                  <a:cubicBezTo>
                    <a:pt x="18" y="15"/>
                    <a:pt x="12" y="13"/>
                    <a:pt x="12" y="10"/>
                  </a:cubicBezTo>
                  <a:close/>
                  <a:moveTo>
                    <a:pt x="42" y="4"/>
                  </a:moveTo>
                  <a:cubicBezTo>
                    <a:pt x="45" y="4"/>
                    <a:pt x="48" y="7"/>
                    <a:pt x="48" y="10"/>
                  </a:cubicBezTo>
                  <a:cubicBezTo>
                    <a:pt x="48" y="13"/>
                    <a:pt x="42" y="15"/>
                    <a:pt x="36" y="16"/>
                  </a:cubicBezTo>
                  <a:cubicBezTo>
                    <a:pt x="37" y="8"/>
                    <a:pt x="39" y="4"/>
                    <a:pt x="4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6" name="Freeform 170">
            <a:extLst>
              <a:ext uri="{FF2B5EF4-FFF2-40B4-BE49-F238E27FC236}">
                <a16:creationId xmlns:a16="http://schemas.microsoft.com/office/drawing/2014/main" id="{25ADAA15-FD41-4A13-AED6-8330169578A5}"/>
              </a:ext>
            </a:extLst>
          </p:cNvPr>
          <p:cNvSpPr>
            <a:spLocks/>
          </p:cNvSpPr>
          <p:nvPr/>
        </p:nvSpPr>
        <p:spPr bwMode="auto">
          <a:xfrm>
            <a:off x="6852149" y="3850099"/>
            <a:ext cx="367701" cy="367701"/>
          </a:xfrm>
          <a:custGeom>
            <a:avLst/>
            <a:gdLst>
              <a:gd name="T0" fmla="*/ 56 w 64"/>
              <a:gd name="T1" fmla="*/ 17 h 64"/>
              <a:gd name="T2" fmla="*/ 56 w 64"/>
              <a:gd name="T3" fmla="*/ 16 h 64"/>
              <a:gd name="T4" fmla="*/ 45 w 64"/>
              <a:gd name="T5" fmla="*/ 4 h 64"/>
              <a:gd name="T6" fmla="*/ 36 w 64"/>
              <a:gd name="T7" fmla="*/ 0 h 64"/>
              <a:gd name="T8" fmla="*/ 26 w 64"/>
              <a:gd name="T9" fmla="*/ 6 h 64"/>
              <a:gd name="T10" fmla="*/ 20 w 64"/>
              <a:gd name="T11" fmla="*/ 4 h 64"/>
              <a:gd name="T12" fmla="*/ 8 w 64"/>
              <a:gd name="T13" fmla="*/ 16 h 64"/>
              <a:gd name="T14" fmla="*/ 8 w 64"/>
              <a:gd name="T15" fmla="*/ 17 h 64"/>
              <a:gd name="T16" fmla="*/ 0 w 64"/>
              <a:gd name="T17" fmla="*/ 28 h 64"/>
              <a:gd name="T18" fmla="*/ 12 w 64"/>
              <a:gd name="T19" fmla="*/ 40 h 64"/>
              <a:gd name="T20" fmla="*/ 18 w 64"/>
              <a:gd name="T21" fmla="*/ 38 h 64"/>
              <a:gd name="T22" fmla="*/ 24 w 64"/>
              <a:gd name="T23" fmla="*/ 40 h 64"/>
              <a:gd name="T24" fmla="*/ 28 w 64"/>
              <a:gd name="T25" fmla="*/ 39 h 64"/>
              <a:gd name="T26" fmla="*/ 28 w 64"/>
              <a:gd name="T27" fmla="*/ 60 h 64"/>
              <a:gd name="T28" fmla="*/ 24 w 64"/>
              <a:gd name="T29" fmla="*/ 60 h 64"/>
              <a:gd name="T30" fmla="*/ 24 w 64"/>
              <a:gd name="T31" fmla="*/ 64 h 64"/>
              <a:gd name="T32" fmla="*/ 40 w 64"/>
              <a:gd name="T33" fmla="*/ 64 h 64"/>
              <a:gd name="T34" fmla="*/ 40 w 64"/>
              <a:gd name="T35" fmla="*/ 60 h 64"/>
              <a:gd name="T36" fmla="*/ 36 w 64"/>
              <a:gd name="T37" fmla="*/ 60 h 64"/>
              <a:gd name="T38" fmla="*/ 36 w 64"/>
              <a:gd name="T39" fmla="*/ 40 h 64"/>
              <a:gd name="T40" fmla="*/ 38 w 64"/>
              <a:gd name="T41" fmla="*/ 40 h 64"/>
              <a:gd name="T42" fmla="*/ 40 w 64"/>
              <a:gd name="T43" fmla="*/ 40 h 64"/>
              <a:gd name="T44" fmla="*/ 46 w 64"/>
              <a:gd name="T45" fmla="*/ 38 h 64"/>
              <a:gd name="T46" fmla="*/ 52 w 64"/>
              <a:gd name="T47" fmla="*/ 40 h 64"/>
              <a:gd name="T48" fmla="*/ 64 w 64"/>
              <a:gd name="T49" fmla="*/ 28 h 64"/>
              <a:gd name="T50" fmla="*/ 56 w 64"/>
              <a:gd name="T51" fmla="*/ 1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64">
                <a:moveTo>
                  <a:pt x="56" y="17"/>
                </a:moveTo>
                <a:cubicBezTo>
                  <a:pt x="56" y="16"/>
                  <a:pt x="56" y="16"/>
                  <a:pt x="56" y="16"/>
                </a:cubicBezTo>
                <a:cubicBezTo>
                  <a:pt x="56" y="10"/>
                  <a:pt x="51" y="5"/>
                  <a:pt x="45" y="4"/>
                </a:cubicBezTo>
                <a:cubicBezTo>
                  <a:pt x="43" y="2"/>
                  <a:pt x="40" y="0"/>
                  <a:pt x="36" y="0"/>
                </a:cubicBezTo>
                <a:cubicBezTo>
                  <a:pt x="32" y="0"/>
                  <a:pt x="28" y="2"/>
                  <a:pt x="26" y="6"/>
                </a:cubicBezTo>
                <a:cubicBezTo>
                  <a:pt x="24" y="5"/>
                  <a:pt x="22" y="4"/>
                  <a:pt x="20" y="4"/>
                </a:cubicBezTo>
                <a:cubicBezTo>
                  <a:pt x="13" y="4"/>
                  <a:pt x="8" y="9"/>
                  <a:pt x="8" y="16"/>
                </a:cubicBezTo>
                <a:cubicBezTo>
                  <a:pt x="8" y="16"/>
                  <a:pt x="8" y="16"/>
                  <a:pt x="8" y="17"/>
                </a:cubicBezTo>
                <a:cubicBezTo>
                  <a:pt x="3" y="18"/>
                  <a:pt x="0" y="23"/>
                  <a:pt x="0" y="28"/>
                </a:cubicBezTo>
                <a:cubicBezTo>
                  <a:pt x="0" y="35"/>
                  <a:pt x="5" y="40"/>
                  <a:pt x="12" y="40"/>
                </a:cubicBezTo>
                <a:cubicBezTo>
                  <a:pt x="14" y="40"/>
                  <a:pt x="16" y="39"/>
                  <a:pt x="18" y="38"/>
                </a:cubicBezTo>
                <a:cubicBezTo>
                  <a:pt x="20" y="39"/>
                  <a:pt x="22" y="40"/>
                  <a:pt x="24" y="40"/>
                </a:cubicBezTo>
                <a:cubicBezTo>
                  <a:pt x="25" y="40"/>
                  <a:pt x="27" y="40"/>
                  <a:pt x="28" y="39"/>
                </a:cubicBezTo>
                <a:cubicBezTo>
                  <a:pt x="28" y="60"/>
                  <a:pt x="28" y="60"/>
                  <a:pt x="28" y="60"/>
                </a:cubicBezTo>
                <a:cubicBezTo>
                  <a:pt x="24" y="60"/>
                  <a:pt x="24" y="60"/>
                  <a:pt x="24" y="60"/>
                </a:cubicBezTo>
                <a:cubicBezTo>
                  <a:pt x="24" y="64"/>
                  <a:pt x="24" y="64"/>
                  <a:pt x="24" y="64"/>
                </a:cubicBezTo>
                <a:cubicBezTo>
                  <a:pt x="40" y="64"/>
                  <a:pt x="40" y="64"/>
                  <a:pt x="40" y="64"/>
                </a:cubicBezTo>
                <a:cubicBezTo>
                  <a:pt x="40" y="60"/>
                  <a:pt x="40" y="60"/>
                  <a:pt x="40" y="60"/>
                </a:cubicBezTo>
                <a:cubicBezTo>
                  <a:pt x="36" y="60"/>
                  <a:pt x="36" y="60"/>
                  <a:pt x="36" y="60"/>
                </a:cubicBezTo>
                <a:cubicBezTo>
                  <a:pt x="36" y="40"/>
                  <a:pt x="36" y="40"/>
                  <a:pt x="36" y="40"/>
                </a:cubicBezTo>
                <a:cubicBezTo>
                  <a:pt x="37" y="40"/>
                  <a:pt x="37" y="40"/>
                  <a:pt x="38" y="40"/>
                </a:cubicBezTo>
                <a:cubicBezTo>
                  <a:pt x="39" y="40"/>
                  <a:pt x="39" y="40"/>
                  <a:pt x="40" y="40"/>
                </a:cubicBezTo>
                <a:cubicBezTo>
                  <a:pt x="42" y="40"/>
                  <a:pt x="44" y="39"/>
                  <a:pt x="46" y="38"/>
                </a:cubicBezTo>
                <a:cubicBezTo>
                  <a:pt x="48" y="39"/>
                  <a:pt x="50" y="40"/>
                  <a:pt x="52" y="40"/>
                </a:cubicBezTo>
                <a:cubicBezTo>
                  <a:pt x="59" y="40"/>
                  <a:pt x="64" y="35"/>
                  <a:pt x="64" y="28"/>
                </a:cubicBezTo>
                <a:cubicBezTo>
                  <a:pt x="64" y="23"/>
                  <a:pt x="61" y="18"/>
                  <a:pt x="56" y="1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57" name="TextBox 56">
            <a:extLst>
              <a:ext uri="{FF2B5EF4-FFF2-40B4-BE49-F238E27FC236}">
                <a16:creationId xmlns:a16="http://schemas.microsoft.com/office/drawing/2014/main" id="{2E0D0442-E96B-485E-932E-83AD8ECE0566}"/>
              </a:ext>
            </a:extLst>
          </p:cNvPr>
          <p:cNvSpPr txBox="1"/>
          <p:nvPr/>
        </p:nvSpPr>
        <p:spPr>
          <a:xfrm>
            <a:off x="1054675" y="4687490"/>
            <a:ext cx="1163977" cy="400110"/>
          </a:xfrm>
          <a:prstGeom prst="rect">
            <a:avLst/>
          </a:prstGeom>
          <a:noFill/>
        </p:spPr>
        <p:txBody>
          <a:bodyPr wrap="square" rtlCol="0">
            <a:spAutoFit/>
          </a:bodyPr>
          <a:lstStyle/>
          <a:p>
            <a:pPr algn="ctr"/>
            <a:r>
              <a:rPr lang="en-ID" sz="2000" b="1">
                <a:solidFill>
                  <a:schemeClr val="accent1"/>
                </a:solidFill>
                <a:latin typeface="+mj-lt"/>
              </a:rPr>
              <a:t>2010</a:t>
            </a:r>
          </a:p>
        </p:txBody>
      </p:sp>
      <p:sp>
        <p:nvSpPr>
          <p:cNvPr id="58" name="TextBox 57">
            <a:extLst>
              <a:ext uri="{FF2B5EF4-FFF2-40B4-BE49-F238E27FC236}">
                <a16:creationId xmlns:a16="http://schemas.microsoft.com/office/drawing/2014/main" id="{95D66D0D-56A1-48B7-82DA-A35C63D1293D}"/>
              </a:ext>
            </a:extLst>
          </p:cNvPr>
          <p:cNvSpPr txBox="1"/>
          <p:nvPr/>
        </p:nvSpPr>
        <p:spPr>
          <a:xfrm>
            <a:off x="4599012" y="4687489"/>
            <a:ext cx="1163977" cy="400110"/>
          </a:xfrm>
          <a:prstGeom prst="rect">
            <a:avLst/>
          </a:prstGeom>
          <a:noFill/>
        </p:spPr>
        <p:txBody>
          <a:bodyPr wrap="square" rtlCol="0">
            <a:spAutoFit/>
          </a:bodyPr>
          <a:lstStyle/>
          <a:p>
            <a:pPr algn="ctr"/>
            <a:r>
              <a:rPr lang="en-ID" sz="2000" b="1">
                <a:solidFill>
                  <a:schemeClr val="accent3"/>
                </a:solidFill>
                <a:latin typeface="+mj-lt"/>
              </a:rPr>
              <a:t>2014</a:t>
            </a:r>
          </a:p>
        </p:txBody>
      </p:sp>
      <p:sp>
        <p:nvSpPr>
          <p:cNvPr id="59" name="TextBox 58">
            <a:extLst>
              <a:ext uri="{FF2B5EF4-FFF2-40B4-BE49-F238E27FC236}">
                <a16:creationId xmlns:a16="http://schemas.microsoft.com/office/drawing/2014/main" id="{D8EB3303-447E-49C0-A52B-81FBC99DB40A}"/>
              </a:ext>
            </a:extLst>
          </p:cNvPr>
          <p:cNvSpPr txBox="1"/>
          <p:nvPr/>
        </p:nvSpPr>
        <p:spPr>
          <a:xfrm>
            <a:off x="8333095" y="4687489"/>
            <a:ext cx="1163977" cy="400110"/>
          </a:xfrm>
          <a:prstGeom prst="rect">
            <a:avLst/>
          </a:prstGeom>
          <a:noFill/>
        </p:spPr>
        <p:txBody>
          <a:bodyPr wrap="square" rtlCol="0">
            <a:spAutoFit/>
          </a:bodyPr>
          <a:lstStyle/>
          <a:p>
            <a:pPr algn="ctr"/>
            <a:r>
              <a:rPr lang="en-ID" sz="2000" b="1">
                <a:solidFill>
                  <a:schemeClr val="accent5"/>
                </a:solidFill>
                <a:latin typeface="+mj-lt"/>
              </a:rPr>
              <a:t>2018</a:t>
            </a:r>
          </a:p>
        </p:txBody>
      </p:sp>
      <p:sp>
        <p:nvSpPr>
          <p:cNvPr id="60" name="Rectangle 59">
            <a:extLst>
              <a:ext uri="{FF2B5EF4-FFF2-40B4-BE49-F238E27FC236}">
                <a16:creationId xmlns:a16="http://schemas.microsoft.com/office/drawing/2014/main" id="{E90A1275-0550-49A2-8617-19B15CC8417E}"/>
              </a:ext>
            </a:extLst>
          </p:cNvPr>
          <p:cNvSpPr/>
          <p:nvPr/>
        </p:nvSpPr>
        <p:spPr>
          <a:xfrm>
            <a:off x="2091635"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1" name="TextBox 60">
            <a:extLst>
              <a:ext uri="{FF2B5EF4-FFF2-40B4-BE49-F238E27FC236}">
                <a16:creationId xmlns:a16="http://schemas.microsoft.com/office/drawing/2014/main" id="{43D8AF43-3550-4684-890C-5BC3E9558B05}"/>
              </a:ext>
            </a:extLst>
          </p:cNvPr>
          <p:cNvSpPr txBox="1"/>
          <p:nvPr/>
        </p:nvSpPr>
        <p:spPr>
          <a:xfrm>
            <a:off x="2091633" y="2150018"/>
            <a:ext cx="2410785" cy="369332"/>
          </a:xfrm>
          <a:prstGeom prst="rect">
            <a:avLst/>
          </a:prstGeom>
          <a:noFill/>
        </p:spPr>
        <p:txBody>
          <a:bodyPr wrap="square" rtlCol="0">
            <a:spAutoFit/>
          </a:bodyPr>
          <a:lstStyle/>
          <a:p>
            <a:pPr algn="ctr"/>
            <a:r>
              <a:rPr lang="en-ID" b="1">
                <a:solidFill>
                  <a:schemeClr val="accent2"/>
                </a:solidFill>
              </a:rPr>
              <a:t>Description</a:t>
            </a:r>
          </a:p>
        </p:txBody>
      </p:sp>
      <p:sp>
        <p:nvSpPr>
          <p:cNvPr id="62" name="Rectangle 61">
            <a:extLst>
              <a:ext uri="{FF2B5EF4-FFF2-40B4-BE49-F238E27FC236}">
                <a16:creationId xmlns:a16="http://schemas.microsoft.com/office/drawing/2014/main" id="{AE84D7E9-4521-43ED-B274-506FDBDA299B}"/>
              </a:ext>
            </a:extLst>
          </p:cNvPr>
          <p:cNvSpPr/>
          <p:nvPr/>
        </p:nvSpPr>
        <p:spPr>
          <a:xfrm>
            <a:off x="58283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3" name="TextBox 62">
            <a:extLst>
              <a:ext uri="{FF2B5EF4-FFF2-40B4-BE49-F238E27FC236}">
                <a16:creationId xmlns:a16="http://schemas.microsoft.com/office/drawing/2014/main" id="{FA72F3BF-5EAD-41C1-8427-0E5EDCCE4082}"/>
              </a:ext>
            </a:extLst>
          </p:cNvPr>
          <p:cNvSpPr txBox="1"/>
          <p:nvPr/>
        </p:nvSpPr>
        <p:spPr>
          <a:xfrm>
            <a:off x="5828339" y="2150018"/>
            <a:ext cx="2410785" cy="369332"/>
          </a:xfrm>
          <a:prstGeom prst="rect">
            <a:avLst/>
          </a:prstGeom>
          <a:noFill/>
        </p:spPr>
        <p:txBody>
          <a:bodyPr wrap="square" rtlCol="0">
            <a:spAutoFit/>
          </a:bodyPr>
          <a:lstStyle/>
          <a:p>
            <a:pPr algn="ctr"/>
            <a:r>
              <a:rPr lang="en-ID" b="1">
                <a:solidFill>
                  <a:schemeClr val="accent4"/>
                </a:solidFill>
              </a:rPr>
              <a:t>Description</a:t>
            </a:r>
          </a:p>
        </p:txBody>
      </p:sp>
      <p:sp>
        <p:nvSpPr>
          <p:cNvPr id="64" name="TextBox 63">
            <a:extLst>
              <a:ext uri="{FF2B5EF4-FFF2-40B4-BE49-F238E27FC236}">
                <a16:creationId xmlns:a16="http://schemas.microsoft.com/office/drawing/2014/main" id="{2D805BD4-22C3-4511-800E-F737DCD3A515}"/>
              </a:ext>
            </a:extLst>
          </p:cNvPr>
          <p:cNvSpPr txBox="1"/>
          <p:nvPr/>
        </p:nvSpPr>
        <p:spPr>
          <a:xfrm>
            <a:off x="2713062" y="1838965"/>
            <a:ext cx="1163977" cy="400110"/>
          </a:xfrm>
          <a:prstGeom prst="rect">
            <a:avLst/>
          </a:prstGeom>
          <a:noFill/>
        </p:spPr>
        <p:txBody>
          <a:bodyPr wrap="square" rtlCol="0">
            <a:spAutoFit/>
          </a:bodyPr>
          <a:lstStyle/>
          <a:p>
            <a:pPr algn="ctr"/>
            <a:r>
              <a:rPr lang="en-ID" sz="2000" b="1">
                <a:solidFill>
                  <a:schemeClr val="accent2"/>
                </a:solidFill>
                <a:latin typeface="+mj-lt"/>
              </a:rPr>
              <a:t>2012</a:t>
            </a:r>
          </a:p>
        </p:txBody>
      </p:sp>
      <p:sp>
        <p:nvSpPr>
          <p:cNvPr id="65" name="TextBox 64">
            <a:extLst>
              <a:ext uri="{FF2B5EF4-FFF2-40B4-BE49-F238E27FC236}">
                <a16:creationId xmlns:a16="http://schemas.microsoft.com/office/drawing/2014/main" id="{88B84F2B-1C2C-424A-97F5-4440B1A23E2F}"/>
              </a:ext>
            </a:extLst>
          </p:cNvPr>
          <p:cNvSpPr txBox="1"/>
          <p:nvPr/>
        </p:nvSpPr>
        <p:spPr>
          <a:xfrm>
            <a:off x="6447145" y="1838965"/>
            <a:ext cx="1163977" cy="400110"/>
          </a:xfrm>
          <a:prstGeom prst="rect">
            <a:avLst/>
          </a:prstGeom>
          <a:noFill/>
        </p:spPr>
        <p:txBody>
          <a:bodyPr wrap="square" rtlCol="0">
            <a:spAutoFit/>
          </a:bodyPr>
          <a:lstStyle/>
          <a:p>
            <a:pPr algn="ctr"/>
            <a:r>
              <a:rPr lang="en-ID" sz="2000" b="1">
                <a:solidFill>
                  <a:schemeClr val="accent4"/>
                </a:solidFill>
                <a:latin typeface="+mj-lt"/>
              </a:rPr>
              <a:t>2016</a:t>
            </a:r>
          </a:p>
        </p:txBody>
      </p:sp>
      <p:sp>
        <p:nvSpPr>
          <p:cNvPr id="66" name="Rectangle 65">
            <a:extLst>
              <a:ext uri="{FF2B5EF4-FFF2-40B4-BE49-F238E27FC236}">
                <a16:creationId xmlns:a16="http://schemas.microsoft.com/office/drawing/2014/main" id="{E0065E7C-2C06-4907-AF73-CEE85D68C181}"/>
              </a:ext>
            </a:extLst>
          </p:cNvPr>
          <p:cNvSpPr/>
          <p:nvPr/>
        </p:nvSpPr>
        <p:spPr>
          <a:xfrm>
            <a:off x="9371641" y="2481251"/>
            <a:ext cx="2410783" cy="894156"/>
          </a:xfrm>
          <a:prstGeom prst="rect">
            <a:avLst/>
          </a:prstGeom>
        </p:spPr>
        <p:txBody>
          <a:bodyPr wrap="square">
            <a:spAutoFit/>
          </a:bodyPr>
          <a:lstStyle/>
          <a:p>
            <a:pPr algn="ctr">
              <a:lnSpc>
                <a:spcPct val="150000"/>
              </a:lnSpc>
            </a:pPr>
            <a:r>
              <a:rPr lang="en-US" sz="1200">
                <a:ea typeface="Times New Roman" panose="02020603050405020304" pitchFamily="18" charset="0"/>
                <a:cs typeface="Raleway" panose="020B0503030101060003" pitchFamily="34" charset="0"/>
              </a:rPr>
              <a:t>tellus non elementum egestas, lectus augue mattis magna, quis sodales enim nisi ut orci. Aliquam</a:t>
            </a:r>
            <a:endParaRPr lang="en-ID" sz="1200"/>
          </a:p>
        </p:txBody>
      </p:sp>
      <p:sp>
        <p:nvSpPr>
          <p:cNvPr id="67" name="TextBox 66">
            <a:extLst>
              <a:ext uri="{FF2B5EF4-FFF2-40B4-BE49-F238E27FC236}">
                <a16:creationId xmlns:a16="http://schemas.microsoft.com/office/drawing/2014/main" id="{59A35DC5-A1A3-404F-A2FF-BCC88CD7A295}"/>
              </a:ext>
            </a:extLst>
          </p:cNvPr>
          <p:cNvSpPr txBox="1"/>
          <p:nvPr/>
        </p:nvSpPr>
        <p:spPr>
          <a:xfrm>
            <a:off x="9371639" y="2150018"/>
            <a:ext cx="2410785" cy="369332"/>
          </a:xfrm>
          <a:prstGeom prst="rect">
            <a:avLst/>
          </a:prstGeom>
          <a:noFill/>
        </p:spPr>
        <p:txBody>
          <a:bodyPr wrap="square" rtlCol="0">
            <a:spAutoFit/>
          </a:bodyPr>
          <a:lstStyle/>
          <a:p>
            <a:pPr algn="ctr"/>
            <a:r>
              <a:rPr lang="en-ID" b="1">
                <a:solidFill>
                  <a:schemeClr val="accent6"/>
                </a:solidFill>
              </a:rPr>
              <a:t>Description</a:t>
            </a:r>
          </a:p>
        </p:txBody>
      </p:sp>
      <p:sp>
        <p:nvSpPr>
          <p:cNvPr id="68" name="TextBox 67">
            <a:extLst>
              <a:ext uri="{FF2B5EF4-FFF2-40B4-BE49-F238E27FC236}">
                <a16:creationId xmlns:a16="http://schemas.microsoft.com/office/drawing/2014/main" id="{34BF5265-7D9B-4696-93FC-5A726B966FFE}"/>
              </a:ext>
            </a:extLst>
          </p:cNvPr>
          <p:cNvSpPr txBox="1"/>
          <p:nvPr/>
        </p:nvSpPr>
        <p:spPr>
          <a:xfrm>
            <a:off x="9990445" y="1838965"/>
            <a:ext cx="1163977" cy="400110"/>
          </a:xfrm>
          <a:prstGeom prst="rect">
            <a:avLst/>
          </a:prstGeom>
          <a:noFill/>
        </p:spPr>
        <p:txBody>
          <a:bodyPr wrap="square" rtlCol="0">
            <a:spAutoFit/>
          </a:bodyPr>
          <a:lstStyle/>
          <a:p>
            <a:pPr algn="ctr"/>
            <a:r>
              <a:rPr lang="en-ID" sz="2000" b="1">
                <a:solidFill>
                  <a:schemeClr val="accent6"/>
                </a:solidFill>
                <a:latin typeface="+mj-lt"/>
              </a:rPr>
              <a:t>2020</a:t>
            </a:r>
          </a:p>
        </p:txBody>
      </p:sp>
    </p:spTree>
    <p:extLst>
      <p:ext uri="{BB962C8B-B14F-4D97-AF65-F5344CB8AC3E}">
        <p14:creationId xmlns:p14="http://schemas.microsoft.com/office/powerpoint/2010/main" val="320972081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arn(outVertical)">
                                      <p:cBhvr>
                                        <p:cTn id="7" dur="500"/>
                                        <p:tgtEl>
                                          <p:spTgt spid="11">
                                            <p:txEl>
                                              <p:pRg st="0" end="0"/>
                                            </p:txEl>
                                          </p:spTgt>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53" presetClass="entr" presetSubtype="16"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p:cTn id="39" dur="500" fill="hold"/>
                                        <p:tgtEl>
                                          <p:spTgt spid="47"/>
                                        </p:tgtEl>
                                        <p:attrNameLst>
                                          <p:attrName>ppt_w</p:attrName>
                                        </p:attrNameLst>
                                      </p:cBhvr>
                                      <p:tavLst>
                                        <p:tav tm="0">
                                          <p:val>
                                            <p:fltVal val="0"/>
                                          </p:val>
                                        </p:tav>
                                        <p:tav tm="100000">
                                          <p:val>
                                            <p:strVal val="#ppt_w"/>
                                          </p:val>
                                        </p:tav>
                                      </p:tavLst>
                                    </p:anim>
                                    <p:anim calcmode="lin" valueType="num">
                                      <p:cBhvr>
                                        <p:cTn id="40" dur="500" fill="hold"/>
                                        <p:tgtEl>
                                          <p:spTgt spid="47"/>
                                        </p:tgtEl>
                                        <p:attrNameLst>
                                          <p:attrName>ppt_h</p:attrName>
                                        </p:attrNameLst>
                                      </p:cBhvr>
                                      <p:tavLst>
                                        <p:tav tm="0">
                                          <p:val>
                                            <p:fltVal val="0"/>
                                          </p:val>
                                        </p:tav>
                                        <p:tav tm="100000">
                                          <p:val>
                                            <p:strVal val="#ppt_h"/>
                                          </p:val>
                                        </p:tav>
                                      </p:tavLst>
                                    </p:anim>
                                    <p:animEffect transition="in" filter="fade">
                                      <p:cBhvr>
                                        <p:cTn id="41" dur="500"/>
                                        <p:tgtEl>
                                          <p:spTgt spid="4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animEffect transition="in" filter="fade">
                                      <p:cBhvr>
                                        <p:cTn id="46" dur="500"/>
                                        <p:tgtEl>
                                          <p:spTgt spid="45"/>
                                        </p:tgtEl>
                                      </p:cBhvr>
                                    </p:animEffect>
                                  </p:childTnLst>
                                </p:cTn>
                              </p:par>
                              <p:par>
                                <p:cTn id="47" presetID="53" presetClass="entr" presetSubtype="16"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p:cTn id="54" dur="500" fill="hold"/>
                                        <p:tgtEl>
                                          <p:spTgt spid="56"/>
                                        </p:tgtEl>
                                        <p:attrNameLst>
                                          <p:attrName>ppt_w</p:attrName>
                                        </p:attrNameLst>
                                      </p:cBhvr>
                                      <p:tavLst>
                                        <p:tav tm="0">
                                          <p:val>
                                            <p:fltVal val="0"/>
                                          </p:val>
                                        </p:tav>
                                        <p:tav tm="100000">
                                          <p:val>
                                            <p:strVal val="#ppt_w"/>
                                          </p:val>
                                        </p:tav>
                                      </p:tavLst>
                                    </p:anim>
                                    <p:anim calcmode="lin" valueType="num">
                                      <p:cBhvr>
                                        <p:cTn id="55" dur="500" fill="hold"/>
                                        <p:tgtEl>
                                          <p:spTgt spid="56"/>
                                        </p:tgtEl>
                                        <p:attrNameLst>
                                          <p:attrName>ppt_h</p:attrName>
                                        </p:attrNameLst>
                                      </p:cBhvr>
                                      <p:tavLst>
                                        <p:tav tm="0">
                                          <p:val>
                                            <p:fltVal val="0"/>
                                          </p:val>
                                        </p:tav>
                                        <p:tav tm="100000">
                                          <p:val>
                                            <p:strVal val="#ppt_h"/>
                                          </p:val>
                                        </p:tav>
                                      </p:tavLst>
                                    </p:anim>
                                    <p:animEffect transition="in" filter="fade">
                                      <p:cBhvr>
                                        <p:cTn id="56" dur="500"/>
                                        <p:tgtEl>
                                          <p:spTgt spid="56"/>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p:cTn id="59" dur="500" fill="hold"/>
                                        <p:tgtEl>
                                          <p:spTgt spid="51"/>
                                        </p:tgtEl>
                                        <p:attrNameLst>
                                          <p:attrName>ppt_w</p:attrName>
                                        </p:attrNameLst>
                                      </p:cBhvr>
                                      <p:tavLst>
                                        <p:tav tm="0">
                                          <p:val>
                                            <p:fltVal val="0"/>
                                          </p:val>
                                        </p:tav>
                                        <p:tav tm="100000">
                                          <p:val>
                                            <p:strVal val="#ppt_w"/>
                                          </p:val>
                                        </p:tav>
                                      </p:tavLst>
                                    </p:anim>
                                    <p:anim calcmode="lin" valueType="num">
                                      <p:cBhvr>
                                        <p:cTn id="60" dur="500" fill="hold"/>
                                        <p:tgtEl>
                                          <p:spTgt spid="51"/>
                                        </p:tgtEl>
                                        <p:attrNameLst>
                                          <p:attrName>ppt_h</p:attrName>
                                        </p:attrNameLst>
                                      </p:cBhvr>
                                      <p:tavLst>
                                        <p:tav tm="0">
                                          <p:val>
                                            <p:fltVal val="0"/>
                                          </p:val>
                                        </p:tav>
                                        <p:tav tm="100000">
                                          <p:val>
                                            <p:strVal val="#ppt_h"/>
                                          </p:val>
                                        </p:tav>
                                      </p:tavLst>
                                    </p:anim>
                                    <p:animEffect transition="in" filter="fade">
                                      <p:cBhvr>
                                        <p:cTn id="61" dur="500"/>
                                        <p:tgtEl>
                                          <p:spTgt spid="5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4500"/>
                            </p:stCondLst>
                            <p:childTnLst>
                              <p:par>
                                <p:cTn id="68" presetID="16" presetClass="entr" presetSubtype="37" fill="hold" grpId="0" nodeType="after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barn(outVertical)">
                                      <p:cBhvr>
                                        <p:cTn id="70" dur="500"/>
                                        <p:tgtEl>
                                          <p:spTgt spid="57"/>
                                        </p:tgtEl>
                                      </p:cBhvr>
                                    </p:animEffect>
                                  </p:childTnLst>
                                </p:cTn>
                              </p:par>
                              <p:par>
                                <p:cTn id="71" presetID="16" presetClass="entr" presetSubtype="37"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barn(outVertical)">
                                      <p:cBhvr>
                                        <p:cTn id="73" dur="500"/>
                                        <p:tgtEl>
                                          <p:spTgt spid="29"/>
                                        </p:tgtEl>
                                      </p:cBhvr>
                                    </p:animEffect>
                                  </p:childTnLst>
                                </p:cTn>
                              </p:par>
                              <p:par>
                                <p:cTn id="74" presetID="16" presetClass="entr" presetSubtype="37"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outVertical)">
                                      <p:cBhvr>
                                        <p:cTn id="76" dur="500"/>
                                        <p:tgtEl>
                                          <p:spTgt spid="64"/>
                                        </p:tgtEl>
                                      </p:cBhvr>
                                    </p:animEffect>
                                  </p:childTnLst>
                                </p:cTn>
                              </p:par>
                              <p:par>
                                <p:cTn id="77" presetID="16" presetClass="entr" presetSubtype="37" fill="hold" grpId="0"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barn(outVertical)">
                                      <p:cBhvr>
                                        <p:cTn id="79" dur="500"/>
                                        <p:tgtEl>
                                          <p:spTgt spid="61"/>
                                        </p:tgtEl>
                                      </p:cBhvr>
                                    </p:animEffect>
                                  </p:childTnLst>
                                </p:cTn>
                              </p:par>
                              <p:par>
                                <p:cTn id="80" presetID="16" presetClass="entr" presetSubtype="37"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barn(outVertical)">
                                      <p:cBhvr>
                                        <p:cTn id="82" dur="500"/>
                                        <p:tgtEl>
                                          <p:spTgt spid="58"/>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barn(outVertical)">
                                      <p:cBhvr>
                                        <p:cTn id="85" dur="500"/>
                                        <p:tgtEl>
                                          <p:spTgt spid="3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Effect transition="in" filter="barn(outVertical)">
                                      <p:cBhvr>
                                        <p:cTn id="88" dur="500"/>
                                        <p:tgtEl>
                                          <p:spTgt spid="65"/>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outVertical)">
                                      <p:cBhvr>
                                        <p:cTn id="91" dur="500"/>
                                        <p:tgtEl>
                                          <p:spTgt spid="63"/>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barn(outVertical)">
                                      <p:cBhvr>
                                        <p:cTn id="94" dur="500"/>
                                        <p:tgtEl>
                                          <p:spTgt spid="59"/>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barn(outVertical)">
                                      <p:cBhvr>
                                        <p:cTn id="97" dur="500"/>
                                        <p:tgtEl>
                                          <p:spTgt spid="39"/>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5000"/>
                            </p:stCondLst>
                            <p:childTnLst>
                              <p:par>
                                <p:cTn id="105" presetID="22" presetClass="entr" presetSubtype="1" fill="hold" grpId="0" nodeType="after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up)">
                                      <p:cBhvr>
                                        <p:cTn id="107" dur="500"/>
                                        <p:tgtEl>
                                          <p:spTgt spid="28"/>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wipe(up)">
                                      <p:cBhvr>
                                        <p:cTn id="110" dur="500"/>
                                        <p:tgtEl>
                                          <p:spTgt spid="60"/>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up)">
                                      <p:cBhvr>
                                        <p:cTn id="113" dur="500"/>
                                        <p:tgtEl>
                                          <p:spTgt spid="32"/>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wipe(up)">
                                      <p:cBhvr>
                                        <p:cTn id="116" dur="500"/>
                                        <p:tgtEl>
                                          <p:spTgt spid="62"/>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wipe(up)">
                                      <p:cBhvr>
                                        <p:cTn id="119" dur="500"/>
                                        <p:tgtEl>
                                          <p:spTgt spid="38"/>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Effect transition="in" filter="wipe(up)">
                                      <p:cBhvr>
                                        <p:cTn id="12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P spid="12" grpId="0" animBg="1"/>
      <p:bldP spid="18" grpId="0" animBg="1"/>
      <p:bldP spid="21" grpId="0" animBg="1"/>
      <p:bldP spid="22" grpId="0" animBg="1"/>
      <p:bldP spid="23" grpId="0" animBg="1"/>
      <p:bldP spid="24" grpId="0" animBg="1"/>
      <p:bldP spid="28" grpId="0"/>
      <p:bldP spid="29" grpId="0"/>
      <p:bldP spid="32" grpId="0"/>
      <p:bldP spid="33" grpId="0"/>
      <p:bldP spid="38" grpId="0"/>
      <p:bldP spid="39" grpId="0"/>
      <p:bldP spid="45" grpId="0" animBg="1"/>
      <p:bldP spid="46" grpId="0" animBg="1"/>
      <p:bldP spid="51" grpId="0" animBg="1"/>
      <p:bldP spid="56" grpId="0" animBg="1"/>
      <p:bldP spid="57" grpId="0"/>
      <p:bldP spid="58" grpId="0"/>
      <p:bldP spid="59" grpId="0"/>
      <p:bldP spid="60" grpId="0"/>
      <p:bldP spid="61" grpId="0"/>
      <p:bldP spid="62" grpId="0"/>
      <p:bldP spid="63" grpId="0"/>
      <p:bldP spid="64" grpId="0"/>
      <p:bldP spid="65" grpId="0"/>
      <p:bldP spid="66" grpId="0"/>
      <p:bldP spid="67" grpId="0"/>
      <p:bldP spid="68" grpId="0"/>
    </p:bldLst>
  </p:timing>
</p:sld>
</file>

<file path=ppt/theme/theme1.xml><?xml version="1.0" encoding="utf-8"?>
<a:theme xmlns:a="http://schemas.openxmlformats.org/drawingml/2006/main" name="Office Theme">
  <a:themeElements>
    <a:clrScheme name="zoidal orange">
      <a:dk1>
        <a:srgbClr val="3F3F3F"/>
      </a:dk1>
      <a:lt1>
        <a:srgbClr val="FFFFFF"/>
      </a:lt1>
      <a:dk2>
        <a:srgbClr val="313C41"/>
      </a:dk2>
      <a:lt2>
        <a:srgbClr val="FFFFFF"/>
      </a:lt2>
      <a:accent1>
        <a:srgbClr val="FFB26F"/>
      </a:accent1>
      <a:accent2>
        <a:srgbClr val="FF8957"/>
      </a:accent2>
      <a:accent3>
        <a:srgbClr val="FF764D"/>
      </a:accent3>
      <a:accent4>
        <a:srgbClr val="F66B51"/>
      </a:accent4>
      <a:accent5>
        <a:srgbClr val="E44F3B"/>
      </a:accent5>
      <a:accent6>
        <a:srgbClr val="B7312A"/>
      </a:accent6>
      <a:hlink>
        <a:srgbClr val="0563C1"/>
      </a:hlink>
      <a:folHlink>
        <a:srgbClr val="954F72"/>
      </a:folHlink>
    </a:clrScheme>
    <a:fontScheme name="Custom 88">
      <a:majorFont>
        <a:latin typeface="Fira Sans"/>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3436</TotalTime>
  <Words>2432</Words>
  <Application>Microsoft Office PowerPoint</Application>
  <PresentationFormat>Widescreen</PresentationFormat>
  <Paragraphs>321</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Fira Sans</vt:lpstr>
      <vt:lpstr>Helvetica Light</vt:lpstr>
      <vt:lpstr>Open Sans</vt:lpstr>
      <vt:lpstr>Raleway</vt:lpstr>
      <vt:lpstr>Signika Negative</vt:lpstr>
      <vt:lpstr>Source Sans Pro</vt:lpstr>
      <vt:lpstr>Times New Roman</vt:lpstr>
      <vt:lpstr>Office Theme</vt:lpstr>
      <vt:lpstr>PowerPoint Presentation</vt:lpstr>
      <vt:lpstr>Hello &amp; Welcome !</vt:lpstr>
      <vt:lpstr>Table of Content</vt:lpstr>
      <vt:lpstr>PowerPoint Presentation</vt:lpstr>
      <vt:lpstr>All About Us</vt:lpstr>
      <vt:lpstr>Our Vision &amp; Mission</vt:lpstr>
      <vt:lpstr>Our Services</vt:lpstr>
      <vt:lpstr>Our Services</vt:lpstr>
      <vt:lpstr>History Timeline</vt:lpstr>
      <vt:lpstr>Our Achievements</vt:lpstr>
      <vt:lpstr>PowerPoint Presentation</vt:lpstr>
      <vt:lpstr>Meet Our CEO</vt:lpstr>
      <vt:lpstr>Meet Our Team</vt:lpstr>
      <vt:lpstr>Meet Our Team</vt:lpstr>
      <vt:lpstr>PowerPoint Presentation</vt:lpstr>
      <vt:lpstr>PowerPoint Presentation</vt:lpstr>
      <vt:lpstr>Our Portfolio</vt:lpstr>
      <vt:lpstr>Our Portfolio</vt:lpstr>
      <vt:lpstr>Phone Mockup</vt:lpstr>
      <vt:lpstr>Laptop Mockup</vt:lpstr>
      <vt:lpstr>PowerPoint Presentation</vt:lpstr>
      <vt:lpstr>Chart Slide</vt:lpstr>
      <vt:lpstr>Chart Slide</vt:lpstr>
      <vt:lpstr>Infographic Slide</vt:lpstr>
      <vt:lpstr>Infographic Slide</vt:lpstr>
      <vt:lpstr>Canada Map</vt:lpstr>
      <vt:lpstr>Pricing Table</vt:lpstr>
      <vt:lpstr>Client Testimonials</vt:lpstr>
      <vt:lpstr>Find &amp; Contact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DESIGNESTO</dc:creator>
  <cp:lastModifiedBy>REZDIAN</cp:lastModifiedBy>
  <cp:revision>301</cp:revision>
  <dcterms:created xsi:type="dcterms:W3CDTF">2017-01-10T11:09:36Z</dcterms:created>
  <dcterms:modified xsi:type="dcterms:W3CDTF">2020-07-08T15:56:51Z</dcterms:modified>
</cp:coreProperties>
</file>