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varScale="1">
        <p:scale>
          <a:sx n="59" d="100"/>
          <a:sy n="59" d="100"/>
        </p:scale>
        <p:origin x="96" y="653"/>
      </p:cViewPr>
      <p:guideLst>
        <p:guide orient="horz" pos="2160"/>
        <p:guide pos="3840"/>
      </p:guideLst>
    </p:cSldViewPr>
  </p:slideViewPr>
  <p:notesTextViewPr>
    <p:cViewPr>
      <p:scale>
        <a:sx n="1" d="1"/>
        <a:sy n="1" d="1"/>
      </p:scale>
      <p:origin x="0" y="0"/>
    </p:cViewPr>
  </p:notesTextViewPr>
  <p:notesViewPr>
    <p:cSldViewPr snapToGrid="0" showGuides="1">
      <p:cViewPr varScale="1">
        <p:scale>
          <a:sx n="88" d="100"/>
          <a:sy n="88" d="100"/>
        </p:scale>
        <p:origin x="349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Tree>
    <p:extLst>
      <p:ext uri="{BB962C8B-B14F-4D97-AF65-F5344CB8AC3E}">
        <p14:creationId xmlns:p14="http://schemas.microsoft.com/office/powerpoint/2010/main" val="2518370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6499A40E-FB85-4BD5-B64B-7B10D2807962}"/>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54C8123E-8F32-4902-8BBC-F5E8A7CE179A}"/>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7" name="Picture Placeholder 16">
            <a:extLst>
              <a:ext uri="{FF2B5EF4-FFF2-40B4-BE49-F238E27FC236}">
                <a16:creationId xmlns:a16="http://schemas.microsoft.com/office/drawing/2014/main" id="{8D3FF3D9-1117-4FE6-8091-48C157796694}"/>
              </a:ext>
            </a:extLst>
          </p:cNvPr>
          <p:cNvSpPr>
            <a:spLocks noGrp="1"/>
          </p:cNvSpPr>
          <p:nvPr>
            <p:ph type="pic" sz="quarter" idx="10"/>
          </p:nvPr>
        </p:nvSpPr>
        <p:spPr>
          <a:xfrm>
            <a:off x="-2" y="4246110"/>
            <a:ext cx="12192002" cy="2611890"/>
          </a:xfrm>
          <a:custGeom>
            <a:avLst/>
            <a:gdLst>
              <a:gd name="connsiteX0" fmla="*/ 0 w 12192002"/>
              <a:gd name="connsiteY0" fmla="*/ 0 h 2611890"/>
              <a:gd name="connsiteX1" fmla="*/ 11245166 w 12192002"/>
              <a:gd name="connsiteY1" fmla="*/ 0 h 2611890"/>
              <a:gd name="connsiteX2" fmla="*/ 12192002 w 12192002"/>
              <a:gd name="connsiteY2" fmla="*/ 946835 h 2611890"/>
              <a:gd name="connsiteX3" fmla="*/ 12192002 w 12192002"/>
              <a:gd name="connsiteY3" fmla="*/ 2611890 h 2611890"/>
              <a:gd name="connsiteX4" fmla="*/ 0 w 12192002"/>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2" h="2611890">
                <a:moveTo>
                  <a:pt x="0" y="0"/>
                </a:moveTo>
                <a:lnTo>
                  <a:pt x="11245166" y="0"/>
                </a:lnTo>
                <a:lnTo>
                  <a:pt x="12192002" y="946835"/>
                </a:lnTo>
                <a:lnTo>
                  <a:pt x="12192002" y="2611890"/>
                </a:lnTo>
                <a:lnTo>
                  <a:pt x="0" y="261189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27968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F038368A-6608-4BB2-9C62-FCC0AD89B116}"/>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D83D143E-CD3E-45F5-AC0B-263DB968E4B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287134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3C56AF9-A4C8-4F9C-BC62-FB62055B87CD}"/>
              </a:ext>
            </a:extLst>
          </p:cNvPr>
          <p:cNvSpPr>
            <a:spLocks noGrp="1"/>
          </p:cNvSpPr>
          <p:nvPr>
            <p:ph type="pic" sz="quarter" idx="10"/>
          </p:nvPr>
        </p:nvSpPr>
        <p:spPr>
          <a:xfrm>
            <a:off x="341674" y="311727"/>
            <a:ext cx="9469075" cy="6234545"/>
          </a:xfrm>
          <a:custGeom>
            <a:avLst/>
            <a:gdLst>
              <a:gd name="connsiteX0" fmla="*/ 0 w 9469075"/>
              <a:gd name="connsiteY0" fmla="*/ 0 h 6234545"/>
              <a:gd name="connsiteX1" fmla="*/ 8554675 w 9469075"/>
              <a:gd name="connsiteY1" fmla="*/ 0 h 6234545"/>
              <a:gd name="connsiteX2" fmla="*/ 9469075 w 9469075"/>
              <a:gd name="connsiteY2" fmla="*/ 914400 h 6234545"/>
              <a:gd name="connsiteX3" fmla="*/ 9469075 w 9469075"/>
              <a:gd name="connsiteY3" fmla="*/ 6234545 h 6234545"/>
              <a:gd name="connsiteX4" fmla="*/ 0 w 9469075"/>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0" y="0"/>
                </a:moveTo>
                <a:lnTo>
                  <a:pt x="8554675" y="0"/>
                </a:lnTo>
                <a:lnTo>
                  <a:pt x="9469075" y="914400"/>
                </a:lnTo>
                <a:lnTo>
                  <a:pt x="9469075" y="6234545"/>
                </a:lnTo>
                <a:lnTo>
                  <a:pt x="0" y="6234545"/>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4887442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4E2B9AB6-AEE9-4076-9161-701484F324B4}"/>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481E45D-1FE3-4920-AC15-8111EC9B800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1" name="Picture Placeholder 10">
            <a:extLst>
              <a:ext uri="{FF2B5EF4-FFF2-40B4-BE49-F238E27FC236}">
                <a16:creationId xmlns:a16="http://schemas.microsoft.com/office/drawing/2014/main" id="{5206F408-B9B9-450F-A4B0-DA9D28C4D910}"/>
              </a:ext>
            </a:extLst>
          </p:cNvPr>
          <p:cNvSpPr>
            <a:spLocks noGrp="1"/>
          </p:cNvSpPr>
          <p:nvPr>
            <p:ph type="pic" sz="quarter" idx="10"/>
          </p:nvPr>
        </p:nvSpPr>
        <p:spPr>
          <a:xfrm>
            <a:off x="6562725" y="311727"/>
            <a:ext cx="5162549" cy="6234545"/>
          </a:xfrm>
          <a:custGeom>
            <a:avLst/>
            <a:gdLst>
              <a:gd name="connsiteX0" fmla="*/ 914400 w 5162549"/>
              <a:gd name="connsiteY0" fmla="*/ 0 h 6234545"/>
              <a:gd name="connsiteX1" fmla="*/ 5162549 w 5162549"/>
              <a:gd name="connsiteY1" fmla="*/ 0 h 6234545"/>
              <a:gd name="connsiteX2" fmla="*/ 5162549 w 5162549"/>
              <a:gd name="connsiteY2" fmla="*/ 6234545 h 6234545"/>
              <a:gd name="connsiteX3" fmla="*/ 0 w 5162549"/>
              <a:gd name="connsiteY3" fmla="*/ 6234545 h 6234545"/>
              <a:gd name="connsiteX4" fmla="*/ 0 w 5162549"/>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2549" h="6234545">
                <a:moveTo>
                  <a:pt x="914400" y="0"/>
                </a:moveTo>
                <a:lnTo>
                  <a:pt x="5162549" y="0"/>
                </a:lnTo>
                <a:lnTo>
                  <a:pt x="5162549" y="6234545"/>
                </a:lnTo>
                <a:lnTo>
                  <a:pt x="0" y="6234545"/>
                </a:lnTo>
                <a:lnTo>
                  <a:pt x="0" y="9144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818012" y="14674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818012" y="12920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045511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E9D44D6D-19E1-40DF-87BA-4874B056BBF9}"/>
              </a:ext>
            </a:extLst>
          </p:cNvPr>
          <p:cNvSpPr>
            <a:spLocks noGrp="1"/>
          </p:cNvSpPr>
          <p:nvPr>
            <p:ph type="pic" sz="quarter" idx="13"/>
          </p:nvPr>
        </p:nvSpPr>
        <p:spPr>
          <a:xfrm>
            <a:off x="0" y="3429000"/>
            <a:ext cx="6096000" cy="3429000"/>
          </a:xfrm>
          <a:custGeom>
            <a:avLst/>
            <a:gdLst>
              <a:gd name="connsiteX0" fmla="*/ 0 w 6096000"/>
              <a:gd name="connsiteY0" fmla="*/ 0 h 3429000"/>
              <a:gd name="connsiteX1" fmla="*/ 48768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4876800" y="0"/>
                </a:lnTo>
                <a:lnTo>
                  <a:pt x="6096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39" name="Picture Placeholder 38">
            <a:extLst>
              <a:ext uri="{FF2B5EF4-FFF2-40B4-BE49-F238E27FC236}">
                <a16:creationId xmlns:a16="http://schemas.microsoft.com/office/drawing/2014/main" id="{216D3124-B10F-47F9-A606-3A957BC75F36}"/>
              </a:ext>
            </a:extLst>
          </p:cNvPr>
          <p:cNvSpPr>
            <a:spLocks noGrp="1"/>
          </p:cNvSpPr>
          <p:nvPr>
            <p:ph type="pic" sz="quarter" idx="10"/>
          </p:nvPr>
        </p:nvSpPr>
        <p:spPr>
          <a:xfrm>
            <a:off x="0" y="0"/>
            <a:ext cx="6096000" cy="3429000"/>
          </a:xfrm>
          <a:custGeom>
            <a:avLst/>
            <a:gdLst>
              <a:gd name="connsiteX0" fmla="*/ 0 w 6096000"/>
              <a:gd name="connsiteY0" fmla="*/ 0 h 3429000"/>
              <a:gd name="connsiteX1" fmla="*/ 6096000 w 6096000"/>
              <a:gd name="connsiteY1" fmla="*/ 0 h 3429000"/>
              <a:gd name="connsiteX2" fmla="*/ 48768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48768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C473865E-F91E-4CA3-ADCF-60011098892D}"/>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6698112" y="13150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6698112" y="11396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4075669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50" name="Picture Placeholder 49">
            <a:extLst>
              <a:ext uri="{FF2B5EF4-FFF2-40B4-BE49-F238E27FC236}">
                <a16:creationId xmlns:a16="http://schemas.microsoft.com/office/drawing/2014/main" id="{8C367237-DC64-420A-91DA-5E0C4D59B4CD}"/>
              </a:ext>
            </a:extLst>
          </p:cNvPr>
          <p:cNvSpPr>
            <a:spLocks noGrp="1"/>
          </p:cNvSpPr>
          <p:nvPr>
            <p:ph type="pic" sz="quarter" idx="10"/>
          </p:nvPr>
        </p:nvSpPr>
        <p:spPr>
          <a:xfrm>
            <a:off x="5501232" y="4237151"/>
            <a:ext cx="6444854" cy="2430232"/>
          </a:xfrm>
          <a:custGeom>
            <a:avLst/>
            <a:gdLst>
              <a:gd name="connsiteX0" fmla="*/ 0 w 6444854"/>
              <a:gd name="connsiteY0" fmla="*/ 0 h 2430232"/>
              <a:gd name="connsiteX1" fmla="*/ 6444854 w 6444854"/>
              <a:gd name="connsiteY1" fmla="*/ 0 h 2430232"/>
              <a:gd name="connsiteX2" fmla="*/ 6444854 w 6444854"/>
              <a:gd name="connsiteY2" fmla="*/ 2430232 h 2430232"/>
              <a:gd name="connsiteX3" fmla="*/ 1288971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6444854" y="2430232"/>
                </a:lnTo>
                <a:lnTo>
                  <a:pt x="1288971"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49" name="Picture Placeholder 48">
            <a:extLst>
              <a:ext uri="{FF2B5EF4-FFF2-40B4-BE49-F238E27FC236}">
                <a16:creationId xmlns:a16="http://schemas.microsoft.com/office/drawing/2014/main" id="{26671F16-CF86-4F80-ABC4-D1FBB2DA9882}"/>
              </a:ext>
            </a:extLst>
          </p:cNvPr>
          <p:cNvSpPr>
            <a:spLocks noGrp="1"/>
          </p:cNvSpPr>
          <p:nvPr>
            <p:ph type="pic" sz="quarter" idx="13"/>
          </p:nvPr>
        </p:nvSpPr>
        <p:spPr>
          <a:xfrm>
            <a:off x="5501232" y="1732192"/>
            <a:ext cx="6444854" cy="2430232"/>
          </a:xfrm>
          <a:custGeom>
            <a:avLst/>
            <a:gdLst>
              <a:gd name="connsiteX0" fmla="*/ 1288971 w 6444854"/>
              <a:gd name="connsiteY0" fmla="*/ 0 h 2430232"/>
              <a:gd name="connsiteX1" fmla="*/ 644485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1288971" y="0"/>
                </a:moveTo>
                <a:lnTo>
                  <a:pt x="6444854" y="0"/>
                </a:lnTo>
                <a:lnTo>
                  <a:pt x="6444854" y="2430232"/>
                </a:lnTo>
                <a:lnTo>
                  <a:pt x="0"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48" name="Picture Placeholder 47">
            <a:extLst>
              <a:ext uri="{FF2B5EF4-FFF2-40B4-BE49-F238E27FC236}">
                <a16:creationId xmlns:a16="http://schemas.microsoft.com/office/drawing/2014/main" id="{8011DF54-F80F-446C-BC3F-E0FF4CA7E900}"/>
              </a:ext>
            </a:extLst>
          </p:cNvPr>
          <p:cNvSpPr>
            <a:spLocks noGrp="1"/>
          </p:cNvSpPr>
          <p:nvPr>
            <p:ph type="pic" sz="quarter" idx="14"/>
          </p:nvPr>
        </p:nvSpPr>
        <p:spPr>
          <a:xfrm>
            <a:off x="245913" y="4237152"/>
            <a:ext cx="6444854" cy="2430232"/>
          </a:xfrm>
          <a:custGeom>
            <a:avLst/>
            <a:gdLst>
              <a:gd name="connsiteX0" fmla="*/ 0 w 6444854"/>
              <a:gd name="connsiteY0" fmla="*/ 0 h 2430232"/>
              <a:gd name="connsiteX1" fmla="*/ 515588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5155884" y="0"/>
                </a:lnTo>
                <a:lnTo>
                  <a:pt x="6444854" y="2430232"/>
                </a:lnTo>
                <a:lnTo>
                  <a:pt x="0"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47" name="Picture Placeholder 46">
            <a:extLst>
              <a:ext uri="{FF2B5EF4-FFF2-40B4-BE49-F238E27FC236}">
                <a16:creationId xmlns:a16="http://schemas.microsoft.com/office/drawing/2014/main" id="{AEC9745A-CF1D-4ABB-A568-59D4D190875D}"/>
              </a:ext>
            </a:extLst>
          </p:cNvPr>
          <p:cNvSpPr>
            <a:spLocks noGrp="1"/>
          </p:cNvSpPr>
          <p:nvPr>
            <p:ph type="pic" sz="quarter" idx="15"/>
          </p:nvPr>
        </p:nvSpPr>
        <p:spPr>
          <a:xfrm>
            <a:off x="254347" y="1732192"/>
            <a:ext cx="6444854" cy="2430232"/>
          </a:xfrm>
          <a:custGeom>
            <a:avLst/>
            <a:gdLst>
              <a:gd name="connsiteX0" fmla="*/ 0 w 6444854"/>
              <a:gd name="connsiteY0" fmla="*/ 0 h 2430232"/>
              <a:gd name="connsiteX1" fmla="*/ 6444854 w 6444854"/>
              <a:gd name="connsiteY1" fmla="*/ 0 h 2430232"/>
              <a:gd name="connsiteX2" fmla="*/ 5155883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5155883" y="2430232"/>
                </a:lnTo>
                <a:lnTo>
                  <a:pt x="0"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6" name="Flowchart: Manual Input 5">
            <a:extLst>
              <a:ext uri="{FF2B5EF4-FFF2-40B4-BE49-F238E27FC236}">
                <a16:creationId xmlns:a16="http://schemas.microsoft.com/office/drawing/2014/main" id="{02117804-4C85-4A43-9B7B-906A1BE9A6B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929916DE-8C32-433C-9441-80DDAC0BD23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644663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045FA33-0882-476F-A41E-07C9DF5858B9}"/>
              </a:ext>
            </a:extLst>
          </p:cNvPr>
          <p:cNvSpPr>
            <a:spLocks noGrp="1"/>
          </p:cNvSpPr>
          <p:nvPr>
            <p:ph type="pic" sz="quarter" idx="11"/>
          </p:nvPr>
        </p:nvSpPr>
        <p:spPr>
          <a:xfrm>
            <a:off x="2381251" y="311727"/>
            <a:ext cx="9469075" cy="6234545"/>
          </a:xfrm>
          <a:custGeom>
            <a:avLst/>
            <a:gdLst>
              <a:gd name="connsiteX0" fmla="*/ 914400 w 9469075"/>
              <a:gd name="connsiteY0" fmla="*/ 0 h 6234545"/>
              <a:gd name="connsiteX1" fmla="*/ 9469075 w 9469075"/>
              <a:gd name="connsiteY1" fmla="*/ 0 h 6234545"/>
              <a:gd name="connsiteX2" fmla="*/ 9469075 w 9469075"/>
              <a:gd name="connsiteY2" fmla="*/ 6234545 h 6234545"/>
              <a:gd name="connsiteX3" fmla="*/ 0 w 9469075"/>
              <a:gd name="connsiteY3" fmla="*/ 6234545 h 6234545"/>
              <a:gd name="connsiteX4" fmla="*/ 0 w 9469075"/>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914400" y="0"/>
                </a:moveTo>
                <a:lnTo>
                  <a:pt x="9469075" y="0"/>
                </a:lnTo>
                <a:lnTo>
                  <a:pt x="9469075" y="6234545"/>
                </a:lnTo>
                <a:lnTo>
                  <a:pt x="0" y="6234545"/>
                </a:lnTo>
                <a:lnTo>
                  <a:pt x="0" y="91440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23003795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2F6374B-E4A3-43BF-8252-3DB9E1AF244D}"/>
              </a:ext>
            </a:extLst>
          </p:cNvPr>
          <p:cNvSpPr>
            <a:spLocks noGrp="1"/>
          </p:cNvSpPr>
          <p:nvPr>
            <p:ph type="pic" sz="quarter" idx="10"/>
          </p:nvPr>
        </p:nvSpPr>
        <p:spPr>
          <a:xfrm>
            <a:off x="3937075" y="311727"/>
            <a:ext cx="7878401" cy="6234545"/>
          </a:xfrm>
          <a:custGeom>
            <a:avLst/>
            <a:gdLst>
              <a:gd name="connsiteX0" fmla="*/ 0 w 7878401"/>
              <a:gd name="connsiteY0" fmla="*/ 0 h 6234545"/>
              <a:gd name="connsiteX1" fmla="*/ 6964001 w 7878401"/>
              <a:gd name="connsiteY1" fmla="*/ 0 h 6234545"/>
              <a:gd name="connsiteX2" fmla="*/ 7878401 w 7878401"/>
              <a:gd name="connsiteY2" fmla="*/ 914400 h 6234545"/>
              <a:gd name="connsiteX3" fmla="*/ 7878401 w 7878401"/>
              <a:gd name="connsiteY3" fmla="*/ 6234545 h 6234545"/>
              <a:gd name="connsiteX4" fmla="*/ 0 w 78784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78401" h="6234545">
                <a:moveTo>
                  <a:pt x="0" y="0"/>
                </a:moveTo>
                <a:lnTo>
                  <a:pt x="6964001" y="0"/>
                </a:lnTo>
                <a:lnTo>
                  <a:pt x="7878401" y="914400"/>
                </a:lnTo>
                <a:lnTo>
                  <a:pt x="7878401" y="6234545"/>
                </a:lnTo>
                <a:lnTo>
                  <a:pt x="0" y="6234545"/>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1" name="Slide Number Placeholder 5">
            <a:extLst>
              <a:ext uri="{FF2B5EF4-FFF2-40B4-BE49-F238E27FC236}">
                <a16:creationId xmlns:a16="http://schemas.microsoft.com/office/drawing/2014/main" id="{AE2AA73A-D53B-4EAC-AA19-1D566BA7A8A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6420845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089D94F3-328C-43BD-AA1E-C17F1736A74B}"/>
              </a:ext>
            </a:extLst>
          </p:cNvPr>
          <p:cNvSpPr>
            <a:spLocks noGrp="1"/>
          </p:cNvSpPr>
          <p:nvPr>
            <p:ph type="pic" sz="quarter" idx="10"/>
          </p:nvPr>
        </p:nvSpPr>
        <p:spPr>
          <a:xfrm>
            <a:off x="7315200" y="298541"/>
            <a:ext cx="4597362" cy="6260918"/>
          </a:xfrm>
          <a:custGeom>
            <a:avLst/>
            <a:gdLst>
              <a:gd name="connsiteX0" fmla="*/ 0 w 4597362"/>
              <a:gd name="connsiteY0" fmla="*/ 0 h 6260918"/>
              <a:gd name="connsiteX1" fmla="*/ 3682962 w 4597362"/>
              <a:gd name="connsiteY1" fmla="*/ 0 h 6260918"/>
              <a:gd name="connsiteX2" fmla="*/ 4597362 w 4597362"/>
              <a:gd name="connsiteY2" fmla="*/ 914400 h 6260918"/>
              <a:gd name="connsiteX3" fmla="*/ 4597362 w 4597362"/>
              <a:gd name="connsiteY3" fmla="*/ 6260918 h 6260918"/>
              <a:gd name="connsiteX4" fmla="*/ 0 w 459736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7362" h="6260918">
                <a:moveTo>
                  <a:pt x="0" y="0"/>
                </a:moveTo>
                <a:lnTo>
                  <a:pt x="3682962" y="0"/>
                </a:lnTo>
                <a:lnTo>
                  <a:pt x="4597362" y="914400"/>
                </a:lnTo>
                <a:lnTo>
                  <a:pt x="4597362" y="6260918"/>
                </a:lnTo>
                <a:lnTo>
                  <a:pt x="0" y="6260918"/>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7" name="Flowchart: Manual Input 6">
            <a:extLst>
              <a:ext uri="{FF2B5EF4-FFF2-40B4-BE49-F238E27FC236}">
                <a16:creationId xmlns:a16="http://schemas.microsoft.com/office/drawing/2014/main" id="{A41B894C-BC64-41DF-996D-C42CA4FCE42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18D85FD-5772-42FE-9D6B-83B3AE473279}"/>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5" name="Picture Placeholder 14">
            <a:extLst>
              <a:ext uri="{FF2B5EF4-FFF2-40B4-BE49-F238E27FC236}">
                <a16:creationId xmlns:a16="http://schemas.microsoft.com/office/drawing/2014/main" id="{3BCA114E-ACDE-4321-9E3F-97071E86E813}"/>
              </a:ext>
            </a:extLst>
          </p:cNvPr>
          <p:cNvSpPr>
            <a:spLocks noGrp="1"/>
          </p:cNvSpPr>
          <p:nvPr>
            <p:ph type="pic" sz="quarter" idx="13"/>
          </p:nvPr>
        </p:nvSpPr>
        <p:spPr>
          <a:xfrm>
            <a:off x="289322" y="3886200"/>
            <a:ext cx="6746440" cy="2723572"/>
          </a:xfrm>
          <a:custGeom>
            <a:avLst/>
            <a:gdLst>
              <a:gd name="connsiteX0" fmla="*/ 0 w 6746440"/>
              <a:gd name="connsiteY0" fmla="*/ 0 h 2723572"/>
              <a:gd name="connsiteX1" fmla="*/ 5832040 w 6746440"/>
              <a:gd name="connsiteY1" fmla="*/ 0 h 2723572"/>
              <a:gd name="connsiteX2" fmla="*/ 6746440 w 6746440"/>
              <a:gd name="connsiteY2" fmla="*/ 914400 h 2723572"/>
              <a:gd name="connsiteX3" fmla="*/ 6746440 w 6746440"/>
              <a:gd name="connsiteY3" fmla="*/ 2723572 h 2723572"/>
              <a:gd name="connsiteX4" fmla="*/ 0 w 674644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46440" h="2723572">
                <a:moveTo>
                  <a:pt x="0" y="0"/>
                </a:moveTo>
                <a:lnTo>
                  <a:pt x="5832040" y="0"/>
                </a:lnTo>
                <a:lnTo>
                  <a:pt x="6746440" y="914400"/>
                </a:lnTo>
                <a:lnTo>
                  <a:pt x="6746440" y="2723572"/>
                </a:lnTo>
                <a:lnTo>
                  <a:pt x="0" y="272357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830712" y="9264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830712" y="7510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0170846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F0C439E-0C42-4BCC-AE93-427301666D3D}"/>
              </a:ext>
            </a:extLst>
          </p:cNvPr>
          <p:cNvSpPr>
            <a:spLocks noGrp="1"/>
          </p:cNvSpPr>
          <p:nvPr>
            <p:ph type="pic" sz="quarter" idx="10"/>
          </p:nvPr>
        </p:nvSpPr>
        <p:spPr>
          <a:xfrm>
            <a:off x="549630" y="457201"/>
            <a:ext cx="5908320" cy="5943598"/>
          </a:xfrm>
          <a:custGeom>
            <a:avLst/>
            <a:gdLst>
              <a:gd name="connsiteX0" fmla="*/ 0 w 5908320"/>
              <a:gd name="connsiteY0" fmla="*/ 0 h 5943598"/>
              <a:gd name="connsiteX1" fmla="*/ 4993920 w 5908320"/>
              <a:gd name="connsiteY1" fmla="*/ 0 h 5943598"/>
              <a:gd name="connsiteX2" fmla="*/ 5908320 w 5908320"/>
              <a:gd name="connsiteY2" fmla="*/ 914400 h 5943598"/>
              <a:gd name="connsiteX3" fmla="*/ 5908320 w 5908320"/>
              <a:gd name="connsiteY3" fmla="*/ 5943598 h 5943598"/>
              <a:gd name="connsiteX4" fmla="*/ 0 w 590832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320" h="5943598">
                <a:moveTo>
                  <a:pt x="0" y="0"/>
                </a:moveTo>
                <a:lnTo>
                  <a:pt x="4993920" y="0"/>
                </a:lnTo>
                <a:lnTo>
                  <a:pt x="5908320" y="914400"/>
                </a:lnTo>
                <a:lnTo>
                  <a:pt x="5908320" y="5943598"/>
                </a:lnTo>
                <a:lnTo>
                  <a:pt x="0" y="5943598"/>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8" name="Slide Number Placeholder 5">
            <a:extLst>
              <a:ext uri="{FF2B5EF4-FFF2-40B4-BE49-F238E27FC236}">
                <a16:creationId xmlns:a16="http://schemas.microsoft.com/office/drawing/2014/main" id="{2A551E6F-4F5E-4F3E-A89C-961FB531E6B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7112355" y="1136030"/>
            <a:ext cx="6860276" cy="943200"/>
          </a:xfrm>
        </p:spPr>
        <p:txBody>
          <a:bodyPr anchor="ctr">
            <a:noAutofit/>
          </a:bodyPr>
          <a:lstStyle>
            <a:lvl1pPr algn="l">
              <a:defRPr sz="44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7112355" y="960611"/>
            <a:ext cx="6860276" cy="350838"/>
          </a:xfrm>
        </p:spPr>
        <p:txBody>
          <a:bodyPr anchor="ctr">
            <a:normAutofit/>
          </a:bodyPr>
          <a:lstStyle>
            <a:lvl1pPr marL="0" indent="0" algn="l">
              <a:buNone/>
              <a:defRPr sz="1200" b="1" spc="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78876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ight Triangle 1">
            <a:extLst>
              <a:ext uri="{FF2B5EF4-FFF2-40B4-BE49-F238E27FC236}">
                <a16:creationId xmlns:a16="http://schemas.microsoft.com/office/drawing/2014/main" id="{327F9918-8269-44B2-AC14-DB894EE29802}"/>
              </a:ext>
            </a:extLst>
          </p:cNvPr>
          <p:cNvSpPr/>
          <p:nvPr userDrawn="1"/>
        </p:nvSpPr>
        <p:spPr>
          <a:xfrm rot="5400000" flipH="1" flipV="1">
            <a:off x="62611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ight Triangle 2">
            <a:extLst>
              <a:ext uri="{FF2B5EF4-FFF2-40B4-BE49-F238E27FC236}">
                <a16:creationId xmlns:a16="http://schemas.microsoft.com/office/drawing/2014/main" id="{D9CE6E8A-D0AE-4C43-A1E8-6EEC6EBB1A3A}"/>
              </a:ext>
            </a:extLst>
          </p:cNvPr>
          <p:cNvSpPr/>
          <p:nvPr userDrawn="1"/>
        </p:nvSpPr>
        <p:spPr>
          <a:xfrm flipH="1" flipV="1">
            <a:off x="62611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Right Triangle 3">
            <a:extLst>
              <a:ext uri="{FF2B5EF4-FFF2-40B4-BE49-F238E27FC236}">
                <a16:creationId xmlns:a16="http://schemas.microsoft.com/office/drawing/2014/main" id="{F6DF56F1-66A1-4BC1-887E-3E1FB8077740}"/>
              </a:ext>
            </a:extLst>
          </p:cNvPr>
          <p:cNvSpPr/>
          <p:nvPr userDrawn="1"/>
        </p:nvSpPr>
        <p:spPr>
          <a:xfrm rot="16200000" flipV="1">
            <a:off x="51816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7AAF3831-EB4E-4AD3-9058-F50230F07652}"/>
              </a:ext>
            </a:extLst>
          </p:cNvPr>
          <p:cNvSpPr/>
          <p:nvPr userDrawn="1"/>
        </p:nvSpPr>
        <p:spPr>
          <a:xfrm flipV="1">
            <a:off x="51816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402115069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D6779FEB-F2AF-4660-A715-BAF5EDCE10DE}"/>
              </a:ext>
            </a:extLst>
          </p:cNvPr>
          <p:cNvSpPr>
            <a:spLocks noGrp="1"/>
          </p:cNvSpPr>
          <p:nvPr>
            <p:ph type="pic" sz="quarter" idx="13"/>
          </p:nvPr>
        </p:nvSpPr>
        <p:spPr>
          <a:xfrm>
            <a:off x="5778502" y="-7936"/>
            <a:ext cx="6413498" cy="5783535"/>
          </a:xfrm>
          <a:custGeom>
            <a:avLst/>
            <a:gdLst>
              <a:gd name="connsiteX0" fmla="*/ 0 w 6413498"/>
              <a:gd name="connsiteY0" fmla="*/ 0 h 5783535"/>
              <a:gd name="connsiteX1" fmla="*/ 6413498 w 6413498"/>
              <a:gd name="connsiteY1" fmla="*/ 0 h 5783535"/>
              <a:gd name="connsiteX2" fmla="*/ 6413498 w 6413498"/>
              <a:gd name="connsiteY2" fmla="*/ 5783535 h 5783535"/>
              <a:gd name="connsiteX3" fmla="*/ 914400 w 6413498"/>
              <a:gd name="connsiteY3" fmla="*/ 5783535 h 5783535"/>
              <a:gd name="connsiteX4" fmla="*/ 0 w 6413498"/>
              <a:gd name="connsiteY4" fmla="*/ 4869135 h 5783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13498" h="5783535">
                <a:moveTo>
                  <a:pt x="0" y="0"/>
                </a:moveTo>
                <a:lnTo>
                  <a:pt x="6413498" y="0"/>
                </a:lnTo>
                <a:lnTo>
                  <a:pt x="6413498" y="5783535"/>
                </a:lnTo>
                <a:lnTo>
                  <a:pt x="914400" y="5783535"/>
                </a:lnTo>
                <a:lnTo>
                  <a:pt x="0" y="4869135"/>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9" name="Picture Placeholder 8">
            <a:extLst>
              <a:ext uri="{FF2B5EF4-FFF2-40B4-BE49-F238E27FC236}">
                <a16:creationId xmlns:a16="http://schemas.microsoft.com/office/drawing/2014/main" id="{C7E1F3EE-F53B-411D-9B9F-AC54A9C4012F}"/>
              </a:ext>
            </a:extLst>
          </p:cNvPr>
          <p:cNvSpPr>
            <a:spLocks noGrp="1"/>
          </p:cNvSpPr>
          <p:nvPr>
            <p:ph type="pic" sz="quarter" idx="10"/>
          </p:nvPr>
        </p:nvSpPr>
        <p:spPr>
          <a:xfrm>
            <a:off x="6446201" y="1131678"/>
            <a:ext cx="2353946" cy="5047712"/>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
        <p:nvSpPr>
          <p:cNvPr id="10" name="Picture Placeholder 9">
            <a:extLst>
              <a:ext uri="{FF2B5EF4-FFF2-40B4-BE49-F238E27FC236}">
                <a16:creationId xmlns:a16="http://schemas.microsoft.com/office/drawing/2014/main" id="{B1608063-4DCB-4F63-A69C-DEDB066E2368}"/>
              </a:ext>
            </a:extLst>
          </p:cNvPr>
          <p:cNvSpPr>
            <a:spLocks noGrp="1"/>
          </p:cNvSpPr>
          <p:nvPr>
            <p:ph type="pic" sz="quarter" idx="11"/>
          </p:nvPr>
        </p:nvSpPr>
        <p:spPr>
          <a:xfrm>
            <a:off x="9312615" y="1207877"/>
            <a:ext cx="2353946" cy="5047712"/>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
        <p:nvSpPr>
          <p:cNvPr id="11" name="Flowchart: Manual Input 10">
            <a:extLst>
              <a:ext uri="{FF2B5EF4-FFF2-40B4-BE49-F238E27FC236}">
                <a16:creationId xmlns:a16="http://schemas.microsoft.com/office/drawing/2014/main" id="{8FCE9B37-C726-4766-946D-E43E0D6980B8}"/>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Slide Number Placeholder 5">
            <a:extLst>
              <a:ext uri="{FF2B5EF4-FFF2-40B4-BE49-F238E27FC236}">
                <a16:creationId xmlns:a16="http://schemas.microsoft.com/office/drawing/2014/main" id="{C956141A-447A-47C9-BC25-7F579FA44DA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622491" y="1257819"/>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622491" y="1082400"/>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5908130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1097412" y="10139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1097412" y="8385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Flowchart: Manual Input 9">
            <a:extLst>
              <a:ext uri="{FF2B5EF4-FFF2-40B4-BE49-F238E27FC236}">
                <a16:creationId xmlns:a16="http://schemas.microsoft.com/office/drawing/2014/main" id="{961F9682-8C22-4354-A95A-1545C9E35AF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Slide Number Placeholder 5">
            <a:extLst>
              <a:ext uri="{FF2B5EF4-FFF2-40B4-BE49-F238E27FC236}">
                <a16:creationId xmlns:a16="http://schemas.microsoft.com/office/drawing/2014/main" id="{9CF5CEE5-409D-4085-BEEE-B718AEEB1B3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1266096" y="2616200"/>
            <a:ext cx="4876801" cy="3110247"/>
          </a:xfrm>
          <a:prstGeom prst="rect">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394566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431800" y="431800"/>
            <a:ext cx="4940300"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15130591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3B639A4C-2ABD-4EBD-81DE-9238668F738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9317D00-2C4E-45B4-8DB5-877073105A8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129894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F3D022E6-9C85-4DA5-8BE1-EC8EC6F3826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8C6AEFF-8165-4F38-96F4-A6CDF97ABC7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671158" y="2007611"/>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671158" y="4332388"/>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6246019" y="2018849"/>
            <a:ext cx="1075153" cy="1076400"/>
          </a:xfrm>
          <a:prstGeom prst="ellipse">
            <a:avLst/>
          </a:prstGeom>
          <a:solidFill>
            <a:schemeClr val="bg2">
              <a:lumMod val="75000"/>
            </a:schemeClr>
          </a:solidFill>
        </p:spPr>
        <p:txBody>
          <a:bodyPr wrap="square" anchor="ctr">
            <a:noAutofit/>
          </a:bodyPr>
          <a:lstStyle>
            <a:lvl1pPr algn="ctr">
              <a:defRPr sz="1050"/>
            </a:lvl1pPr>
          </a:lstStyle>
          <a:p>
            <a:endParaRPr lang="en-US"/>
          </a:p>
        </p:txBody>
      </p:sp>
    </p:spTree>
    <p:extLst>
      <p:ext uri="{BB962C8B-B14F-4D97-AF65-F5344CB8AC3E}">
        <p14:creationId xmlns:p14="http://schemas.microsoft.com/office/powerpoint/2010/main" val="26878484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7C902895-8DD4-4710-8DDD-7B0DDC8AD7DB}"/>
              </a:ext>
            </a:extLst>
          </p:cNvPr>
          <p:cNvSpPr>
            <a:spLocks noGrp="1"/>
          </p:cNvSpPr>
          <p:nvPr>
            <p:ph type="pic" sz="quarter" idx="10"/>
          </p:nvPr>
        </p:nvSpPr>
        <p:spPr>
          <a:xfrm>
            <a:off x="0" y="3015"/>
            <a:ext cx="5537200" cy="6858000"/>
          </a:xfrm>
          <a:custGeom>
            <a:avLst/>
            <a:gdLst>
              <a:gd name="connsiteX0" fmla="*/ 0 w 5537200"/>
              <a:gd name="connsiteY0" fmla="*/ 0 h 6858000"/>
              <a:gd name="connsiteX1" fmla="*/ 4625815 w 5537200"/>
              <a:gd name="connsiteY1" fmla="*/ 0 h 6858000"/>
              <a:gd name="connsiteX2" fmla="*/ 5537200 w 5537200"/>
              <a:gd name="connsiteY2" fmla="*/ 911385 h 6858000"/>
              <a:gd name="connsiteX3" fmla="*/ 5537200 w 5537200"/>
              <a:gd name="connsiteY3" fmla="*/ 6858000 h 6858000"/>
              <a:gd name="connsiteX4" fmla="*/ 0 w 55372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0" y="0"/>
                </a:moveTo>
                <a:lnTo>
                  <a:pt x="4625815" y="0"/>
                </a:lnTo>
                <a:lnTo>
                  <a:pt x="5537200" y="911385"/>
                </a:lnTo>
                <a:lnTo>
                  <a:pt x="5537200" y="6858000"/>
                </a:lnTo>
                <a:lnTo>
                  <a:pt x="0" y="6858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2" name="Slide Number Placeholder 5">
            <a:extLst>
              <a:ext uri="{FF2B5EF4-FFF2-40B4-BE49-F238E27FC236}">
                <a16:creationId xmlns:a16="http://schemas.microsoft.com/office/drawing/2014/main" id="{0598E2B2-6A3E-4B4F-B1B1-0BED702A5D3F}"/>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62663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62663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38563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B4A0A1CB-81A5-4953-AEC7-514815B44157}"/>
              </a:ext>
            </a:extLst>
          </p:cNvPr>
          <p:cNvSpPr>
            <a:spLocks noGrp="1"/>
          </p:cNvSpPr>
          <p:nvPr>
            <p:ph type="pic" sz="quarter" idx="10"/>
          </p:nvPr>
        </p:nvSpPr>
        <p:spPr>
          <a:xfrm>
            <a:off x="6654800" y="0"/>
            <a:ext cx="5537200" cy="6858000"/>
          </a:xfrm>
          <a:custGeom>
            <a:avLst/>
            <a:gdLst>
              <a:gd name="connsiteX0" fmla="*/ 901700 w 5537200"/>
              <a:gd name="connsiteY0" fmla="*/ 0 h 6858000"/>
              <a:gd name="connsiteX1" fmla="*/ 5537200 w 5537200"/>
              <a:gd name="connsiteY1" fmla="*/ 0 h 6858000"/>
              <a:gd name="connsiteX2" fmla="*/ 5537200 w 5537200"/>
              <a:gd name="connsiteY2" fmla="*/ 6858000 h 6858000"/>
              <a:gd name="connsiteX3" fmla="*/ 0 w 5537200"/>
              <a:gd name="connsiteY3" fmla="*/ 6858000 h 6858000"/>
              <a:gd name="connsiteX4" fmla="*/ 0 w 55372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901700" y="0"/>
                </a:moveTo>
                <a:lnTo>
                  <a:pt x="5537200" y="0"/>
                </a:lnTo>
                <a:lnTo>
                  <a:pt x="5537200" y="6858000"/>
                </a:lnTo>
                <a:lnTo>
                  <a:pt x="0" y="6858000"/>
                </a:lnTo>
                <a:lnTo>
                  <a:pt x="0" y="9017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6654800" y="-12700"/>
            <a:ext cx="9144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91440" tIns="45720" rIns="91440" bIns="4572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6" name="Flowchart: Manual Input 5">
            <a:extLst>
              <a:ext uri="{FF2B5EF4-FFF2-40B4-BE49-F238E27FC236}">
                <a16:creationId xmlns:a16="http://schemas.microsoft.com/office/drawing/2014/main" id="{7E39DA60-5739-4A8C-9539-29C36C190A9E}"/>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8180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8180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491580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84DD529-610B-4A56-8AD6-8BD412DA0230}"/>
              </a:ext>
            </a:extLst>
          </p:cNvPr>
          <p:cNvSpPr>
            <a:spLocks noGrp="1"/>
          </p:cNvSpPr>
          <p:nvPr>
            <p:ph type="pic" sz="quarter" idx="13"/>
          </p:nvPr>
        </p:nvSpPr>
        <p:spPr>
          <a:xfrm>
            <a:off x="0" y="1"/>
            <a:ext cx="12192002" cy="2886075"/>
          </a:xfrm>
          <a:custGeom>
            <a:avLst/>
            <a:gdLst>
              <a:gd name="connsiteX0" fmla="*/ 0 w 12192002"/>
              <a:gd name="connsiteY0" fmla="*/ 0 h 2886075"/>
              <a:gd name="connsiteX1" fmla="*/ 12192002 w 12192002"/>
              <a:gd name="connsiteY1" fmla="*/ 0 h 2886075"/>
              <a:gd name="connsiteX2" fmla="*/ 12192002 w 12192002"/>
              <a:gd name="connsiteY2" fmla="*/ 1939240 h 2886075"/>
              <a:gd name="connsiteX3" fmla="*/ 11245166 w 12192002"/>
              <a:gd name="connsiteY3" fmla="*/ 2886075 h 2886075"/>
              <a:gd name="connsiteX4" fmla="*/ 0 w 12192002"/>
              <a:gd name="connsiteY4" fmla="*/ 2886075 h 2886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2" h="2886075">
                <a:moveTo>
                  <a:pt x="0" y="0"/>
                </a:moveTo>
                <a:lnTo>
                  <a:pt x="12192002" y="0"/>
                </a:lnTo>
                <a:lnTo>
                  <a:pt x="12192002" y="1939240"/>
                </a:lnTo>
                <a:lnTo>
                  <a:pt x="11245166" y="2886075"/>
                </a:lnTo>
                <a:lnTo>
                  <a:pt x="0" y="2886075"/>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2665862" y="1019810"/>
            <a:ext cx="6860276" cy="943200"/>
          </a:xfrm>
        </p:spPr>
        <p:txBody>
          <a:bodyPr anchor="ctr">
            <a:noAutofit/>
          </a:bodyPr>
          <a:lstStyle>
            <a:lvl1pPr algn="ctr">
              <a:defRPr sz="44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2665862" y="844391"/>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a:extLst>
              <a:ext uri="{FF2B5EF4-FFF2-40B4-BE49-F238E27FC236}">
                <a16:creationId xmlns:a16="http://schemas.microsoft.com/office/drawing/2014/main" id="{68988FAC-64C2-45BA-882E-BF6E2236AF84}"/>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412049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6643556-1B05-4839-9285-2FBD2524C6C8}"/>
              </a:ext>
            </a:extLst>
          </p:cNvPr>
          <p:cNvSpPr>
            <a:spLocks noGrp="1"/>
          </p:cNvSpPr>
          <p:nvPr>
            <p:ph type="pic" sz="quarter" idx="10"/>
          </p:nvPr>
        </p:nvSpPr>
        <p:spPr>
          <a:xfrm>
            <a:off x="330204" y="330203"/>
            <a:ext cx="11531597" cy="6197595"/>
          </a:xfrm>
          <a:custGeom>
            <a:avLst/>
            <a:gdLst>
              <a:gd name="connsiteX0" fmla="*/ 0 w 11531597"/>
              <a:gd name="connsiteY0" fmla="*/ 0 h 6197595"/>
              <a:gd name="connsiteX1" fmla="*/ 10617194 w 11531597"/>
              <a:gd name="connsiteY1" fmla="*/ 0 h 6197595"/>
              <a:gd name="connsiteX2" fmla="*/ 11531594 w 11531597"/>
              <a:gd name="connsiteY2" fmla="*/ 914400 h 6197595"/>
              <a:gd name="connsiteX3" fmla="*/ 11531594 w 11531597"/>
              <a:gd name="connsiteY3" fmla="*/ 0 h 6197595"/>
              <a:gd name="connsiteX4" fmla="*/ 11531597 w 11531597"/>
              <a:gd name="connsiteY4" fmla="*/ 0 h 6197595"/>
              <a:gd name="connsiteX5" fmla="*/ 11531597 w 11531597"/>
              <a:gd name="connsiteY5" fmla="*/ 6197595 h 6197595"/>
              <a:gd name="connsiteX6" fmla="*/ 0 w 11531597"/>
              <a:gd name="connsiteY6" fmla="*/ 6197595 h 619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31597" h="6197595">
                <a:moveTo>
                  <a:pt x="0" y="0"/>
                </a:moveTo>
                <a:lnTo>
                  <a:pt x="10617194" y="0"/>
                </a:lnTo>
                <a:lnTo>
                  <a:pt x="11531594" y="914400"/>
                </a:lnTo>
                <a:lnTo>
                  <a:pt x="11531594" y="0"/>
                </a:lnTo>
                <a:lnTo>
                  <a:pt x="11531597" y="0"/>
                </a:lnTo>
                <a:lnTo>
                  <a:pt x="11531597" y="6197595"/>
                </a:lnTo>
                <a:lnTo>
                  <a:pt x="0" y="6197595"/>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88992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9CCBA9BE-AEFE-4EE0-9544-E4DE04DE135C}"/>
              </a:ext>
            </a:extLst>
          </p:cNvPr>
          <p:cNvSpPr>
            <a:spLocks noGrp="1"/>
          </p:cNvSpPr>
          <p:nvPr>
            <p:ph type="pic" sz="quarter" idx="10"/>
          </p:nvPr>
        </p:nvSpPr>
        <p:spPr>
          <a:xfrm>
            <a:off x="0" y="0"/>
            <a:ext cx="5537200" cy="6858000"/>
          </a:xfrm>
          <a:custGeom>
            <a:avLst/>
            <a:gdLst>
              <a:gd name="connsiteX0" fmla="*/ 0 w 5537200"/>
              <a:gd name="connsiteY0" fmla="*/ 0 h 6858000"/>
              <a:gd name="connsiteX1" fmla="*/ 4622800 w 5537200"/>
              <a:gd name="connsiteY1" fmla="*/ 0 h 6858000"/>
              <a:gd name="connsiteX2" fmla="*/ 5537200 w 5537200"/>
              <a:gd name="connsiteY2" fmla="*/ 914400 h 6858000"/>
              <a:gd name="connsiteX3" fmla="*/ 5537200 w 5537200"/>
              <a:gd name="connsiteY3" fmla="*/ 6858000 h 6858000"/>
              <a:gd name="connsiteX4" fmla="*/ 0 w 55372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0" y="0"/>
                </a:moveTo>
                <a:lnTo>
                  <a:pt x="4622800" y="0"/>
                </a:lnTo>
                <a:lnTo>
                  <a:pt x="5537200" y="914400"/>
                </a:lnTo>
                <a:lnTo>
                  <a:pt x="5537200" y="6858000"/>
                </a:lnTo>
                <a:lnTo>
                  <a:pt x="0" y="6858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BD8C9386-87EB-4045-9D56-167F23262AE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6332987" y="12611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6332987" y="10856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648105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0C4DB22-2922-4699-8D81-E7C7BC6691CA}"/>
              </a:ext>
            </a:extLst>
          </p:cNvPr>
          <p:cNvSpPr>
            <a:spLocks noGrp="1"/>
          </p:cNvSpPr>
          <p:nvPr>
            <p:ph type="pic" sz="quarter" idx="13"/>
          </p:nvPr>
        </p:nvSpPr>
        <p:spPr>
          <a:xfrm>
            <a:off x="5475288" y="1770292"/>
            <a:ext cx="6350000" cy="4776560"/>
          </a:xfrm>
          <a:custGeom>
            <a:avLst/>
            <a:gdLst>
              <a:gd name="connsiteX0" fmla="*/ 0 w 6350000"/>
              <a:gd name="connsiteY0" fmla="*/ 0 h 4776560"/>
              <a:gd name="connsiteX1" fmla="*/ 6350000 w 6350000"/>
              <a:gd name="connsiteY1" fmla="*/ 0 h 4776560"/>
              <a:gd name="connsiteX2" fmla="*/ 6350000 w 6350000"/>
              <a:gd name="connsiteY2" fmla="*/ 4776560 h 4776560"/>
              <a:gd name="connsiteX3" fmla="*/ 127000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6350000" y="0"/>
                </a:lnTo>
                <a:lnTo>
                  <a:pt x="6350000" y="4776560"/>
                </a:lnTo>
                <a:lnTo>
                  <a:pt x="1270000" y="477656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3" name="Picture Placeholder 12">
            <a:extLst>
              <a:ext uri="{FF2B5EF4-FFF2-40B4-BE49-F238E27FC236}">
                <a16:creationId xmlns:a16="http://schemas.microsoft.com/office/drawing/2014/main" id="{8D2E46DC-5F74-4CA9-8C84-988580FFD42B}"/>
              </a:ext>
            </a:extLst>
          </p:cNvPr>
          <p:cNvSpPr>
            <a:spLocks noGrp="1"/>
          </p:cNvSpPr>
          <p:nvPr>
            <p:ph type="pic" sz="quarter" idx="10"/>
          </p:nvPr>
        </p:nvSpPr>
        <p:spPr>
          <a:xfrm>
            <a:off x="293688" y="1770293"/>
            <a:ext cx="6350000" cy="4776560"/>
          </a:xfrm>
          <a:custGeom>
            <a:avLst/>
            <a:gdLst>
              <a:gd name="connsiteX0" fmla="*/ 0 w 6350000"/>
              <a:gd name="connsiteY0" fmla="*/ 0 h 4776560"/>
              <a:gd name="connsiteX1" fmla="*/ 5080000 w 6350000"/>
              <a:gd name="connsiteY1" fmla="*/ 0 h 4776560"/>
              <a:gd name="connsiteX2" fmla="*/ 6350000 w 6350000"/>
              <a:gd name="connsiteY2" fmla="*/ 4776560 h 4776560"/>
              <a:gd name="connsiteX3" fmla="*/ 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5080000" y="0"/>
                </a:lnTo>
                <a:lnTo>
                  <a:pt x="6350000" y="4776560"/>
                </a:lnTo>
                <a:lnTo>
                  <a:pt x="0" y="477656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6" name="Flowchart: Manual Input 5">
            <a:extLst>
              <a:ext uri="{FF2B5EF4-FFF2-40B4-BE49-F238E27FC236}">
                <a16:creationId xmlns:a16="http://schemas.microsoft.com/office/drawing/2014/main" id="{036579E4-48D9-4754-91D7-C71445C16019}"/>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A503012F-8614-47AF-AD6B-D34C16F9E0A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4195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99BE84A6-FF84-4A6D-ABAC-54CF52EE84A1}"/>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48665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22A4EF3A-3E3C-45DA-B62C-9BB7B3CA6694}"/>
              </a:ext>
            </a:extLst>
          </p:cNvPr>
          <p:cNvSpPr>
            <a:spLocks noGrp="1"/>
          </p:cNvSpPr>
          <p:nvPr>
            <p:ph type="pic" sz="quarter" idx="10"/>
          </p:nvPr>
        </p:nvSpPr>
        <p:spPr>
          <a:xfrm>
            <a:off x="6096000" y="-4734"/>
            <a:ext cx="6096000" cy="6862733"/>
          </a:xfrm>
          <a:custGeom>
            <a:avLst/>
            <a:gdLst>
              <a:gd name="connsiteX0" fmla="*/ 904248 w 6096000"/>
              <a:gd name="connsiteY0" fmla="*/ 0 h 6862733"/>
              <a:gd name="connsiteX1" fmla="*/ 6096000 w 6096000"/>
              <a:gd name="connsiteY1" fmla="*/ 0 h 6862733"/>
              <a:gd name="connsiteX2" fmla="*/ 6096000 w 6096000"/>
              <a:gd name="connsiteY2" fmla="*/ 6862733 h 6862733"/>
              <a:gd name="connsiteX3" fmla="*/ 0 w 6096000"/>
              <a:gd name="connsiteY3" fmla="*/ 6862733 h 6862733"/>
              <a:gd name="connsiteX4" fmla="*/ 0 w 6096000"/>
              <a:gd name="connsiteY4" fmla="*/ 904248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862733">
                <a:moveTo>
                  <a:pt x="904248" y="0"/>
                </a:moveTo>
                <a:lnTo>
                  <a:pt x="6096000" y="0"/>
                </a:lnTo>
                <a:lnTo>
                  <a:pt x="6096000" y="6862733"/>
                </a:lnTo>
                <a:lnTo>
                  <a:pt x="0" y="6862733"/>
                </a:lnTo>
                <a:lnTo>
                  <a:pt x="0" y="904248"/>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6" name="Flowchart: Manual Input 5">
            <a:extLst>
              <a:ext uri="{FF2B5EF4-FFF2-40B4-BE49-F238E27FC236}">
                <a16:creationId xmlns:a16="http://schemas.microsoft.com/office/drawing/2014/main" id="{2DD6E169-8C10-4C74-9E1B-AB4CED43A021}"/>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0847E36B-95A8-43C6-ADED-51992C83027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818012" y="16706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818012" y="14952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097807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2" r:id="rId1"/>
    <p:sldLayoutId id="2147483651" r:id="rId2"/>
    <p:sldLayoutId id="2147483653" r:id="rId3"/>
    <p:sldLayoutId id="2147483654" r:id="rId4"/>
    <p:sldLayoutId id="2147483655" r:id="rId5"/>
    <p:sldLayoutId id="2147483657" r:id="rId6"/>
    <p:sldLayoutId id="2147483659" r:id="rId7"/>
    <p:sldLayoutId id="2147483658" r:id="rId8"/>
    <p:sldLayoutId id="2147483660" r:id="rId9"/>
    <p:sldLayoutId id="2147483656"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DF78445-074B-4236-92AB-0AC36AE7AAC3}"/>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2705100" y="120001"/>
            <a:ext cx="495300" cy="36576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983083" y="2186924"/>
            <a:ext cx="6979817" cy="2169825"/>
          </a:xfrm>
          <a:prstGeom prst="rect">
            <a:avLst/>
          </a:prstGeom>
          <a:noFill/>
        </p:spPr>
        <p:txBody>
          <a:bodyPr wrap="square" rtlCol="0">
            <a:spAutoFit/>
          </a:bodyPr>
          <a:lstStyle/>
          <a:p>
            <a:r>
              <a:rPr lang="en-ID" sz="1300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1270000" y="1794912"/>
            <a:ext cx="3219450"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983083" y="4153953"/>
            <a:ext cx="5316118" cy="1028295"/>
          </a:xfrm>
          <a:prstGeom prst="rect">
            <a:avLst/>
          </a:prstGeom>
          <a:noFill/>
        </p:spPr>
        <p:txBody>
          <a:bodyPr wrap="square" rtlCol="0">
            <a:spAutoFit/>
          </a:bodyPr>
          <a:lstStyle/>
          <a:p>
            <a:pPr>
              <a:lnSpc>
                <a:spcPct val="150000"/>
              </a:lnSpc>
            </a:pPr>
            <a:r>
              <a:rPr lang="en-US" sz="1400" dirty="0">
                <a:solidFill>
                  <a:schemeClr val="tx2"/>
                </a:solidFill>
              </a:rPr>
              <a:t>Contrary to popular belief, </a:t>
            </a:r>
            <a:r>
              <a:rPr lang="en-US" sz="1400" dirty="0" err="1">
                <a:solidFill>
                  <a:schemeClr val="tx2"/>
                </a:solidFill>
              </a:rPr>
              <a:t>Lorem</a:t>
            </a:r>
            <a:r>
              <a:rPr lang="en-US" sz="1400" dirty="0">
                <a:solidFill>
                  <a:schemeClr val="tx2"/>
                </a:solidFill>
              </a:rPr>
              <a:t> </a:t>
            </a:r>
            <a:r>
              <a:rPr lang="en-US" sz="1400" dirty="0" err="1">
                <a:solidFill>
                  <a:schemeClr val="tx2"/>
                </a:solidFill>
              </a:rPr>
              <a:t>Ipsum</a:t>
            </a:r>
            <a:r>
              <a:rPr lang="en-US" sz="1400" dirty="0">
                <a:solidFill>
                  <a:schemeClr val="tx2"/>
                </a:solidFill>
              </a:rPr>
              <a:t> is not simply random text. It has roots in a piece of classical Latin literature from 45 BC. Contrary to It has roots in a piece of classical Latin literature from 45 BC. </a:t>
            </a:r>
            <a:endParaRPr lang="en-US" sz="140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11436297" y="424611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1126955" y="2385786"/>
            <a:ext cx="1948422" cy="584775"/>
          </a:xfrm>
          <a:prstGeom prst="rect">
            <a:avLst/>
          </a:prstGeom>
          <a:noFill/>
        </p:spPr>
        <p:txBody>
          <a:bodyPr wrap="square" rtlCol="0">
            <a:spAutoFit/>
          </a:bodyPr>
          <a:lstStyle/>
          <a:p>
            <a:pPr algn="ctr"/>
            <a:r>
              <a:rPr lang="en-US" sz="32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828890" y="1716802"/>
            <a:ext cx="544553" cy="5152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4" name="Rectangle 63">
            <a:extLst>
              <a:ext uri="{FF2B5EF4-FFF2-40B4-BE49-F238E27FC236}">
                <a16:creationId xmlns:a16="http://schemas.microsoft.com/office/drawing/2014/main" id="{29A66CE2-5F8A-4524-A7B2-EC64E2BBFDF4}"/>
              </a:ext>
            </a:extLst>
          </p:cNvPr>
          <p:cNvSpPr/>
          <p:nvPr/>
        </p:nvSpPr>
        <p:spPr>
          <a:xfrm>
            <a:off x="892296" y="327220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65" name="TextBox 64">
            <a:extLst>
              <a:ext uri="{FF2B5EF4-FFF2-40B4-BE49-F238E27FC236}">
                <a16:creationId xmlns:a16="http://schemas.microsoft.com/office/drawing/2014/main" id="{C4307D2B-E1CE-475F-9DEF-C5289671C2D7}"/>
              </a:ext>
            </a:extLst>
          </p:cNvPr>
          <p:cNvSpPr txBox="1"/>
          <p:nvPr/>
        </p:nvSpPr>
        <p:spPr>
          <a:xfrm>
            <a:off x="892297" y="2936071"/>
            <a:ext cx="2417740" cy="369332"/>
          </a:xfrm>
          <a:prstGeom prst="rect">
            <a:avLst/>
          </a:prstGeom>
          <a:noFill/>
        </p:spPr>
        <p:txBody>
          <a:bodyPr wrap="square" rtlCol="0">
            <a:spAutoFit/>
          </a:bodyPr>
          <a:lstStyle/>
          <a:p>
            <a:pPr algn="ctr"/>
            <a:r>
              <a:rPr lang="en-US"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4579048" y="1751780"/>
            <a:ext cx="505957" cy="505958"/>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3799825" y="2381121"/>
            <a:ext cx="1948422" cy="584775"/>
          </a:xfrm>
          <a:prstGeom prst="rect">
            <a:avLst/>
          </a:prstGeom>
          <a:noFill/>
        </p:spPr>
        <p:txBody>
          <a:bodyPr wrap="square" rtlCol="0">
            <a:spAutoFit/>
          </a:bodyPr>
          <a:lstStyle/>
          <a:p>
            <a:pPr algn="ctr"/>
            <a:r>
              <a:rPr lang="en-US" sz="32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3565166"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72" name="TextBox 71">
            <a:extLst>
              <a:ext uri="{FF2B5EF4-FFF2-40B4-BE49-F238E27FC236}">
                <a16:creationId xmlns:a16="http://schemas.microsoft.com/office/drawing/2014/main" id="{23F0A8EB-5863-40D1-BE3A-C6A458F1607B}"/>
              </a:ext>
            </a:extLst>
          </p:cNvPr>
          <p:cNvSpPr txBox="1"/>
          <p:nvPr/>
        </p:nvSpPr>
        <p:spPr>
          <a:xfrm>
            <a:off x="3836364" y="2931406"/>
            <a:ext cx="1875348" cy="369332"/>
          </a:xfrm>
          <a:prstGeom prst="rect">
            <a:avLst/>
          </a:prstGeom>
          <a:noFill/>
        </p:spPr>
        <p:txBody>
          <a:bodyPr wrap="square" rtlCol="0">
            <a:spAutoFit/>
          </a:bodyPr>
          <a:lstStyle/>
          <a:p>
            <a:pPr algn="ctr"/>
            <a:r>
              <a:rPr lang="en-US"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7285064" y="1769428"/>
            <a:ext cx="433285" cy="526738"/>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6527574" y="2381121"/>
            <a:ext cx="1948422" cy="584775"/>
          </a:xfrm>
          <a:prstGeom prst="rect">
            <a:avLst/>
          </a:prstGeom>
          <a:noFill/>
        </p:spPr>
        <p:txBody>
          <a:bodyPr wrap="square" rtlCol="0">
            <a:spAutoFit/>
          </a:bodyPr>
          <a:lstStyle/>
          <a:p>
            <a:pPr algn="ctr"/>
            <a:r>
              <a:rPr lang="en-US" sz="32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6292915"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0" name="TextBox 79">
            <a:extLst>
              <a:ext uri="{FF2B5EF4-FFF2-40B4-BE49-F238E27FC236}">
                <a16:creationId xmlns:a16="http://schemas.microsoft.com/office/drawing/2014/main" id="{DB79D42D-B0A7-4521-ACE9-E40C596BCC1E}"/>
              </a:ext>
            </a:extLst>
          </p:cNvPr>
          <p:cNvSpPr txBox="1"/>
          <p:nvPr/>
        </p:nvSpPr>
        <p:spPr>
          <a:xfrm>
            <a:off x="6292916" y="2931406"/>
            <a:ext cx="2417740" cy="369332"/>
          </a:xfrm>
          <a:prstGeom prst="rect">
            <a:avLst/>
          </a:prstGeom>
          <a:noFill/>
        </p:spPr>
        <p:txBody>
          <a:bodyPr wrap="square" rtlCol="0">
            <a:spAutoFit/>
          </a:bodyPr>
          <a:lstStyle/>
          <a:p>
            <a:pPr algn="ctr"/>
            <a:r>
              <a:rPr lang="en-US"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9200444" y="2376456"/>
            <a:ext cx="1948422" cy="584775"/>
          </a:xfrm>
          <a:prstGeom prst="rect">
            <a:avLst/>
          </a:prstGeom>
          <a:noFill/>
        </p:spPr>
        <p:txBody>
          <a:bodyPr wrap="square" rtlCol="0">
            <a:spAutoFit/>
          </a:bodyPr>
          <a:lstStyle/>
          <a:p>
            <a:pPr algn="ctr"/>
            <a:r>
              <a:rPr lang="en-US" sz="32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8965785" y="326287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3" name="TextBox 82">
            <a:extLst>
              <a:ext uri="{FF2B5EF4-FFF2-40B4-BE49-F238E27FC236}">
                <a16:creationId xmlns:a16="http://schemas.microsoft.com/office/drawing/2014/main" id="{D66F0EDD-BFFB-4E3A-8C9F-18AB9A638FEF}"/>
              </a:ext>
            </a:extLst>
          </p:cNvPr>
          <p:cNvSpPr txBox="1"/>
          <p:nvPr/>
        </p:nvSpPr>
        <p:spPr>
          <a:xfrm>
            <a:off x="9236983" y="2926741"/>
            <a:ext cx="1875348" cy="369332"/>
          </a:xfrm>
          <a:prstGeom prst="rect">
            <a:avLst/>
          </a:prstGeom>
          <a:noFill/>
        </p:spPr>
        <p:txBody>
          <a:bodyPr wrap="square" rtlCol="0">
            <a:spAutoFit/>
          </a:bodyPr>
          <a:lstStyle/>
          <a:p>
            <a:pPr algn="ctr"/>
            <a:r>
              <a:rPr lang="en-US"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9821396" y="1773116"/>
            <a:ext cx="717429" cy="496547"/>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2" name="Picture Placeholder 1">
            <a:extLst>
              <a:ext uri="{FF2B5EF4-FFF2-40B4-BE49-F238E27FC236}">
                <a16:creationId xmlns:a16="http://schemas.microsoft.com/office/drawing/2014/main" id="{CD463A88-DFF6-482A-92DC-694F1607D9D7}"/>
              </a:ext>
            </a:extLst>
          </p:cNvPr>
          <p:cNvSpPr>
            <a:spLocks noGrp="1"/>
          </p:cNvSpPr>
          <p:nvPr>
            <p:ph type="pic" sz="quarter" idx="10"/>
          </p:nvPr>
        </p:nvSpPr>
        <p:spPr/>
      </p:sp>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5715000" y="381001"/>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2DA39E06-8F24-4CF8-B66C-605B2267FC9A}"/>
              </a:ext>
            </a:extLst>
          </p:cNvPr>
          <p:cNvSpPr>
            <a:spLocks noGrp="1"/>
          </p:cNvSpPr>
          <p:nvPr>
            <p:ph type="pic" sz="quarter" idx="10"/>
          </p:nvPr>
        </p:nvSpPr>
        <p:spPr/>
      </p:sp>
      <p:sp>
        <p:nvSpPr>
          <p:cNvPr id="11" name="Rectangle: Single Corner Snipped 10">
            <a:extLst>
              <a:ext uri="{FF2B5EF4-FFF2-40B4-BE49-F238E27FC236}">
                <a16:creationId xmlns:a16="http://schemas.microsoft.com/office/drawing/2014/main" id="{F3127708-49EA-4581-8511-9EBAC2D79FAC}"/>
              </a:ext>
            </a:extLst>
          </p:cNvPr>
          <p:cNvSpPr/>
          <p:nvPr/>
        </p:nvSpPr>
        <p:spPr>
          <a:xfrm>
            <a:off x="330201" y="311727"/>
            <a:ext cx="9480548"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7950B1F5-5F0B-4D94-90F7-89B1F6C2BE35}"/>
              </a:ext>
            </a:extLst>
          </p:cNvPr>
          <p:cNvSpPr/>
          <p:nvPr/>
        </p:nvSpPr>
        <p:spPr>
          <a:xfrm>
            <a:off x="1339848" y="1790688"/>
            <a:ext cx="7524752" cy="3416320"/>
          </a:xfrm>
          <a:prstGeom prst="rect">
            <a:avLst/>
          </a:prstGeom>
        </p:spPr>
        <p:txBody>
          <a:bodyPr wrap="square">
            <a:spAutoFit/>
          </a:bodyPr>
          <a:lstStyle/>
          <a:p>
            <a:r>
              <a:rPr lang="en-US" sz="5400" b="1">
                <a:solidFill>
                  <a:schemeClr val="bg1"/>
                </a:solidFill>
                <a:latin typeface="+mj-lt"/>
              </a:rPr>
              <a:t>Every </a:t>
            </a:r>
            <a:r>
              <a:rPr lang="en-US" sz="5400" b="1">
                <a:gradFill>
                  <a:gsLst>
                    <a:gs pos="0">
                      <a:schemeClr val="accent1">
                        <a:alpha val="50000"/>
                      </a:schemeClr>
                    </a:gs>
                    <a:gs pos="100000">
                      <a:schemeClr val="accent2"/>
                    </a:gs>
                  </a:gsLst>
                  <a:lin ang="5400000" scaled="1"/>
                </a:gradFill>
                <a:latin typeface="+mj-lt"/>
              </a:rPr>
              <a:t>Problem </a:t>
            </a:r>
          </a:p>
          <a:p>
            <a:r>
              <a:rPr lang="en-US" sz="5400" b="1">
                <a:solidFill>
                  <a:schemeClr val="bg1"/>
                </a:solidFill>
                <a:latin typeface="+mj-lt"/>
              </a:rPr>
              <a:t>Is A </a:t>
            </a:r>
            <a:r>
              <a:rPr lang="en-US" sz="5400" b="1">
                <a:gradFill>
                  <a:gsLst>
                    <a:gs pos="0">
                      <a:schemeClr val="accent1">
                        <a:alpha val="50000"/>
                      </a:schemeClr>
                    </a:gs>
                    <a:gs pos="100000">
                      <a:schemeClr val="accent2"/>
                    </a:gs>
                  </a:gsLst>
                  <a:lin ang="5400000" scaled="1"/>
                </a:gradFill>
                <a:latin typeface="+mj-lt"/>
              </a:rPr>
              <a:t>Gift</a:t>
            </a:r>
            <a:r>
              <a:rPr lang="en-US" sz="5400" b="1">
                <a:solidFill>
                  <a:schemeClr val="bg1"/>
                </a:solidFill>
                <a:latin typeface="+mj-lt"/>
              </a:rPr>
              <a:t>—</a:t>
            </a:r>
          </a:p>
          <a:p>
            <a:r>
              <a:rPr lang="en-US" sz="5400" b="1">
                <a:solidFill>
                  <a:schemeClr val="bg1"/>
                </a:solidFill>
                <a:latin typeface="+mj-lt"/>
              </a:rPr>
              <a:t>Without </a:t>
            </a:r>
            <a:r>
              <a:rPr lang="en-US" sz="5400" b="1">
                <a:gradFill>
                  <a:gsLst>
                    <a:gs pos="0">
                      <a:schemeClr val="accent1">
                        <a:alpha val="50000"/>
                      </a:schemeClr>
                    </a:gs>
                    <a:gs pos="100000">
                      <a:schemeClr val="accent2"/>
                    </a:gs>
                  </a:gsLst>
                  <a:lin ang="5400000" scaled="1"/>
                </a:gradFill>
                <a:latin typeface="+mj-lt"/>
              </a:rPr>
              <a:t>Problems</a:t>
            </a:r>
            <a:r>
              <a:rPr lang="en-US" sz="5400" b="1">
                <a:solidFill>
                  <a:schemeClr val="bg1"/>
                </a:solidFill>
                <a:latin typeface="+mj-lt"/>
              </a:rPr>
              <a:t> </a:t>
            </a:r>
          </a:p>
          <a:p>
            <a:r>
              <a:rPr lang="en-US" sz="5400" b="1">
                <a:solidFill>
                  <a:schemeClr val="bg1"/>
                </a:solidFill>
                <a:latin typeface="+mj-lt"/>
              </a:rPr>
              <a:t>We Would </a:t>
            </a:r>
            <a:r>
              <a:rPr lang="en-US" sz="5400" b="1">
                <a:gradFill>
                  <a:gsLst>
                    <a:gs pos="0">
                      <a:schemeClr val="accent1">
                        <a:alpha val="50000"/>
                      </a:schemeClr>
                    </a:gs>
                    <a:gs pos="100000">
                      <a:schemeClr val="accent2"/>
                    </a:gs>
                  </a:gsLst>
                  <a:lin ang="5400000" scaled="1"/>
                </a:gradFill>
                <a:latin typeface="+mj-lt"/>
              </a:rPr>
              <a:t>Not Grow</a:t>
            </a:r>
            <a:r>
              <a:rPr lang="en-US" sz="540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20589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66D663CC-DE01-4274-9B37-361BC1A886D5}"/>
              </a:ext>
            </a:extLst>
          </p:cNvPr>
          <p:cNvSpPr txBox="1"/>
          <p:nvPr/>
        </p:nvSpPr>
        <p:spPr>
          <a:xfrm>
            <a:off x="16078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3423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9066519"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6562725" y="31172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9">
            <a:extLst>
              <a:ext uri="{FF2B5EF4-FFF2-40B4-BE49-F238E27FC236}">
                <a16:creationId xmlns:a16="http://schemas.microsoft.com/office/drawing/2014/main" id="{938965C8-557B-4D16-87E0-B010FA4B48B9}"/>
              </a:ext>
            </a:extLst>
          </p:cNvPr>
          <p:cNvSpPr/>
          <p:nvPr/>
        </p:nvSpPr>
        <p:spPr>
          <a:xfrm>
            <a:off x="808488" y="2750759"/>
            <a:ext cx="4642987"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1" name="TextBox 10">
            <a:extLst>
              <a:ext uri="{FF2B5EF4-FFF2-40B4-BE49-F238E27FC236}">
                <a16:creationId xmlns:a16="http://schemas.microsoft.com/office/drawing/2014/main" id="{F91D5E66-D543-4B8B-93E4-ED512470E5A6}"/>
              </a:ext>
            </a:extLst>
          </p:cNvPr>
          <p:cNvSpPr txBox="1"/>
          <p:nvPr/>
        </p:nvSpPr>
        <p:spPr>
          <a:xfrm>
            <a:off x="808488" y="23814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Rick O’Shea </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29" name="Arrow: Pentagon 28">
            <a:extLst>
              <a:ext uri="{FF2B5EF4-FFF2-40B4-BE49-F238E27FC236}">
                <a16:creationId xmlns:a16="http://schemas.microsoft.com/office/drawing/2014/main" id="{0701D248-E927-4D35-A578-B78011B72981}"/>
              </a:ext>
            </a:extLst>
          </p:cNvPr>
          <p:cNvSpPr/>
          <p:nvPr/>
        </p:nvSpPr>
        <p:spPr>
          <a:xfrm>
            <a:off x="887411" y="4701905"/>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116E1148-95CA-4C06-834F-70C2054C0210}"/>
              </a:ext>
            </a:extLst>
          </p:cNvPr>
          <p:cNvSpPr txBox="1"/>
          <p:nvPr/>
        </p:nvSpPr>
        <p:spPr>
          <a:xfrm>
            <a:off x="887411" y="4334947"/>
            <a:ext cx="1751014" cy="307777"/>
          </a:xfrm>
          <a:prstGeom prst="rect">
            <a:avLst/>
          </a:prstGeom>
          <a:noFill/>
        </p:spPr>
        <p:txBody>
          <a:bodyPr wrap="square" rtlCol="0">
            <a:spAutoFit/>
          </a:bodyPr>
          <a:lstStyle/>
          <a:p>
            <a:r>
              <a:rPr lang="en-ID" sz="140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887411" y="4701905"/>
            <a:ext cx="44084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TextBox 32">
            <a:extLst>
              <a:ext uri="{FF2B5EF4-FFF2-40B4-BE49-F238E27FC236}">
                <a16:creationId xmlns:a16="http://schemas.microsoft.com/office/drawing/2014/main" id="{8568EC32-F365-42F3-933B-2DC7FCB08779}"/>
              </a:ext>
            </a:extLst>
          </p:cNvPr>
          <p:cNvSpPr txBox="1"/>
          <p:nvPr/>
        </p:nvSpPr>
        <p:spPr>
          <a:xfrm>
            <a:off x="4480952" y="4374151"/>
            <a:ext cx="756772" cy="276999"/>
          </a:xfrm>
          <a:prstGeom prst="rect">
            <a:avLst/>
          </a:prstGeom>
          <a:noFill/>
        </p:spPr>
        <p:txBody>
          <a:bodyPr wrap="square" rtlCol="0">
            <a:spAutoFit/>
          </a:bodyPr>
          <a:lstStyle/>
          <a:p>
            <a:pPr algn="r"/>
            <a:r>
              <a:rPr lang="en-ID" sz="12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887411" y="5451051"/>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1534D022-6D18-47A6-BE6E-77B8B04A9CCA}"/>
              </a:ext>
            </a:extLst>
          </p:cNvPr>
          <p:cNvSpPr txBox="1"/>
          <p:nvPr/>
        </p:nvSpPr>
        <p:spPr>
          <a:xfrm>
            <a:off x="887411" y="5084093"/>
            <a:ext cx="1751014" cy="307777"/>
          </a:xfrm>
          <a:prstGeom prst="rect">
            <a:avLst/>
          </a:prstGeom>
          <a:noFill/>
        </p:spPr>
        <p:txBody>
          <a:bodyPr wrap="square" rtlCol="0">
            <a:spAutoFit/>
          </a:bodyPr>
          <a:lstStyle/>
          <a:p>
            <a:r>
              <a:rPr lang="en-ID" sz="140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887411" y="5451051"/>
            <a:ext cx="41036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TextBox 36">
            <a:extLst>
              <a:ext uri="{FF2B5EF4-FFF2-40B4-BE49-F238E27FC236}">
                <a16:creationId xmlns:a16="http://schemas.microsoft.com/office/drawing/2014/main" id="{1E0D72FF-964E-49A9-A529-41D9C29650A6}"/>
              </a:ext>
            </a:extLst>
          </p:cNvPr>
          <p:cNvSpPr txBox="1"/>
          <p:nvPr/>
        </p:nvSpPr>
        <p:spPr>
          <a:xfrm>
            <a:off x="4233294" y="5123297"/>
            <a:ext cx="756772" cy="276999"/>
          </a:xfrm>
          <a:prstGeom prst="rect">
            <a:avLst/>
          </a:prstGeom>
          <a:noFill/>
        </p:spPr>
        <p:txBody>
          <a:bodyPr wrap="square" rtlCol="0">
            <a:spAutoFit/>
          </a:bodyPr>
          <a:lstStyle/>
          <a:p>
            <a:pPr algn="r"/>
            <a:r>
              <a:rPr lang="en-ID" sz="1200" b="1"/>
              <a:t>85%</a:t>
            </a:r>
          </a:p>
        </p:txBody>
      </p:sp>
      <p:sp>
        <p:nvSpPr>
          <p:cNvPr id="2" name="Picture Placeholder 1">
            <a:extLst>
              <a:ext uri="{FF2B5EF4-FFF2-40B4-BE49-F238E27FC236}">
                <a16:creationId xmlns:a16="http://schemas.microsoft.com/office/drawing/2014/main" id="{F9A894B1-CB76-4F64-9049-A092CE0BDDCD}"/>
              </a:ext>
            </a:extLst>
          </p:cNvPr>
          <p:cNvSpPr>
            <a:spLocks noGrp="1"/>
          </p:cNvSpPr>
          <p:nvPr>
            <p:ph type="pic" sz="quarter" idx="10"/>
          </p:nvPr>
        </p:nvSpPr>
        <p:spPr/>
      </p:sp>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19EDDC1-D5FB-4089-8C47-297D9F6BDFE0}"/>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A25FDAF3-513D-480F-B6C0-7BB14A14BED6}"/>
              </a:ext>
            </a:extLst>
          </p:cNvPr>
          <p:cNvSpPr>
            <a:spLocks noGrp="1"/>
          </p:cNvSpPr>
          <p:nvPr>
            <p:ph type="pic" sz="quarter" idx="13"/>
          </p:nvPr>
        </p:nvSpPr>
        <p:spPr/>
      </p:sp>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1333500" y="-1333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1333500" y="2095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
        <p:nvSpPr>
          <p:cNvPr id="41" name="Rectangle 40">
            <a:extLst>
              <a:ext uri="{FF2B5EF4-FFF2-40B4-BE49-F238E27FC236}">
                <a16:creationId xmlns:a16="http://schemas.microsoft.com/office/drawing/2014/main" id="{F6D97611-5105-45D7-BAD9-341757FBA224}"/>
              </a:ext>
            </a:extLst>
          </p:cNvPr>
          <p:cNvSpPr/>
          <p:nvPr/>
        </p:nvSpPr>
        <p:spPr>
          <a:xfrm>
            <a:off x="6698111" y="2637936"/>
            <a:ext cx="478268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p>
        </p:txBody>
      </p:sp>
      <p:sp>
        <p:nvSpPr>
          <p:cNvPr id="42" name="TextBox 41">
            <a:extLst>
              <a:ext uri="{FF2B5EF4-FFF2-40B4-BE49-F238E27FC236}">
                <a16:creationId xmlns:a16="http://schemas.microsoft.com/office/drawing/2014/main" id="{E2D3AFF2-0A19-4972-808B-0839D8A06AD3}"/>
              </a:ext>
            </a:extLst>
          </p:cNvPr>
          <p:cNvSpPr txBox="1"/>
          <p:nvPr/>
        </p:nvSpPr>
        <p:spPr>
          <a:xfrm>
            <a:off x="6698112" y="226860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9321894" y="4231215"/>
            <a:ext cx="497148" cy="566493"/>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6862173" y="4205401"/>
            <a:ext cx="479504" cy="591092"/>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5" name="Rectangle 54">
            <a:extLst>
              <a:ext uri="{FF2B5EF4-FFF2-40B4-BE49-F238E27FC236}">
                <a16:creationId xmlns:a16="http://schemas.microsoft.com/office/drawing/2014/main" id="{FC4BB2D5-27ED-4F74-8512-185280F7FBDB}"/>
              </a:ext>
            </a:extLst>
          </p:cNvPr>
          <p:cNvSpPr/>
          <p:nvPr/>
        </p:nvSpPr>
        <p:spPr>
          <a:xfrm>
            <a:off x="6698111"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6" name="TextBox 55">
            <a:extLst>
              <a:ext uri="{FF2B5EF4-FFF2-40B4-BE49-F238E27FC236}">
                <a16:creationId xmlns:a16="http://schemas.microsoft.com/office/drawing/2014/main" id="{A5203EA3-E62D-4BB0-9278-849D5E8A1B62}"/>
              </a:ext>
            </a:extLst>
          </p:cNvPr>
          <p:cNvSpPr txBox="1"/>
          <p:nvPr/>
        </p:nvSpPr>
        <p:spPr>
          <a:xfrm>
            <a:off x="6698111"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9236648"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8" name="TextBox 57">
            <a:extLst>
              <a:ext uri="{FF2B5EF4-FFF2-40B4-BE49-F238E27FC236}">
                <a16:creationId xmlns:a16="http://schemas.microsoft.com/office/drawing/2014/main" id="{D11DD71F-8D49-4BC5-B511-D96CD5C4E7AB}"/>
              </a:ext>
            </a:extLst>
          </p:cNvPr>
          <p:cNvSpPr txBox="1"/>
          <p:nvPr/>
        </p:nvSpPr>
        <p:spPr>
          <a:xfrm>
            <a:off x="9236648"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370971" y="2510940"/>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370970" y="2815203"/>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370971" y="600500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370970" y="6309272"/>
            <a:ext cx="1709289" cy="307777"/>
          </a:xfrm>
          <a:prstGeom prst="rect">
            <a:avLst/>
          </a:prstGeom>
          <a:noFill/>
        </p:spPr>
        <p:txBody>
          <a:bodyPr wrap="square" rtlCol="0">
            <a:spAutoFit/>
          </a:bodyPr>
          <a:lstStyle/>
          <a:p>
            <a:r>
              <a:rPr lang="en-ID" sz="1400" b="1">
                <a:solidFill>
                  <a:schemeClr val="bg1"/>
                </a:solidFill>
              </a:rPr>
              <a:t>Graphic Designer</a:t>
            </a:r>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0" grpId="0" animBg="1"/>
      <p:bldP spid="6" grpId="0"/>
      <p:bldP spid="7" grpId="0" build="p"/>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CB8E252E-973C-4A6F-9988-B79CA910762F}"/>
              </a:ext>
            </a:extLst>
          </p:cNvPr>
          <p:cNvSpPr>
            <a:spLocks noGrp="1"/>
          </p:cNvSpPr>
          <p:nvPr>
            <p:ph type="pic" sz="quarter" idx="15"/>
          </p:nvPr>
        </p:nvSpPr>
        <p:spPr/>
      </p:sp>
      <p:sp>
        <p:nvSpPr>
          <p:cNvPr id="3" name="Picture Placeholder 2">
            <a:extLst>
              <a:ext uri="{FF2B5EF4-FFF2-40B4-BE49-F238E27FC236}">
                <a16:creationId xmlns:a16="http://schemas.microsoft.com/office/drawing/2014/main" id="{3347CB95-C9B3-45A8-AEB7-AD6197D87D11}"/>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8DEDBD45-D04D-4159-91DA-BBCA81FB3660}"/>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A123EE27-0969-46FE-9AF8-94FE322AFB45}"/>
              </a:ext>
            </a:extLst>
          </p:cNvPr>
          <p:cNvSpPr>
            <a:spLocks noGrp="1"/>
          </p:cNvSpPr>
          <p:nvPr>
            <p:ph type="pic" sz="quarter" idx="13"/>
          </p:nvPr>
        </p:nvSpPr>
        <p:spPr/>
      </p:sp>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2261658"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7508543"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2253224" y="2229841"/>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7508543" y="2229840"/>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34" name="TextBox 33">
            <a:extLst>
              <a:ext uri="{FF2B5EF4-FFF2-40B4-BE49-F238E27FC236}">
                <a16:creationId xmlns:a16="http://schemas.microsoft.com/office/drawing/2014/main" id="{BD1A1032-CC0D-4117-AE18-9869007F9B86}"/>
              </a:ext>
            </a:extLst>
          </p:cNvPr>
          <p:cNvSpPr txBox="1"/>
          <p:nvPr/>
        </p:nvSpPr>
        <p:spPr>
          <a:xfrm>
            <a:off x="531089" y="261594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531088" y="2920212"/>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534833" y="3227989"/>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527344" y="508657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527343" y="5390837"/>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531088" y="5698614"/>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9270512" y="2615949"/>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9956311" y="2920212"/>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7403542" y="3227989"/>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9270512" y="5086574"/>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9956311" y="5390837"/>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7403542" y="5698614"/>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8" grpId="0" build="p"/>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DC01C2A0-6A32-4770-BD33-BB323246EC6A}"/>
              </a:ext>
            </a:extLst>
          </p:cNvPr>
          <p:cNvSpPr>
            <a:spLocks noGrp="1"/>
          </p:cNvSpPr>
          <p:nvPr>
            <p:ph type="pic" sz="quarter" idx="11"/>
          </p:nvPr>
        </p:nvSpPr>
        <p:spPr/>
      </p:sp>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2381251" y="311727"/>
            <a:ext cx="9469075"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20">
            <a:extLst>
              <a:ext uri="{FF2B5EF4-FFF2-40B4-BE49-F238E27FC236}">
                <a16:creationId xmlns:a16="http://schemas.microsoft.com/office/drawing/2014/main" id="{30A2C32A-949B-4916-B536-F1DA189B6372}"/>
              </a:ext>
            </a:extLst>
          </p:cNvPr>
          <p:cNvSpPr/>
          <p:nvPr/>
        </p:nvSpPr>
        <p:spPr>
          <a:xfrm>
            <a:off x="3343273" y="1978712"/>
            <a:ext cx="8420102" cy="3046988"/>
          </a:xfrm>
          <a:prstGeom prst="rect">
            <a:avLst/>
          </a:prstGeom>
        </p:spPr>
        <p:txBody>
          <a:bodyPr wrap="square">
            <a:spAutoFit/>
          </a:bodyPr>
          <a:lstStyle/>
          <a:p>
            <a:r>
              <a:rPr lang="en-US" sz="4800" b="1">
                <a:solidFill>
                  <a:schemeClr val="bg1"/>
                </a:solidFill>
                <a:latin typeface="+mj-lt"/>
              </a:rPr>
              <a:t>We Cannot </a:t>
            </a:r>
            <a:r>
              <a:rPr lang="en-US" sz="4800" b="1">
                <a:gradFill>
                  <a:gsLst>
                    <a:gs pos="0">
                      <a:schemeClr val="accent1"/>
                    </a:gs>
                    <a:gs pos="100000">
                      <a:schemeClr val="accent2"/>
                    </a:gs>
                  </a:gsLst>
                  <a:lin ang="5400000" scaled="1"/>
                </a:gradFill>
                <a:latin typeface="+mj-lt"/>
              </a:rPr>
              <a:t>Live </a:t>
            </a:r>
            <a:r>
              <a:rPr lang="en-US" sz="4800" b="1">
                <a:solidFill>
                  <a:schemeClr val="bg1"/>
                </a:solidFill>
                <a:latin typeface="+mj-lt"/>
              </a:rPr>
              <a:t>Only </a:t>
            </a:r>
          </a:p>
          <a:p>
            <a:r>
              <a:rPr lang="en-US" sz="4800" b="1">
                <a:solidFill>
                  <a:schemeClr val="bg1"/>
                </a:solidFill>
                <a:latin typeface="+mj-lt"/>
              </a:rPr>
              <a:t>For </a:t>
            </a:r>
            <a:r>
              <a:rPr lang="en-US" sz="4800" b="1">
                <a:gradFill>
                  <a:gsLst>
                    <a:gs pos="0">
                      <a:schemeClr val="accent1"/>
                    </a:gs>
                    <a:gs pos="100000">
                      <a:schemeClr val="accent2"/>
                    </a:gs>
                  </a:gsLst>
                  <a:lin ang="5400000" scaled="1"/>
                </a:gradFill>
                <a:latin typeface="+mj-lt"/>
              </a:rPr>
              <a:t>Ourselves</a:t>
            </a:r>
            <a:r>
              <a:rPr lang="en-US" sz="4800" b="1">
                <a:solidFill>
                  <a:schemeClr val="bg2"/>
                </a:solidFill>
                <a:latin typeface="+mj-lt"/>
              </a:rPr>
              <a:t>. </a:t>
            </a:r>
          </a:p>
          <a:p>
            <a:r>
              <a:rPr lang="en-US" sz="4800" b="1">
                <a:solidFill>
                  <a:schemeClr val="bg1"/>
                </a:solidFill>
                <a:latin typeface="+mj-lt"/>
              </a:rPr>
              <a:t>A</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Thousand Fibers </a:t>
            </a:r>
            <a:r>
              <a:rPr lang="en-US" sz="4800" b="1">
                <a:solidFill>
                  <a:schemeClr val="bg1"/>
                </a:solidFill>
                <a:latin typeface="+mj-lt"/>
              </a:rPr>
              <a:t>Connect Us</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With</a:t>
            </a:r>
            <a:r>
              <a:rPr lang="en-US" sz="4800" b="1">
                <a:solidFill>
                  <a:schemeClr val="bg2"/>
                </a:solidFill>
                <a:latin typeface="+mj-lt"/>
              </a:rPr>
              <a:t> </a:t>
            </a:r>
            <a:r>
              <a:rPr lang="en-US" sz="4800" b="1">
                <a:solidFill>
                  <a:schemeClr val="bg1"/>
                </a:solidFill>
                <a:latin typeface="+mj-lt"/>
              </a:rPr>
              <a:t>Our </a:t>
            </a:r>
            <a:r>
              <a:rPr lang="en-US" sz="4800" b="1">
                <a:gradFill>
                  <a:gsLst>
                    <a:gs pos="0">
                      <a:schemeClr val="accent1"/>
                    </a:gs>
                    <a:gs pos="100000">
                      <a:schemeClr val="accent2"/>
                    </a:gs>
                  </a:gsLst>
                  <a:lin ang="5400000" scaled="1"/>
                </a:gradFill>
                <a:latin typeface="+mj-lt"/>
              </a:rPr>
              <a:t>Fellow Men</a:t>
            </a:r>
            <a:r>
              <a:rPr lang="en-US" sz="48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4062383" y="819619"/>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397EB0F6-02C5-4B2C-99E4-497567C76A0A}"/>
              </a:ext>
            </a:extLst>
          </p:cNvPr>
          <p:cNvSpPr txBox="1"/>
          <p:nvPr/>
        </p:nvSpPr>
        <p:spPr>
          <a:xfrm>
            <a:off x="3611243" y="1488055"/>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3345811" y="5060391"/>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2381251"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C4BC8E83-15E3-4F41-B199-BB17AE1F2E5A}"/>
              </a:ext>
            </a:extLst>
          </p:cNvPr>
          <p:cNvSpPr>
            <a:spLocks noGrp="1"/>
          </p:cNvSpPr>
          <p:nvPr>
            <p:ph type="pic" sz="quarter" idx="10"/>
          </p:nvPr>
        </p:nvSpPr>
        <p:spPr/>
      </p:sp>
      <p:sp>
        <p:nvSpPr>
          <p:cNvPr id="7" name="TextBox 6">
            <a:extLst>
              <a:ext uri="{FF2B5EF4-FFF2-40B4-BE49-F238E27FC236}">
                <a16:creationId xmlns:a16="http://schemas.microsoft.com/office/drawing/2014/main" id="{44F81287-54FA-453C-8BCD-4B0A8C74E7BF}"/>
              </a:ext>
            </a:extLst>
          </p:cNvPr>
          <p:cNvSpPr txBox="1"/>
          <p:nvPr/>
        </p:nvSpPr>
        <p:spPr>
          <a:xfrm>
            <a:off x="637657" y="977353"/>
            <a:ext cx="4998484" cy="2862322"/>
          </a:xfrm>
          <a:prstGeom prst="rect">
            <a:avLst/>
          </a:prstGeom>
          <a:noFill/>
        </p:spPr>
        <p:txBody>
          <a:bodyPr wrap="none" rtlCol="0">
            <a:spAutoFit/>
          </a:bodyPr>
          <a:lstStyle/>
          <a:p>
            <a:r>
              <a:rPr lang="en-ID" sz="6000" b="1">
                <a:solidFill>
                  <a:schemeClr val="bg2"/>
                </a:solidFill>
              </a:rPr>
              <a:t>This Is What</a:t>
            </a:r>
          </a:p>
          <a:p>
            <a:r>
              <a:rPr lang="en-ID" sz="6000" b="1">
                <a:solidFill>
                  <a:schemeClr val="bg2"/>
                </a:solidFill>
              </a:rPr>
              <a:t>We Have Done</a:t>
            </a:r>
          </a:p>
          <a:p>
            <a:r>
              <a:rPr lang="en-ID" sz="60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637657" y="4456675"/>
            <a:ext cx="478268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637658" y="4087343"/>
            <a:ext cx="2395088" cy="369332"/>
          </a:xfrm>
          <a:prstGeom prst="rect">
            <a:avLst/>
          </a:prstGeom>
          <a:noFill/>
        </p:spPr>
        <p:txBody>
          <a:bodyPr wrap="square" rtlCol="0">
            <a:spAutoFit/>
          </a:bodyPr>
          <a:lstStyle/>
          <a:p>
            <a:r>
              <a:rPr lang="en-ID"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11059773" y="311727"/>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66D3229-2759-43B7-BA04-7943050333A6}"/>
              </a:ext>
            </a:extLst>
          </p:cNvPr>
          <p:cNvSpPr>
            <a:spLocks noGrp="1"/>
          </p:cNvSpPr>
          <p:nvPr>
            <p:ph type="pic" sz="quarter" idx="10"/>
          </p:nvPr>
        </p:nvSpPr>
        <p:spPr/>
      </p:sp>
      <p:sp>
        <p:nvSpPr>
          <p:cNvPr id="21" name="Rectangle: Single Corner Snipped 20">
            <a:extLst>
              <a:ext uri="{FF2B5EF4-FFF2-40B4-BE49-F238E27FC236}">
                <a16:creationId xmlns:a16="http://schemas.microsoft.com/office/drawing/2014/main" id="{EE574E3C-9F41-4BD0-A894-9A725D77680D}"/>
              </a:ext>
            </a:extLst>
          </p:cNvPr>
          <p:cNvSpPr/>
          <p:nvPr/>
        </p:nvSpPr>
        <p:spPr>
          <a:xfrm>
            <a:off x="7315200" y="298541"/>
            <a:ext cx="4597362" cy="6311230"/>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5F84F34E-3CC7-421F-92DF-DE2C0CFC0746}"/>
              </a:ext>
            </a:extLst>
          </p:cNvPr>
          <p:cNvSpPr/>
          <p:nvPr/>
        </p:nvSpPr>
        <p:spPr>
          <a:xfrm>
            <a:off x="830712" y="2247231"/>
            <a:ext cx="5506588"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400"/>
          </a:p>
        </p:txBody>
      </p:sp>
      <p:sp>
        <p:nvSpPr>
          <p:cNvPr id="14" name="TextBox 13">
            <a:extLst>
              <a:ext uri="{FF2B5EF4-FFF2-40B4-BE49-F238E27FC236}">
                <a16:creationId xmlns:a16="http://schemas.microsoft.com/office/drawing/2014/main" id="{3013004F-BA59-459B-A660-0417D1BE5DCE}"/>
              </a:ext>
            </a:extLst>
          </p:cNvPr>
          <p:cNvSpPr txBox="1"/>
          <p:nvPr/>
        </p:nvSpPr>
        <p:spPr>
          <a:xfrm>
            <a:off x="830713" y="187789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11156859" y="298541"/>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6280059" y="388116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9450897" y="3182980"/>
            <a:ext cx="325969" cy="542352"/>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 name="Picture Placeholder 1">
            <a:extLst>
              <a:ext uri="{FF2B5EF4-FFF2-40B4-BE49-F238E27FC236}">
                <a16:creationId xmlns:a16="http://schemas.microsoft.com/office/drawing/2014/main" id="{6DD8703D-B401-424F-8CC8-2D720CE61976}"/>
              </a:ext>
            </a:extLst>
          </p:cNvPr>
          <p:cNvSpPr>
            <a:spLocks noGrp="1"/>
          </p:cNvSpPr>
          <p:nvPr>
            <p:ph type="pic" sz="quarter" idx="13"/>
          </p:nvPr>
        </p:nvSpPr>
        <p:spPr/>
      </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 grpId="0"/>
      <p:bldP spid="10" grpId="0" build="p"/>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4381500" y="-4381500"/>
            <a:ext cx="3429001" cy="1219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00F678C6-419B-47EE-854F-EF4F63E829ED}"/>
              </a:ext>
            </a:extLst>
          </p:cNvPr>
          <p:cNvSpPr/>
          <p:nvPr/>
        </p:nvSpPr>
        <p:spPr>
          <a:xfrm>
            <a:off x="7112354" y="4262510"/>
            <a:ext cx="4746271" cy="1674113"/>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400"/>
          </a:p>
        </p:txBody>
      </p:sp>
      <p:sp>
        <p:nvSpPr>
          <p:cNvPr id="14" name="TextBox 13">
            <a:extLst>
              <a:ext uri="{FF2B5EF4-FFF2-40B4-BE49-F238E27FC236}">
                <a16:creationId xmlns:a16="http://schemas.microsoft.com/office/drawing/2014/main" id="{B6296F24-0CAA-4CE2-AE7C-04EEB1211129}"/>
              </a:ext>
            </a:extLst>
          </p:cNvPr>
          <p:cNvSpPr txBox="1"/>
          <p:nvPr/>
        </p:nvSpPr>
        <p:spPr>
          <a:xfrm>
            <a:off x="7112355" y="389317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7112355" y="2054830"/>
            <a:ext cx="4628796" cy="704616"/>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5702247" y="457201"/>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43E36783-E36B-4B6A-A860-3AA2A6658504}"/>
              </a:ext>
            </a:extLst>
          </p:cNvPr>
          <p:cNvSpPr>
            <a:spLocks noGrp="1"/>
          </p:cNvSpPr>
          <p:nvPr>
            <p:ph type="pic" sz="quarter" idx="10"/>
          </p:nvPr>
        </p:nvSpPr>
        <p:spPr/>
      </p:sp>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656149F-D920-4DD1-A708-B279C88EA3AC}"/>
              </a:ext>
            </a:extLst>
          </p:cNvPr>
          <p:cNvSpPr>
            <a:spLocks noGrp="1"/>
          </p:cNvSpPr>
          <p:nvPr>
            <p:ph type="pic" sz="quarter" idx="13"/>
          </p:nvPr>
        </p:nvSpPr>
        <p:spPr/>
      </p:sp>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5778502" y="-7936"/>
            <a:ext cx="6413498" cy="5783535"/>
          </a:xfrm>
          <a:prstGeom prst="snip1Rect">
            <a:avLst>
              <a:gd name="adj" fmla="val 15823"/>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14" name="Rectangle 13">
            <a:extLst>
              <a:ext uri="{FF2B5EF4-FFF2-40B4-BE49-F238E27FC236}">
                <a16:creationId xmlns:a16="http://schemas.microsoft.com/office/drawing/2014/main" id="{C101BCED-D808-40BA-979D-FF192D29FD4F}"/>
              </a:ext>
            </a:extLst>
          </p:cNvPr>
          <p:cNvSpPr/>
          <p:nvPr/>
        </p:nvSpPr>
        <p:spPr>
          <a:xfrm>
            <a:off x="622491" y="2666214"/>
            <a:ext cx="451427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5" name="TextBox 14">
            <a:extLst>
              <a:ext uri="{FF2B5EF4-FFF2-40B4-BE49-F238E27FC236}">
                <a16:creationId xmlns:a16="http://schemas.microsoft.com/office/drawing/2014/main" id="{A1F9B899-3F12-497E-87FB-7F57BE63FF64}"/>
              </a:ext>
            </a:extLst>
          </p:cNvPr>
          <p:cNvSpPr txBox="1"/>
          <p:nvPr/>
        </p:nvSpPr>
        <p:spPr>
          <a:xfrm>
            <a:off x="622492" y="2296882"/>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701866" y="4750087"/>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6274344A-FBAF-4C5A-A6F1-147A1544DB88}"/>
              </a:ext>
            </a:extLst>
          </p:cNvPr>
          <p:cNvSpPr txBox="1"/>
          <p:nvPr/>
        </p:nvSpPr>
        <p:spPr>
          <a:xfrm>
            <a:off x="701866" y="4383129"/>
            <a:ext cx="1751014" cy="307777"/>
          </a:xfrm>
          <a:prstGeom prst="rect">
            <a:avLst/>
          </a:prstGeom>
          <a:noFill/>
        </p:spPr>
        <p:txBody>
          <a:bodyPr wrap="square" rtlCol="0">
            <a:spAutoFit/>
          </a:bodyPr>
          <a:lstStyle/>
          <a:p>
            <a:r>
              <a:rPr lang="en-ID" sz="140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701866" y="4750087"/>
            <a:ext cx="4102655"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BC540485-668D-49CE-A4B9-B2787C2EC0A5}"/>
              </a:ext>
            </a:extLst>
          </p:cNvPr>
          <p:cNvSpPr txBox="1"/>
          <p:nvPr/>
        </p:nvSpPr>
        <p:spPr>
          <a:xfrm>
            <a:off x="4041407" y="4422333"/>
            <a:ext cx="756772" cy="276999"/>
          </a:xfrm>
          <a:prstGeom prst="rect">
            <a:avLst/>
          </a:prstGeom>
          <a:noFill/>
        </p:spPr>
        <p:txBody>
          <a:bodyPr wrap="square" rtlCol="0">
            <a:spAutoFit/>
          </a:bodyPr>
          <a:lstStyle/>
          <a:p>
            <a:pPr algn="r"/>
            <a:r>
              <a:rPr lang="en-ID" sz="12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701866" y="5499233"/>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13608DE9-E9BE-463D-AE96-AFC8D3FC54B1}"/>
              </a:ext>
            </a:extLst>
          </p:cNvPr>
          <p:cNvSpPr txBox="1"/>
          <p:nvPr/>
        </p:nvSpPr>
        <p:spPr>
          <a:xfrm>
            <a:off x="701866" y="5132275"/>
            <a:ext cx="1751014" cy="307777"/>
          </a:xfrm>
          <a:prstGeom prst="rect">
            <a:avLst/>
          </a:prstGeom>
          <a:noFill/>
        </p:spPr>
        <p:txBody>
          <a:bodyPr wrap="square" rtlCol="0">
            <a:spAutoFit/>
          </a:bodyPr>
          <a:lstStyle/>
          <a:p>
            <a:r>
              <a:rPr lang="en-ID" sz="140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701866" y="5499233"/>
            <a:ext cx="4327334"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A22B37B2-DC3E-4522-895F-EB8D7F4FE3B7}"/>
              </a:ext>
            </a:extLst>
          </p:cNvPr>
          <p:cNvSpPr txBox="1"/>
          <p:nvPr/>
        </p:nvSpPr>
        <p:spPr>
          <a:xfrm>
            <a:off x="4276349" y="5171479"/>
            <a:ext cx="756772" cy="276999"/>
          </a:xfrm>
          <a:prstGeom prst="rect">
            <a:avLst/>
          </a:prstGeom>
          <a:noFill/>
        </p:spPr>
        <p:txBody>
          <a:bodyPr wrap="square" rtlCol="0">
            <a:spAutoFit/>
          </a:bodyPr>
          <a:lstStyle/>
          <a:p>
            <a:pPr algn="r"/>
            <a:r>
              <a:rPr lang="en-ID" sz="1200" b="1"/>
              <a:t>92%</a:t>
            </a:r>
          </a:p>
        </p:txBody>
      </p:sp>
      <p:sp>
        <p:nvSpPr>
          <p:cNvPr id="5" name="Picture Placeholder 4">
            <a:extLst>
              <a:ext uri="{FF2B5EF4-FFF2-40B4-BE49-F238E27FC236}">
                <a16:creationId xmlns:a16="http://schemas.microsoft.com/office/drawing/2014/main" id="{D5BF032E-B827-4F76-8257-7218160DE476}"/>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E9ACA27C-C6F7-4DD2-8E99-C67A602F1960}"/>
              </a:ext>
            </a:extLst>
          </p:cNvPr>
          <p:cNvSpPr>
            <a:spLocks noGrp="1"/>
          </p:cNvSpPr>
          <p:nvPr>
            <p:ph type="pic" sz="quarter" idx="10"/>
          </p:nvPr>
        </p:nvSpPr>
        <p:spPr/>
      </p:sp>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123007" y="912616"/>
            <a:ext cx="3038055" cy="5667768"/>
          </a:xfrm>
          <a:prstGeom prst="rect">
            <a:avLst/>
          </a:prstGeom>
          <a:effectLst>
            <a:outerShdw blurRad="76200" dist="88900" dir="5400000" sx="101000" sy="101000" algn="t" rotWithShape="0">
              <a:prstClr val="black">
                <a:alpha val="14000"/>
              </a:prstClr>
            </a:outerShdw>
          </a:effectLst>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970562" y="912616"/>
            <a:ext cx="3038055" cy="5667768"/>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9" grpId="0" build="p"/>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818011" y="2962559"/>
            <a:ext cx="5058913" cy="1997278"/>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400"/>
          </a:p>
        </p:txBody>
      </p:sp>
      <p:sp>
        <p:nvSpPr>
          <p:cNvPr id="14" name="TextBox 13">
            <a:extLst>
              <a:ext uri="{FF2B5EF4-FFF2-40B4-BE49-F238E27FC236}">
                <a16:creationId xmlns:a16="http://schemas.microsoft.com/office/drawing/2014/main" id="{5C8A8DAD-2A59-4867-9839-2B38DBC35844}"/>
              </a:ext>
            </a:extLst>
          </p:cNvPr>
          <p:cNvSpPr txBox="1"/>
          <p:nvPr/>
        </p:nvSpPr>
        <p:spPr>
          <a:xfrm>
            <a:off x="818012" y="25932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701234" y="4437954"/>
            <a:ext cx="450273" cy="203370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B8A500B3-8A44-4A2F-BAB6-E08A65C76DC5}"/>
              </a:ext>
            </a:extLst>
          </p:cNvPr>
          <p:cNvSpPr txBox="1"/>
          <p:nvPr/>
        </p:nvSpPr>
        <p:spPr>
          <a:xfrm>
            <a:off x="918632" y="5291754"/>
            <a:ext cx="1697568" cy="307777"/>
          </a:xfrm>
          <a:prstGeom prst="rect">
            <a:avLst/>
          </a:prstGeom>
          <a:noFill/>
        </p:spPr>
        <p:txBody>
          <a:bodyPr wrap="square" rtlCol="0">
            <a:spAutoFit/>
          </a:bodyPr>
          <a:lstStyle/>
          <a:p>
            <a:pPr algn="ctr"/>
            <a:r>
              <a:rPr lang="en-ID" sz="140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6654800" y="-4733"/>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Picture Placeholder 2">
            <a:extLst>
              <a:ext uri="{FF2B5EF4-FFF2-40B4-BE49-F238E27FC236}">
                <a16:creationId xmlns:a16="http://schemas.microsoft.com/office/drawing/2014/main" id="{B2F67ED6-8335-4BB6-B477-9888D87F9DCC}"/>
              </a:ext>
            </a:extLst>
          </p:cNvPr>
          <p:cNvSpPr>
            <a:spLocks noGrp="1"/>
          </p:cNvSpPr>
          <p:nvPr>
            <p:ph type="pic" sz="quarter" idx="10"/>
          </p:nvPr>
        </p:nvSpPr>
        <p:spPr/>
      </p:sp>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93896F0-5419-4DE0-A32E-756A00939C2E}"/>
              </a:ext>
            </a:extLst>
          </p:cNvPr>
          <p:cNvSpPr>
            <a:spLocks noGrp="1"/>
          </p:cNvSpPr>
          <p:nvPr>
            <p:ph type="pic" sz="quarter" idx="13"/>
          </p:nvPr>
        </p:nvSpPr>
        <p:spPr/>
      </p:sp>
      <p:sp>
        <p:nvSpPr>
          <p:cNvPr id="15" name="Rectangle 14">
            <a:extLst>
              <a:ext uri="{FF2B5EF4-FFF2-40B4-BE49-F238E27FC236}">
                <a16:creationId xmlns:a16="http://schemas.microsoft.com/office/drawing/2014/main" id="{65FC4239-7B55-4B1A-8B20-DC2E6DE18B55}"/>
              </a:ext>
            </a:extLst>
          </p:cNvPr>
          <p:cNvSpPr/>
          <p:nvPr/>
        </p:nvSpPr>
        <p:spPr>
          <a:xfrm rot="5400000" flipV="1">
            <a:off x="4381499" y="-952500"/>
            <a:ext cx="3429001" cy="12192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416778"/>
            <a:ext cx="6487448" cy="3929445"/>
          </a:xfrm>
          <a:prstGeom prst="rect">
            <a:avLst/>
          </a:prstGeom>
        </p:spPr>
      </p:pic>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31" name="Rectangle 30">
            <a:extLst>
              <a:ext uri="{FF2B5EF4-FFF2-40B4-BE49-F238E27FC236}">
                <a16:creationId xmlns:a16="http://schemas.microsoft.com/office/drawing/2014/main" id="{66FCEE59-6AC0-4924-AA9B-5DC16A62FAC7}"/>
              </a:ext>
            </a:extLst>
          </p:cNvPr>
          <p:cNvSpPr/>
          <p:nvPr/>
        </p:nvSpPr>
        <p:spPr>
          <a:xfrm>
            <a:off x="7084348"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2" name="TextBox 31">
            <a:extLst>
              <a:ext uri="{FF2B5EF4-FFF2-40B4-BE49-F238E27FC236}">
                <a16:creationId xmlns:a16="http://schemas.microsoft.com/office/drawing/2014/main" id="{F06D1D97-12C7-4971-A3C9-73445056BF59}"/>
              </a:ext>
            </a:extLst>
          </p:cNvPr>
          <p:cNvSpPr txBox="1"/>
          <p:nvPr/>
        </p:nvSpPr>
        <p:spPr>
          <a:xfrm>
            <a:off x="7084348"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9559385"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4" name="TextBox 33">
            <a:extLst>
              <a:ext uri="{FF2B5EF4-FFF2-40B4-BE49-F238E27FC236}">
                <a16:creationId xmlns:a16="http://schemas.microsoft.com/office/drawing/2014/main" id="{638CA353-6F83-4623-8223-62B5CAA226F5}"/>
              </a:ext>
            </a:extLst>
          </p:cNvPr>
          <p:cNvSpPr txBox="1"/>
          <p:nvPr/>
        </p:nvSpPr>
        <p:spPr>
          <a:xfrm>
            <a:off x="9559385"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7084345" y="4230823"/>
            <a:ext cx="451427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7084346" y="3861491"/>
            <a:ext cx="2395088" cy="369332"/>
          </a:xfrm>
          <a:prstGeom prst="rect">
            <a:avLst/>
          </a:prstGeom>
          <a:noFill/>
        </p:spPr>
        <p:txBody>
          <a:bodyPr wrap="square" rtlCol="0">
            <a:spAutoFit/>
          </a:bodyPr>
          <a:lstStyle/>
          <a:p>
            <a:r>
              <a:rPr lang="en-ID"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7209570" y="1301174"/>
            <a:ext cx="393142" cy="447074"/>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9661011" y="1336915"/>
            <a:ext cx="563977" cy="375593"/>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 name="Picture Placeholder 1">
            <a:extLst>
              <a:ext uri="{FF2B5EF4-FFF2-40B4-BE49-F238E27FC236}">
                <a16:creationId xmlns:a16="http://schemas.microsoft.com/office/drawing/2014/main" id="{7FDA7DE9-DBAB-443E-B8CB-657D7AACA653}"/>
              </a:ext>
            </a:extLst>
          </p:cNvPr>
          <p:cNvSpPr>
            <a:spLocks noGrp="1"/>
          </p:cNvSpPr>
          <p:nvPr>
            <p:ph type="pic" sz="quarter" idx="10"/>
          </p:nvPr>
        </p:nvSpPr>
        <p:spPr/>
      </p:sp>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 grpId="0"/>
      <p:bldP spid="9" grpId="0" build="p"/>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C5CB540A-2785-43FA-AAF2-81A85B2476BF}"/>
              </a:ext>
            </a:extLst>
          </p:cNvPr>
          <p:cNvSpPr/>
          <p:nvPr/>
        </p:nvSpPr>
        <p:spPr>
          <a:xfrm rot="10800000" flipH="1" flipV="1">
            <a:off x="5372100" y="431798"/>
            <a:ext cx="6388100" cy="5994402"/>
          </a:xfrm>
          <a:custGeom>
            <a:avLst/>
            <a:gdLst>
              <a:gd name="connsiteX0" fmla="*/ 0 w 6388100"/>
              <a:gd name="connsiteY0" fmla="*/ 0 h 5994402"/>
              <a:gd name="connsiteX1" fmla="*/ 2603500 w 6388100"/>
              <a:gd name="connsiteY1" fmla="*/ 0 h 5994402"/>
              <a:gd name="connsiteX2" fmla="*/ 2603500 w 6388100"/>
              <a:gd name="connsiteY2" fmla="*/ 2 h 5994402"/>
              <a:gd name="connsiteX3" fmla="*/ 5473701 w 6388100"/>
              <a:gd name="connsiteY3" fmla="*/ 2 h 5994402"/>
              <a:gd name="connsiteX4" fmla="*/ 6388100 w 6388100"/>
              <a:gd name="connsiteY4" fmla="*/ 914401 h 5994402"/>
              <a:gd name="connsiteX5" fmla="*/ 6388100 w 6388100"/>
              <a:gd name="connsiteY5" fmla="*/ 5994402 h 5994402"/>
              <a:gd name="connsiteX6" fmla="*/ 723900 w 6388100"/>
              <a:gd name="connsiteY6" fmla="*/ 5994402 h 5994402"/>
              <a:gd name="connsiteX7" fmla="*/ 723900 w 6388100"/>
              <a:gd name="connsiteY7" fmla="*/ 5994399 h 5994402"/>
              <a:gd name="connsiteX8" fmla="*/ 0 w 6388100"/>
              <a:gd name="connsiteY8" fmla="*/ 5994399 h 599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8100" h="5994402">
                <a:moveTo>
                  <a:pt x="0" y="0"/>
                </a:moveTo>
                <a:lnTo>
                  <a:pt x="2603500" y="0"/>
                </a:lnTo>
                <a:lnTo>
                  <a:pt x="2603500" y="2"/>
                </a:lnTo>
                <a:lnTo>
                  <a:pt x="5473701" y="2"/>
                </a:lnTo>
                <a:lnTo>
                  <a:pt x="6388100" y="914401"/>
                </a:lnTo>
                <a:lnTo>
                  <a:pt x="6388100" y="5994402"/>
                </a:lnTo>
                <a:lnTo>
                  <a:pt x="723900" y="5994402"/>
                </a:lnTo>
                <a:lnTo>
                  <a:pt x="723900" y="5994399"/>
                </a:lnTo>
                <a:lnTo>
                  <a:pt x="0" y="5994399"/>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11004497" y="431799"/>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Rectangle 13">
            <a:extLst>
              <a:ext uri="{FF2B5EF4-FFF2-40B4-BE49-F238E27FC236}">
                <a16:creationId xmlns:a16="http://schemas.microsoft.com/office/drawing/2014/main" id="{7855C89D-8A8C-4F6A-B1E7-7F386E111A03}"/>
              </a:ext>
            </a:extLst>
          </p:cNvPr>
          <p:cNvSpPr/>
          <p:nvPr/>
        </p:nvSpPr>
        <p:spPr>
          <a:xfrm>
            <a:off x="5946773" y="2105712"/>
            <a:ext cx="5978527" cy="2800767"/>
          </a:xfrm>
          <a:prstGeom prst="rect">
            <a:avLst/>
          </a:prstGeom>
        </p:spPr>
        <p:txBody>
          <a:bodyPr wrap="square">
            <a:spAutoFit/>
          </a:bodyPr>
          <a:lstStyle/>
          <a:p>
            <a:r>
              <a:rPr lang="en-US" sz="4400" b="1">
                <a:solidFill>
                  <a:schemeClr val="bg2"/>
                </a:solidFill>
                <a:latin typeface="+mj-lt"/>
              </a:rPr>
              <a:t>Success Usually </a:t>
            </a:r>
          </a:p>
          <a:p>
            <a:r>
              <a:rPr lang="en-US" sz="4400" b="1">
                <a:solidFill>
                  <a:schemeClr val="bg2"/>
                </a:solidFill>
                <a:latin typeface="+mj-lt"/>
              </a:rPr>
              <a:t>Comes To Those</a:t>
            </a:r>
          </a:p>
          <a:p>
            <a:r>
              <a:rPr lang="en-US" sz="4400" b="1">
                <a:solidFill>
                  <a:schemeClr val="bg2"/>
                </a:solidFill>
                <a:latin typeface="+mj-lt"/>
              </a:rPr>
              <a:t>Who Are Too Busy </a:t>
            </a:r>
          </a:p>
          <a:p>
            <a:r>
              <a:rPr lang="en-US" sz="44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6665883" y="921219"/>
            <a:ext cx="450273" cy="1644651"/>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F90F5C55-FAB2-4EC1-B2D3-E2F36F15326D}"/>
              </a:ext>
            </a:extLst>
          </p:cNvPr>
          <p:cNvSpPr txBox="1"/>
          <p:nvPr/>
        </p:nvSpPr>
        <p:spPr>
          <a:xfrm>
            <a:off x="6214743" y="1589655"/>
            <a:ext cx="1399542" cy="307777"/>
          </a:xfrm>
          <a:prstGeom prst="rect">
            <a:avLst/>
          </a:prstGeom>
          <a:noFill/>
        </p:spPr>
        <p:txBody>
          <a:bodyPr wrap="square" rtlCol="0">
            <a:spAutoFit/>
          </a:bodyPr>
          <a:lstStyle/>
          <a:p>
            <a:r>
              <a:rPr lang="en-ID" sz="140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5949311" y="5034991"/>
            <a:ext cx="1930405" cy="307777"/>
          </a:xfrm>
          <a:prstGeom prst="rect">
            <a:avLst/>
          </a:prstGeom>
          <a:noFill/>
        </p:spPr>
        <p:txBody>
          <a:bodyPr wrap="square" rtlCol="0">
            <a:spAutoFit/>
          </a:bodyPr>
          <a:lstStyle/>
          <a:p>
            <a:r>
              <a:rPr lang="en-ID" sz="1400" b="1">
                <a:solidFill>
                  <a:schemeClr val="bg2"/>
                </a:solidFill>
                <a:latin typeface="+mj-lt"/>
              </a:rPr>
              <a:t>- Gail Forcewind</a:t>
            </a:r>
          </a:p>
        </p:txBody>
      </p:sp>
      <p:sp>
        <p:nvSpPr>
          <p:cNvPr id="2" name="Picture Placeholder 1">
            <a:extLst>
              <a:ext uri="{FF2B5EF4-FFF2-40B4-BE49-F238E27FC236}">
                <a16:creationId xmlns:a16="http://schemas.microsoft.com/office/drawing/2014/main" id="{226933C1-EE00-4107-A629-7B74870692AC}"/>
              </a:ext>
            </a:extLst>
          </p:cNvPr>
          <p:cNvSpPr>
            <a:spLocks noGrp="1"/>
          </p:cNvSpPr>
          <p:nvPr>
            <p:ph type="pic" sz="quarter" idx="13"/>
          </p:nvPr>
        </p:nvSpPr>
        <p:spPr/>
      </p:sp>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2804939076"/>
              </p:ext>
            </p:extLst>
          </p:nvPr>
        </p:nvGraphicFramePr>
        <p:xfrm>
          <a:off x="307735" y="1642497"/>
          <a:ext cx="11576529" cy="2893389"/>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1000390" y="4745734"/>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916597" y="4884233"/>
            <a:ext cx="2162714" cy="830997"/>
          </a:xfrm>
          <a:prstGeom prst="rect">
            <a:avLst/>
          </a:prstGeom>
          <a:noFill/>
        </p:spPr>
        <p:txBody>
          <a:bodyPr wrap="square" rtlCol="0">
            <a:spAutoFit/>
          </a:bodyPr>
          <a:lstStyle/>
          <a:p>
            <a:r>
              <a:rPr lang="en-ID" sz="2400" b="1">
                <a:latin typeface="+mj-lt"/>
              </a:rPr>
              <a:t>Our Income</a:t>
            </a:r>
          </a:p>
          <a:p>
            <a:r>
              <a:rPr lang="en-ID" sz="2400"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1000390" y="5753330"/>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
        <p:nvSpPr>
          <p:cNvPr id="11" name="TextBox 10">
            <a:extLst>
              <a:ext uri="{FF2B5EF4-FFF2-40B4-BE49-F238E27FC236}">
                <a16:creationId xmlns:a16="http://schemas.microsoft.com/office/drawing/2014/main" id="{78DCE16A-D0CD-418F-AE92-53A56A4C95BD}"/>
              </a:ext>
            </a:extLst>
          </p:cNvPr>
          <p:cNvSpPr txBox="1"/>
          <p:nvPr/>
        </p:nvSpPr>
        <p:spPr>
          <a:xfrm>
            <a:off x="6416764" y="4740569"/>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8332971" y="4879068"/>
            <a:ext cx="2162714" cy="830997"/>
          </a:xfrm>
          <a:prstGeom prst="rect">
            <a:avLst/>
          </a:prstGeom>
          <a:noFill/>
        </p:spPr>
        <p:txBody>
          <a:bodyPr wrap="square" rtlCol="0">
            <a:spAutoFit/>
          </a:bodyPr>
          <a:lstStyle/>
          <a:p>
            <a:r>
              <a:rPr lang="en-ID" sz="2400" b="1">
                <a:latin typeface="+mj-lt"/>
              </a:rPr>
              <a:t>Our Outcome</a:t>
            </a:r>
          </a:p>
          <a:p>
            <a:r>
              <a:rPr lang="en-ID" sz="2400"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6416764" y="5748165"/>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345650766"/>
              </p:ext>
            </p:extLst>
          </p:nvPr>
        </p:nvGraphicFramePr>
        <p:xfrm>
          <a:off x="463905" y="1657351"/>
          <a:ext cx="5546370" cy="484822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6524625" y="1823797"/>
            <a:ext cx="2934838" cy="830997"/>
          </a:xfrm>
          <a:prstGeom prst="rect">
            <a:avLst/>
          </a:prstGeom>
          <a:noFill/>
        </p:spPr>
        <p:txBody>
          <a:bodyPr wrap="square" rtlCol="0">
            <a:spAutoFit/>
          </a:bodyPr>
          <a:lstStyle/>
          <a:p>
            <a:r>
              <a:rPr lang="en-ID" sz="48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6505575" y="2584428"/>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9" name="TextBox 8">
            <a:extLst>
              <a:ext uri="{FF2B5EF4-FFF2-40B4-BE49-F238E27FC236}">
                <a16:creationId xmlns:a16="http://schemas.microsoft.com/office/drawing/2014/main" id="{44AFFC7A-E618-4019-8C3C-50678A359BB1}"/>
              </a:ext>
            </a:extLst>
          </p:cNvPr>
          <p:cNvSpPr txBox="1"/>
          <p:nvPr/>
        </p:nvSpPr>
        <p:spPr>
          <a:xfrm>
            <a:off x="8877014" y="1913926"/>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Sales</a:t>
            </a:r>
          </a:p>
          <a:p>
            <a:r>
              <a:rPr lang="en-ID"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6524625" y="3378038"/>
            <a:ext cx="2934838" cy="830997"/>
          </a:xfrm>
          <a:prstGeom prst="rect">
            <a:avLst/>
          </a:prstGeom>
          <a:noFill/>
        </p:spPr>
        <p:txBody>
          <a:bodyPr wrap="square" rtlCol="0">
            <a:spAutoFit/>
          </a:bodyPr>
          <a:lstStyle/>
          <a:p>
            <a:r>
              <a:rPr lang="en-ID" sz="48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6505575" y="4138669"/>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5" name="TextBox 14">
            <a:extLst>
              <a:ext uri="{FF2B5EF4-FFF2-40B4-BE49-F238E27FC236}">
                <a16:creationId xmlns:a16="http://schemas.microsoft.com/office/drawing/2014/main" id="{A527EA22-EB9A-4293-B933-BCF5EBEBB160}"/>
              </a:ext>
            </a:extLst>
          </p:cNvPr>
          <p:cNvSpPr txBox="1"/>
          <p:nvPr/>
        </p:nvSpPr>
        <p:spPr>
          <a:xfrm>
            <a:off x="8877014" y="3468167"/>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Loss</a:t>
            </a:r>
          </a:p>
          <a:p>
            <a:r>
              <a:rPr lang="en-ID"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6524625" y="4964123"/>
            <a:ext cx="2934838" cy="830997"/>
          </a:xfrm>
          <a:prstGeom prst="rect">
            <a:avLst/>
          </a:prstGeom>
          <a:noFill/>
        </p:spPr>
        <p:txBody>
          <a:bodyPr wrap="square" rtlCol="0">
            <a:spAutoFit/>
          </a:bodyPr>
          <a:lstStyle/>
          <a:p>
            <a:r>
              <a:rPr lang="en-ID" sz="48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6505575" y="5724754"/>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8" name="TextBox 17">
            <a:extLst>
              <a:ext uri="{FF2B5EF4-FFF2-40B4-BE49-F238E27FC236}">
                <a16:creationId xmlns:a16="http://schemas.microsoft.com/office/drawing/2014/main" id="{CD60A7E4-04F9-4144-8A1A-2ED22BBE42B6}"/>
              </a:ext>
            </a:extLst>
          </p:cNvPr>
          <p:cNvSpPr txBox="1"/>
          <p:nvPr/>
        </p:nvSpPr>
        <p:spPr>
          <a:xfrm>
            <a:off x="8877014" y="5054252"/>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Total From</a:t>
            </a:r>
          </a:p>
          <a:p>
            <a:r>
              <a:rPr lang="en-ID"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a:xfrm>
            <a:off x="2665862" y="457204"/>
            <a:ext cx="6860276" cy="350838"/>
          </a:xfrm>
        </p:spPr>
        <p:txBody>
          <a:bodyPr/>
          <a:lstStyle/>
          <a:p>
            <a:r>
              <a:rPr lang="en-ID"/>
              <a:t>Insert subtitle right here</a:t>
            </a:r>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4320792" y="4032451"/>
            <a:ext cx="359004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5380760" y="3317212"/>
            <a:ext cx="1440000" cy="144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algn="ctr" defTabSz="800100">
              <a:lnSpc>
                <a:spcPct val="90000"/>
              </a:lnSpc>
              <a:spcBef>
                <a:spcPct val="0"/>
              </a:spcBef>
            </a:pPr>
            <a:r>
              <a:rPr lang="en-US" sz="2400" b="1" dirty="0">
                <a:solidFill>
                  <a:schemeClr val="bg1"/>
                </a:solidFill>
                <a:latin typeface="+mj-lt"/>
                <a:ea typeface="Open Sans" pitchFamily="34" charset="0"/>
                <a:cs typeface="Helvetica Light"/>
              </a:rPr>
              <a:t>Main</a:t>
            </a:r>
            <a:br>
              <a:rPr lang="en-US" sz="2400" b="1" dirty="0">
                <a:solidFill>
                  <a:schemeClr val="bg1"/>
                </a:solidFill>
                <a:latin typeface="+mj-lt"/>
                <a:ea typeface="Open Sans" pitchFamily="34" charset="0"/>
                <a:cs typeface="Helvetica Light"/>
              </a:rPr>
            </a:br>
            <a:r>
              <a:rPr lang="en-US" sz="2400"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4617954"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6315017"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6315017"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4617954"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7139198"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3850923"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879160" y="2160509"/>
            <a:ext cx="291356" cy="2913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TextBox 38">
            <a:extLst>
              <a:ext uri="{FF2B5EF4-FFF2-40B4-BE49-F238E27FC236}">
                <a16:creationId xmlns:a16="http://schemas.microsoft.com/office/drawing/2014/main" id="{CDA55C64-9241-432A-8071-6343026D9A60}"/>
              </a:ext>
            </a:extLst>
          </p:cNvPr>
          <p:cNvSpPr txBox="1"/>
          <p:nvPr/>
        </p:nvSpPr>
        <p:spPr>
          <a:xfrm>
            <a:off x="1299571" y="2087433"/>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1299571" y="2357682"/>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1" name="Oval 40">
            <a:extLst>
              <a:ext uri="{FF2B5EF4-FFF2-40B4-BE49-F238E27FC236}">
                <a16:creationId xmlns:a16="http://schemas.microsoft.com/office/drawing/2014/main" id="{E406F4B6-C5FE-442E-8133-02E3C87D849C}"/>
              </a:ext>
            </a:extLst>
          </p:cNvPr>
          <p:cNvSpPr/>
          <p:nvPr/>
        </p:nvSpPr>
        <p:spPr>
          <a:xfrm>
            <a:off x="546634" y="3662684"/>
            <a:ext cx="291356" cy="291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12094557-A929-4849-BF37-583DB68DF2B5}"/>
              </a:ext>
            </a:extLst>
          </p:cNvPr>
          <p:cNvSpPr txBox="1"/>
          <p:nvPr/>
        </p:nvSpPr>
        <p:spPr>
          <a:xfrm>
            <a:off x="967045" y="3589608"/>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967045" y="3859857"/>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4" name="Oval 43">
            <a:extLst>
              <a:ext uri="{FF2B5EF4-FFF2-40B4-BE49-F238E27FC236}">
                <a16:creationId xmlns:a16="http://schemas.microsoft.com/office/drawing/2014/main" id="{EBBE167C-0EB5-4D0D-BEB2-526028E31A04}"/>
              </a:ext>
            </a:extLst>
          </p:cNvPr>
          <p:cNvSpPr/>
          <p:nvPr/>
        </p:nvSpPr>
        <p:spPr>
          <a:xfrm>
            <a:off x="880563" y="5159338"/>
            <a:ext cx="291356" cy="2913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TextBox 44">
            <a:extLst>
              <a:ext uri="{FF2B5EF4-FFF2-40B4-BE49-F238E27FC236}">
                <a16:creationId xmlns:a16="http://schemas.microsoft.com/office/drawing/2014/main" id="{439C5F25-4C62-4383-94D4-E13B4E1E6459}"/>
              </a:ext>
            </a:extLst>
          </p:cNvPr>
          <p:cNvSpPr txBox="1"/>
          <p:nvPr/>
        </p:nvSpPr>
        <p:spPr>
          <a:xfrm>
            <a:off x="1300974" y="5086262"/>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1300974" y="5356511"/>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7" name="Oval 46">
            <a:extLst>
              <a:ext uri="{FF2B5EF4-FFF2-40B4-BE49-F238E27FC236}">
                <a16:creationId xmlns:a16="http://schemas.microsoft.com/office/drawing/2014/main" id="{B9199D88-3347-4E84-9BAF-EAAC251BE7E6}"/>
              </a:ext>
            </a:extLst>
          </p:cNvPr>
          <p:cNvSpPr/>
          <p:nvPr/>
        </p:nvSpPr>
        <p:spPr>
          <a:xfrm>
            <a:off x="10977587" y="2160509"/>
            <a:ext cx="291356" cy="29135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TextBox 47">
            <a:extLst>
              <a:ext uri="{FF2B5EF4-FFF2-40B4-BE49-F238E27FC236}">
                <a16:creationId xmlns:a16="http://schemas.microsoft.com/office/drawing/2014/main" id="{D8114ECD-9D0C-4815-8039-0E6EB5E2B5A5}"/>
              </a:ext>
            </a:extLst>
          </p:cNvPr>
          <p:cNvSpPr txBox="1"/>
          <p:nvPr/>
        </p:nvSpPr>
        <p:spPr>
          <a:xfrm>
            <a:off x="9442467" y="2087433"/>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8073773" y="2357682"/>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0" name="Oval 49">
            <a:extLst>
              <a:ext uri="{FF2B5EF4-FFF2-40B4-BE49-F238E27FC236}">
                <a16:creationId xmlns:a16="http://schemas.microsoft.com/office/drawing/2014/main" id="{A3E28129-4EF7-47A2-874B-9F2DFFF98BA3}"/>
              </a:ext>
            </a:extLst>
          </p:cNvPr>
          <p:cNvSpPr/>
          <p:nvPr/>
        </p:nvSpPr>
        <p:spPr>
          <a:xfrm>
            <a:off x="10978990" y="5159338"/>
            <a:ext cx="291356" cy="29135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68B5E8FB-3626-493B-9CD4-739BF0E3DE33}"/>
              </a:ext>
            </a:extLst>
          </p:cNvPr>
          <p:cNvSpPr txBox="1"/>
          <p:nvPr/>
        </p:nvSpPr>
        <p:spPr>
          <a:xfrm>
            <a:off x="9442467" y="5086262"/>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8073773" y="5356511"/>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3" name="Oval 52">
            <a:extLst>
              <a:ext uri="{FF2B5EF4-FFF2-40B4-BE49-F238E27FC236}">
                <a16:creationId xmlns:a16="http://schemas.microsoft.com/office/drawing/2014/main" id="{94551399-373E-4241-99A1-0EF96FA58CA1}"/>
              </a:ext>
            </a:extLst>
          </p:cNvPr>
          <p:cNvSpPr/>
          <p:nvPr/>
        </p:nvSpPr>
        <p:spPr>
          <a:xfrm>
            <a:off x="11396228" y="3659351"/>
            <a:ext cx="291356" cy="29135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TextBox 53">
            <a:extLst>
              <a:ext uri="{FF2B5EF4-FFF2-40B4-BE49-F238E27FC236}">
                <a16:creationId xmlns:a16="http://schemas.microsoft.com/office/drawing/2014/main" id="{3C652574-7D97-4B07-934A-F6613FF6A275}"/>
              </a:ext>
            </a:extLst>
          </p:cNvPr>
          <p:cNvSpPr txBox="1"/>
          <p:nvPr/>
        </p:nvSpPr>
        <p:spPr>
          <a:xfrm>
            <a:off x="9937767" y="3586275"/>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8559548" y="3856524"/>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5078892" y="5255869"/>
            <a:ext cx="338125" cy="319898"/>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5071988" y="2400751"/>
            <a:ext cx="351933" cy="322605"/>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4309403" y="3914453"/>
            <a:ext cx="343040" cy="236969"/>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6779139" y="5249940"/>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7608963" y="3862545"/>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6783316" y="2428846"/>
            <a:ext cx="323402" cy="266415"/>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grpSp>
        <p:nvGrpSpPr>
          <p:cNvPr id="5" name="Group 4">
            <a:extLst>
              <a:ext uri="{FF2B5EF4-FFF2-40B4-BE49-F238E27FC236}">
                <a16:creationId xmlns:a16="http://schemas.microsoft.com/office/drawing/2014/main" id="{73DF245A-4159-474C-B661-87A63EEE0EDF}"/>
              </a:ext>
            </a:extLst>
          </p:cNvPr>
          <p:cNvGrpSpPr/>
          <p:nvPr/>
        </p:nvGrpSpPr>
        <p:grpSpPr>
          <a:xfrm>
            <a:off x="6260759" y="1876626"/>
            <a:ext cx="1868069" cy="1338773"/>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4921986" y="2634875"/>
            <a:ext cx="1868069" cy="1338773"/>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3583213" y="3400493"/>
            <a:ext cx="1868069" cy="1338773"/>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2258295" y="4166111"/>
            <a:ext cx="1868069" cy="1338773"/>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9" y="4950701"/>
            <a:ext cx="2830690" cy="1338773"/>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sp>
        <p:nvSpPr>
          <p:cNvPr id="10" name="Rectangle 9">
            <a:extLst>
              <a:ext uri="{FF2B5EF4-FFF2-40B4-BE49-F238E27FC236}">
                <a16:creationId xmlns:a16="http://schemas.microsoft.com/office/drawing/2014/main" id="{A684CA1A-93E4-4C40-ACCB-B005E40AFE2E}"/>
              </a:ext>
            </a:extLst>
          </p:cNvPr>
          <p:cNvSpPr/>
          <p:nvPr/>
        </p:nvSpPr>
        <p:spPr>
          <a:xfrm>
            <a:off x="7559819" y="1876626"/>
            <a:ext cx="4632190"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1" name="Oval 10">
            <a:extLst>
              <a:ext uri="{FF2B5EF4-FFF2-40B4-BE49-F238E27FC236}">
                <a16:creationId xmlns:a16="http://schemas.microsoft.com/office/drawing/2014/main" id="{7E4757CA-5EA2-4E06-B9BF-2E4377DA0056}"/>
              </a:ext>
            </a:extLst>
          </p:cNvPr>
          <p:cNvSpPr/>
          <p:nvPr/>
        </p:nvSpPr>
        <p:spPr>
          <a:xfrm>
            <a:off x="1704112" y="5162887"/>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2" name="Oval 11">
            <a:extLst>
              <a:ext uri="{FF2B5EF4-FFF2-40B4-BE49-F238E27FC236}">
                <a16:creationId xmlns:a16="http://schemas.microsoft.com/office/drawing/2014/main" id="{E3DB1BA8-EE4F-41FA-BA8D-E377C2A01030}"/>
              </a:ext>
            </a:extLst>
          </p:cNvPr>
          <p:cNvSpPr/>
          <p:nvPr/>
        </p:nvSpPr>
        <p:spPr>
          <a:xfrm>
            <a:off x="3005803" y="4378298"/>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3" name="Oval 12">
            <a:extLst>
              <a:ext uri="{FF2B5EF4-FFF2-40B4-BE49-F238E27FC236}">
                <a16:creationId xmlns:a16="http://schemas.microsoft.com/office/drawing/2014/main" id="{6CD910EA-C73B-4B9B-AC74-62FC62A0A99A}"/>
              </a:ext>
            </a:extLst>
          </p:cNvPr>
          <p:cNvSpPr/>
          <p:nvPr/>
        </p:nvSpPr>
        <p:spPr>
          <a:xfrm>
            <a:off x="4324695" y="3612679"/>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4" name="Oval 13">
            <a:extLst>
              <a:ext uri="{FF2B5EF4-FFF2-40B4-BE49-F238E27FC236}">
                <a16:creationId xmlns:a16="http://schemas.microsoft.com/office/drawing/2014/main" id="{E5758D33-AC9F-40F1-9AD1-63DBE78B556A}"/>
              </a:ext>
            </a:extLst>
          </p:cNvPr>
          <p:cNvSpPr/>
          <p:nvPr/>
        </p:nvSpPr>
        <p:spPr>
          <a:xfrm>
            <a:off x="5666955" y="2847061"/>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5" name="Oval 14">
            <a:extLst>
              <a:ext uri="{FF2B5EF4-FFF2-40B4-BE49-F238E27FC236}">
                <a16:creationId xmlns:a16="http://schemas.microsoft.com/office/drawing/2014/main" id="{F07AD118-7977-4329-8E98-DB5205F06B8A}"/>
              </a:ext>
            </a:extLst>
          </p:cNvPr>
          <p:cNvSpPr/>
          <p:nvPr/>
        </p:nvSpPr>
        <p:spPr>
          <a:xfrm>
            <a:off x="7005728" y="2088812"/>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21" name="TextBox 32">
            <a:extLst>
              <a:ext uri="{FF2B5EF4-FFF2-40B4-BE49-F238E27FC236}">
                <a16:creationId xmlns:a16="http://schemas.microsoft.com/office/drawing/2014/main" id="{1109C06B-E4A2-47E3-947E-C14D85B29BC2}"/>
              </a:ext>
            </a:extLst>
          </p:cNvPr>
          <p:cNvSpPr txBox="1"/>
          <p:nvPr/>
        </p:nvSpPr>
        <p:spPr>
          <a:xfrm>
            <a:off x="692419" y="5169182"/>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01.</a:t>
            </a:r>
            <a:endParaRPr lang="en-ID" sz="32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927455" y="4407007"/>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02.</a:t>
            </a:r>
            <a:endParaRPr lang="en-ID" sz="32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3220349" y="3645034"/>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03.</a:t>
            </a:r>
            <a:endParaRPr lang="en-ID" sz="32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4559015" y="289866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04.</a:t>
            </a:r>
            <a:endParaRPr lang="en-ID" sz="32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6057022" y="210803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05.</a:t>
            </a:r>
            <a:endParaRPr lang="en-ID" sz="32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863919" y="5672317"/>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8" name="Rectangle 47">
            <a:extLst>
              <a:ext uri="{FF2B5EF4-FFF2-40B4-BE49-F238E27FC236}">
                <a16:creationId xmlns:a16="http://schemas.microsoft.com/office/drawing/2014/main" id="{0C054A00-7172-42F4-8F5B-4448C89C0539}"/>
              </a:ext>
            </a:extLst>
          </p:cNvPr>
          <p:cNvSpPr/>
          <p:nvPr/>
        </p:nvSpPr>
        <p:spPr>
          <a:xfrm>
            <a:off x="4164808" y="4894646"/>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9" name="Rectangle 48">
            <a:extLst>
              <a:ext uri="{FF2B5EF4-FFF2-40B4-BE49-F238E27FC236}">
                <a16:creationId xmlns:a16="http://schemas.microsoft.com/office/drawing/2014/main" id="{93852B54-8F83-4E4A-B3C0-4F455E2E5C7F}"/>
              </a:ext>
            </a:extLst>
          </p:cNvPr>
          <p:cNvSpPr/>
          <p:nvPr/>
        </p:nvSpPr>
        <p:spPr>
          <a:xfrm>
            <a:off x="5511456" y="4122109"/>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0" name="Rectangle 49">
            <a:extLst>
              <a:ext uri="{FF2B5EF4-FFF2-40B4-BE49-F238E27FC236}">
                <a16:creationId xmlns:a16="http://schemas.microsoft.com/office/drawing/2014/main" id="{61546924-89CB-4977-A18C-ED35D1212902}"/>
              </a:ext>
            </a:extLst>
          </p:cNvPr>
          <p:cNvSpPr/>
          <p:nvPr/>
        </p:nvSpPr>
        <p:spPr>
          <a:xfrm>
            <a:off x="6826785" y="3360175"/>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1" name="Rectangle 50">
            <a:extLst>
              <a:ext uri="{FF2B5EF4-FFF2-40B4-BE49-F238E27FC236}">
                <a16:creationId xmlns:a16="http://schemas.microsoft.com/office/drawing/2014/main" id="{6EA47932-A9BC-4F20-A7CF-99F808B4160A}"/>
              </a:ext>
            </a:extLst>
          </p:cNvPr>
          <p:cNvSpPr/>
          <p:nvPr/>
        </p:nvSpPr>
        <p:spPr>
          <a:xfrm>
            <a:off x="8167657" y="2598241"/>
            <a:ext cx="3786218"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971503" y="5418247"/>
            <a:ext cx="379619" cy="40368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5957582" y="3139838"/>
            <a:ext cx="333146" cy="328846"/>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3256816" y="4665810"/>
            <a:ext cx="412375" cy="339377"/>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4607239" y="3865966"/>
            <a:ext cx="349313" cy="407827"/>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7176787" y="2419508"/>
            <a:ext cx="572282" cy="253009"/>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741053" y="1836779"/>
            <a:ext cx="5616941" cy="4406369"/>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6957515" y="1975981"/>
            <a:ext cx="361776" cy="1012187"/>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6931608" y="3386968"/>
            <a:ext cx="413590" cy="981177"/>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7522768" y="177601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7522768" y="2211496"/>
            <a:ext cx="2078985" cy="338554"/>
          </a:xfrm>
          <a:prstGeom prst="rect">
            <a:avLst/>
          </a:prstGeom>
          <a:noFill/>
        </p:spPr>
        <p:txBody>
          <a:bodyPr wrap="square" rtlCol="0">
            <a:spAutoFit/>
          </a:bodyPr>
          <a:lstStyle/>
          <a:p>
            <a:r>
              <a:rPr lang="en-ID" sz="16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7522768" y="249058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1" name="TextBox 410">
            <a:extLst>
              <a:ext uri="{FF2B5EF4-FFF2-40B4-BE49-F238E27FC236}">
                <a16:creationId xmlns:a16="http://schemas.microsoft.com/office/drawing/2014/main" id="{0D836714-0F69-407D-AC20-0C07E4ABFF91}"/>
              </a:ext>
            </a:extLst>
          </p:cNvPr>
          <p:cNvSpPr txBox="1"/>
          <p:nvPr/>
        </p:nvSpPr>
        <p:spPr>
          <a:xfrm>
            <a:off x="7522768" y="314734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7522768" y="3582826"/>
            <a:ext cx="2078985" cy="338554"/>
          </a:xfrm>
          <a:prstGeom prst="rect">
            <a:avLst/>
          </a:prstGeom>
          <a:noFill/>
        </p:spPr>
        <p:txBody>
          <a:bodyPr wrap="square" rtlCol="0">
            <a:spAutoFit/>
          </a:bodyPr>
          <a:lstStyle/>
          <a:p>
            <a:r>
              <a:rPr lang="en-ID" sz="16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7522768" y="386191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4" name="Rectangle 413">
            <a:extLst>
              <a:ext uri="{FF2B5EF4-FFF2-40B4-BE49-F238E27FC236}">
                <a16:creationId xmlns:a16="http://schemas.microsoft.com/office/drawing/2014/main" id="{2A6D4E80-BABA-4CDB-A106-F2DE6DB3543B}"/>
              </a:ext>
            </a:extLst>
          </p:cNvPr>
          <p:cNvSpPr/>
          <p:nvPr/>
        </p:nvSpPr>
        <p:spPr>
          <a:xfrm>
            <a:off x="6824068" y="5039766"/>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415" name="TextBox 414">
            <a:extLst>
              <a:ext uri="{FF2B5EF4-FFF2-40B4-BE49-F238E27FC236}">
                <a16:creationId xmlns:a16="http://schemas.microsoft.com/office/drawing/2014/main" id="{BCF8E70B-F32A-4E4F-BFF7-2A2CE9A2BB55}"/>
              </a:ext>
            </a:extLst>
          </p:cNvPr>
          <p:cNvSpPr txBox="1"/>
          <p:nvPr/>
        </p:nvSpPr>
        <p:spPr>
          <a:xfrm>
            <a:off x="6824069" y="467043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a:xfrm>
            <a:off x="2665862" y="632623"/>
            <a:ext cx="6860276" cy="943200"/>
          </a:xfrm>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13" name="Freeform: Shape 12">
            <a:extLst>
              <a:ext uri="{FF2B5EF4-FFF2-40B4-BE49-F238E27FC236}">
                <a16:creationId xmlns:a16="http://schemas.microsoft.com/office/drawing/2014/main" id="{F130781F-E2C9-43F1-8B75-EB3E024DCD45}"/>
              </a:ext>
            </a:extLst>
          </p:cNvPr>
          <p:cNvSpPr/>
          <p:nvPr/>
        </p:nvSpPr>
        <p:spPr>
          <a:xfrm>
            <a:off x="3353510"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3979762" y="5510822"/>
            <a:ext cx="1390236" cy="4156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5309244"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0641B87F-BCC3-4514-A938-E5F9B0015EC9}"/>
              </a:ext>
            </a:extLst>
          </p:cNvPr>
          <p:cNvSpPr txBox="1"/>
          <p:nvPr/>
        </p:nvSpPr>
        <p:spPr>
          <a:xfrm>
            <a:off x="3887940" y="2485403"/>
            <a:ext cx="1573876" cy="769441"/>
          </a:xfrm>
          <a:prstGeom prst="rect">
            <a:avLst/>
          </a:prstGeom>
          <a:noFill/>
        </p:spPr>
        <p:txBody>
          <a:bodyPr wrap="square" rtlCol="0">
            <a:spAutoFit/>
          </a:bodyPr>
          <a:lstStyle/>
          <a:p>
            <a:pPr algn="ctr"/>
            <a:r>
              <a:rPr lang="en-ID" sz="44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3729998" y="3254844"/>
            <a:ext cx="1889760" cy="369332"/>
          </a:xfrm>
          <a:prstGeom prst="rect">
            <a:avLst/>
          </a:prstGeom>
          <a:noFill/>
        </p:spPr>
        <p:txBody>
          <a:bodyPr wrap="square" rtlCol="0">
            <a:spAutoFit/>
          </a:bodyPr>
          <a:lstStyle/>
          <a:p>
            <a:pPr algn="ctr"/>
            <a:r>
              <a:rPr lang="en-ID"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3530494" y="3647036"/>
            <a:ext cx="2288770" cy="1725152"/>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4084436" y="5564771"/>
            <a:ext cx="1180886" cy="307777"/>
          </a:xfrm>
          <a:prstGeom prst="rect">
            <a:avLst/>
          </a:prstGeom>
          <a:noFill/>
        </p:spPr>
        <p:txBody>
          <a:bodyPr wrap="square" rtlCol="0">
            <a:spAutoFit/>
          </a:bodyPr>
          <a:lstStyle/>
          <a:p>
            <a:pPr algn="ctr"/>
            <a:r>
              <a:rPr lang="en-ID" sz="140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1137520" y="551705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Freeform: Shape 25">
            <a:extLst>
              <a:ext uri="{FF2B5EF4-FFF2-40B4-BE49-F238E27FC236}">
                <a16:creationId xmlns:a16="http://schemas.microsoft.com/office/drawing/2014/main" id="{D19A45E2-4008-4676-856F-90BB3AAD94F2}"/>
              </a:ext>
            </a:extLst>
          </p:cNvPr>
          <p:cNvSpPr/>
          <p:nvPr/>
        </p:nvSpPr>
        <p:spPr>
          <a:xfrm>
            <a:off x="511268" y="195750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2467002" y="195750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693AD13D-C76C-456C-B705-17DF136293CE}"/>
              </a:ext>
            </a:extLst>
          </p:cNvPr>
          <p:cNvSpPr txBox="1"/>
          <p:nvPr/>
        </p:nvSpPr>
        <p:spPr>
          <a:xfrm>
            <a:off x="1045698" y="249163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887756" y="326107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688252" y="365327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1" name="TextBox 30">
            <a:extLst>
              <a:ext uri="{FF2B5EF4-FFF2-40B4-BE49-F238E27FC236}">
                <a16:creationId xmlns:a16="http://schemas.microsoft.com/office/drawing/2014/main" id="{F44CB40D-0018-49C2-8E98-89BD4E92D6DF}"/>
              </a:ext>
            </a:extLst>
          </p:cNvPr>
          <p:cNvSpPr txBox="1"/>
          <p:nvPr/>
        </p:nvSpPr>
        <p:spPr>
          <a:xfrm>
            <a:off x="1242194" y="557100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9664246" y="550458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Shape 32">
            <a:extLst>
              <a:ext uri="{FF2B5EF4-FFF2-40B4-BE49-F238E27FC236}">
                <a16:creationId xmlns:a16="http://schemas.microsoft.com/office/drawing/2014/main" id="{2E491398-026F-43FB-AF52-F34D0814BED2}"/>
              </a:ext>
            </a:extLst>
          </p:cNvPr>
          <p:cNvSpPr/>
          <p:nvPr/>
        </p:nvSpPr>
        <p:spPr>
          <a:xfrm>
            <a:off x="9037994" y="194503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10993728" y="194503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BD522726-1024-4C08-99DA-C04ECC42179E}"/>
              </a:ext>
            </a:extLst>
          </p:cNvPr>
          <p:cNvSpPr txBox="1"/>
          <p:nvPr/>
        </p:nvSpPr>
        <p:spPr>
          <a:xfrm>
            <a:off x="9572424" y="247916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9414482" y="324860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9214978" y="364080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8" name="TextBox 37">
            <a:extLst>
              <a:ext uri="{FF2B5EF4-FFF2-40B4-BE49-F238E27FC236}">
                <a16:creationId xmlns:a16="http://schemas.microsoft.com/office/drawing/2014/main" id="{B454B0A2-F71C-4117-9B44-CE0B0632E090}"/>
              </a:ext>
            </a:extLst>
          </p:cNvPr>
          <p:cNvSpPr txBox="1"/>
          <p:nvPr/>
        </p:nvSpPr>
        <p:spPr>
          <a:xfrm>
            <a:off x="9768920" y="555853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6822004" y="5510822"/>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Shape 39">
            <a:extLst>
              <a:ext uri="{FF2B5EF4-FFF2-40B4-BE49-F238E27FC236}">
                <a16:creationId xmlns:a16="http://schemas.microsoft.com/office/drawing/2014/main" id="{04ADEAAE-503F-4765-9923-EBE1F19EF6B2}"/>
              </a:ext>
            </a:extLst>
          </p:cNvPr>
          <p:cNvSpPr/>
          <p:nvPr/>
        </p:nvSpPr>
        <p:spPr>
          <a:xfrm>
            <a:off x="6195752"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8151486"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BBC01A4B-E6F7-4EA5-8376-91FBCA23704A}"/>
              </a:ext>
            </a:extLst>
          </p:cNvPr>
          <p:cNvSpPr txBox="1"/>
          <p:nvPr/>
        </p:nvSpPr>
        <p:spPr>
          <a:xfrm>
            <a:off x="6730182" y="2485403"/>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6572240" y="3254844"/>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6372736" y="3647036"/>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45" name="TextBox 44">
            <a:extLst>
              <a:ext uri="{FF2B5EF4-FFF2-40B4-BE49-F238E27FC236}">
                <a16:creationId xmlns:a16="http://schemas.microsoft.com/office/drawing/2014/main" id="{EF178AD1-99CA-446E-816E-92068D137740}"/>
              </a:ext>
            </a:extLst>
          </p:cNvPr>
          <p:cNvSpPr txBox="1"/>
          <p:nvPr/>
        </p:nvSpPr>
        <p:spPr>
          <a:xfrm>
            <a:off x="6926678" y="5564771"/>
            <a:ext cx="1180886" cy="307777"/>
          </a:xfrm>
          <a:prstGeom prst="rect">
            <a:avLst/>
          </a:prstGeom>
          <a:noFill/>
        </p:spPr>
        <p:txBody>
          <a:bodyPr wrap="square" rtlCol="0">
            <a:spAutoFit/>
          </a:bodyPr>
          <a:lstStyle/>
          <a:p>
            <a:pPr algn="ctr"/>
            <a:r>
              <a:rPr lang="en-ID" sz="140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sp>
        <p:nvSpPr>
          <p:cNvPr id="12" name="Freeform: Shape 11">
            <a:extLst>
              <a:ext uri="{FF2B5EF4-FFF2-40B4-BE49-F238E27FC236}">
                <a16:creationId xmlns:a16="http://schemas.microsoft.com/office/drawing/2014/main" id="{6A406849-976D-4F64-9BF3-3E981C61919A}"/>
              </a:ext>
            </a:extLst>
          </p:cNvPr>
          <p:cNvSpPr/>
          <p:nvPr/>
        </p:nvSpPr>
        <p:spPr>
          <a:xfrm>
            <a:off x="654844" y="2007611"/>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extBox 12">
            <a:extLst>
              <a:ext uri="{FF2B5EF4-FFF2-40B4-BE49-F238E27FC236}">
                <a16:creationId xmlns:a16="http://schemas.microsoft.com/office/drawing/2014/main" id="{E53AC7F8-1F31-4906-A4F3-5C1B1383416A}"/>
              </a:ext>
            </a:extLst>
          </p:cNvPr>
          <p:cNvSpPr txBox="1"/>
          <p:nvPr/>
        </p:nvSpPr>
        <p:spPr>
          <a:xfrm>
            <a:off x="1800153" y="2299860"/>
            <a:ext cx="2013613" cy="369332"/>
          </a:xfrm>
          <a:prstGeom prst="rect">
            <a:avLst/>
          </a:prstGeom>
          <a:noFill/>
        </p:spPr>
        <p:txBody>
          <a:bodyPr wrap="square" rtlCol="0">
            <a:spAutoFit/>
          </a:bodyPr>
          <a:lstStyle/>
          <a:p>
            <a:r>
              <a:rPr lang="en-ID"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800153" y="2624728"/>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800153" y="3058500"/>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16" name="Freeform: Shape 15">
            <a:extLst>
              <a:ext uri="{FF2B5EF4-FFF2-40B4-BE49-F238E27FC236}">
                <a16:creationId xmlns:a16="http://schemas.microsoft.com/office/drawing/2014/main" id="{E9171905-BE2F-4A41-9937-CE3702FD5EB1}"/>
              </a:ext>
            </a:extLst>
          </p:cNvPr>
          <p:cNvSpPr/>
          <p:nvPr/>
        </p:nvSpPr>
        <p:spPr>
          <a:xfrm>
            <a:off x="654844" y="4332388"/>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TextBox 16">
            <a:extLst>
              <a:ext uri="{FF2B5EF4-FFF2-40B4-BE49-F238E27FC236}">
                <a16:creationId xmlns:a16="http://schemas.microsoft.com/office/drawing/2014/main" id="{7F85AC3D-87DC-4B5D-A8FD-52FCD9D8A090}"/>
              </a:ext>
            </a:extLst>
          </p:cNvPr>
          <p:cNvSpPr txBox="1"/>
          <p:nvPr/>
        </p:nvSpPr>
        <p:spPr>
          <a:xfrm>
            <a:off x="1800153" y="4624637"/>
            <a:ext cx="2013613" cy="369332"/>
          </a:xfrm>
          <a:prstGeom prst="rect">
            <a:avLst/>
          </a:prstGeom>
          <a:noFill/>
        </p:spPr>
        <p:txBody>
          <a:bodyPr wrap="square" rtlCol="0">
            <a:spAutoFit/>
          </a:bodyPr>
          <a:lstStyle/>
          <a:p>
            <a:r>
              <a:rPr lang="en-ID"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800153" y="4949505"/>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800153" y="5383277"/>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20" name="Freeform: Shape 19">
            <a:extLst>
              <a:ext uri="{FF2B5EF4-FFF2-40B4-BE49-F238E27FC236}">
                <a16:creationId xmlns:a16="http://schemas.microsoft.com/office/drawing/2014/main" id="{AB5DA171-6F4D-4D8F-828F-09453780242E}"/>
              </a:ext>
            </a:extLst>
          </p:cNvPr>
          <p:cNvSpPr/>
          <p:nvPr/>
        </p:nvSpPr>
        <p:spPr>
          <a:xfrm>
            <a:off x="6246019" y="2018849"/>
            <a:ext cx="5155845" cy="4206528"/>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3C076E89-642B-491B-B066-42C60C201AA0}"/>
              </a:ext>
            </a:extLst>
          </p:cNvPr>
          <p:cNvSpPr txBox="1"/>
          <p:nvPr/>
        </p:nvSpPr>
        <p:spPr>
          <a:xfrm>
            <a:off x="7520912" y="2431675"/>
            <a:ext cx="2013613" cy="369332"/>
          </a:xfrm>
          <a:prstGeom prst="rect">
            <a:avLst/>
          </a:prstGeom>
          <a:noFill/>
        </p:spPr>
        <p:txBody>
          <a:bodyPr wrap="square" rtlCol="0">
            <a:spAutoFit/>
          </a:bodyPr>
          <a:lstStyle/>
          <a:p>
            <a:r>
              <a:rPr lang="en-ID"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7520912" y="2756543"/>
            <a:ext cx="1845339" cy="276999"/>
          </a:xfrm>
          <a:prstGeom prst="rect">
            <a:avLst/>
          </a:prstGeom>
          <a:noFill/>
        </p:spPr>
        <p:txBody>
          <a:bodyPr wrap="square" rtlCol="0">
            <a:spAutoFit/>
          </a:bodyPr>
          <a:lstStyle/>
          <a:p>
            <a:r>
              <a:rPr lang="en-ID" sz="12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487577" y="3277745"/>
            <a:ext cx="229060" cy="178665"/>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485177" y="5602522"/>
            <a:ext cx="229060" cy="178665"/>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6783595" y="3443277"/>
            <a:ext cx="229060" cy="178665"/>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sp>
        <p:nvSpPr>
          <p:cNvPr id="32" name="Rectangle 31">
            <a:extLst>
              <a:ext uri="{FF2B5EF4-FFF2-40B4-BE49-F238E27FC236}">
                <a16:creationId xmlns:a16="http://schemas.microsoft.com/office/drawing/2014/main" id="{47D10461-5158-441B-8789-4802743B8B26}"/>
              </a:ext>
            </a:extLst>
          </p:cNvPr>
          <p:cNvSpPr/>
          <p:nvPr/>
        </p:nvSpPr>
        <p:spPr>
          <a:xfrm>
            <a:off x="6658876" y="3674758"/>
            <a:ext cx="4397141" cy="1900136"/>
          </a:xfrm>
          <a:prstGeom prst="rect">
            <a:avLst/>
          </a:prstGeom>
        </p:spPr>
        <p:txBody>
          <a:bodyPr wrap="square">
            <a:spAutoFit/>
          </a:bodyPr>
          <a:lstStyle/>
          <a:p>
            <a:pPr algn="just">
              <a:lnSpc>
                <a:spcPct val="150000"/>
              </a:lnSpc>
            </a:pPr>
            <a:r>
              <a:rPr lang="en-US" sz="1600" b="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600" b="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10741232" y="5332024"/>
            <a:ext cx="229060" cy="178665"/>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sp>
        <p:nvSpPr>
          <p:cNvPr id="5" name="Picture Placeholder 4">
            <a:extLst>
              <a:ext uri="{FF2B5EF4-FFF2-40B4-BE49-F238E27FC236}">
                <a16:creationId xmlns:a16="http://schemas.microsoft.com/office/drawing/2014/main" id="{AFAE9454-4BF5-4CFA-9AEE-D16E34B9B9B4}"/>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758A9A04-CDD0-49FC-A1A5-D87BF49FD5B9}"/>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C171C362-5EA8-4618-B796-50416028C668}"/>
              </a:ext>
            </a:extLst>
          </p:cNvPr>
          <p:cNvSpPr>
            <a:spLocks noGrp="1"/>
          </p:cNvSpPr>
          <p:nvPr>
            <p:ph type="pic" sz="quarter" idx="15"/>
          </p:nvPr>
        </p:nvSpPr>
        <p:spPr/>
      </p:sp>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p:bldP spid="16" grpId="0" animBg="1"/>
      <p:bldP spid="17" grpId="0"/>
      <p:bldP spid="18" grpId="0"/>
      <p:bldP spid="19" grpId="0"/>
      <p:bldP spid="20" grpId="0" animBg="1"/>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9D5C946-AE54-482E-A15E-54C2B63D5994}"/>
              </a:ext>
            </a:extLst>
          </p:cNvPr>
          <p:cNvSpPr>
            <a:spLocks noGrp="1"/>
          </p:cNvSpPr>
          <p:nvPr>
            <p:ph type="pic" sz="quarter" idx="10"/>
          </p:nvPr>
        </p:nvSpPr>
        <p:spPr/>
      </p:sp>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4781497" y="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19">
            <a:extLst>
              <a:ext uri="{FF2B5EF4-FFF2-40B4-BE49-F238E27FC236}">
                <a16:creationId xmlns:a16="http://schemas.microsoft.com/office/drawing/2014/main" id="{E5094C35-9991-4A37-8A27-E2A59A75344D}"/>
              </a:ext>
            </a:extLst>
          </p:cNvPr>
          <p:cNvSpPr/>
          <p:nvPr/>
        </p:nvSpPr>
        <p:spPr>
          <a:xfrm>
            <a:off x="6266312" y="4740099"/>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21" name="TextBox 20">
            <a:extLst>
              <a:ext uri="{FF2B5EF4-FFF2-40B4-BE49-F238E27FC236}">
                <a16:creationId xmlns:a16="http://schemas.microsoft.com/office/drawing/2014/main" id="{89C062B1-6D01-41BA-9ACC-AC56BBB60F77}"/>
              </a:ext>
            </a:extLst>
          </p:cNvPr>
          <p:cNvSpPr txBox="1"/>
          <p:nvPr/>
        </p:nvSpPr>
        <p:spPr>
          <a:xfrm>
            <a:off x="6266313" y="437076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6629414" y="2813193"/>
            <a:ext cx="1773963" cy="338554"/>
          </a:xfrm>
          <a:prstGeom prst="rect">
            <a:avLst/>
          </a:prstGeom>
          <a:noFill/>
        </p:spPr>
        <p:txBody>
          <a:bodyPr wrap="square" rtlCol="0">
            <a:spAutoFit/>
          </a:bodyPr>
          <a:lstStyle/>
          <a:p>
            <a:r>
              <a:rPr lang="en-US" sz="16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9460339" y="3616061"/>
            <a:ext cx="2475983" cy="338554"/>
          </a:xfrm>
          <a:prstGeom prst="rect">
            <a:avLst/>
          </a:prstGeom>
          <a:noFill/>
        </p:spPr>
        <p:txBody>
          <a:bodyPr wrap="square" rtlCol="0">
            <a:spAutoFit/>
          </a:bodyPr>
          <a:lstStyle/>
          <a:p>
            <a:r>
              <a:rPr lang="en-US" sz="1600" b="1" dirty="0" err="1">
                <a:latin typeface="+mj-lt"/>
              </a:rPr>
              <a:t>company@domain</a:t>
            </a:r>
            <a:endParaRPr lang="en-US" sz="16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9460339" y="2809327"/>
            <a:ext cx="2475983" cy="338554"/>
          </a:xfrm>
          <a:prstGeom prst="rect">
            <a:avLst/>
          </a:prstGeom>
          <a:noFill/>
        </p:spPr>
        <p:txBody>
          <a:bodyPr wrap="square" rtlCol="0">
            <a:spAutoFit/>
          </a:bodyPr>
          <a:lstStyle/>
          <a:p>
            <a:r>
              <a:rPr lang="en-US" sz="16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9044738" y="3719723"/>
            <a:ext cx="308765" cy="210523"/>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9057007" y="2877528"/>
            <a:ext cx="284226" cy="233228"/>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6266312" y="2873285"/>
            <a:ext cx="256434" cy="234204"/>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6308298" y="3704211"/>
            <a:ext cx="183285" cy="286013"/>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34" name="TextBox 33">
            <a:extLst>
              <a:ext uri="{FF2B5EF4-FFF2-40B4-BE49-F238E27FC236}">
                <a16:creationId xmlns:a16="http://schemas.microsoft.com/office/drawing/2014/main" id="{828653F4-0FD5-46CB-9643-4E4000B470A8}"/>
              </a:ext>
            </a:extLst>
          </p:cNvPr>
          <p:cNvSpPr txBox="1"/>
          <p:nvPr/>
        </p:nvSpPr>
        <p:spPr>
          <a:xfrm>
            <a:off x="6629415" y="3637796"/>
            <a:ext cx="2171908" cy="338554"/>
          </a:xfrm>
          <a:prstGeom prst="rect">
            <a:avLst/>
          </a:prstGeom>
          <a:noFill/>
        </p:spPr>
        <p:txBody>
          <a:bodyPr wrap="square" rtlCol="0">
            <a:spAutoFit/>
          </a:bodyPr>
          <a:lstStyle/>
          <a:p>
            <a:r>
              <a:rPr lang="en-US" sz="1600" b="1">
                <a:latin typeface="+mj-lt"/>
              </a:rPr>
              <a:t>Wall Street, 23 Ave</a:t>
            </a:r>
            <a:endParaRPr lang="en-US" sz="1600" b="1" dirty="0">
              <a:latin typeface="+mj-lt"/>
            </a:endParaRPr>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0E4D28B-B641-4265-A5A1-C4DBF4DB7229}"/>
              </a:ext>
            </a:extLst>
          </p:cNvPr>
          <p:cNvSpPr>
            <a:spLocks noGrp="1"/>
          </p:cNvSpPr>
          <p:nvPr>
            <p:ph type="pic" sz="quarter" idx="13"/>
          </p:nvPr>
        </p:nvSpPr>
        <p:spPr/>
      </p:sp>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0"/>
            <a:ext cx="12192000" cy="2886075"/>
          </a:xfrm>
          <a:prstGeom prst="snip1Rect">
            <a:avLst>
              <a:gd name="adj" fmla="val 32619"/>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11436297" y="2130372"/>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8ED9B1C1-4606-4982-9EE0-C6BEFBA3DD3A}"/>
              </a:ext>
            </a:extLst>
          </p:cNvPr>
          <p:cNvSpPr txBox="1"/>
          <p:nvPr/>
        </p:nvSpPr>
        <p:spPr>
          <a:xfrm>
            <a:off x="16859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10080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19" name="TextBox 18">
            <a:extLst>
              <a:ext uri="{FF2B5EF4-FFF2-40B4-BE49-F238E27FC236}">
                <a16:creationId xmlns:a16="http://schemas.microsoft.com/office/drawing/2014/main" id="{E567F8F7-13C7-444E-B7A7-15459F7073A0}"/>
              </a:ext>
            </a:extLst>
          </p:cNvPr>
          <p:cNvSpPr txBox="1"/>
          <p:nvPr/>
        </p:nvSpPr>
        <p:spPr>
          <a:xfrm>
            <a:off x="13874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6859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10080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2" name="TextBox 31">
            <a:extLst>
              <a:ext uri="{FF2B5EF4-FFF2-40B4-BE49-F238E27FC236}">
                <a16:creationId xmlns:a16="http://schemas.microsoft.com/office/drawing/2014/main" id="{74957BE4-3C98-4BEA-9D28-B9AF0F78210A}"/>
              </a:ext>
            </a:extLst>
          </p:cNvPr>
          <p:cNvSpPr txBox="1"/>
          <p:nvPr/>
        </p:nvSpPr>
        <p:spPr>
          <a:xfrm>
            <a:off x="13874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53308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46529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5" name="TextBox 34">
            <a:extLst>
              <a:ext uri="{FF2B5EF4-FFF2-40B4-BE49-F238E27FC236}">
                <a16:creationId xmlns:a16="http://schemas.microsoft.com/office/drawing/2014/main" id="{960EC8A9-733E-4989-96E0-398906B8740D}"/>
              </a:ext>
            </a:extLst>
          </p:cNvPr>
          <p:cNvSpPr txBox="1"/>
          <p:nvPr/>
        </p:nvSpPr>
        <p:spPr>
          <a:xfrm>
            <a:off x="50323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53308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46529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8" name="TextBox 37">
            <a:extLst>
              <a:ext uri="{FF2B5EF4-FFF2-40B4-BE49-F238E27FC236}">
                <a16:creationId xmlns:a16="http://schemas.microsoft.com/office/drawing/2014/main" id="{AF449CB5-4FC2-4B51-AD84-CBF622EE8A25}"/>
              </a:ext>
            </a:extLst>
          </p:cNvPr>
          <p:cNvSpPr txBox="1"/>
          <p:nvPr/>
        </p:nvSpPr>
        <p:spPr>
          <a:xfrm>
            <a:off x="50323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8973342"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8295481"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1" name="TextBox 40">
            <a:extLst>
              <a:ext uri="{FF2B5EF4-FFF2-40B4-BE49-F238E27FC236}">
                <a16:creationId xmlns:a16="http://schemas.microsoft.com/office/drawing/2014/main" id="{549E62A5-06D8-4A99-ACCC-67A019E2A507}"/>
              </a:ext>
            </a:extLst>
          </p:cNvPr>
          <p:cNvSpPr txBox="1"/>
          <p:nvPr/>
        </p:nvSpPr>
        <p:spPr>
          <a:xfrm>
            <a:off x="8674893"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8973342"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8295481"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4" name="TextBox 43">
            <a:extLst>
              <a:ext uri="{FF2B5EF4-FFF2-40B4-BE49-F238E27FC236}">
                <a16:creationId xmlns:a16="http://schemas.microsoft.com/office/drawing/2014/main" id="{0C3D23DE-1056-4003-B0ED-761FC9045DB7}"/>
              </a:ext>
            </a:extLst>
          </p:cNvPr>
          <p:cNvSpPr txBox="1"/>
          <p:nvPr/>
        </p:nvSpPr>
        <p:spPr>
          <a:xfrm>
            <a:off x="8674893"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p:txBody>
          <a:bodyPr/>
          <a:lstStyle/>
          <a:p>
            <a:fld id="{E3813BF9-5145-4417-B95D-FA8627973885}" type="slidenum">
              <a:rPr lang="en-US" smtClean="0"/>
              <a:pPr/>
              <a:t>3</a:t>
            </a:fld>
            <a:endParaRPr lang="en-US"/>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p:bldP spid="16" grpId="0" build="p"/>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F5D9A3-D71E-43D3-B432-B24F3F82D6D2}"/>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6615907" y="1225694"/>
            <a:ext cx="495300" cy="121761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6113883" y="2161524"/>
            <a:ext cx="5836817" cy="2123658"/>
          </a:xfrm>
          <a:prstGeom prst="rect">
            <a:avLst/>
          </a:prstGeom>
          <a:noFill/>
        </p:spPr>
        <p:txBody>
          <a:bodyPr wrap="square" rtlCol="0">
            <a:spAutoFit/>
          </a:bodyPr>
          <a:lstStyle/>
          <a:p>
            <a:r>
              <a:rPr lang="en-ID" sz="6600" b="1">
                <a:latin typeface="+mj-lt"/>
                <a:ea typeface="Open Sans" panose="020B0606030504020204" pitchFamily="34" charset="0"/>
                <a:cs typeface="Open Sans" panose="020B0606030504020204" pitchFamily="34" charset="0"/>
              </a:rPr>
              <a:t>THANKS FOR</a:t>
            </a:r>
          </a:p>
          <a:p>
            <a:r>
              <a:rPr lang="en-ID" sz="660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6400800" y="1680612"/>
            <a:ext cx="1071753"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6113883" y="4217453"/>
            <a:ext cx="5316118" cy="1028295"/>
          </a:xfrm>
          <a:prstGeom prst="rect">
            <a:avLst/>
          </a:prstGeom>
          <a:noFill/>
        </p:spPr>
        <p:txBody>
          <a:bodyPr wrap="square" rtlCol="0">
            <a:spAutoFit/>
          </a:bodyPr>
          <a:lstStyle/>
          <a:p>
            <a:pPr>
              <a:lnSpc>
                <a:spcPct val="150000"/>
              </a:lnSpc>
            </a:pPr>
            <a:r>
              <a:rPr lang="en-US" sz="1400" dirty="0"/>
              <a:t>Contrary to popular belief, </a:t>
            </a:r>
            <a:r>
              <a:rPr lang="en-US" sz="1400" dirty="0" err="1"/>
              <a:t>Lorem</a:t>
            </a:r>
            <a:r>
              <a:rPr lang="en-US" sz="1400" dirty="0"/>
              <a:t> </a:t>
            </a:r>
            <a:r>
              <a:rPr lang="en-US" sz="1400" dirty="0" err="1"/>
              <a:t>Ipsum</a:t>
            </a:r>
            <a:r>
              <a:rPr lang="en-US" sz="1400" dirty="0"/>
              <a:t> is not simply random text. It has roots in a piece of classical Latin literature from 45 BC. Contrary to It has roots in a piece of classical Latin literature from 45 BC. </a:t>
            </a:r>
            <a:endParaRPr lang="en-US" sz="140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6B467DA-8E6C-42B5-8CD9-928A9CC97887}"/>
              </a:ext>
            </a:extLst>
          </p:cNvPr>
          <p:cNvSpPr>
            <a:spLocks noGrp="1"/>
          </p:cNvSpPr>
          <p:nvPr>
            <p:ph type="pic" sz="quarter" idx="10"/>
          </p:nvPr>
        </p:nvSpPr>
        <p:spPr/>
      </p:sp>
      <p:sp>
        <p:nvSpPr>
          <p:cNvPr id="12" name="Rectangle: Single Corner Snipped 11">
            <a:extLst>
              <a:ext uri="{FF2B5EF4-FFF2-40B4-BE49-F238E27FC236}">
                <a16:creationId xmlns:a16="http://schemas.microsoft.com/office/drawing/2014/main" id="{7AD492A6-5C9E-4D09-87CF-15FCD1CD30A6}"/>
              </a:ext>
            </a:extLst>
          </p:cNvPr>
          <p:cNvSpPr/>
          <p:nvPr/>
        </p:nvSpPr>
        <p:spPr>
          <a:xfrm>
            <a:off x="330200" y="330201"/>
            <a:ext cx="11531597" cy="6197594"/>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11106096" y="33019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12">
            <a:extLst>
              <a:ext uri="{FF2B5EF4-FFF2-40B4-BE49-F238E27FC236}">
                <a16:creationId xmlns:a16="http://schemas.microsoft.com/office/drawing/2014/main" id="{9237B84D-F53D-4E5B-B0DB-807FB83D7EB5}"/>
              </a:ext>
            </a:extLst>
          </p:cNvPr>
          <p:cNvSpPr/>
          <p:nvPr/>
        </p:nvSpPr>
        <p:spPr>
          <a:xfrm>
            <a:off x="1479548" y="1790688"/>
            <a:ext cx="8928100" cy="3416320"/>
          </a:xfrm>
          <a:prstGeom prst="rect">
            <a:avLst/>
          </a:prstGeom>
        </p:spPr>
        <p:txBody>
          <a:bodyPr wrap="square">
            <a:spAutoFit/>
          </a:bodyPr>
          <a:lstStyle/>
          <a:p>
            <a:r>
              <a:rPr lang="en-US" sz="5400" b="1">
                <a:solidFill>
                  <a:schemeClr val="bg1"/>
                </a:solidFill>
                <a:latin typeface="+mj-lt"/>
              </a:rPr>
              <a:t>Business</a:t>
            </a:r>
            <a:r>
              <a:rPr lang="en-US" sz="5400" b="1">
                <a:solidFill>
                  <a:schemeClr val="bg2"/>
                </a:solidFill>
                <a:latin typeface="+mj-lt"/>
              </a:rPr>
              <a:t> </a:t>
            </a:r>
            <a:r>
              <a:rPr lang="en-US" sz="5400" b="1">
                <a:gradFill>
                  <a:gsLst>
                    <a:gs pos="0">
                      <a:schemeClr val="accent1"/>
                    </a:gs>
                    <a:gs pos="100000">
                      <a:schemeClr val="accent2"/>
                    </a:gs>
                  </a:gsLst>
                  <a:lin ang="5400000" scaled="1"/>
                </a:gradFill>
                <a:latin typeface="+mj-lt"/>
              </a:rPr>
              <a:t>Opportunities</a:t>
            </a:r>
          </a:p>
          <a:p>
            <a:r>
              <a:rPr lang="en-US" sz="5400" b="1">
                <a:solidFill>
                  <a:schemeClr val="bg1"/>
                </a:solidFill>
                <a:latin typeface="+mj-lt"/>
              </a:rPr>
              <a:t>Are Like </a:t>
            </a:r>
            <a:r>
              <a:rPr lang="en-US" sz="5400" b="1">
                <a:gradFill>
                  <a:gsLst>
                    <a:gs pos="0">
                      <a:schemeClr val="accent1"/>
                    </a:gs>
                    <a:gs pos="100000">
                      <a:schemeClr val="accent2"/>
                    </a:gs>
                  </a:gsLst>
                  <a:lin ang="5400000" scaled="1"/>
                </a:gradFill>
                <a:latin typeface="+mj-lt"/>
              </a:rPr>
              <a:t>Buses</a:t>
            </a:r>
            <a:r>
              <a:rPr lang="en-US" sz="5400" b="1">
                <a:solidFill>
                  <a:schemeClr val="bg2"/>
                </a:solidFill>
                <a:latin typeface="+mj-lt"/>
              </a:rPr>
              <a:t>, </a:t>
            </a:r>
          </a:p>
          <a:p>
            <a:r>
              <a:rPr lang="en-US" sz="5400" b="1">
                <a:solidFill>
                  <a:schemeClr val="bg1"/>
                </a:solidFill>
                <a:latin typeface="+mj-lt"/>
              </a:rPr>
              <a:t>There’s</a:t>
            </a:r>
            <a:r>
              <a:rPr lang="en-US" sz="5400" b="1">
                <a:solidFill>
                  <a:schemeClr val="bg2"/>
                </a:solidFill>
                <a:latin typeface="+mj-lt"/>
              </a:rPr>
              <a:t> </a:t>
            </a:r>
            <a:r>
              <a:rPr lang="en-US" sz="5400" b="1">
                <a:gradFill>
                  <a:gsLst>
                    <a:gs pos="0">
                      <a:schemeClr val="accent1"/>
                    </a:gs>
                    <a:gs pos="100000">
                      <a:schemeClr val="accent2"/>
                    </a:gs>
                  </a:gsLst>
                  <a:lin ang="5400000" scaled="1"/>
                </a:gradFill>
                <a:latin typeface="+mj-lt"/>
              </a:rPr>
              <a:t>Always</a:t>
            </a:r>
            <a:r>
              <a:rPr lang="en-US" sz="5400" b="1">
                <a:solidFill>
                  <a:schemeClr val="bg2"/>
                </a:solidFill>
                <a:latin typeface="+mj-lt"/>
              </a:rPr>
              <a:t> </a:t>
            </a:r>
          </a:p>
          <a:p>
            <a:r>
              <a:rPr lang="en-US" sz="5400" b="1">
                <a:solidFill>
                  <a:schemeClr val="bg1"/>
                </a:solidFill>
                <a:latin typeface="+mj-lt"/>
              </a:rPr>
              <a:t>Another One </a:t>
            </a:r>
            <a:r>
              <a:rPr lang="en-US" sz="5400" b="1">
                <a:gradFill>
                  <a:gsLst>
                    <a:gs pos="0">
                      <a:schemeClr val="accent1"/>
                    </a:gs>
                    <a:gs pos="100000">
                      <a:schemeClr val="accent2"/>
                    </a:gs>
                  </a:gsLst>
                  <a:lin ang="5400000" scaled="1"/>
                </a:gradFill>
                <a:latin typeface="+mj-lt"/>
              </a:rPr>
              <a:t>Coming</a:t>
            </a:r>
            <a:r>
              <a:rPr lang="en-US" sz="5400" b="1">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21986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2535169B-CFF4-4976-AA8D-E493E13E1318}"/>
              </a:ext>
            </a:extLst>
          </p:cNvPr>
          <p:cNvSpPr txBox="1"/>
          <p:nvPr/>
        </p:nvSpPr>
        <p:spPr>
          <a:xfrm>
            <a:off x="17475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4820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F287B5-E7FC-42EC-B92B-66373F342ABF}"/>
              </a:ext>
            </a:extLst>
          </p:cNvPr>
          <p:cNvSpPr>
            <a:spLocks noGrp="1"/>
          </p:cNvSpPr>
          <p:nvPr>
            <p:ph type="pic" sz="quarter" idx="10"/>
          </p:nvPr>
        </p:nvSpPr>
        <p:spPr/>
      </p:sp>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4781497" y="-8334"/>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22">
            <a:extLst>
              <a:ext uri="{FF2B5EF4-FFF2-40B4-BE49-F238E27FC236}">
                <a16:creationId xmlns:a16="http://schemas.microsoft.com/office/drawing/2014/main" id="{5F321162-8467-4A9E-A123-494C30C95E18}"/>
              </a:ext>
            </a:extLst>
          </p:cNvPr>
          <p:cNvSpPr/>
          <p:nvPr/>
        </p:nvSpPr>
        <p:spPr>
          <a:xfrm>
            <a:off x="6304412" y="2700605"/>
            <a:ext cx="5058912" cy="1323439"/>
          </a:xfrm>
          <a:prstGeom prst="rect">
            <a:avLst/>
          </a:prstGeom>
        </p:spPr>
        <p:txBody>
          <a:bodyPr wrap="square">
            <a:spAutoFit/>
          </a:bodyPr>
          <a:lstStyle/>
          <a:p>
            <a:r>
              <a:rPr lang="en-US" sz="4000" b="1">
                <a:latin typeface="+mj-lt"/>
              </a:rPr>
              <a:t>None</a:t>
            </a:r>
            <a:r>
              <a:rPr lang="en-US" sz="4000" b="1">
                <a:gradFill>
                  <a:gsLst>
                    <a:gs pos="0">
                      <a:schemeClr val="accent1"/>
                    </a:gs>
                    <a:gs pos="100000">
                      <a:schemeClr val="accent2"/>
                    </a:gs>
                  </a:gsLst>
                  <a:lin ang="5400000" scaled="1"/>
                </a:gradFill>
                <a:latin typeface="+mj-lt"/>
              </a:rPr>
              <a:t> Of Us </a:t>
            </a:r>
            <a:r>
              <a:rPr lang="en-US" sz="4000" b="1">
                <a:latin typeface="+mj-lt"/>
              </a:rPr>
              <a:t>Is As</a:t>
            </a:r>
          </a:p>
          <a:p>
            <a:r>
              <a:rPr lang="en-US" sz="4000" b="1">
                <a:gradFill>
                  <a:gsLst>
                    <a:gs pos="0">
                      <a:schemeClr val="accent1"/>
                    </a:gs>
                    <a:gs pos="100000">
                      <a:schemeClr val="accent2"/>
                    </a:gs>
                  </a:gsLst>
                  <a:lin ang="5400000" scaled="1"/>
                </a:gradFill>
                <a:latin typeface="+mj-lt"/>
              </a:rPr>
              <a:t>Smart </a:t>
            </a:r>
            <a:r>
              <a:rPr lang="en-US" sz="4000" b="1">
                <a:latin typeface="+mj-lt"/>
              </a:rPr>
              <a:t>As</a:t>
            </a:r>
            <a:r>
              <a:rPr lang="en-US" sz="4000" b="1">
                <a:gradFill>
                  <a:gsLst>
                    <a:gs pos="0">
                      <a:schemeClr val="accent1"/>
                    </a:gs>
                    <a:gs pos="100000">
                      <a:schemeClr val="accent2"/>
                    </a:gs>
                  </a:gsLst>
                  <a:lin ang="5400000" scaled="1"/>
                </a:gradFill>
                <a:latin typeface="+mj-lt"/>
              </a:rPr>
              <a:t> All </a:t>
            </a:r>
            <a:r>
              <a:rPr lang="en-US" sz="4000" b="1">
                <a:latin typeface="+mj-lt"/>
              </a:rPr>
              <a:t>Of Us</a:t>
            </a:r>
            <a:r>
              <a:rPr lang="en-US" sz="4000" b="1">
                <a:gradFill>
                  <a:gsLst>
                    <a:gs pos="0">
                      <a:schemeClr val="accent1"/>
                    </a:gs>
                    <a:gs pos="100000">
                      <a:schemeClr val="accent2"/>
                    </a:gs>
                  </a:gsLst>
                  <a:lin ang="5400000" scaled="1"/>
                </a:gradFill>
                <a:latin typeface="+mj-lt"/>
              </a:rPr>
              <a:t>.</a:t>
            </a:r>
            <a:endParaRPr lang="en-ID" sz="4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7119305" y="1603077"/>
            <a:ext cx="371307" cy="177914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4C7C4E7F-7738-4A5C-BCA9-344AEE114B4F}"/>
              </a:ext>
            </a:extLst>
          </p:cNvPr>
          <p:cNvSpPr txBox="1"/>
          <p:nvPr/>
        </p:nvSpPr>
        <p:spPr>
          <a:xfrm>
            <a:off x="6561438" y="2338758"/>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6304411" y="4505440"/>
            <a:ext cx="5058913"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p>
        </p:txBody>
      </p:sp>
      <p:sp>
        <p:nvSpPr>
          <p:cNvPr id="27" name="TextBox 26">
            <a:extLst>
              <a:ext uri="{FF2B5EF4-FFF2-40B4-BE49-F238E27FC236}">
                <a16:creationId xmlns:a16="http://schemas.microsoft.com/office/drawing/2014/main" id="{D8559E68-CCE8-4732-B666-54BBA21409FA}"/>
              </a:ext>
            </a:extLst>
          </p:cNvPr>
          <p:cNvSpPr txBox="1"/>
          <p:nvPr/>
        </p:nvSpPr>
        <p:spPr>
          <a:xfrm>
            <a:off x="6304412" y="413610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F43BE3B-967E-4C6F-A0A9-3A70B65840AE}"/>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CF2122CC-6CA5-4DDC-9ECB-CF2676186DEA}"/>
              </a:ext>
            </a:extLst>
          </p:cNvPr>
          <p:cNvSpPr>
            <a:spLocks noGrp="1"/>
          </p:cNvSpPr>
          <p:nvPr>
            <p:ph type="pic" sz="quarter" idx="13"/>
          </p:nvPr>
        </p:nvSpPr>
        <p:spPr/>
      </p:sp>
      <p:sp>
        <p:nvSpPr>
          <p:cNvPr id="8" name="Flowchart: Manual Input 7">
            <a:extLst>
              <a:ext uri="{FF2B5EF4-FFF2-40B4-BE49-F238E27FC236}">
                <a16:creationId xmlns:a16="http://schemas.microsoft.com/office/drawing/2014/main" id="{A61963D3-6C38-48D0-A954-58528469680B}"/>
              </a:ext>
            </a:extLst>
          </p:cNvPr>
          <p:cNvSpPr/>
          <p:nvPr/>
        </p:nvSpPr>
        <p:spPr>
          <a:xfrm rot="5400000">
            <a:off x="1080408" y="983573"/>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6262008" y="983572"/>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9526138" y="3688618"/>
            <a:ext cx="2061890" cy="2057350"/>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864991" y="2260721"/>
            <a:ext cx="2575112" cy="2117693"/>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1" name="Rectangle 30">
            <a:extLst>
              <a:ext uri="{FF2B5EF4-FFF2-40B4-BE49-F238E27FC236}">
                <a16:creationId xmlns:a16="http://schemas.microsoft.com/office/drawing/2014/main" id="{D055ED90-8CEB-4697-9FF0-2122C25FA33C}"/>
              </a:ext>
            </a:extLst>
          </p:cNvPr>
          <p:cNvSpPr/>
          <p:nvPr/>
        </p:nvSpPr>
        <p:spPr>
          <a:xfrm>
            <a:off x="864999" y="4395476"/>
            <a:ext cx="4964302"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864999" y="3916754"/>
            <a:ext cx="3183126" cy="461665"/>
          </a:xfrm>
          <a:prstGeom prst="rect">
            <a:avLst/>
          </a:prstGeom>
          <a:noFill/>
        </p:spPr>
        <p:txBody>
          <a:bodyPr wrap="square" rtlCol="0">
            <a:spAutoFit/>
          </a:bodyPr>
          <a:lstStyle/>
          <a:p>
            <a:r>
              <a:rPr lang="en-ID" sz="2400"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6485527" y="3336628"/>
            <a:ext cx="4964302" cy="1350947"/>
          </a:xfrm>
          <a:prstGeom prst="rect">
            <a:avLst/>
          </a:prstGeom>
        </p:spPr>
        <p:txBody>
          <a:bodyPr wrap="square">
            <a:spAutoFit/>
          </a:bodyPr>
          <a:lstStyle/>
          <a:p>
            <a:pPr algn="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8266703" y="2857906"/>
            <a:ext cx="3183126" cy="461665"/>
          </a:xfrm>
          <a:prstGeom prst="rect">
            <a:avLst/>
          </a:prstGeom>
          <a:noFill/>
        </p:spPr>
        <p:txBody>
          <a:bodyPr wrap="square" rtlCol="0">
            <a:spAutoFit/>
          </a:bodyPr>
          <a:lstStyle/>
          <a:p>
            <a:pPr algn="r"/>
            <a:r>
              <a:rPr lang="en-ID" sz="2400"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build="p"/>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19D9781-D9B3-4C4E-948A-28D0513B5C7F}"/>
              </a:ext>
            </a:extLst>
          </p:cNvPr>
          <p:cNvSpPr>
            <a:spLocks noGrp="1"/>
          </p:cNvSpPr>
          <p:nvPr>
            <p:ph type="pic" sz="quarter" idx="10"/>
          </p:nvPr>
        </p:nvSpPr>
        <p:spPr/>
      </p:sp>
      <p:sp>
        <p:nvSpPr>
          <p:cNvPr id="109" name="Rectangle 108">
            <a:extLst>
              <a:ext uri="{FF2B5EF4-FFF2-40B4-BE49-F238E27FC236}">
                <a16:creationId xmlns:a16="http://schemas.microsoft.com/office/drawing/2014/main" id="{1F430C8E-EB2E-4871-9BC1-9121F7F74F2F}"/>
              </a:ext>
            </a:extLst>
          </p:cNvPr>
          <p:cNvSpPr/>
          <p:nvPr/>
        </p:nvSpPr>
        <p:spPr>
          <a:xfrm>
            <a:off x="1" y="0"/>
            <a:ext cx="12191996"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30" name="Rectangle 29">
            <a:extLst>
              <a:ext uri="{FF2B5EF4-FFF2-40B4-BE49-F238E27FC236}">
                <a16:creationId xmlns:a16="http://schemas.microsoft.com/office/drawing/2014/main" id="{25FA5A18-76C4-46D4-89DB-EC7DC79BF5BF}"/>
              </a:ext>
            </a:extLst>
          </p:cNvPr>
          <p:cNvSpPr/>
          <p:nvPr/>
        </p:nvSpPr>
        <p:spPr>
          <a:xfrm>
            <a:off x="1412878" y="2013780"/>
            <a:ext cx="9293222" cy="1027782"/>
          </a:xfrm>
          <a:prstGeom prst="rect">
            <a:avLst/>
          </a:prstGeom>
        </p:spPr>
        <p:txBody>
          <a:bodyPr wrap="square">
            <a:spAutoFit/>
          </a:bodyPr>
          <a:lstStyle/>
          <a:p>
            <a:pPr algn="ct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400"/>
          </a:p>
        </p:txBody>
      </p:sp>
      <p:sp>
        <p:nvSpPr>
          <p:cNvPr id="31" name="TextBox 30">
            <a:extLst>
              <a:ext uri="{FF2B5EF4-FFF2-40B4-BE49-F238E27FC236}">
                <a16:creationId xmlns:a16="http://schemas.microsoft.com/office/drawing/2014/main" id="{3CC6581D-B273-4AAC-9782-DE89AA9A4C67}"/>
              </a:ext>
            </a:extLst>
          </p:cNvPr>
          <p:cNvSpPr txBox="1"/>
          <p:nvPr/>
        </p:nvSpPr>
        <p:spPr>
          <a:xfrm>
            <a:off x="4861944" y="1644448"/>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Text Description</a:t>
            </a:r>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830713" y="3367669"/>
            <a:ext cx="2642737" cy="291855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3753868" y="3396243"/>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6677023" y="3390900"/>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4930501" y="3807723"/>
            <a:ext cx="330743" cy="414844"/>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7820152" y="3854676"/>
            <a:ext cx="356477" cy="310253"/>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941009" y="3807222"/>
            <a:ext cx="498365" cy="415847"/>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9" name="Rectangle 78">
            <a:extLst>
              <a:ext uri="{FF2B5EF4-FFF2-40B4-BE49-F238E27FC236}">
                <a16:creationId xmlns:a16="http://schemas.microsoft.com/office/drawing/2014/main" id="{45CDAF14-F015-4640-BA89-F030CB3C237F}"/>
              </a:ext>
            </a:extLst>
          </p:cNvPr>
          <p:cNvSpPr/>
          <p:nvPr/>
        </p:nvSpPr>
        <p:spPr>
          <a:xfrm>
            <a:off x="1056761" y="4778454"/>
            <a:ext cx="2190640" cy="1171154"/>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1056761" y="4409122"/>
            <a:ext cx="2190638" cy="369332"/>
          </a:xfrm>
          <a:prstGeom prst="rect">
            <a:avLst/>
          </a:prstGeom>
          <a:noFill/>
        </p:spPr>
        <p:txBody>
          <a:bodyPr wrap="square" rtlCol="0">
            <a:spAutoFit/>
          </a:bodyPr>
          <a:lstStyle/>
          <a:p>
            <a:pPr algn="ctr"/>
            <a:r>
              <a:rPr lang="en-ID"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3979916" y="4778454"/>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4" name="TextBox 83">
            <a:extLst>
              <a:ext uri="{FF2B5EF4-FFF2-40B4-BE49-F238E27FC236}">
                <a16:creationId xmlns:a16="http://schemas.microsoft.com/office/drawing/2014/main" id="{7A573746-52BE-4C0E-8C13-78E1C8BEF265}"/>
              </a:ext>
            </a:extLst>
          </p:cNvPr>
          <p:cNvSpPr txBox="1"/>
          <p:nvPr/>
        </p:nvSpPr>
        <p:spPr>
          <a:xfrm>
            <a:off x="3979917" y="4409122"/>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6903071" y="4773111"/>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6" name="TextBox 85">
            <a:extLst>
              <a:ext uri="{FF2B5EF4-FFF2-40B4-BE49-F238E27FC236}">
                <a16:creationId xmlns:a16="http://schemas.microsoft.com/office/drawing/2014/main" id="{D38094D2-456D-4988-AC68-1F41F2A77BA2}"/>
              </a:ext>
            </a:extLst>
          </p:cNvPr>
          <p:cNvSpPr txBox="1"/>
          <p:nvPr/>
        </p:nvSpPr>
        <p:spPr>
          <a:xfrm>
            <a:off x="6903072" y="4403779"/>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9597890" y="3731253"/>
            <a:ext cx="1352550" cy="830997"/>
          </a:xfrm>
          <a:prstGeom prst="rect">
            <a:avLst/>
          </a:prstGeom>
          <a:noFill/>
        </p:spPr>
        <p:txBody>
          <a:bodyPr wrap="square" rtlCol="0">
            <a:spAutoFit/>
          </a:bodyPr>
          <a:lstStyle/>
          <a:p>
            <a:r>
              <a:rPr lang="en-ID" sz="48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9597890" y="4440902"/>
            <a:ext cx="166561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More Of</a:t>
            </a:r>
          </a:p>
          <a:p>
            <a:r>
              <a:rPr lang="en-ID"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9597890" y="5087233"/>
            <a:ext cx="2190640" cy="1171154"/>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31" grpId="0"/>
      <p:bldP spid="60" grpId="0" animBg="1"/>
      <p:bldP spid="63" grpId="0" animBg="1"/>
      <p:bldP spid="64" grpId="0" animBg="1"/>
      <p:bldP spid="79" grpId="0"/>
      <p:bldP spid="80" grpId="0"/>
      <p:bldP spid="83" grpId="0"/>
      <p:bldP spid="84" grpId="0"/>
      <p:bldP spid="85" grpId="0"/>
      <p:bldP spid="86" grpId="0"/>
      <p:bldP spid="90" grpId="0"/>
      <p:bldP spid="92" grpId="0"/>
      <p:bldP spid="9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5E99E8C-6FF8-4524-9CD3-83907E940259}"/>
              </a:ext>
            </a:extLst>
          </p:cNvPr>
          <p:cNvSpPr>
            <a:spLocks noGrp="1"/>
          </p:cNvSpPr>
          <p:nvPr>
            <p:ph type="pic" sz="quarter" idx="10"/>
          </p:nvPr>
        </p:nvSpPr>
        <p:spPr/>
      </p:sp>
      <p:sp>
        <p:nvSpPr>
          <p:cNvPr id="62" name="Freeform: Shape 61">
            <a:extLst>
              <a:ext uri="{FF2B5EF4-FFF2-40B4-BE49-F238E27FC236}">
                <a16:creationId xmlns:a16="http://schemas.microsoft.com/office/drawing/2014/main" id="{BFC4397F-D236-4545-9DA9-5020B0B70A1C}"/>
              </a:ext>
            </a:extLst>
          </p:cNvPr>
          <p:cNvSpPr/>
          <p:nvPr/>
        </p:nvSpPr>
        <p:spPr>
          <a:xfrm>
            <a:off x="6096000" y="-4734"/>
            <a:ext cx="6096000" cy="6862733"/>
          </a:xfrm>
          <a:custGeom>
            <a:avLst/>
            <a:gdLst>
              <a:gd name="connsiteX0" fmla="*/ 904248 w 6096000"/>
              <a:gd name="connsiteY0" fmla="*/ 0 h 6862733"/>
              <a:gd name="connsiteX1" fmla="*/ 6096000 w 6096000"/>
              <a:gd name="connsiteY1" fmla="*/ 0 h 6862733"/>
              <a:gd name="connsiteX2" fmla="*/ 6096000 w 6096000"/>
              <a:gd name="connsiteY2" fmla="*/ 6862733 h 6862733"/>
              <a:gd name="connsiteX3" fmla="*/ 0 w 6096000"/>
              <a:gd name="connsiteY3" fmla="*/ 6862733 h 6862733"/>
              <a:gd name="connsiteX4" fmla="*/ 0 w 6096000"/>
              <a:gd name="connsiteY4" fmla="*/ 904248 h 6862733"/>
              <a:gd name="connsiteX5" fmla="*/ 904248 w 6096000"/>
              <a:gd name="connsiteY5" fmla="*/ 0 h 6862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62733">
                <a:moveTo>
                  <a:pt x="904248" y="0"/>
                </a:moveTo>
                <a:lnTo>
                  <a:pt x="6096000" y="0"/>
                </a:lnTo>
                <a:lnTo>
                  <a:pt x="6096000" y="6862733"/>
                </a:lnTo>
                <a:lnTo>
                  <a:pt x="0" y="6862733"/>
                </a:lnTo>
                <a:lnTo>
                  <a:pt x="0" y="904248"/>
                </a:lnTo>
                <a:lnTo>
                  <a:pt x="904248" y="0"/>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5" name="Rectangle 74">
            <a:extLst>
              <a:ext uri="{FF2B5EF4-FFF2-40B4-BE49-F238E27FC236}">
                <a16:creationId xmlns:a16="http://schemas.microsoft.com/office/drawing/2014/main" id="{089AF593-267F-4253-8A61-C92FAB6CF599}"/>
              </a:ext>
            </a:extLst>
          </p:cNvPr>
          <p:cNvSpPr/>
          <p:nvPr/>
        </p:nvSpPr>
        <p:spPr>
          <a:xfrm>
            <a:off x="832406" y="4900748"/>
            <a:ext cx="4872548"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400"/>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55" name="Freeform: Shape 54">
            <a:extLst>
              <a:ext uri="{FF2B5EF4-FFF2-40B4-BE49-F238E27FC236}">
                <a16:creationId xmlns:a16="http://schemas.microsoft.com/office/drawing/2014/main" id="{0D19FB31-B40F-40BB-9A55-0E1A1F6101B4}"/>
              </a:ext>
            </a:extLst>
          </p:cNvPr>
          <p:cNvSpPr/>
          <p:nvPr/>
        </p:nvSpPr>
        <p:spPr>
          <a:xfrm>
            <a:off x="6096000" y="-14886"/>
            <a:ext cx="914400" cy="10152"/>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7660400" y="4613326"/>
            <a:ext cx="338125" cy="319898"/>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7653788" y="621905"/>
            <a:ext cx="351933" cy="322605"/>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10458469" y="4654791"/>
            <a:ext cx="343040" cy="236969"/>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10464111" y="2581073"/>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7669226" y="2576559"/>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10468288" y="704100"/>
            <a:ext cx="323402" cy="266415"/>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6" name="Rectangle 25">
            <a:extLst>
              <a:ext uri="{FF2B5EF4-FFF2-40B4-BE49-F238E27FC236}">
                <a16:creationId xmlns:a16="http://schemas.microsoft.com/office/drawing/2014/main" id="{95C5B5BA-9DA0-4F8C-9044-45A98A3353BB}"/>
              </a:ext>
            </a:extLst>
          </p:cNvPr>
          <p:cNvSpPr/>
          <p:nvPr/>
        </p:nvSpPr>
        <p:spPr>
          <a:xfrm>
            <a:off x="6631920" y="140547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6631918" y="103614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6631920"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6631918"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9432447"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9432445"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9432447" y="140123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9432445" y="103190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6631920"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6631918"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9432447"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9432445"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6096000" y="-14886"/>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Rectangle 72">
            <a:extLst>
              <a:ext uri="{FF2B5EF4-FFF2-40B4-BE49-F238E27FC236}">
                <a16:creationId xmlns:a16="http://schemas.microsoft.com/office/drawing/2014/main" id="{B4E16BF5-0981-4234-B2D1-6C8D974CBBA5}"/>
              </a:ext>
            </a:extLst>
          </p:cNvPr>
          <p:cNvSpPr/>
          <p:nvPr/>
        </p:nvSpPr>
        <p:spPr>
          <a:xfrm>
            <a:off x="832406" y="3549801"/>
            <a:ext cx="4673315"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80" name="TextBox 79">
            <a:extLst>
              <a:ext uri="{FF2B5EF4-FFF2-40B4-BE49-F238E27FC236}">
                <a16:creationId xmlns:a16="http://schemas.microsoft.com/office/drawing/2014/main" id="{84E1C91E-0DB4-4F7F-BA24-36BC83FC1F09}"/>
              </a:ext>
            </a:extLst>
          </p:cNvPr>
          <p:cNvSpPr txBox="1"/>
          <p:nvPr/>
        </p:nvSpPr>
        <p:spPr>
          <a:xfrm>
            <a:off x="832406" y="2613885"/>
            <a:ext cx="2010913" cy="1015663"/>
          </a:xfrm>
          <a:prstGeom prst="rect">
            <a:avLst/>
          </a:prstGeom>
          <a:noFill/>
        </p:spPr>
        <p:txBody>
          <a:bodyPr wrap="square" rtlCol="0">
            <a:spAutoFit/>
          </a:bodyPr>
          <a:lstStyle/>
          <a:p>
            <a:r>
              <a:rPr lang="en-ID" sz="60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2324792" y="2772525"/>
            <a:ext cx="2395088" cy="707886"/>
          </a:xfrm>
          <a:prstGeom prst="rect">
            <a:avLst/>
          </a:prstGeom>
          <a:noFill/>
        </p:spPr>
        <p:txBody>
          <a:bodyPr wrap="square" rtlCol="0">
            <a:spAutoFit/>
          </a:bodyPr>
          <a:lstStyle/>
          <a:p>
            <a:r>
              <a:rPr lang="en-ID" sz="2000" b="1">
                <a:gradFill>
                  <a:gsLst>
                    <a:gs pos="0">
                      <a:schemeClr val="accent1"/>
                    </a:gs>
                    <a:gs pos="100000">
                      <a:schemeClr val="accent2"/>
                    </a:gs>
                  </a:gsLst>
                  <a:lin ang="5400000" scaled="1"/>
                </a:gradFill>
              </a:rPr>
              <a:t>Client Are</a:t>
            </a:r>
          </a:p>
          <a:p>
            <a:r>
              <a:rPr lang="en-ID" sz="20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right)">
                                      <p:cBhvr>
                                        <p:cTn id="7" dur="500"/>
                                        <p:tgtEl>
                                          <p:spTgt spid="6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up)">
                                      <p:cBhvr>
                                        <p:cTn id="11" dur="500"/>
                                        <p:tgtEl>
                                          <p:spTgt spid="5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par>
                                <p:cTn id="18" presetID="53" presetClass="entr" presetSubtype="16"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par>
                          <p:cTn id="43" fill="hold">
                            <p:stCondLst>
                              <p:cond delay="1500"/>
                            </p:stCondLst>
                            <p:childTnLst>
                              <p:par>
                                <p:cTn id="44" presetID="16" presetClass="entr" presetSubtype="37"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barn(outVertical)">
                                      <p:cBhvr>
                                        <p:cTn id="46" dur="500"/>
                                        <p:tgtEl>
                                          <p:spTgt spid="27"/>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barn(outVertical)">
                                      <p:cBhvr>
                                        <p:cTn id="49" dur="500"/>
                                        <p:tgtEl>
                                          <p:spTgt spid="36"/>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barn(outVertical)">
                                      <p:cBhvr>
                                        <p:cTn id="52" dur="500"/>
                                        <p:tgtEl>
                                          <p:spTgt spid="32"/>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barn(outVertical)">
                                      <p:cBhvr>
                                        <p:cTn id="55" dur="500"/>
                                        <p:tgtEl>
                                          <p:spTgt spid="34"/>
                                        </p:tgtEl>
                                      </p:cBhvr>
                                    </p:animEffect>
                                  </p:childTnLst>
                                </p:cTn>
                              </p:par>
                              <p:par>
                                <p:cTn id="56" presetID="16" presetClass="entr" presetSubtype="37"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barn(outVertical)">
                                      <p:cBhvr>
                                        <p:cTn id="58" dur="500"/>
                                        <p:tgtEl>
                                          <p:spTgt spid="38"/>
                                        </p:tgtEl>
                                      </p:cBhvr>
                                    </p:animEffect>
                                  </p:childTnLst>
                                </p:cTn>
                              </p:par>
                              <p:par>
                                <p:cTn id="59" presetID="16" presetClass="entr" presetSubtype="37"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barn(outVertical)">
                                      <p:cBhvr>
                                        <p:cTn id="61" dur="500"/>
                                        <p:tgtEl>
                                          <p:spTgt spid="40"/>
                                        </p:tgtEl>
                                      </p:cBhvr>
                                    </p:animEffect>
                                  </p:childTnLst>
                                </p:cTn>
                              </p:par>
                            </p:childTnLst>
                          </p:cTn>
                        </p:par>
                        <p:par>
                          <p:cTn id="62" fill="hold">
                            <p:stCondLst>
                              <p:cond delay="2000"/>
                            </p:stCondLst>
                            <p:childTnLst>
                              <p:par>
                                <p:cTn id="63" presetID="22" presetClass="entr" presetSubtype="1"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up)">
                                      <p:cBhvr>
                                        <p:cTn id="65" dur="500"/>
                                        <p:tgtEl>
                                          <p:spTgt spid="26"/>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up)">
                                      <p:cBhvr>
                                        <p:cTn id="68" dur="500"/>
                                        <p:tgtEl>
                                          <p:spTgt spid="35"/>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up)">
                                      <p:cBhvr>
                                        <p:cTn id="71" dur="500"/>
                                        <p:tgtEl>
                                          <p:spTgt spid="31"/>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wipe(up)">
                                      <p:cBhvr>
                                        <p:cTn id="74" dur="500"/>
                                        <p:tgtEl>
                                          <p:spTgt spid="33"/>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wipe(up)">
                                      <p:cBhvr>
                                        <p:cTn id="77" dur="500"/>
                                        <p:tgtEl>
                                          <p:spTgt spid="37"/>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up)">
                                      <p:cBhvr>
                                        <p:cTn id="80" dur="500"/>
                                        <p:tgtEl>
                                          <p:spTgt spid="39"/>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10">
                                            <p:txEl>
                                              <p:pRg st="0" end="0"/>
                                            </p:txEl>
                                          </p:spTgt>
                                        </p:tgtEl>
                                        <p:attrNameLst>
                                          <p:attrName>style.visibility</p:attrName>
                                        </p:attrNameLst>
                                      </p:cBhvr>
                                      <p:to>
                                        <p:strVal val="visible"/>
                                      </p:to>
                                    </p:set>
                                    <p:animEffect transition="in" filter="wipe(left)">
                                      <p:cBhvr>
                                        <p:cTn id="84" dur="500"/>
                                        <p:tgtEl>
                                          <p:spTgt spid="10">
                                            <p:txEl>
                                              <p:pRg st="0" end="0"/>
                                            </p:txEl>
                                          </p:spTgt>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wipe(left)">
                                      <p:cBhvr>
                                        <p:cTn id="88" dur="500"/>
                                        <p:tgtEl>
                                          <p:spTgt spid="9"/>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0"/>
                                        </p:tgtEl>
                                        <p:attrNameLst>
                                          <p:attrName>style.visibility</p:attrName>
                                        </p:attrNameLst>
                                      </p:cBhvr>
                                      <p:to>
                                        <p:strVal val="visible"/>
                                      </p:to>
                                    </p:set>
                                    <p:animEffect transition="in" filter="wipe(left)">
                                      <p:cBhvr>
                                        <p:cTn id="92" dur="500"/>
                                        <p:tgtEl>
                                          <p:spTgt spid="80"/>
                                        </p:tgtEl>
                                      </p:cBhvr>
                                    </p:animEffect>
                                  </p:childTnLst>
                                </p:cTn>
                              </p:par>
                            </p:childTnLst>
                          </p:cTn>
                        </p:par>
                        <p:par>
                          <p:cTn id="93" fill="hold">
                            <p:stCondLst>
                              <p:cond delay="4000"/>
                            </p:stCondLst>
                            <p:childTnLst>
                              <p:par>
                                <p:cTn id="94" presetID="22" presetClass="entr" presetSubtype="8" fill="hold" grpId="0" nodeType="after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wipe(left)">
                                      <p:cBhvr>
                                        <p:cTn id="96" dur="500"/>
                                        <p:tgtEl>
                                          <p:spTgt spid="81"/>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3"/>
                                        </p:tgtEl>
                                        <p:attrNameLst>
                                          <p:attrName>style.visibility</p:attrName>
                                        </p:attrNameLst>
                                      </p:cBhvr>
                                      <p:to>
                                        <p:strVal val="visible"/>
                                      </p:to>
                                    </p:set>
                                    <p:animEffect transition="in" filter="wipe(up)">
                                      <p:cBhvr>
                                        <p:cTn id="100" dur="500"/>
                                        <p:tgtEl>
                                          <p:spTgt spid="73"/>
                                        </p:tgtEl>
                                      </p:cBhvr>
                                    </p:animEffect>
                                  </p:childTnLst>
                                </p:cTn>
                              </p:par>
                            </p:childTnLst>
                          </p:cTn>
                        </p:par>
                        <p:par>
                          <p:cTn id="101" fill="hold">
                            <p:stCondLst>
                              <p:cond delay="5000"/>
                            </p:stCondLst>
                            <p:childTnLst>
                              <p:par>
                                <p:cTn id="102" presetID="22" presetClass="entr" presetSubtype="1" fill="hold" grpId="0" nodeType="afterEffect">
                                  <p:stCondLst>
                                    <p:cond delay="0"/>
                                  </p:stCondLst>
                                  <p:childTnLst>
                                    <p:set>
                                      <p:cBhvr>
                                        <p:cTn id="103" dur="1" fill="hold">
                                          <p:stCondLst>
                                            <p:cond delay="0"/>
                                          </p:stCondLst>
                                        </p:cTn>
                                        <p:tgtEl>
                                          <p:spTgt spid="75"/>
                                        </p:tgtEl>
                                        <p:attrNameLst>
                                          <p:attrName>style.visibility</p:attrName>
                                        </p:attrNameLst>
                                      </p:cBhvr>
                                      <p:to>
                                        <p:strVal val="visible"/>
                                      </p:to>
                                    </p:set>
                                    <p:animEffect transition="in" filter="wipe(up)">
                                      <p:cBhvr>
                                        <p:cTn id="10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75" grpId="0"/>
      <p:bldP spid="9" grpId="0"/>
      <p:bldP spid="10" grpId="0" build="p"/>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1165753" y="3165305"/>
            <a:ext cx="943198" cy="1737289"/>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2211074" y="3562350"/>
            <a:ext cx="2175735" cy="9431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4086370" y="3562350"/>
            <a:ext cx="2175735" cy="9431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5948132" y="3562350"/>
            <a:ext cx="2175735" cy="9431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7823428" y="3562350"/>
            <a:ext cx="2175735" cy="9431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10101286" y="3165306"/>
            <a:ext cx="943198" cy="1737289"/>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Rectangle 27">
            <a:extLst>
              <a:ext uri="{FF2B5EF4-FFF2-40B4-BE49-F238E27FC236}">
                <a16:creationId xmlns:a16="http://schemas.microsoft.com/office/drawing/2014/main" id="{AF2AA76A-A686-4CC9-BE37-45CD1EB29187}"/>
              </a:ext>
            </a:extLst>
          </p:cNvPr>
          <p:cNvSpPr/>
          <p:nvPr/>
        </p:nvSpPr>
        <p:spPr>
          <a:xfrm>
            <a:off x="43533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29" name="TextBox 28">
            <a:extLst>
              <a:ext uri="{FF2B5EF4-FFF2-40B4-BE49-F238E27FC236}">
                <a16:creationId xmlns:a16="http://schemas.microsoft.com/office/drawing/2014/main" id="{83F7D46B-04BA-48E8-9F0A-4004A1D935B5}"/>
              </a:ext>
            </a:extLst>
          </p:cNvPr>
          <p:cNvSpPr txBox="1"/>
          <p:nvPr/>
        </p:nvSpPr>
        <p:spPr>
          <a:xfrm>
            <a:off x="435329" y="4998542"/>
            <a:ext cx="2410785" cy="369332"/>
          </a:xfrm>
          <a:prstGeom prst="rect">
            <a:avLst/>
          </a:prstGeom>
          <a:noFill/>
        </p:spPr>
        <p:txBody>
          <a:bodyPr wrap="square" rtlCol="0">
            <a:spAutoFit/>
          </a:bodyPr>
          <a:lstStyle/>
          <a:p>
            <a:pPr algn="ctr"/>
            <a:r>
              <a:rPr lang="en-ID"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3977585"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3" name="TextBox 32">
            <a:extLst>
              <a:ext uri="{FF2B5EF4-FFF2-40B4-BE49-F238E27FC236}">
                <a16:creationId xmlns:a16="http://schemas.microsoft.com/office/drawing/2014/main" id="{89915104-EA76-4ED2-ACB8-2ECE91EB2DCE}"/>
              </a:ext>
            </a:extLst>
          </p:cNvPr>
          <p:cNvSpPr txBox="1"/>
          <p:nvPr/>
        </p:nvSpPr>
        <p:spPr>
          <a:xfrm>
            <a:off x="3977583" y="4998542"/>
            <a:ext cx="2410785" cy="369332"/>
          </a:xfrm>
          <a:prstGeom prst="rect">
            <a:avLst/>
          </a:prstGeom>
          <a:noFill/>
        </p:spPr>
        <p:txBody>
          <a:bodyPr wrap="square" rtlCol="0">
            <a:spAutoFit/>
          </a:bodyPr>
          <a:lstStyle/>
          <a:p>
            <a:pPr algn="ctr"/>
            <a:r>
              <a:rPr lang="en-ID"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771429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9" name="TextBox 38">
            <a:extLst>
              <a:ext uri="{FF2B5EF4-FFF2-40B4-BE49-F238E27FC236}">
                <a16:creationId xmlns:a16="http://schemas.microsoft.com/office/drawing/2014/main" id="{E51BD970-DE23-440F-A5C1-E2732252B431}"/>
              </a:ext>
            </a:extLst>
          </p:cNvPr>
          <p:cNvSpPr txBox="1"/>
          <p:nvPr/>
        </p:nvSpPr>
        <p:spPr>
          <a:xfrm>
            <a:off x="7714289" y="4998542"/>
            <a:ext cx="2410785" cy="369332"/>
          </a:xfrm>
          <a:prstGeom prst="rect">
            <a:avLst/>
          </a:prstGeom>
          <a:noFill/>
        </p:spPr>
        <p:txBody>
          <a:bodyPr wrap="square" rtlCol="0">
            <a:spAutoFit/>
          </a:bodyPr>
          <a:lstStyle/>
          <a:p>
            <a:pPr algn="ctr"/>
            <a:r>
              <a:rPr lang="en-ID"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3110567" y="3859767"/>
            <a:ext cx="376749" cy="348365"/>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10403470" y="3863413"/>
            <a:ext cx="338831" cy="341074"/>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466095" y="3834731"/>
            <a:ext cx="342515" cy="398436"/>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8740878" y="3863532"/>
            <a:ext cx="340835" cy="340835"/>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4996735" y="3845197"/>
            <a:ext cx="355004" cy="377505"/>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6852149" y="3850099"/>
            <a:ext cx="367701" cy="367701"/>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TextBox 56">
            <a:extLst>
              <a:ext uri="{FF2B5EF4-FFF2-40B4-BE49-F238E27FC236}">
                <a16:creationId xmlns:a16="http://schemas.microsoft.com/office/drawing/2014/main" id="{2E0D0442-E96B-485E-932E-83AD8ECE0566}"/>
              </a:ext>
            </a:extLst>
          </p:cNvPr>
          <p:cNvSpPr txBox="1"/>
          <p:nvPr/>
        </p:nvSpPr>
        <p:spPr>
          <a:xfrm>
            <a:off x="1054675" y="4687490"/>
            <a:ext cx="1163977" cy="400110"/>
          </a:xfrm>
          <a:prstGeom prst="rect">
            <a:avLst/>
          </a:prstGeom>
          <a:noFill/>
        </p:spPr>
        <p:txBody>
          <a:bodyPr wrap="square" rtlCol="0">
            <a:spAutoFit/>
          </a:bodyPr>
          <a:lstStyle/>
          <a:p>
            <a:pPr algn="ctr"/>
            <a:r>
              <a:rPr lang="en-ID" sz="20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4599012" y="4687489"/>
            <a:ext cx="1163977" cy="400110"/>
          </a:xfrm>
          <a:prstGeom prst="rect">
            <a:avLst/>
          </a:prstGeom>
          <a:noFill/>
        </p:spPr>
        <p:txBody>
          <a:bodyPr wrap="square" rtlCol="0">
            <a:spAutoFit/>
          </a:bodyPr>
          <a:lstStyle/>
          <a:p>
            <a:pPr algn="ctr"/>
            <a:r>
              <a:rPr lang="en-ID" sz="20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8333095" y="4687489"/>
            <a:ext cx="1163977" cy="400110"/>
          </a:xfrm>
          <a:prstGeom prst="rect">
            <a:avLst/>
          </a:prstGeom>
          <a:noFill/>
        </p:spPr>
        <p:txBody>
          <a:bodyPr wrap="square" rtlCol="0">
            <a:spAutoFit/>
          </a:bodyPr>
          <a:lstStyle/>
          <a:p>
            <a:pPr algn="ctr"/>
            <a:r>
              <a:rPr lang="en-ID" sz="20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2091635"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1" name="TextBox 60">
            <a:extLst>
              <a:ext uri="{FF2B5EF4-FFF2-40B4-BE49-F238E27FC236}">
                <a16:creationId xmlns:a16="http://schemas.microsoft.com/office/drawing/2014/main" id="{43D8AF43-3550-4684-890C-5BC3E9558B05}"/>
              </a:ext>
            </a:extLst>
          </p:cNvPr>
          <p:cNvSpPr txBox="1"/>
          <p:nvPr/>
        </p:nvSpPr>
        <p:spPr>
          <a:xfrm>
            <a:off x="2091633" y="2150018"/>
            <a:ext cx="2410785" cy="369332"/>
          </a:xfrm>
          <a:prstGeom prst="rect">
            <a:avLst/>
          </a:prstGeom>
          <a:noFill/>
        </p:spPr>
        <p:txBody>
          <a:bodyPr wrap="square" rtlCol="0">
            <a:spAutoFit/>
          </a:bodyPr>
          <a:lstStyle/>
          <a:p>
            <a:pPr algn="ctr"/>
            <a:r>
              <a:rPr lang="en-ID"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58283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3" name="TextBox 62">
            <a:extLst>
              <a:ext uri="{FF2B5EF4-FFF2-40B4-BE49-F238E27FC236}">
                <a16:creationId xmlns:a16="http://schemas.microsoft.com/office/drawing/2014/main" id="{FA72F3BF-5EAD-41C1-8427-0E5EDCCE4082}"/>
              </a:ext>
            </a:extLst>
          </p:cNvPr>
          <p:cNvSpPr txBox="1"/>
          <p:nvPr/>
        </p:nvSpPr>
        <p:spPr>
          <a:xfrm>
            <a:off x="5828339" y="2150018"/>
            <a:ext cx="2410785" cy="369332"/>
          </a:xfrm>
          <a:prstGeom prst="rect">
            <a:avLst/>
          </a:prstGeom>
          <a:noFill/>
        </p:spPr>
        <p:txBody>
          <a:bodyPr wrap="square" rtlCol="0">
            <a:spAutoFit/>
          </a:bodyPr>
          <a:lstStyle/>
          <a:p>
            <a:pPr algn="ctr"/>
            <a:r>
              <a:rPr lang="en-ID"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713062" y="1838965"/>
            <a:ext cx="1163977" cy="400110"/>
          </a:xfrm>
          <a:prstGeom prst="rect">
            <a:avLst/>
          </a:prstGeom>
          <a:noFill/>
        </p:spPr>
        <p:txBody>
          <a:bodyPr wrap="square" rtlCol="0">
            <a:spAutoFit/>
          </a:bodyPr>
          <a:lstStyle/>
          <a:p>
            <a:pPr algn="ctr"/>
            <a:r>
              <a:rPr lang="en-ID" sz="20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6447145" y="1838965"/>
            <a:ext cx="1163977" cy="400110"/>
          </a:xfrm>
          <a:prstGeom prst="rect">
            <a:avLst/>
          </a:prstGeom>
          <a:noFill/>
        </p:spPr>
        <p:txBody>
          <a:bodyPr wrap="square" rtlCol="0">
            <a:spAutoFit/>
          </a:bodyPr>
          <a:lstStyle/>
          <a:p>
            <a:pPr algn="ctr"/>
            <a:r>
              <a:rPr lang="en-ID" sz="20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93716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7" name="TextBox 66">
            <a:extLst>
              <a:ext uri="{FF2B5EF4-FFF2-40B4-BE49-F238E27FC236}">
                <a16:creationId xmlns:a16="http://schemas.microsoft.com/office/drawing/2014/main" id="{59A35DC5-A1A3-404F-A2FF-BCC88CD7A295}"/>
              </a:ext>
            </a:extLst>
          </p:cNvPr>
          <p:cNvSpPr txBox="1"/>
          <p:nvPr/>
        </p:nvSpPr>
        <p:spPr>
          <a:xfrm>
            <a:off x="9371639" y="2150018"/>
            <a:ext cx="2410785" cy="369332"/>
          </a:xfrm>
          <a:prstGeom prst="rect">
            <a:avLst/>
          </a:prstGeom>
          <a:noFill/>
        </p:spPr>
        <p:txBody>
          <a:bodyPr wrap="square" rtlCol="0">
            <a:spAutoFit/>
          </a:bodyPr>
          <a:lstStyle/>
          <a:p>
            <a:pPr algn="ctr"/>
            <a:r>
              <a:rPr lang="en-ID"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9990445" y="1838965"/>
            <a:ext cx="1163977" cy="400110"/>
          </a:xfrm>
          <a:prstGeom prst="rect">
            <a:avLst/>
          </a:prstGeom>
          <a:noFill/>
        </p:spPr>
        <p:txBody>
          <a:bodyPr wrap="square" rtlCol="0">
            <a:spAutoFit/>
          </a:bodyPr>
          <a:lstStyle/>
          <a:p>
            <a:pPr algn="ctr"/>
            <a:r>
              <a:rPr lang="en-ID" sz="20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zoidal orange dark">
      <a:dk1>
        <a:srgbClr val="FFFFFF"/>
      </a:dk1>
      <a:lt1>
        <a:srgbClr val="3F3F3F"/>
      </a:lt1>
      <a:dk2>
        <a:srgbClr val="313C41"/>
      </a:dk2>
      <a:lt2>
        <a:srgbClr val="FFFFFF"/>
      </a:lt2>
      <a:accent1>
        <a:srgbClr val="FFB26F"/>
      </a:accent1>
      <a:accent2>
        <a:srgbClr val="FF8957"/>
      </a:accent2>
      <a:accent3>
        <a:srgbClr val="FF764D"/>
      </a:accent3>
      <a:accent4>
        <a:srgbClr val="F66B51"/>
      </a:accent4>
      <a:accent5>
        <a:srgbClr val="E44F3B"/>
      </a:accent5>
      <a:accent6>
        <a:srgbClr val="B7312A"/>
      </a:accent6>
      <a:hlink>
        <a:srgbClr val="0563C1"/>
      </a:hlink>
      <a:folHlink>
        <a:srgbClr val="954F72"/>
      </a:folHlink>
    </a:clrScheme>
    <a:fontScheme name="Custom 88">
      <a:majorFont>
        <a:latin typeface="Fira Sans"/>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TM16401371[[fn=Atlas]]</Template>
  <TotalTime>3421</TotalTime>
  <Words>2432</Words>
  <Application>Microsoft Office PowerPoint</Application>
  <PresentationFormat>Widescreen</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290</cp:revision>
  <dcterms:created xsi:type="dcterms:W3CDTF">2017-01-10T11:09:36Z</dcterms:created>
  <dcterms:modified xsi:type="dcterms:W3CDTF">2020-07-08T15:57:51Z</dcterms:modified>
</cp:coreProperties>
</file>