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88" d="100"/>
          <a:sy n="88" d="100"/>
        </p:scale>
        <p:origin x="1339" y="62"/>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reeform: Shape 10">
            <a:extLst>
              <a:ext uri="{FF2B5EF4-FFF2-40B4-BE49-F238E27FC236}">
                <a16:creationId xmlns:a16="http://schemas.microsoft.com/office/drawing/2014/main" id="{59D0115B-92CF-44D7-93EB-98194439DF73}"/>
              </a:ext>
            </a:extLst>
          </p:cNvPr>
          <p:cNvSpPr>
            <a:spLocks noGrp="1"/>
          </p:cNvSpPr>
          <p:nvPr>
            <p:ph type="pic" sz="quarter" idx="10"/>
          </p:nvPr>
        </p:nvSpPr>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527E190E-C029-4EF6-A22F-2FFA3B51201D}"/>
              </a:ext>
            </a:extLst>
          </p:cNvPr>
          <p:cNvSpPr>
            <a:spLocks noGrp="1"/>
          </p:cNvSpPr>
          <p:nvPr>
            <p:ph type="pic" sz="quarter" idx="10"/>
          </p:nvPr>
        </p:nvSpPr>
        <p:spPr>
          <a:xfrm>
            <a:off x="256256" y="311728"/>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CA77F48-A597-4649-8C1B-0F66B25A848A}"/>
              </a:ext>
            </a:extLst>
          </p:cNvPr>
          <p:cNvSpPr>
            <a:spLocks noGrp="1"/>
          </p:cNvSpPr>
          <p:nvPr>
            <p:ph type="pic" sz="quarter" idx="10"/>
          </p:nvPr>
        </p:nvSpPr>
        <p:spPr>
          <a:xfrm>
            <a:off x="4922044" y="311728"/>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4572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4572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4125924" y="4237151"/>
            <a:ext cx="4833641"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4125924" y="1732192"/>
            <a:ext cx="4833641"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184435" y="4237152"/>
            <a:ext cx="4833641"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190760" y="1732192"/>
            <a:ext cx="4833641"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70D98A01-CEB6-411C-9A65-86224FC10FDF}"/>
              </a:ext>
            </a:extLst>
          </p:cNvPr>
          <p:cNvSpPr>
            <a:spLocks noGrp="1"/>
          </p:cNvSpPr>
          <p:nvPr>
            <p:ph type="pic" sz="quarter" idx="11"/>
          </p:nvPr>
        </p:nvSpPr>
        <p:spPr>
          <a:xfrm>
            <a:off x="1785939" y="311728"/>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428C1B5C-A0CF-4058-9066-E677E56B54DF}"/>
              </a:ext>
            </a:extLst>
          </p:cNvPr>
          <p:cNvSpPr>
            <a:spLocks noGrp="1"/>
          </p:cNvSpPr>
          <p:nvPr>
            <p:ph type="pic" sz="quarter" idx="10"/>
          </p:nvPr>
        </p:nvSpPr>
        <p:spPr>
          <a:xfrm>
            <a:off x="2952807" y="311727"/>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5AB4C89F-7A9B-4AC8-B345-B7F1309C3FFA}"/>
              </a:ext>
            </a:extLst>
          </p:cNvPr>
          <p:cNvSpPr>
            <a:spLocks noGrp="1"/>
          </p:cNvSpPr>
          <p:nvPr>
            <p:ph type="pic" sz="quarter" idx="10"/>
          </p:nvPr>
        </p:nvSpPr>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Freeform: Shape 10">
            <a:extLst>
              <a:ext uri="{FF2B5EF4-FFF2-40B4-BE49-F238E27FC236}">
                <a16:creationId xmlns:a16="http://schemas.microsoft.com/office/drawing/2014/main" id="{ED328E06-CBD4-4755-B199-CBAADF39E593}"/>
              </a:ext>
            </a:extLst>
          </p:cNvPr>
          <p:cNvSpPr>
            <a:spLocks noGrp="1"/>
          </p:cNvSpPr>
          <p:nvPr>
            <p:ph type="pic" sz="quarter" idx="13"/>
          </p:nvPr>
        </p:nvSpPr>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8D82D850-07F2-47CE-8CC8-7E99B431E9B6}"/>
              </a:ext>
            </a:extLst>
          </p:cNvPr>
          <p:cNvSpPr>
            <a:spLocks noGrp="1"/>
          </p:cNvSpPr>
          <p:nvPr>
            <p:ph type="pic" sz="quarter" idx="10"/>
          </p:nvPr>
        </p:nvSpPr>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7059B690-CDA7-407C-905A-9C00E13EBE34}"/>
              </a:ext>
            </a:extLst>
          </p:cNvPr>
          <p:cNvSpPr>
            <a:spLocks noGrp="1"/>
          </p:cNvSpPr>
          <p:nvPr>
            <p:ph type="pic" sz="quarter" idx="13"/>
          </p:nvPr>
        </p:nvSpPr>
        <p:spPr>
          <a:xfrm>
            <a:off x="4333876" y="-7936"/>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4834651" y="1765301"/>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6984461" y="1841500"/>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D7FF88BC-53B0-4065-AA08-6C9733B88506}"/>
              </a:ext>
            </a:extLst>
          </p:cNvPr>
          <p:cNvSpPr>
            <a:spLocks noGrp="1"/>
          </p:cNvSpPr>
          <p:nvPr>
            <p:ph type="pic" sz="quarter" idx="10"/>
          </p:nvPr>
        </p:nvSpPr>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4991100" y="0"/>
            <a:ext cx="41529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EBD528C4-45B7-4C95-A133-36C1DE9AB97B}"/>
              </a:ext>
            </a:extLst>
          </p:cNvPr>
          <p:cNvSpPr>
            <a:spLocks noGrp="1"/>
          </p:cNvSpPr>
          <p:nvPr>
            <p:ph type="pic" sz="quarter" idx="13"/>
          </p:nvPr>
        </p:nvSpPr>
        <p:spPr>
          <a:xfrm>
            <a:off x="0" y="2"/>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4F809A88-5F9A-439A-B484-B5733D77D19C}"/>
              </a:ext>
            </a:extLst>
          </p:cNvPr>
          <p:cNvSpPr>
            <a:spLocks noGrp="1"/>
          </p:cNvSpPr>
          <p:nvPr>
            <p:ph type="pic" sz="quarter" idx="10"/>
          </p:nvPr>
        </p:nvSpPr>
        <p:spPr>
          <a:xfrm>
            <a:off x="247653" y="330204"/>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7A13C915-462F-439B-A0DF-AC09A55129D5}"/>
              </a:ext>
            </a:extLst>
          </p:cNvPr>
          <p:cNvSpPr>
            <a:spLocks noGrp="1"/>
          </p:cNvSpPr>
          <p:nvPr>
            <p:ph type="pic" sz="quarter" idx="10"/>
          </p:nvPr>
        </p:nvSpPr>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4106466" y="1770292"/>
            <a:ext cx="47625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20266" y="1770293"/>
            <a:ext cx="47625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0129801C-D6DA-4EF4-87C0-F96A9684F687}"/>
              </a:ext>
            </a:extLst>
          </p:cNvPr>
          <p:cNvSpPr>
            <a:spLocks noGrp="1"/>
          </p:cNvSpPr>
          <p:nvPr>
            <p:ph type="pic" sz="quarter" idx="10"/>
          </p:nvPr>
        </p:nvSpPr>
        <p:spPr>
          <a:xfrm>
            <a:off x="4572000" y="-4734"/>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14" name="Picture Placeholder 13">
            <a:extLst>
              <a:ext uri="{FF2B5EF4-FFF2-40B4-BE49-F238E27FC236}">
                <a16:creationId xmlns:a16="http://schemas.microsoft.com/office/drawing/2014/main" id="{007D924D-FFDC-4A35-AC7B-62C95F0FBF61}"/>
              </a:ext>
            </a:extLst>
          </p:cNvPr>
          <p:cNvSpPr>
            <a:spLocks noGrp="1"/>
          </p:cNvSpPr>
          <p:nvPr>
            <p:ph type="pic" sz="quarter" idx="10"/>
          </p:nvPr>
        </p:nvSpPr>
        <p:spPr/>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Picture Placeholder 3">
            <a:extLst>
              <a:ext uri="{FF2B5EF4-FFF2-40B4-BE49-F238E27FC236}">
                <a16:creationId xmlns:a16="http://schemas.microsoft.com/office/drawing/2014/main" id="{59C19E72-FE2E-44C2-934B-8F3F1AB37D52}"/>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06BEAD4F-72A7-4328-BDEF-3AE9E2C8A9DE}"/>
              </a:ext>
            </a:extLst>
          </p:cNvPr>
          <p:cNvSpPr>
            <a:spLocks noGrp="1"/>
          </p:cNvSpPr>
          <p:nvPr>
            <p:ph type="pic" sz="quarter" idx="10"/>
          </p:nvPr>
        </p:nvSpPr>
        <p:spPr/>
      </p:sp>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7CBD474-EA31-40CE-9AA2-C00A3EFD2ACD}"/>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DEDE7FAD-DD58-404A-A1A1-4042E6F373E9}"/>
              </a:ext>
            </a:extLst>
          </p:cNvPr>
          <p:cNvSpPr>
            <a:spLocks noGrp="1"/>
          </p:cNvSpPr>
          <p:nvPr>
            <p:ph type="pic" sz="quarter" idx="10"/>
          </p:nvPr>
        </p:nvSpPr>
        <p:spPr/>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984C929-F13A-4AC8-BBA6-0720BAD2FB1C}"/>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D580DBD1-1717-457A-99E9-B405DFE833D5}"/>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4737B438-7C74-44B3-9599-3A19953752E1}"/>
              </a:ext>
            </a:extLst>
          </p:cNvPr>
          <p:cNvSpPr>
            <a:spLocks noGrp="1"/>
          </p:cNvSpPr>
          <p:nvPr>
            <p:ph type="pic" sz="quarter" idx="14"/>
          </p:nvPr>
        </p:nvSpPr>
        <p:spPr/>
      </p:sp>
      <p:sp>
        <p:nvSpPr>
          <p:cNvPr id="19" name="Picture Placeholder 18">
            <a:extLst>
              <a:ext uri="{FF2B5EF4-FFF2-40B4-BE49-F238E27FC236}">
                <a16:creationId xmlns:a16="http://schemas.microsoft.com/office/drawing/2014/main" id="{6E8F563C-8757-4E5D-AF67-D34C4A4F91C3}"/>
              </a:ext>
            </a:extLst>
          </p:cNvPr>
          <p:cNvSpPr>
            <a:spLocks noGrp="1"/>
          </p:cNvSpPr>
          <p:nvPr>
            <p:ph type="pic" sz="quarter" idx="15"/>
          </p:nvPr>
        </p:nvSpPr>
        <p:spPr/>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build="p"/>
      <p:bldP spid="13" grpId="0" animBg="1"/>
      <p:bldP spid="14" grpId="0" animBg="1"/>
      <p:bldP spid="15" grpId="0" animBg="1"/>
      <p:bldP spid="16" grpId="0" animBg="1"/>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icture Placeholder 2">
            <a:extLst>
              <a:ext uri="{FF2B5EF4-FFF2-40B4-BE49-F238E27FC236}">
                <a16:creationId xmlns:a16="http://schemas.microsoft.com/office/drawing/2014/main" id="{3F0DC6C8-4AB3-4290-B600-C723A9A27517}"/>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Picture Placeholder 9">
            <a:extLst>
              <a:ext uri="{FF2B5EF4-FFF2-40B4-BE49-F238E27FC236}">
                <a16:creationId xmlns:a16="http://schemas.microsoft.com/office/drawing/2014/main" id="{BFEDAB66-E4D8-4AF1-B848-1EF73FAA14E5}"/>
              </a:ext>
            </a:extLst>
          </p:cNvPr>
          <p:cNvSpPr>
            <a:spLocks noGrp="1"/>
          </p:cNvSpPr>
          <p:nvPr>
            <p:ph type="pic" sz="quarter" idx="10"/>
          </p:nvPr>
        </p:nvSpPr>
        <p:spPr/>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C89B9E25-09BE-4CCA-818C-71973262CF51}"/>
              </a:ext>
            </a:extLst>
          </p:cNvPr>
          <p:cNvSpPr>
            <a:spLocks noGrp="1"/>
          </p:cNvSpPr>
          <p:nvPr>
            <p:ph type="pic" sz="quarter" idx="10"/>
          </p:nvPr>
        </p:nvSpPr>
        <p:spPr/>
      </p:sp>
      <p:sp>
        <p:nvSpPr>
          <p:cNvPr id="20" name="Picture Placeholder 19">
            <a:extLst>
              <a:ext uri="{FF2B5EF4-FFF2-40B4-BE49-F238E27FC236}">
                <a16:creationId xmlns:a16="http://schemas.microsoft.com/office/drawing/2014/main" id="{1F2D5A37-551E-4CAE-B59F-8F8A000931AA}"/>
              </a:ext>
            </a:extLst>
          </p:cNvPr>
          <p:cNvSpPr>
            <a:spLocks noGrp="1"/>
          </p:cNvSpPr>
          <p:nvPr>
            <p:ph type="pic" sz="quarter" idx="13"/>
          </p:nvPr>
        </p:nvSpPr>
        <p:spPr/>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98652"/>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21" grpId="0" animBg="1"/>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Picture Placeholder 15">
            <a:extLst>
              <a:ext uri="{FF2B5EF4-FFF2-40B4-BE49-F238E27FC236}">
                <a16:creationId xmlns:a16="http://schemas.microsoft.com/office/drawing/2014/main" id="{4A7CD34F-6AE1-4E0A-92A8-7104F963D8C4}"/>
              </a:ext>
            </a:extLst>
          </p:cNvPr>
          <p:cNvSpPr>
            <a:spLocks noGrp="1"/>
          </p:cNvSpPr>
          <p:nvPr>
            <p:ph type="pic" sz="quarter" idx="10"/>
          </p:nvPr>
        </p:nvSpPr>
        <p:spPr/>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Picture Placeholder 29">
            <a:extLst>
              <a:ext uri="{FF2B5EF4-FFF2-40B4-BE49-F238E27FC236}">
                <a16:creationId xmlns:a16="http://schemas.microsoft.com/office/drawing/2014/main" id="{0D8C8B3B-14EC-4284-B1C7-6101A7B18D62}"/>
              </a:ext>
            </a:extLst>
          </p:cNvPr>
          <p:cNvSpPr>
            <a:spLocks noGrp="1"/>
          </p:cNvSpPr>
          <p:nvPr>
            <p:ph type="pic" sz="quarter" idx="13"/>
          </p:nvPr>
        </p:nvSpPr>
        <p:spPr/>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24878"/>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sp>
        <p:nvSpPr>
          <p:cNvPr id="28" name="Picture Placeholder 27">
            <a:extLst>
              <a:ext uri="{FF2B5EF4-FFF2-40B4-BE49-F238E27FC236}">
                <a16:creationId xmlns:a16="http://schemas.microsoft.com/office/drawing/2014/main" id="{A2DFA25C-84DC-4925-89A4-AB76550A0C90}"/>
              </a:ext>
            </a:extLst>
          </p:cNvPr>
          <p:cNvSpPr>
            <a:spLocks noGrp="1"/>
          </p:cNvSpPr>
          <p:nvPr>
            <p:ph type="pic" sz="quarter" idx="10"/>
          </p:nvPr>
        </p:nvSpPr>
        <p:spPr/>
      </p:sp>
      <p:sp>
        <p:nvSpPr>
          <p:cNvPr id="29" name="Picture Placeholder 28">
            <a:extLst>
              <a:ext uri="{FF2B5EF4-FFF2-40B4-BE49-F238E27FC236}">
                <a16:creationId xmlns:a16="http://schemas.microsoft.com/office/drawing/2014/main" id="{234F0D8E-C03C-428F-9604-517D75DBCD8F}"/>
              </a:ext>
            </a:extLst>
          </p:cNvPr>
          <p:cNvSpPr>
            <a:spLocks noGrp="1"/>
          </p:cNvSpPr>
          <p:nvPr>
            <p:ph type="pic" sz="quarter" idx="11"/>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2" grpId="0" animBg="1"/>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94F8514-3344-42EF-9D09-0998075C676F}"/>
              </a:ext>
            </a:extLst>
          </p:cNvPr>
          <p:cNvSpPr>
            <a:spLocks noGrp="1"/>
          </p:cNvSpPr>
          <p:nvPr>
            <p:ph type="pic" sz="quarter" idx="10"/>
          </p:nvPr>
        </p:nvSpPr>
        <p:spPr/>
      </p:sp>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8B508C9-BB12-4515-A3D0-8280B010BD30}"/>
              </a:ext>
            </a:extLst>
          </p:cNvPr>
          <p:cNvSpPr>
            <a:spLocks noGrp="1"/>
          </p:cNvSpPr>
          <p:nvPr>
            <p:ph type="pic" sz="quarter" idx="13"/>
          </p:nvPr>
        </p:nvSpPr>
        <p:spPr/>
      </p:sp>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0" name="Picture Placeholder 9">
            <a:extLst>
              <a:ext uri="{FF2B5EF4-FFF2-40B4-BE49-F238E27FC236}">
                <a16:creationId xmlns:a16="http://schemas.microsoft.com/office/drawing/2014/main" id="{B011D3CF-2200-469A-85ED-AFD58688E60C}"/>
              </a:ext>
            </a:extLst>
          </p:cNvPr>
          <p:cNvSpPr>
            <a:spLocks noGrp="1"/>
          </p:cNvSpPr>
          <p:nvPr>
            <p:ph type="pic" sz="quarter" idx="10"/>
          </p:nvPr>
        </p:nvSpPr>
        <p:spPr/>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1" name="Picture Placeholder 10">
            <a:extLst>
              <a:ext uri="{FF2B5EF4-FFF2-40B4-BE49-F238E27FC236}">
                <a16:creationId xmlns:a16="http://schemas.microsoft.com/office/drawing/2014/main" id="{659C88A8-445C-4106-90C8-C250D80F7A41}"/>
              </a:ext>
            </a:extLst>
          </p:cNvPr>
          <p:cNvSpPr>
            <a:spLocks noGrp="1"/>
          </p:cNvSpPr>
          <p:nvPr>
            <p:ph type="pic" sz="quarter" idx="13"/>
          </p:nvPr>
        </p:nvSpPr>
        <p:spPr/>
      </p:sp>
      <p:sp>
        <p:nvSpPr>
          <p:cNvPr id="36" name="Picture Placeholder 35">
            <a:extLst>
              <a:ext uri="{FF2B5EF4-FFF2-40B4-BE49-F238E27FC236}">
                <a16:creationId xmlns:a16="http://schemas.microsoft.com/office/drawing/2014/main" id="{B58AD97D-46DD-4F15-ADA8-71345EB1EB5B}"/>
              </a:ext>
            </a:extLst>
          </p:cNvPr>
          <p:cNvSpPr>
            <a:spLocks noGrp="1"/>
          </p:cNvSpPr>
          <p:nvPr>
            <p:ph type="pic" sz="quarter" idx="14"/>
          </p:nvPr>
        </p:nvSpPr>
        <p:spPr/>
      </p:sp>
      <p:sp>
        <p:nvSpPr>
          <p:cNvPr id="37" name="Picture Placeholder 36">
            <a:extLst>
              <a:ext uri="{FF2B5EF4-FFF2-40B4-BE49-F238E27FC236}">
                <a16:creationId xmlns:a16="http://schemas.microsoft.com/office/drawing/2014/main" id="{6F214839-9162-45E5-B38E-02DDC930981A}"/>
              </a:ext>
            </a:extLst>
          </p:cNvPr>
          <p:cNvSpPr>
            <a:spLocks noGrp="1"/>
          </p:cNvSpPr>
          <p:nvPr>
            <p:ph type="pic" sz="quarter" idx="15"/>
          </p:nvPr>
        </p:nvSpPr>
        <p:spPr/>
      </p:sp>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1EC55EE-1D28-44DE-8FE6-1CC2F7FD081B}"/>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1921250D-54B2-4F7A-A0E9-C047D91BFBDE}"/>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2DC3F3F-5F84-4CDB-A30C-12D2DD05E5CA}"/>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8C67FB5-FED3-4FD8-8C8C-AB81D1F10EF3}"/>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0A442F77-E5FC-4AA5-8131-9D60E2DEDCD7}"/>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2FD576EF-4EE4-4C6A-BFA8-405D10AAB276}"/>
              </a:ext>
            </a:extLst>
          </p:cNvPr>
          <p:cNvSpPr>
            <a:spLocks noGrp="1"/>
          </p:cNvSpPr>
          <p:nvPr>
            <p:ph type="pic" sz="quarter" idx="10"/>
          </p:nvPr>
        </p:nvSpPr>
        <p:spPr/>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animBg="1"/>
      <p:bldP spid="10" grpId="0" animBg="1"/>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7137F09-6591-48BB-880F-800DE51A6947}"/>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29EC4A64-398E-4838-9CA5-2D38406CC587}"/>
              </a:ext>
            </a:extLst>
          </p:cNvPr>
          <p:cNvSpPr>
            <a:spLocks noGrp="1"/>
          </p:cNvSpPr>
          <p:nvPr>
            <p:ph type="pic" sz="quarter" idx="10"/>
          </p:nvPr>
        </p:nvSpPr>
        <p:spPr/>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orange dark">
      <a:dk1>
        <a:srgbClr val="3F3F3F"/>
      </a:dk1>
      <a:lt1>
        <a:srgbClr val="FFFFFF"/>
      </a:lt1>
      <a:dk2>
        <a:srgbClr val="313C41"/>
      </a:dk2>
      <a:lt2>
        <a:srgbClr val="FFFFFF"/>
      </a:lt2>
      <a:accent1>
        <a:srgbClr val="FFB26F"/>
      </a:accent1>
      <a:accent2>
        <a:srgbClr val="FF8957"/>
      </a:accent2>
      <a:accent3>
        <a:srgbClr val="FF764D"/>
      </a:accent3>
      <a:accent4>
        <a:srgbClr val="F66B51"/>
      </a:accent4>
      <a:accent5>
        <a:srgbClr val="E44F3B"/>
      </a:accent5>
      <a:accent6>
        <a:srgbClr val="B7312A"/>
      </a:accent6>
      <a:hlink>
        <a:srgbClr val="0563C1"/>
      </a:hlink>
      <a:folHlink>
        <a:srgbClr val="954F72"/>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3445</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292</cp:revision>
  <dcterms:created xsi:type="dcterms:W3CDTF">2017-01-10T11:09:36Z</dcterms:created>
  <dcterms:modified xsi:type="dcterms:W3CDTF">2020-07-08T15:31:30Z</dcterms:modified>
</cp:coreProperties>
</file>