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59" d="100"/>
          <a:sy n="59" d="100"/>
        </p:scale>
        <p:origin x="96" y="653"/>
      </p:cViewPr>
      <p:guideLst>
        <p:guide orient="horz" pos="2160"/>
        <p:guide pos="3840"/>
      </p:guideLst>
    </p:cSldViewPr>
  </p:slideViewPr>
  <p:notesTextViewPr>
    <p:cViewPr>
      <p:scale>
        <a:sx n="1" d="1"/>
        <a:sy n="1" d="1"/>
      </p:scale>
      <p:origin x="0" y="0"/>
    </p:cViewPr>
  </p:notesTextViewPr>
  <p:notesViewPr>
    <p:cSldViewPr snapToGrid="0" showGuides="1">
      <p:cViewPr varScale="1">
        <p:scale>
          <a:sx n="65" d="100"/>
          <a:sy n="65" d="100"/>
        </p:scale>
        <p:origin x="1368"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61915"/>
          <a:stretch>
            <a:fillRect/>
          </a:stretch>
        </p:blipFill>
        <p:spPr>
          <a:xfrm>
            <a:off x="0" y="4246110"/>
            <a:ext cx="12192000" cy="2611890"/>
          </a:xfrm>
          <a:custGeom>
            <a:avLst/>
            <a:gdLst>
              <a:gd name="connsiteX0" fmla="*/ 0 w 12192000"/>
              <a:gd name="connsiteY0" fmla="*/ 0 h 2611890"/>
              <a:gd name="connsiteX1" fmla="*/ 11245164 w 12192000"/>
              <a:gd name="connsiteY1" fmla="*/ 0 h 2611890"/>
              <a:gd name="connsiteX2" fmla="*/ 12192000 w 12192000"/>
              <a:gd name="connsiteY2" fmla="*/ 946835 h 2611890"/>
              <a:gd name="connsiteX3" fmla="*/ 12192000 w 12192000"/>
              <a:gd name="connsiteY3" fmla="*/ 2611890 h 2611890"/>
              <a:gd name="connsiteX4" fmla="*/ 0 w 12192000"/>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611890">
                <a:moveTo>
                  <a:pt x="0" y="0"/>
                </a:moveTo>
                <a:lnTo>
                  <a:pt x="11245164" y="0"/>
                </a:lnTo>
                <a:lnTo>
                  <a:pt x="12192000" y="946835"/>
                </a:lnTo>
                <a:lnTo>
                  <a:pt x="12192000"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2802" t="4545" r="19531" b="4545"/>
          <a:stretch>
            <a:fillRect/>
          </a:stretch>
        </p:blipFill>
        <p:spPr>
          <a:xfrm>
            <a:off x="341675" y="311728"/>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828" t="4545" r="3828" b="4545"/>
          <a:stretch>
            <a:fillRect/>
          </a:stretch>
        </p:blipFill>
        <p:spPr>
          <a:xfrm>
            <a:off x="6562726" y="311728"/>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t="50000" r="50000"/>
          <a:stretch>
            <a:fillRect/>
          </a:stretch>
        </p:blipFill>
        <p:spPr>
          <a:xfrm>
            <a:off x="0" y="3429000"/>
            <a:ext cx="6096000" cy="3429000"/>
          </a:xfrm>
          <a:custGeom>
            <a:avLst/>
            <a:gdLst>
              <a:gd name="connsiteX0" fmla="*/ 0 w 6096000"/>
              <a:gd name="connsiteY0" fmla="*/ 0 h 3429000"/>
              <a:gd name="connsiteX1" fmla="*/ 4876801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1" y="0"/>
                </a:lnTo>
                <a:lnTo>
                  <a:pt x="6096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r="50000" b="50000"/>
          <a:stretch>
            <a:fillRect/>
          </a:stretch>
        </p:blipFill>
        <p:spPr>
          <a:xfrm>
            <a:off x="0" y="0"/>
            <a:ext cx="6096000" cy="3429000"/>
          </a:xfrm>
          <a:custGeom>
            <a:avLst/>
            <a:gdLst>
              <a:gd name="connsiteX0" fmla="*/ 0 w 6096000"/>
              <a:gd name="connsiteY0" fmla="*/ 0 h 3429000"/>
              <a:gd name="connsiteX1" fmla="*/ 6096000 w 6096000"/>
              <a:gd name="connsiteY1" fmla="*/ 0 h 3429000"/>
              <a:gd name="connsiteX2" fmla="*/ 4876801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1" y="3429000"/>
                </a:lnTo>
                <a:lnTo>
                  <a:pt x="0" y="3429000"/>
                </a:lnTo>
                <a:close/>
              </a:path>
            </a:pathLst>
          </a:custGeom>
        </p:spPr>
      </p:pic>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5122" t="61784" r="2017" b="2779"/>
          <a:stretch>
            <a:fillRect/>
          </a:stretch>
        </p:blipFill>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45122" t="25258" r="2017" b="39306"/>
          <a:stretch>
            <a:fillRect/>
          </a:stretch>
        </p:blipFill>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2017" t="61784" r="45122" b="2779"/>
          <a:stretch>
            <a:fillRect/>
          </a:stretch>
        </p:blipFill>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2086" t="25258" r="45052" b="39306"/>
          <a:stretch>
            <a:fillRect/>
          </a:stretch>
        </p:blipFill>
        <p:spPr>
          <a:xfrm>
            <a:off x="254347" y="1732192"/>
            <a:ext cx="6444854" cy="2430232"/>
          </a:xfrm>
          <a:custGeom>
            <a:avLst/>
            <a:gdLst>
              <a:gd name="connsiteX0" fmla="*/ 0 w 6444854"/>
              <a:gd name="connsiteY0" fmla="*/ 0 h 2430232"/>
              <a:gd name="connsiteX1" fmla="*/ 6444854 w 6444854"/>
              <a:gd name="connsiteY1" fmla="*/ 0 h 2430232"/>
              <a:gd name="connsiteX2" fmla="*/ 515588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4"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dirty="0"/>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19531" t="4545" r="2802" b="4545"/>
          <a:stretch>
            <a:fillRect/>
          </a:stretch>
        </p:blipFill>
        <p:spPr>
          <a:xfrm>
            <a:off x="2381252" y="311728"/>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rcRect l="32292" t="4545" r="3088" b="4545"/>
          <a:stretch>
            <a:fillRect/>
          </a:stretch>
        </p:blipFill>
        <p:spPr>
          <a:xfrm>
            <a:off x="3937076" y="311728"/>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p:spPr>
      </p:pic>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2373" t="56667" r="42292" b="3620"/>
          <a:stretch>
            <a:fillRect/>
          </a:stretch>
        </p:blipFill>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60000" t="4353" r="2292" b="4353"/>
          <a:stretch>
            <a:fillRect/>
          </a:stretch>
        </p:blipFill>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4508" t="6667" r="47031" b="6667"/>
          <a:stretch>
            <a:fillRect/>
          </a:stretch>
        </p:blipFill>
        <p:spPr>
          <a:xfrm>
            <a:off x="549630" y="457201"/>
            <a:ext cx="5908320" cy="5943598"/>
          </a:xfrm>
          <a:custGeom>
            <a:avLst/>
            <a:gdLst>
              <a:gd name="connsiteX0" fmla="*/ 0 w 5908320"/>
              <a:gd name="connsiteY0" fmla="*/ 0 h 5943598"/>
              <a:gd name="connsiteX1" fmla="*/ 4993921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1" y="0"/>
                </a:lnTo>
                <a:lnTo>
                  <a:pt x="5908320" y="914400"/>
                </a:lnTo>
                <a:lnTo>
                  <a:pt x="590832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7396" b="15783"/>
          <a:stretch>
            <a:fillRect/>
          </a:stretch>
        </p:blipFill>
        <p:spPr>
          <a:xfrm>
            <a:off x="5778502" y="1"/>
            <a:ext cx="6413498" cy="5775599"/>
          </a:xfrm>
          <a:custGeom>
            <a:avLst/>
            <a:gdLst>
              <a:gd name="connsiteX0" fmla="*/ 0 w 6413498"/>
              <a:gd name="connsiteY0" fmla="*/ 0 h 5775599"/>
              <a:gd name="connsiteX1" fmla="*/ 6413498 w 6413498"/>
              <a:gd name="connsiteY1" fmla="*/ 0 h 5775599"/>
              <a:gd name="connsiteX2" fmla="*/ 6413498 w 6413498"/>
              <a:gd name="connsiteY2" fmla="*/ 5775599 h 5775599"/>
              <a:gd name="connsiteX3" fmla="*/ 914400 w 6413498"/>
              <a:gd name="connsiteY3" fmla="*/ 5775599 h 5775599"/>
              <a:gd name="connsiteX4" fmla="*/ 0 w 6413498"/>
              <a:gd name="connsiteY4" fmla="*/ 4861199 h 5775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75599">
                <a:moveTo>
                  <a:pt x="0" y="0"/>
                </a:moveTo>
                <a:lnTo>
                  <a:pt x="6413498" y="0"/>
                </a:lnTo>
                <a:lnTo>
                  <a:pt x="6413498" y="5775599"/>
                </a:lnTo>
                <a:lnTo>
                  <a:pt x="914400" y="5775599"/>
                </a:lnTo>
                <a:lnTo>
                  <a:pt x="0" y="4861199"/>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76383" t="17613" r="4310" b="8784"/>
          <a:stretch>
            <a:fillRect/>
          </a:stretch>
        </p:blipFill>
        <p:spPr>
          <a:xfrm>
            <a:off x="9312615" y="1207877"/>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52872" t="16502" r="27820" b="9895"/>
          <a:stretch>
            <a:fillRect/>
          </a:stretch>
        </p:blipFill>
        <p:spPr>
          <a:xfrm>
            <a:off x="6446201" y="1131678"/>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089863" y="903508"/>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937418" y="903508"/>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0075" r="4508"/>
          <a:stretch>
            <a:fillRect/>
          </a:stretch>
        </p:blipFill>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5000" b="25000"/>
          <a:stretch>
            <a:fillRect/>
          </a:stretch>
        </p:blipFill>
        <p:spPr/>
      </p:pic>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pic>
        <p:nvPicPr>
          <p:cNvPr id="4" name="Picture Placeholder 3"/>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5896" r="5896"/>
          <a:stretch>
            <a:fillRect/>
          </a:stretch>
        </p:blipFill>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821" r="26821"/>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pic>
        <p:nvPicPr>
          <p:cNvPr id="8" name="Picture Placeholder 7"/>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9" name="Picture Placeholder 8"/>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10" name="Picture Placeholder 9"/>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16" r="21916"/>
          <a:stretch>
            <a:fillRect/>
          </a:stretch>
        </p:blipFill>
        <p:spPr/>
      </p:pic>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44" r="54583"/>
          <a:stretch>
            <a:fillRect/>
          </a:stretch>
        </p:blipFill>
        <p:spPr>
          <a:xfrm>
            <a:off x="0" y="3016"/>
            <a:ext cx="5537200" cy="6854985"/>
          </a:xfrm>
          <a:custGeom>
            <a:avLst/>
            <a:gdLst>
              <a:gd name="connsiteX0" fmla="*/ 0 w 5537200"/>
              <a:gd name="connsiteY0" fmla="*/ 0 h 6854985"/>
              <a:gd name="connsiteX1" fmla="*/ 4625815 w 5537200"/>
              <a:gd name="connsiteY1" fmla="*/ 0 h 6854985"/>
              <a:gd name="connsiteX2" fmla="*/ 5537200 w 5537200"/>
              <a:gd name="connsiteY2" fmla="*/ 911385 h 6854985"/>
              <a:gd name="connsiteX3" fmla="*/ 5537200 w 5537200"/>
              <a:gd name="connsiteY3" fmla="*/ 6854985 h 6854985"/>
              <a:gd name="connsiteX4" fmla="*/ 0 w 5537200"/>
              <a:gd name="connsiteY4" fmla="*/ 6854985 h 685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4985">
                <a:moveTo>
                  <a:pt x="0" y="0"/>
                </a:moveTo>
                <a:lnTo>
                  <a:pt x="4625815" y="0"/>
                </a:lnTo>
                <a:lnTo>
                  <a:pt x="5537200" y="911385"/>
                </a:lnTo>
                <a:lnTo>
                  <a:pt x="5537200" y="6854985"/>
                </a:lnTo>
                <a:lnTo>
                  <a:pt x="0" y="6854985"/>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3228" t="2783" r="5467" b="58793"/>
          <a:stretch>
            <a:fillRect/>
          </a:stretch>
        </p:blipFill>
        <p:spPr>
          <a:xfrm>
            <a:off x="0" y="0"/>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171"/>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2708" t="4815" r="2708" b="4815"/>
          <a:stretch>
            <a:fillRect/>
          </a:stretch>
        </p:blipFill>
        <p:spPr>
          <a:xfrm>
            <a:off x="330205" y="330204"/>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5" y="330205"/>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dirty="0">
                <a:solidFill>
                  <a:schemeClr val="bg1"/>
                </a:solidFill>
                <a:latin typeface="+mj-lt"/>
              </a:rPr>
              <a:t>Business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Opportunities</a:t>
            </a:r>
          </a:p>
          <a:p>
            <a:r>
              <a:rPr lang="en-US" sz="5400" b="1" dirty="0">
                <a:solidFill>
                  <a:schemeClr val="bg1"/>
                </a:solidFill>
                <a:latin typeface="+mj-lt"/>
              </a:rPr>
              <a:t>Are Like </a:t>
            </a:r>
            <a:r>
              <a:rPr lang="en-US" sz="5400" b="1" dirty="0">
                <a:gradFill>
                  <a:gsLst>
                    <a:gs pos="0">
                      <a:schemeClr val="accent1"/>
                    </a:gs>
                    <a:gs pos="100000">
                      <a:schemeClr val="accent2"/>
                    </a:gs>
                  </a:gsLst>
                  <a:lin ang="5400000" scaled="1"/>
                </a:gradFill>
                <a:latin typeface="+mj-lt"/>
              </a:rPr>
              <a:t>Buses</a:t>
            </a:r>
            <a:r>
              <a:rPr lang="en-US" sz="5400" b="1" dirty="0">
                <a:solidFill>
                  <a:schemeClr val="bg2"/>
                </a:solidFill>
                <a:latin typeface="+mj-lt"/>
              </a:rPr>
              <a:t>, </a:t>
            </a:r>
          </a:p>
          <a:p>
            <a:r>
              <a:rPr lang="en-US" sz="5400" b="1" dirty="0">
                <a:solidFill>
                  <a:schemeClr val="bg1"/>
                </a:solidFill>
                <a:latin typeface="+mj-lt"/>
              </a:rPr>
              <a:t>There’s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Always</a:t>
            </a:r>
            <a:r>
              <a:rPr lang="en-US" sz="5400" b="1" dirty="0">
                <a:solidFill>
                  <a:schemeClr val="bg2"/>
                </a:solidFill>
                <a:latin typeface="+mj-lt"/>
              </a:rPr>
              <a:t> </a:t>
            </a:r>
          </a:p>
          <a:p>
            <a:r>
              <a:rPr lang="en-US" sz="5400" b="1" dirty="0">
                <a:solidFill>
                  <a:schemeClr val="bg1"/>
                </a:solidFill>
                <a:latin typeface="+mj-lt"/>
              </a:rPr>
              <a:t>Another One </a:t>
            </a:r>
            <a:r>
              <a:rPr lang="en-US" sz="5400" b="1" dirty="0">
                <a:gradFill>
                  <a:gsLst>
                    <a:gs pos="0">
                      <a:schemeClr val="accent1"/>
                    </a:gs>
                    <a:gs pos="100000">
                      <a:schemeClr val="accent2"/>
                    </a:gs>
                  </a:gsLst>
                  <a:lin ang="5400000" scaled="1"/>
                </a:gradFill>
                <a:latin typeface="+mj-lt"/>
              </a:rPr>
              <a:t>Coming</a:t>
            </a:r>
            <a:r>
              <a:rPr lang="en-US" sz="5400" b="1" dirty="0">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rcRect r="54583"/>
          <a:stretch>
            <a:fillRect/>
          </a:stretch>
        </p:blipFill>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4909" t="25814" r="3008" b="4537"/>
          <a:stretch>
            <a:fillRect/>
          </a:stretch>
        </p:blipFill>
        <p:spPr>
          <a:xfrm>
            <a:off x="5475290" y="1770292"/>
            <a:ext cx="6349999" cy="4776560"/>
          </a:xfrm>
          <a:custGeom>
            <a:avLst/>
            <a:gdLst>
              <a:gd name="connsiteX0" fmla="*/ 0 w 6349999"/>
              <a:gd name="connsiteY0" fmla="*/ 0 h 4776560"/>
              <a:gd name="connsiteX1" fmla="*/ 6349999 w 6349999"/>
              <a:gd name="connsiteY1" fmla="*/ 0 h 4776560"/>
              <a:gd name="connsiteX2" fmla="*/ 6349999 w 6349999"/>
              <a:gd name="connsiteY2" fmla="*/ 4776560 h 4776560"/>
              <a:gd name="connsiteX3" fmla="*/ 1269999 w 6349999"/>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49999" h="4776560">
                <a:moveTo>
                  <a:pt x="0" y="0"/>
                </a:moveTo>
                <a:lnTo>
                  <a:pt x="6349999" y="0"/>
                </a:lnTo>
                <a:lnTo>
                  <a:pt x="6349999" y="4776560"/>
                </a:lnTo>
                <a:lnTo>
                  <a:pt x="1269999"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2409" t="25814" r="45508" b="4537"/>
          <a:stretch>
            <a:fillRect/>
          </a:stretch>
        </p:blipFill>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6"/>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5"/>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000"/>
          <a:stretch>
            <a:fillRect/>
          </a:stretch>
        </p:blipFill>
        <p:spPr>
          <a:xfrm>
            <a:off x="6096000" y="1"/>
            <a:ext cx="6096000" cy="6857999"/>
          </a:xfrm>
          <a:custGeom>
            <a:avLst/>
            <a:gdLst>
              <a:gd name="connsiteX0" fmla="*/ 899514 w 6096000"/>
              <a:gd name="connsiteY0" fmla="*/ 0 h 6857999"/>
              <a:gd name="connsiteX1" fmla="*/ 6096000 w 6096000"/>
              <a:gd name="connsiteY1" fmla="*/ 0 h 6857999"/>
              <a:gd name="connsiteX2" fmla="*/ 6096000 w 6096000"/>
              <a:gd name="connsiteY2" fmla="*/ 6857999 h 6857999"/>
              <a:gd name="connsiteX3" fmla="*/ 0 w 6096000"/>
              <a:gd name="connsiteY3" fmla="*/ 6857999 h 6857999"/>
              <a:gd name="connsiteX4" fmla="*/ 0 w 6096000"/>
              <a:gd name="connsiteY4" fmla="*/ 899514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57999">
                <a:moveTo>
                  <a:pt x="899514" y="0"/>
                </a:moveTo>
                <a:lnTo>
                  <a:pt x="6096000" y="0"/>
                </a:lnTo>
                <a:lnTo>
                  <a:pt x="6096000" y="6857999"/>
                </a:lnTo>
                <a:lnTo>
                  <a:pt x="0" y="6857999"/>
                </a:lnTo>
                <a:lnTo>
                  <a:pt x="0" y="899514"/>
                </a:lnTo>
                <a:close/>
              </a:path>
            </a:pathLst>
          </a:custGeom>
        </p:spPr>
      </p:pic>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green dark">
      <a:dk1>
        <a:srgbClr val="FFFFFF"/>
      </a:dk1>
      <a:lt1>
        <a:srgbClr val="313131"/>
      </a:lt1>
      <a:dk2>
        <a:srgbClr val="464646"/>
      </a:dk2>
      <a:lt2>
        <a:srgbClr val="FFFFFF"/>
      </a:lt2>
      <a:accent1>
        <a:srgbClr val="00A6AD"/>
      </a:accent1>
      <a:accent2>
        <a:srgbClr val="00C8A2"/>
      </a:accent2>
      <a:accent3>
        <a:srgbClr val="0096A2"/>
      </a:accent3>
      <a:accent4>
        <a:srgbClr val="00BE84"/>
      </a:accent4>
      <a:accent5>
        <a:srgbClr val="007A80"/>
      </a:accent5>
      <a:accent6>
        <a:srgbClr val="006570"/>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3435</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300</cp:revision>
  <dcterms:created xsi:type="dcterms:W3CDTF">2017-01-10T11:09:36Z</dcterms:created>
  <dcterms:modified xsi:type="dcterms:W3CDTF">2020-07-08T15:56:38Z</dcterms:modified>
</cp:coreProperties>
</file>