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p:scale>
          <a:sx n="50" d="100"/>
          <a:sy n="50" d="100"/>
        </p:scale>
        <p:origin x="898" y="835"/>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61752" r="14872" b="3452"/>
          <a:stretch>
            <a:fillRect/>
          </a:stretch>
        </p:blipFill>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18525" t="9337" r="28256" b="7604"/>
          <a:stretch>
            <a:fillRect/>
          </a:stretch>
        </p:blipFill>
        <p:spPr>
          <a:xfrm>
            <a:off x="256256" y="311729"/>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489" t="9337" r="17495" b="7604"/>
          <a:stretch>
            <a:fillRect/>
          </a:stretch>
        </p:blipFill>
        <p:spPr>
          <a:xfrm>
            <a:off x="4922044" y="311729"/>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6604" t="50866" r="49134" b="3452"/>
          <a:stretch>
            <a:fillRect/>
          </a:stretch>
        </p:blipFill>
        <p:spPr>
          <a:xfrm>
            <a:off x="0" y="3429000"/>
            <a:ext cx="4572000" cy="3429000"/>
          </a:xfrm>
          <a:custGeom>
            <a:avLst/>
            <a:gdLst>
              <a:gd name="connsiteX0" fmla="*/ 0 w 4572000"/>
              <a:gd name="connsiteY0" fmla="*/ 0 h 3429000"/>
              <a:gd name="connsiteX1" fmla="*/ 3657600 w 4572000"/>
              <a:gd name="connsiteY1" fmla="*/ 0 h 3429000"/>
              <a:gd name="connsiteX2" fmla="*/ 45720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3657600" y="0"/>
                </a:lnTo>
                <a:lnTo>
                  <a:pt x="4572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l="16604" t="5184" r="49134" b="49134"/>
          <a:stretch>
            <a:fillRect/>
          </a:stretch>
        </p:blipFill>
        <p:spPr>
          <a:xfrm>
            <a:off x="0" y="0"/>
            <a:ext cx="4572000" cy="3429000"/>
          </a:xfrm>
          <a:custGeom>
            <a:avLst/>
            <a:gdLst>
              <a:gd name="connsiteX0" fmla="*/ 0 w 4572000"/>
              <a:gd name="connsiteY0" fmla="*/ 0 h 3429000"/>
              <a:gd name="connsiteX1" fmla="*/ 4572000 w 4572000"/>
              <a:gd name="connsiteY1" fmla="*/ 0 h 3429000"/>
              <a:gd name="connsiteX2" fmla="*/ 36576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4572000" y="0"/>
                </a:lnTo>
                <a:lnTo>
                  <a:pt x="3657600" y="3429000"/>
                </a:lnTo>
                <a:lnTo>
                  <a:pt x="0" y="3429000"/>
                </a:lnTo>
                <a:close/>
              </a:path>
            </a:pathLst>
          </a:custGeom>
        </p:spPr>
      </p:pic>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7523" t="61633" r="16254" b="5991"/>
          <a:stretch>
            <a:fillRect/>
          </a:stretch>
        </p:blipFill>
        <p:spPr>
          <a:xfrm>
            <a:off x="4125924" y="4237151"/>
            <a:ext cx="4833641" cy="2430232"/>
          </a:xfrm>
          <a:custGeom>
            <a:avLst/>
            <a:gdLst>
              <a:gd name="connsiteX0" fmla="*/ 0 w 4833641"/>
              <a:gd name="connsiteY0" fmla="*/ 0 h 2430232"/>
              <a:gd name="connsiteX1" fmla="*/ 4833641 w 4833641"/>
              <a:gd name="connsiteY1" fmla="*/ 0 h 2430232"/>
              <a:gd name="connsiteX2" fmla="*/ 4833641 w 4833641"/>
              <a:gd name="connsiteY2" fmla="*/ 2430232 h 2430232"/>
              <a:gd name="connsiteX3" fmla="*/ 966729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4833641" y="2430232"/>
                </a:lnTo>
                <a:lnTo>
                  <a:pt x="966729"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17987" t="61633" r="45791" b="5991"/>
          <a:stretch>
            <a:fillRect/>
          </a:stretch>
        </p:blipFill>
        <p:spPr>
          <a:xfrm>
            <a:off x="184435" y="4237152"/>
            <a:ext cx="4833641" cy="2430232"/>
          </a:xfrm>
          <a:custGeom>
            <a:avLst/>
            <a:gdLst>
              <a:gd name="connsiteX0" fmla="*/ 0 w 4833641"/>
              <a:gd name="connsiteY0" fmla="*/ 0 h 2430232"/>
              <a:gd name="connsiteX1" fmla="*/ 3866914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3866914" y="0"/>
                </a:lnTo>
                <a:lnTo>
                  <a:pt x="4833641"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47523" t="28261" r="16254" b="39363"/>
          <a:stretch>
            <a:fillRect/>
          </a:stretch>
        </p:blipFill>
        <p:spPr>
          <a:xfrm>
            <a:off x="4125924" y="1732192"/>
            <a:ext cx="4833641" cy="2430232"/>
          </a:xfrm>
          <a:custGeom>
            <a:avLst/>
            <a:gdLst>
              <a:gd name="connsiteX0" fmla="*/ 966729 w 4833641"/>
              <a:gd name="connsiteY0" fmla="*/ 0 h 2430232"/>
              <a:gd name="connsiteX1" fmla="*/ 4833641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966729" y="0"/>
                </a:moveTo>
                <a:lnTo>
                  <a:pt x="4833641" y="0"/>
                </a:lnTo>
                <a:lnTo>
                  <a:pt x="4833641"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8034" t="28261" r="45744" b="39363"/>
          <a:stretch>
            <a:fillRect/>
          </a:stretch>
        </p:blipFill>
        <p:spPr>
          <a:xfrm>
            <a:off x="190760" y="1732192"/>
            <a:ext cx="4833641" cy="2430232"/>
          </a:xfrm>
          <a:custGeom>
            <a:avLst/>
            <a:gdLst>
              <a:gd name="connsiteX0" fmla="*/ 0 w 4833641"/>
              <a:gd name="connsiteY0" fmla="*/ 0 h 2430232"/>
              <a:gd name="connsiteX1" fmla="*/ 4833641 w 4833641"/>
              <a:gd name="connsiteY1" fmla="*/ 0 h 2430232"/>
              <a:gd name="connsiteX2" fmla="*/ 3866913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3866913"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29988" t="9337" r="16792" b="7604"/>
          <a:stretch>
            <a:fillRect/>
          </a:stretch>
        </p:blipFill>
        <p:spPr>
          <a:xfrm>
            <a:off x="1785939" y="311729"/>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38732" t="9337" r="16988" b="7605"/>
          <a:stretch>
            <a:fillRect/>
          </a:stretch>
        </p:blipFill>
        <p:spPr>
          <a:xfrm>
            <a:off x="2952807" y="311728"/>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p:spPr>
      </p:pic>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8230" t="56957" r="43852" b="6759"/>
          <a:stretch>
            <a:fillRect/>
          </a:stretch>
        </p:blipFill>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57718" t="9161" r="16443" b="7429"/>
          <a:stretch>
            <a:fillRect/>
          </a:stretch>
        </p:blipFill>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60917"/>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19694" t="11275" r="47100" b="9543"/>
          <a:stretch>
            <a:fillRect/>
          </a:stretch>
        </p:blipFill>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9082" t="5078" r="14872" b="17872"/>
          <a:stretch>
            <a:fillRect/>
          </a:stretch>
        </p:blipFill>
        <p:spPr>
          <a:xfrm>
            <a:off x="4333876" y="9527"/>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5354"/>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52834" t="28702" r="33936" b="20794"/>
          <a:stretch>
            <a:fillRect/>
          </a:stretch>
        </p:blipFill>
        <p:spPr>
          <a:xfrm>
            <a:off x="4834651"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68945" t="29717" r="17825" b="19779"/>
          <a:stretch>
            <a:fillRect/>
          </a:stretch>
        </p:blipFill>
        <p:spPr>
          <a:xfrm>
            <a:off x="6984462"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4007" t="5184" r="14872" b="3452"/>
          <a:stretch>
            <a:fillRect/>
          </a:stretch>
        </p:blipFill>
        <p:spPr>
          <a:xfrm>
            <a:off x="4991100" y="0"/>
            <a:ext cx="4152900" cy="6858000"/>
          </a:xfrm>
          <a:custGeom>
            <a:avLst/>
            <a:gdLst>
              <a:gd name="connsiteX0" fmla="*/ 676275 w 4152900"/>
              <a:gd name="connsiteY0" fmla="*/ 0 h 6858000"/>
              <a:gd name="connsiteX1" fmla="*/ 4152900 w 4152900"/>
              <a:gd name="connsiteY1" fmla="*/ 0 h 6858000"/>
              <a:gd name="connsiteX2" fmla="*/ 4152900 w 4152900"/>
              <a:gd name="connsiteY2" fmla="*/ 6858000 h 6858000"/>
              <a:gd name="connsiteX3" fmla="*/ 0 w 4152900"/>
              <a:gd name="connsiteY3" fmla="*/ 6858000 h 6858000"/>
              <a:gd name="connsiteX4" fmla="*/ 0 w 41529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676275" y="0"/>
                </a:moveTo>
                <a:lnTo>
                  <a:pt x="4152900" y="0"/>
                </a:lnTo>
                <a:lnTo>
                  <a:pt x="41529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667" b="16667"/>
          <a:stretch>
            <a:fillRect/>
          </a:stretch>
        </p:blipFill>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pic>
        <p:nvPicPr>
          <p:cNvPr id="2" name="Picture Placeholder 1"/>
          <p:cNvPicPr>
            <a:picLocks noGrp="1" noChangeAspect="1"/>
          </p:cNvPicPr>
          <p:nvPr>
            <p:ph type="pic" sz="quarter" idx="10"/>
          </p:nvPr>
        </p:nvPicPr>
        <p:blipFill>
          <a:blip r:embed="rId2" cstate="hqprint">
            <a:extLst>
              <a:ext uri="{28A0092B-C50C-407E-A947-70E740481C1C}">
                <a14:useLocalDpi xmlns:a14="http://schemas.microsoft.com/office/drawing/2010/main" val="0"/>
              </a:ext>
            </a:extLst>
          </a:blip>
          <a:srcRect l="6008" r="6008"/>
          <a:stretch>
            <a:fillRect/>
          </a:stretch>
        </p:blipFill>
        <p:spPr/>
      </p:pic>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2616" r="32616"/>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pic>
        <p:nvPicPr>
          <p:cNvPr id="5" name="Picture Placeholder 4"/>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6" name="Picture Placeholder 5"/>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7" name="Picture Placeholder 6"/>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30" r="21930"/>
          <a:stretch>
            <a:fillRect/>
          </a:stretch>
        </p:blipFill>
        <p:spPr/>
      </p:pic>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5224" r="52275" b="3411"/>
          <a:stretch>
            <a:fillRect/>
          </a:stretch>
        </p:blipFill>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16604" t="5184" r="14872" b="56367"/>
          <a:stretch>
            <a:fillRect/>
          </a:stretch>
        </p:blipFill>
        <p:spPr>
          <a:xfrm>
            <a:off x="0" y="3"/>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18460" t="9583" r="16728" b="7851"/>
          <a:stretch>
            <a:fillRect/>
          </a:stretch>
        </p:blipFill>
        <p:spPr>
          <a:xfrm>
            <a:off x="247653" y="330205"/>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rcRect l="16604" t="5184" r="52275" b="3452"/>
          <a:stretch>
            <a:fillRect/>
          </a:stretch>
        </p:blipFill>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7378" t="28768" r="16933" b="7597"/>
          <a:stretch>
            <a:fillRect/>
          </a:stretch>
        </p:blipFill>
        <p:spPr>
          <a:xfrm>
            <a:off x="4106466" y="1770292"/>
            <a:ext cx="4762500" cy="4776560"/>
          </a:xfrm>
          <a:custGeom>
            <a:avLst/>
            <a:gdLst>
              <a:gd name="connsiteX0" fmla="*/ 0 w 4762500"/>
              <a:gd name="connsiteY0" fmla="*/ 0 h 4776560"/>
              <a:gd name="connsiteX1" fmla="*/ 4762500 w 4762500"/>
              <a:gd name="connsiteY1" fmla="*/ 0 h 4776560"/>
              <a:gd name="connsiteX2" fmla="*/ 4762500 w 4762500"/>
              <a:gd name="connsiteY2" fmla="*/ 4776560 h 4776560"/>
              <a:gd name="connsiteX3" fmla="*/ 95250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4762500" y="0"/>
                </a:lnTo>
                <a:lnTo>
                  <a:pt x="4762500" y="4776560"/>
                </a:lnTo>
                <a:lnTo>
                  <a:pt x="952500"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18255" t="28768" r="46056" b="7597"/>
          <a:stretch>
            <a:fillRect/>
          </a:stretch>
        </p:blipFill>
        <p:spPr>
          <a:xfrm>
            <a:off x="220266" y="1770293"/>
            <a:ext cx="4762500" cy="4776560"/>
          </a:xfrm>
          <a:custGeom>
            <a:avLst/>
            <a:gdLst>
              <a:gd name="connsiteX0" fmla="*/ 0 w 4762500"/>
              <a:gd name="connsiteY0" fmla="*/ 0 h 4776560"/>
              <a:gd name="connsiteX1" fmla="*/ 3810000 w 4762500"/>
              <a:gd name="connsiteY1" fmla="*/ 0 h 4776560"/>
              <a:gd name="connsiteX2" fmla="*/ 4762500 w 4762500"/>
              <a:gd name="connsiteY2" fmla="*/ 4776560 h 4776560"/>
              <a:gd name="connsiteX3" fmla="*/ 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3810000" y="0"/>
                </a:lnTo>
                <a:lnTo>
                  <a:pt x="47625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866" t="5121" r="14872" b="3452"/>
          <a:stretch>
            <a:fillRect/>
          </a:stretch>
        </p:blipFill>
        <p:spPr>
          <a:xfrm>
            <a:off x="4572000" y="-4733"/>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p:spPr>
      </p:pic>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orange dark">
      <a:dk1>
        <a:srgbClr val="FFFFFF"/>
      </a:dk1>
      <a:lt1>
        <a:srgbClr val="3F3F3F"/>
      </a:lt1>
      <a:dk2>
        <a:srgbClr val="313C41"/>
      </a:dk2>
      <a:lt2>
        <a:srgbClr val="FFFFFF"/>
      </a:lt2>
      <a:accent1>
        <a:srgbClr val="FFB26F"/>
      </a:accent1>
      <a:accent2>
        <a:srgbClr val="FF8957"/>
      </a:accent2>
      <a:accent3>
        <a:srgbClr val="FF764D"/>
      </a:accent3>
      <a:accent4>
        <a:srgbClr val="F66B51"/>
      </a:accent4>
      <a:accent5>
        <a:srgbClr val="E44F3B"/>
      </a:accent5>
      <a:accent6>
        <a:srgbClr val="B7312A"/>
      </a:accent6>
      <a:hlink>
        <a:srgbClr val="0563C1"/>
      </a:hlink>
      <a:folHlink>
        <a:srgbClr val="954F72"/>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3456</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302</cp:revision>
  <dcterms:created xsi:type="dcterms:W3CDTF">2017-01-10T11:09:36Z</dcterms:created>
  <dcterms:modified xsi:type="dcterms:W3CDTF">2020-07-08T16:09:46Z</dcterms:modified>
</cp:coreProperties>
</file>