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88" d="100"/>
          <a:sy n="88" d="100"/>
        </p:scale>
        <p:origin x="499" y="62"/>
      </p:cViewPr>
      <p:guideLst>
        <p:guide orient="horz" pos="2160"/>
        <p:guide pos="3840"/>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7" name="Picture Placeholder 16">
            <a:extLst>
              <a:ext uri="{FF2B5EF4-FFF2-40B4-BE49-F238E27FC236}">
                <a16:creationId xmlns:a16="http://schemas.microsoft.com/office/drawing/2014/main" id="{8D3FF3D9-1117-4FE6-8091-48C157796694}"/>
              </a:ext>
            </a:extLst>
          </p:cNvPr>
          <p:cNvSpPr>
            <a:spLocks noGrp="1"/>
          </p:cNvSpPr>
          <p:nvPr>
            <p:ph type="pic" sz="quarter" idx="10"/>
          </p:nvPr>
        </p:nvSpPr>
        <p:spPr>
          <a:xfrm>
            <a:off x="-2" y="4246110"/>
            <a:ext cx="12192002" cy="2611890"/>
          </a:xfrm>
          <a:custGeom>
            <a:avLst/>
            <a:gdLst>
              <a:gd name="connsiteX0" fmla="*/ 0 w 12192002"/>
              <a:gd name="connsiteY0" fmla="*/ 0 h 2611890"/>
              <a:gd name="connsiteX1" fmla="*/ 11245166 w 12192002"/>
              <a:gd name="connsiteY1" fmla="*/ 0 h 2611890"/>
              <a:gd name="connsiteX2" fmla="*/ 12192002 w 12192002"/>
              <a:gd name="connsiteY2" fmla="*/ 946835 h 2611890"/>
              <a:gd name="connsiteX3" fmla="*/ 12192002 w 12192002"/>
              <a:gd name="connsiteY3" fmla="*/ 2611890 h 2611890"/>
              <a:gd name="connsiteX4" fmla="*/ 0 w 12192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611890">
                <a:moveTo>
                  <a:pt x="0" y="0"/>
                </a:moveTo>
                <a:lnTo>
                  <a:pt x="11245166" y="0"/>
                </a:lnTo>
                <a:lnTo>
                  <a:pt x="12192002" y="946835"/>
                </a:lnTo>
                <a:lnTo>
                  <a:pt x="12192002" y="2611890"/>
                </a:lnTo>
                <a:lnTo>
                  <a:pt x="0" y="261189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3C56AF9-A4C8-4F9C-BC62-FB62055B87CD}"/>
              </a:ext>
            </a:extLst>
          </p:cNvPr>
          <p:cNvSpPr>
            <a:spLocks noGrp="1"/>
          </p:cNvSpPr>
          <p:nvPr>
            <p:ph type="pic" sz="quarter" idx="10"/>
          </p:nvPr>
        </p:nvSpPr>
        <p:spPr>
          <a:xfrm>
            <a:off x="341674" y="311727"/>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Picture Placeholder 10">
            <a:extLst>
              <a:ext uri="{FF2B5EF4-FFF2-40B4-BE49-F238E27FC236}">
                <a16:creationId xmlns:a16="http://schemas.microsoft.com/office/drawing/2014/main" id="{5206F408-B9B9-450F-A4B0-DA9D28C4D910}"/>
              </a:ext>
            </a:extLst>
          </p:cNvPr>
          <p:cNvSpPr>
            <a:spLocks noGrp="1"/>
          </p:cNvSpPr>
          <p:nvPr>
            <p:ph type="pic" sz="quarter" idx="10"/>
          </p:nvPr>
        </p:nvSpPr>
        <p:spPr>
          <a:xfrm>
            <a:off x="6562725" y="311727"/>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1" name="Picture Placeholder 40">
            <a:extLst>
              <a:ext uri="{FF2B5EF4-FFF2-40B4-BE49-F238E27FC236}">
                <a16:creationId xmlns:a16="http://schemas.microsoft.com/office/drawing/2014/main" id="{E9D44D6D-19E1-40DF-87BA-4874B056BBF9}"/>
              </a:ext>
            </a:extLst>
          </p:cNvPr>
          <p:cNvSpPr>
            <a:spLocks noGrp="1"/>
          </p:cNvSpPr>
          <p:nvPr>
            <p:ph type="pic" sz="quarter" idx="13"/>
          </p:nvPr>
        </p:nvSpPr>
        <p:spPr>
          <a:xfrm>
            <a:off x="0" y="3429000"/>
            <a:ext cx="6096000" cy="3429000"/>
          </a:xfrm>
          <a:custGeom>
            <a:avLst/>
            <a:gdLst>
              <a:gd name="connsiteX0" fmla="*/ 0 w 6096000"/>
              <a:gd name="connsiteY0" fmla="*/ 0 h 3429000"/>
              <a:gd name="connsiteX1" fmla="*/ 48768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0" y="0"/>
                </a:lnTo>
                <a:lnTo>
                  <a:pt x="6096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39" name="Picture Placeholder 38">
            <a:extLst>
              <a:ext uri="{FF2B5EF4-FFF2-40B4-BE49-F238E27FC236}">
                <a16:creationId xmlns:a16="http://schemas.microsoft.com/office/drawing/2014/main" id="{216D3124-B10F-47F9-A606-3A957BC75F36}"/>
              </a:ext>
            </a:extLst>
          </p:cNvPr>
          <p:cNvSpPr>
            <a:spLocks noGrp="1"/>
          </p:cNvSpPr>
          <p:nvPr>
            <p:ph type="pic" sz="quarter" idx="10"/>
          </p:nvPr>
        </p:nvSpPr>
        <p:spPr>
          <a:xfrm>
            <a:off x="0" y="0"/>
            <a:ext cx="6096000" cy="3429000"/>
          </a:xfrm>
          <a:custGeom>
            <a:avLst/>
            <a:gdLst>
              <a:gd name="connsiteX0" fmla="*/ 0 w 6096000"/>
              <a:gd name="connsiteY0" fmla="*/ 0 h 3429000"/>
              <a:gd name="connsiteX1" fmla="*/ 6096000 w 6096000"/>
              <a:gd name="connsiteY1" fmla="*/ 0 h 3429000"/>
              <a:gd name="connsiteX2" fmla="*/ 48768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0" name="Picture Placeholder 49">
            <a:extLst>
              <a:ext uri="{FF2B5EF4-FFF2-40B4-BE49-F238E27FC236}">
                <a16:creationId xmlns:a16="http://schemas.microsoft.com/office/drawing/2014/main" id="{8C367237-DC64-420A-91DA-5E0C4D59B4CD}"/>
              </a:ext>
            </a:extLst>
          </p:cNvPr>
          <p:cNvSpPr>
            <a:spLocks noGrp="1"/>
          </p:cNvSpPr>
          <p:nvPr>
            <p:ph type="pic" sz="quarter" idx="10"/>
          </p:nvPr>
        </p:nvSpPr>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9" name="Picture Placeholder 48">
            <a:extLst>
              <a:ext uri="{FF2B5EF4-FFF2-40B4-BE49-F238E27FC236}">
                <a16:creationId xmlns:a16="http://schemas.microsoft.com/office/drawing/2014/main" id="{26671F16-CF86-4F80-ABC4-D1FBB2DA9882}"/>
              </a:ext>
            </a:extLst>
          </p:cNvPr>
          <p:cNvSpPr>
            <a:spLocks noGrp="1"/>
          </p:cNvSpPr>
          <p:nvPr>
            <p:ph type="pic" sz="quarter" idx="13"/>
          </p:nvPr>
        </p:nvSpPr>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8" name="Picture Placeholder 47">
            <a:extLst>
              <a:ext uri="{FF2B5EF4-FFF2-40B4-BE49-F238E27FC236}">
                <a16:creationId xmlns:a16="http://schemas.microsoft.com/office/drawing/2014/main" id="{8011DF54-F80F-446C-BC3F-E0FF4CA7E900}"/>
              </a:ext>
            </a:extLst>
          </p:cNvPr>
          <p:cNvSpPr>
            <a:spLocks noGrp="1"/>
          </p:cNvSpPr>
          <p:nvPr>
            <p:ph type="pic" sz="quarter" idx="14"/>
          </p:nvPr>
        </p:nvSpPr>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47" name="Picture Placeholder 46">
            <a:extLst>
              <a:ext uri="{FF2B5EF4-FFF2-40B4-BE49-F238E27FC236}">
                <a16:creationId xmlns:a16="http://schemas.microsoft.com/office/drawing/2014/main" id="{AEC9745A-CF1D-4ABB-A568-59D4D190875D}"/>
              </a:ext>
            </a:extLst>
          </p:cNvPr>
          <p:cNvSpPr>
            <a:spLocks noGrp="1"/>
          </p:cNvSpPr>
          <p:nvPr>
            <p:ph type="pic" sz="quarter" idx="15"/>
          </p:nvPr>
        </p:nvSpPr>
        <p:spPr>
          <a:xfrm>
            <a:off x="254347" y="1732192"/>
            <a:ext cx="6444854" cy="2430232"/>
          </a:xfrm>
          <a:custGeom>
            <a:avLst/>
            <a:gdLst>
              <a:gd name="connsiteX0" fmla="*/ 0 w 6444854"/>
              <a:gd name="connsiteY0" fmla="*/ 0 h 2430232"/>
              <a:gd name="connsiteX1" fmla="*/ 6444854 w 6444854"/>
              <a:gd name="connsiteY1" fmla="*/ 0 h 2430232"/>
              <a:gd name="connsiteX2" fmla="*/ 5155883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3" y="2430232"/>
                </a:lnTo>
                <a:lnTo>
                  <a:pt x="0" y="243023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045FA33-0882-476F-A41E-07C9DF5858B9}"/>
              </a:ext>
            </a:extLst>
          </p:cNvPr>
          <p:cNvSpPr>
            <a:spLocks noGrp="1"/>
          </p:cNvSpPr>
          <p:nvPr>
            <p:ph type="pic" sz="quarter" idx="11"/>
          </p:nvPr>
        </p:nvSpPr>
        <p:spPr>
          <a:xfrm>
            <a:off x="2381251" y="311727"/>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2F6374B-E4A3-43BF-8252-3DB9E1AF244D}"/>
              </a:ext>
            </a:extLst>
          </p:cNvPr>
          <p:cNvSpPr>
            <a:spLocks noGrp="1"/>
          </p:cNvSpPr>
          <p:nvPr>
            <p:ph type="pic" sz="quarter" idx="10"/>
          </p:nvPr>
        </p:nvSpPr>
        <p:spPr>
          <a:xfrm>
            <a:off x="3937075" y="311727"/>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89D94F3-328C-43BD-AA1E-C17F1736A74B}"/>
              </a:ext>
            </a:extLst>
          </p:cNvPr>
          <p:cNvSpPr>
            <a:spLocks noGrp="1"/>
          </p:cNvSpPr>
          <p:nvPr>
            <p:ph type="pic" sz="quarter" idx="10"/>
          </p:nvPr>
        </p:nvSpPr>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Picture Placeholder 14">
            <a:extLst>
              <a:ext uri="{FF2B5EF4-FFF2-40B4-BE49-F238E27FC236}">
                <a16:creationId xmlns:a16="http://schemas.microsoft.com/office/drawing/2014/main" id="{3BCA114E-ACDE-4321-9E3F-97071E86E813}"/>
              </a:ext>
            </a:extLst>
          </p:cNvPr>
          <p:cNvSpPr>
            <a:spLocks noGrp="1"/>
          </p:cNvSpPr>
          <p:nvPr>
            <p:ph type="pic" sz="quarter" idx="13"/>
          </p:nvPr>
        </p:nvSpPr>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F0C439E-0C42-4BCC-AE93-427301666D3D}"/>
              </a:ext>
            </a:extLst>
          </p:cNvPr>
          <p:cNvSpPr>
            <a:spLocks noGrp="1"/>
          </p:cNvSpPr>
          <p:nvPr>
            <p:ph type="pic" sz="quarter" idx="10"/>
          </p:nvPr>
        </p:nvSpPr>
        <p:spPr>
          <a:xfrm>
            <a:off x="549630" y="457201"/>
            <a:ext cx="5908320" cy="5943598"/>
          </a:xfrm>
          <a:custGeom>
            <a:avLst/>
            <a:gdLst>
              <a:gd name="connsiteX0" fmla="*/ 0 w 5908320"/>
              <a:gd name="connsiteY0" fmla="*/ 0 h 5943598"/>
              <a:gd name="connsiteX1" fmla="*/ 4993920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0" y="0"/>
                </a:lnTo>
                <a:lnTo>
                  <a:pt x="5908320" y="914400"/>
                </a:lnTo>
                <a:lnTo>
                  <a:pt x="5908320" y="5943598"/>
                </a:lnTo>
                <a:lnTo>
                  <a:pt x="0" y="594359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D6779FEB-F2AF-4660-A715-BAF5EDCE10DE}"/>
              </a:ext>
            </a:extLst>
          </p:cNvPr>
          <p:cNvSpPr>
            <a:spLocks noGrp="1"/>
          </p:cNvSpPr>
          <p:nvPr>
            <p:ph type="pic" sz="quarter" idx="13"/>
          </p:nvPr>
        </p:nvSpPr>
        <p:spPr>
          <a:xfrm>
            <a:off x="5778502" y="-7936"/>
            <a:ext cx="6413498" cy="5783535"/>
          </a:xfrm>
          <a:custGeom>
            <a:avLst/>
            <a:gdLst>
              <a:gd name="connsiteX0" fmla="*/ 0 w 6413498"/>
              <a:gd name="connsiteY0" fmla="*/ 0 h 5783535"/>
              <a:gd name="connsiteX1" fmla="*/ 6413498 w 6413498"/>
              <a:gd name="connsiteY1" fmla="*/ 0 h 5783535"/>
              <a:gd name="connsiteX2" fmla="*/ 6413498 w 6413498"/>
              <a:gd name="connsiteY2" fmla="*/ 5783535 h 5783535"/>
              <a:gd name="connsiteX3" fmla="*/ 914400 w 6413498"/>
              <a:gd name="connsiteY3" fmla="*/ 5783535 h 5783535"/>
              <a:gd name="connsiteX4" fmla="*/ 0 w 6413498"/>
              <a:gd name="connsiteY4" fmla="*/ 4869135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83535">
                <a:moveTo>
                  <a:pt x="0" y="0"/>
                </a:moveTo>
                <a:lnTo>
                  <a:pt x="6413498" y="0"/>
                </a:lnTo>
                <a:lnTo>
                  <a:pt x="6413498" y="5783535"/>
                </a:lnTo>
                <a:lnTo>
                  <a:pt x="914400" y="5783535"/>
                </a:lnTo>
                <a:lnTo>
                  <a:pt x="0" y="486913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9" name="Picture Placeholder 8">
            <a:extLst>
              <a:ext uri="{FF2B5EF4-FFF2-40B4-BE49-F238E27FC236}">
                <a16:creationId xmlns:a16="http://schemas.microsoft.com/office/drawing/2014/main" id="{C7E1F3EE-F53B-411D-9B9F-AC54A9C4012F}"/>
              </a:ext>
            </a:extLst>
          </p:cNvPr>
          <p:cNvSpPr>
            <a:spLocks noGrp="1"/>
          </p:cNvSpPr>
          <p:nvPr>
            <p:ph type="pic" sz="quarter" idx="10"/>
          </p:nvPr>
        </p:nvSpPr>
        <p:spPr>
          <a:xfrm>
            <a:off x="6446201" y="1131678"/>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0" name="Picture Placeholder 9">
            <a:extLst>
              <a:ext uri="{FF2B5EF4-FFF2-40B4-BE49-F238E27FC236}">
                <a16:creationId xmlns:a16="http://schemas.microsoft.com/office/drawing/2014/main" id="{B1608063-4DCB-4F63-A69C-DEDB066E2368}"/>
              </a:ext>
            </a:extLst>
          </p:cNvPr>
          <p:cNvSpPr>
            <a:spLocks noGrp="1"/>
          </p:cNvSpPr>
          <p:nvPr>
            <p:ph type="pic" sz="quarter" idx="11"/>
          </p:nvPr>
        </p:nvSpPr>
        <p:spPr>
          <a:xfrm>
            <a:off x="9312615" y="1207877"/>
            <a:ext cx="2353946" cy="5047712"/>
          </a:xfrm>
          <a:prstGeom prst="roundRect">
            <a:avLst>
              <a:gd name="adj" fmla="val 11154"/>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7C902895-8DD4-4710-8DDD-7B0DDC8AD7DB}"/>
              </a:ext>
            </a:extLst>
          </p:cNvPr>
          <p:cNvSpPr>
            <a:spLocks noGrp="1"/>
          </p:cNvSpPr>
          <p:nvPr>
            <p:ph type="pic" sz="quarter" idx="10"/>
          </p:nvPr>
        </p:nvSpPr>
        <p:spPr>
          <a:xfrm>
            <a:off x="0" y="3015"/>
            <a:ext cx="5537200" cy="6858000"/>
          </a:xfrm>
          <a:custGeom>
            <a:avLst/>
            <a:gdLst>
              <a:gd name="connsiteX0" fmla="*/ 0 w 5537200"/>
              <a:gd name="connsiteY0" fmla="*/ 0 h 6858000"/>
              <a:gd name="connsiteX1" fmla="*/ 4625815 w 5537200"/>
              <a:gd name="connsiteY1" fmla="*/ 0 h 6858000"/>
              <a:gd name="connsiteX2" fmla="*/ 5537200 w 5537200"/>
              <a:gd name="connsiteY2" fmla="*/ 911385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5815" y="0"/>
                </a:lnTo>
                <a:lnTo>
                  <a:pt x="5537200" y="911385"/>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4A0A1CB-81A5-4953-AEC7-514815B44157}"/>
              </a:ext>
            </a:extLst>
          </p:cNvPr>
          <p:cNvSpPr>
            <a:spLocks noGrp="1"/>
          </p:cNvSpPr>
          <p:nvPr>
            <p:ph type="pic" sz="quarter" idx="10"/>
          </p:nvPr>
        </p:nvSpPr>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84DD529-610B-4A56-8AD6-8BD412DA0230}"/>
              </a:ext>
            </a:extLst>
          </p:cNvPr>
          <p:cNvSpPr>
            <a:spLocks noGrp="1"/>
          </p:cNvSpPr>
          <p:nvPr>
            <p:ph type="pic" sz="quarter" idx="13"/>
          </p:nvPr>
        </p:nvSpPr>
        <p:spPr>
          <a:xfrm>
            <a:off x="0" y="1"/>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6643556-1B05-4839-9285-2FBD2524C6C8}"/>
              </a:ext>
            </a:extLst>
          </p:cNvPr>
          <p:cNvSpPr>
            <a:spLocks noGrp="1"/>
          </p:cNvSpPr>
          <p:nvPr>
            <p:ph type="pic" sz="quarter" idx="10"/>
          </p:nvPr>
        </p:nvSpPr>
        <p:spPr>
          <a:xfrm>
            <a:off x="330204" y="330203"/>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9CCBA9BE-AEFE-4EE0-9544-E4DE04DE135C}"/>
              </a:ext>
            </a:extLst>
          </p:cNvPr>
          <p:cNvSpPr>
            <a:spLocks noGrp="1"/>
          </p:cNvSpPr>
          <p:nvPr>
            <p:ph type="pic" sz="quarter" idx="10"/>
          </p:nvPr>
        </p:nvSpPr>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0C4DB22-2922-4699-8D81-E7C7BC6691CA}"/>
              </a:ext>
            </a:extLst>
          </p:cNvPr>
          <p:cNvSpPr>
            <a:spLocks noGrp="1"/>
          </p:cNvSpPr>
          <p:nvPr>
            <p:ph type="pic" sz="quarter" idx="13"/>
          </p:nvPr>
        </p:nvSpPr>
        <p:spPr>
          <a:xfrm>
            <a:off x="5475288" y="1770292"/>
            <a:ext cx="6350000" cy="4776560"/>
          </a:xfrm>
          <a:custGeom>
            <a:avLst/>
            <a:gdLst>
              <a:gd name="connsiteX0" fmla="*/ 0 w 6350000"/>
              <a:gd name="connsiteY0" fmla="*/ 0 h 4776560"/>
              <a:gd name="connsiteX1" fmla="*/ 6350000 w 6350000"/>
              <a:gd name="connsiteY1" fmla="*/ 0 h 4776560"/>
              <a:gd name="connsiteX2" fmla="*/ 6350000 w 6350000"/>
              <a:gd name="connsiteY2" fmla="*/ 4776560 h 4776560"/>
              <a:gd name="connsiteX3" fmla="*/ 127000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6350000" y="0"/>
                </a:lnTo>
                <a:lnTo>
                  <a:pt x="6350000" y="4776560"/>
                </a:lnTo>
                <a:lnTo>
                  <a:pt x="127000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13" name="Picture Placeholder 12">
            <a:extLst>
              <a:ext uri="{FF2B5EF4-FFF2-40B4-BE49-F238E27FC236}">
                <a16:creationId xmlns:a16="http://schemas.microsoft.com/office/drawing/2014/main" id="{8D2E46DC-5F74-4CA9-8C84-988580FFD42B}"/>
              </a:ext>
            </a:extLst>
          </p:cNvPr>
          <p:cNvSpPr>
            <a:spLocks noGrp="1"/>
          </p:cNvSpPr>
          <p:nvPr>
            <p:ph type="pic" sz="quarter" idx="10"/>
          </p:nvPr>
        </p:nvSpPr>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22A4EF3A-3E3C-45DA-B62C-9BB7B3CA6694}"/>
              </a:ext>
            </a:extLst>
          </p:cNvPr>
          <p:cNvSpPr>
            <a:spLocks noGrp="1"/>
          </p:cNvSpPr>
          <p:nvPr>
            <p:ph type="pic" sz="quarter" idx="10"/>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62733">
                <a:moveTo>
                  <a:pt x="904248" y="0"/>
                </a:moveTo>
                <a:lnTo>
                  <a:pt x="6096000" y="0"/>
                </a:lnTo>
                <a:lnTo>
                  <a:pt x="6096000" y="6862733"/>
                </a:lnTo>
                <a:lnTo>
                  <a:pt x="0" y="6862733"/>
                </a:lnTo>
                <a:lnTo>
                  <a:pt x="0" y="904248"/>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DF78445-074B-4236-92AB-0AC36AE7AAC3}"/>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CD463A88-DFF6-482A-92DC-694F1607D9D7}"/>
              </a:ext>
            </a:extLst>
          </p:cNvPr>
          <p:cNvSpPr>
            <a:spLocks noGrp="1"/>
          </p:cNvSpPr>
          <p:nvPr>
            <p:ph type="pic" sz="quarter" idx="10"/>
          </p:nvPr>
        </p:nvSpPr>
        <p:spPr/>
      </p:sp>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2DA39E06-8F24-4CF8-B66C-605B2267FC9A}"/>
              </a:ext>
            </a:extLst>
          </p:cNvPr>
          <p:cNvSpPr>
            <a:spLocks noGrp="1"/>
          </p:cNvSpPr>
          <p:nvPr>
            <p:ph type="pic" sz="quarter" idx="10"/>
          </p:nvPr>
        </p:nvSpPr>
        <p:spPr/>
      </p:sp>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sp>
        <p:nvSpPr>
          <p:cNvPr id="2" name="Picture Placeholder 1">
            <a:extLst>
              <a:ext uri="{FF2B5EF4-FFF2-40B4-BE49-F238E27FC236}">
                <a16:creationId xmlns:a16="http://schemas.microsoft.com/office/drawing/2014/main" id="{F9A894B1-CB76-4F64-9049-A092CE0BDDCD}"/>
              </a:ext>
            </a:extLst>
          </p:cNvPr>
          <p:cNvSpPr>
            <a:spLocks noGrp="1"/>
          </p:cNvSpPr>
          <p:nvPr>
            <p:ph type="pic" sz="quarter" idx="10"/>
          </p:nvPr>
        </p:nvSpPr>
        <p:spPr/>
      </p:sp>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19EDDC1-D5FB-4089-8C47-297D9F6BDFE0}"/>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A25FDAF3-513D-480F-B6C0-7BB14A14BED6}"/>
              </a:ext>
            </a:extLst>
          </p:cNvPr>
          <p:cNvSpPr>
            <a:spLocks noGrp="1"/>
          </p:cNvSpPr>
          <p:nvPr>
            <p:ph type="pic" sz="quarter" idx="13"/>
          </p:nvPr>
        </p:nvSpPr>
        <p:spPr/>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B8E252E-973C-4A6F-9988-B79CA910762F}"/>
              </a:ext>
            </a:extLst>
          </p:cNvPr>
          <p:cNvSpPr>
            <a:spLocks noGrp="1"/>
          </p:cNvSpPr>
          <p:nvPr>
            <p:ph type="pic" sz="quarter" idx="15"/>
          </p:nvPr>
        </p:nvSpPr>
        <p:spPr/>
      </p:sp>
      <p:sp>
        <p:nvSpPr>
          <p:cNvPr id="3" name="Picture Placeholder 2">
            <a:extLst>
              <a:ext uri="{FF2B5EF4-FFF2-40B4-BE49-F238E27FC236}">
                <a16:creationId xmlns:a16="http://schemas.microsoft.com/office/drawing/2014/main" id="{3347CB95-C9B3-45A8-AEB7-AD6197D87D11}"/>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8DEDBD45-D04D-4159-91DA-BBCA81FB3660}"/>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A123EE27-0969-46FE-9AF8-94FE322AFB45}"/>
              </a:ext>
            </a:extLst>
          </p:cNvPr>
          <p:cNvSpPr>
            <a:spLocks noGrp="1"/>
          </p:cNvSpPr>
          <p:nvPr>
            <p:ph type="pic" sz="quarter" idx="13"/>
          </p:nvPr>
        </p:nvSpPr>
        <p:spPr/>
      </p:sp>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DC01C2A0-6A32-4770-BD33-BB323246EC6A}"/>
              </a:ext>
            </a:extLst>
          </p:cNvPr>
          <p:cNvSpPr>
            <a:spLocks noGrp="1"/>
          </p:cNvSpPr>
          <p:nvPr>
            <p:ph type="pic" sz="quarter" idx="11"/>
          </p:nvPr>
        </p:nvSpPr>
        <p:spPr/>
      </p:sp>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C4BC8E83-15E3-4F41-B199-BB17AE1F2E5A}"/>
              </a:ext>
            </a:extLst>
          </p:cNvPr>
          <p:cNvSpPr>
            <a:spLocks noGrp="1"/>
          </p:cNvSpPr>
          <p:nvPr>
            <p:ph type="pic" sz="quarter" idx="10"/>
          </p:nvPr>
        </p:nvSpPr>
        <p:spPr/>
      </p:sp>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66D3229-2759-43B7-BA04-7943050333A6}"/>
              </a:ext>
            </a:extLst>
          </p:cNvPr>
          <p:cNvSpPr>
            <a:spLocks noGrp="1"/>
          </p:cNvSpPr>
          <p:nvPr>
            <p:ph type="pic" sz="quarter" idx="10"/>
          </p:nvPr>
        </p:nvSpPr>
        <p:spPr/>
      </p:sp>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6DD8703D-B401-424F-8CC8-2D720CE61976}"/>
              </a:ext>
            </a:extLst>
          </p:cNvPr>
          <p:cNvSpPr>
            <a:spLocks noGrp="1"/>
          </p:cNvSpPr>
          <p:nvPr>
            <p:ph type="pic" sz="quarter" idx="13"/>
          </p:nvPr>
        </p:nvSpPr>
        <p:spPr/>
      </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Picture Placeholder 1">
            <a:extLst>
              <a:ext uri="{FF2B5EF4-FFF2-40B4-BE49-F238E27FC236}">
                <a16:creationId xmlns:a16="http://schemas.microsoft.com/office/drawing/2014/main" id="{43E36783-E36B-4B6A-A860-3AA2A6658504}"/>
              </a:ext>
            </a:extLst>
          </p:cNvPr>
          <p:cNvSpPr>
            <a:spLocks noGrp="1"/>
          </p:cNvSpPr>
          <p:nvPr>
            <p:ph type="pic" sz="quarter" idx="10"/>
          </p:nvPr>
        </p:nvSpPr>
        <p:spPr/>
      </p:sp>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656149F-D920-4DD1-A708-B279C88EA3AC}"/>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sp>
        <p:nvSpPr>
          <p:cNvPr id="5" name="Picture Placeholder 4">
            <a:extLst>
              <a:ext uri="{FF2B5EF4-FFF2-40B4-BE49-F238E27FC236}">
                <a16:creationId xmlns:a16="http://schemas.microsoft.com/office/drawing/2014/main" id="{D5BF032E-B827-4F76-8257-7218160DE476}"/>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E9ACA27C-C6F7-4DD2-8E99-C67A602F1960}"/>
              </a:ext>
            </a:extLst>
          </p:cNvPr>
          <p:cNvSpPr>
            <a:spLocks noGrp="1"/>
          </p:cNvSpPr>
          <p:nvPr>
            <p:ph type="pic" sz="quarter" idx="10"/>
          </p:nvPr>
        </p:nvSpPr>
        <p:spPr/>
      </p:sp>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123007" y="912616"/>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970562" y="912616"/>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B2F67ED6-8335-4BB6-B477-9888D87F9DCC}"/>
              </a:ext>
            </a:extLst>
          </p:cNvPr>
          <p:cNvSpPr>
            <a:spLocks noGrp="1"/>
          </p:cNvSpPr>
          <p:nvPr>
            <p:ph type="pic" sz="quarter" idx="10"/>
          </p:nvPr>
        </p:nvSpPr>
        <p:spPr/>
      </p:sp>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93896F0-5419-4DE0-A32E-756A00939C2E}"/>
              </a:ext>
            </a:extLst>
          </p:cNvPr>
          <p:cNvSpPr>
            <a:spLocks noGrp="1"/>
          </p:cNvSpPr>
          <p:nvPr>
            <p:ph type="pic" sz="quarter" idx="13"/>
          </p:nvPr>
        </p:nvSpPr>
        <p:spPr/>
      </p:sp>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Picture Placeholder 1">
            <a:extLst>
              <a:ext uri="{FF2B5EF4-FFF2-40B4-BE49-F238E27FC236}">
                <a16:creationId xmlns:a16="http://schemas.microsoft.com/office/drawing/2014/main" id="{7FDA7DE9-DBAB-443E-B8CB-657D7AACA653}"/>
              </a:ext>
            </a:extLst>
          </p:cNvPr>
          <p:cNvSpPr>
            <a:spLocks noGrp="1"/>
          </p:cNvSpPr>
          <p:nvPr>
            <p:ph type="pic" sz="quarter" idx="10"/>
          </p:nvPr>
        </p:nvSpPr>
        <p:spPr/>
      </p:sp>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sp>
        <p:nvSpPr>
          <p:cNvPr id="2" name="Picture Placeholder 1">
            <a:extLst>
              <a:ext uri="{FF2B5EF4-FFF2-40B4-BE49-F238E27FC236}">
                <a16:creationId xmlns:a16="http://schemas.microsoft.com/office/drawing/2014/main" id="{226933C1-EE00-4107-A629-7B74870692AC}"/>
              </a:ext>
            </a:extLst>
          </p:cNvPr>
          <p:cNvSpPr>
            <a:spLocks noGrp="1"/>
          </p:cNvSpPr>
          <p:nvPr>
            <p:ph type="pic" sz="quarter" idx="13"/>
          </p:nvPr>
        </p:nvSpPr>
        <p:spPr/>
      </p:sp>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5" name="Picture Placeholder 4">
            <a:extLst>
              <a:ext uri="{FF2B5EF4-FFF2-40B4-BE49-F238E27FC236}">
                <a16:creationId xmlns:a16="http://schemas.microsoft.com/office/drawing/2014/main" id="{AFAE9454-4BF5-4CFA-9AEE-D16E34B9B9B4}"/>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758A9A04-CDD0-49FC-A1A5-D87BF49FD5B9}"/>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171C362-5EA8-4618-B796-50416028C668}"/>
              </a:ext>
            </a:extLst>
          </p:cNvPr>
          <p:cNvSpPr>
            <a:spLocks noGrp="1"/>
          </p:cNvSpPr>
          <p:nvPr>
            <p:ph type="pic" sz="quarter" idx="15"/>
          </p:nvPr>
        </p:nvSpPr>
        <p:spPr/>
      </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9D5C946-AE54-482E-A15E-54C2B63D5994}"/>
              </a:ext>
            </a:extLst>
          </p:cNvPr>
          <p:cNvSpPr>
            <a:spLocks noGrp="1"/>
          </p:cNvSpPr>
          <p:nvPr>
            <p:ph type="pic" sz="quarter" idx="10"/>
          </p:nvPr>
        </p:nvSpPr>
        <p:spPr/>
      </p:sp>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0E4D28B-B641-4265-A5A1-C4DBF4DB7229}"/>
              </a:ext>
            </a:extLst>
          </p:cNvPr>
          <p:cNvSpPr>
            <a:spLocks noGrp="1"/>
          </p:cNvSpPr>
          <p:nvPr>
            <p:ph type="pic" sz="quarter" idx="13"/>
          </p:nvPr>
        </p:nvSpPr>
        <p:spPr/>
      </p:sp>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0"/>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BF5D9A3-D71E-43D3-B432-B24F3F82D6D2}"/>
              </a:ext>
            </a:extLst>
          </p:cNvPr>
          <p:cNvSpPr>
            <a:spLocks noGrp="1"/>
          </p:cNvSpPr>
          <p:nvPr>
            <p:ph type="pic" sz="quarter" idx="10"/>
          </p:nvPr>
        </p:nvSpPr>
        <p:spPr/>
      </p:sp>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6B467DA-8E6C-42B5-8CD9-928A9CC97887}"/>
              </a:ext>
            </a:extLst>
          </p:cNvPr>
          <p:cNvSpPr>
            <a:spLocks noGrp="1"/>
          </p:cNvSpPr>
          <p:nvPr>
            <p:ph type="pic" sz="quarter" idx="10"/>
          </p:nvPr>
        </p:nvSpPr>
        <p:spPr/>
      </p:sp>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0" y="330201"/>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a:solidFill>
                  <a:schemeClr val="bg1"/>
                </a:solidFill>
                <a:latin typeface="+mj-lt"/>
              </a:rPr>
              <a:t>Business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Opportunities</a:t>
            </a:r>
          </a:p>
          <a:p>
            <a:r>
              <a:rPr lang="en-US" sz="5400" b="1">
                <a:solidFill>
                  <a:schemeClr val="bg1"/>
                </a:solidFill>
                <a:latin typeface="+mj-lt"/>
              </a:rPr>
              <a:t>Are Like </a:t>
            </a:r>
            <a:r>
              <a:rPr lang="en-US" sz="5400" b="1">
                <a:gradFill>
                  <a:gsLst>
                    <a:gs pos="0">
                      <a:schemeClr val="accent1"/>
                    </a:gs>
                    <a:gs pos="100000">
                      <a:schemeClr val="accent2"/>
                    </a:gs>
                  </a:gsLst>
                  <a:lin ang="5400000" scaled="1"/>
                </a:gradFill>
                <a:latin typeface="+mj-lt"/>
              </a:rPr>
              <a:t>Buses</a:t>
            </a:r>
            <a:r>
              <a:rPr lang="en-US" sz="5400" b="1">
                <a:solidFill>
                  <a:schemeClr val="bg2"/>
                </a:solidFill>
                <a:latin typeface="+mj-lt"/>
              </a:rPr>
              <a:t>, </a:t>
            </a:r>
          </a:p>
          <a:p>
            <a:r>
              <a:rPr lang="en-US" sz="5400" b="1">
                <a:solidFill>
                  <a:schemeClr val="bg1"/>
                </a:solidFill>
                <a:latin typeface="+mj-lt"/>
              </a:rPr>
              <a:t>There’s</a:t>
            </a:r>
            <a:r>
              <a:rPr lang="en-US" sz="5400" b="1">
                <a:solidFill>
                  <a:schemeClr val="bg2"/>
                </a:solidFill>
                <a:latin typeface="+mj-lt"/>
              </a:rPr>
              <a:t> </a:t>
            </a:r>
            <a:r>
              <a:rPr lang="en-US" sz="5400" b="1">
                <a:gradFill>
                  <a:gsLst>
                    <a:gs pos="0">
                      <a:schemeClr val="accent1"/>
                    </a:gs>
                    <a:gs pos="100000">
                      <a:schemeClr val="accent2"/>
                    </a:gs>
                  </a:gsLst>
                  <a:lin ang="5400000" scaled="1"/>
                </a:gradFill>
                <a:latin typeface="+mj-lt"/>
              </a:rPr>
              <a:t>Always</a:t>
            </a:r>
            <a:r>
              <a:rPr lang="en-US" sz="5400" b="1">
                <a:solidFill>
                  <a:schemeClr val="bg2"/>
                </a:solidFill>
                <a:latin typeface="+mj-lt"/>
              </a:rPr>
              <a:t> </a:t>
            </a:r>
          </a:p>
          <a:p>
            <a:r>
              <a:rPr lang="en-US" sz="5400" b="1">
                <a:solidFill>
                  <a:schemeClr val="bg1"/>
                </a:solidFill>
                <a:latin typeface="+mj-lt"/>
              </a:rPr>
              <a:t>Another One </a:t>
            </a:r>
            <a:r>
              <a:rPr lang="en-US" sz="5400" b="1">
                <a:gradFill>
                  <a:gsLst>
                    <a:gs pos="0">
                      <a:schemeClr val="accent1"/>
                    </a:gs>
                    <a:gs pos="100000">
                      <a:schemeClr val="accent2"/>
                    </a:gs>
                  </a:gsLst>
                  <a:lin ang="5400000" scaled="1"/>
                </a:gradFill>
                <a:latin typeface="+mj-lt"/>
              </a:rPr>
              <a:t>Coming</a:t>
            </a:r>
            <a:r>
              <a:rPr lang="en-US" sz="540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F287B5-E7FC-42EC-B92B-66373F342ABF}"/>
              </a:ext>
            </a:extLst>
          </p:cNvPr>
          <p:cNvSpPr>
            <a:spLocks noGrp="1"/>
          </p:cNvSpPr>
          <p:nvPr>
            <p:ph type="pic" sz="quarter" idx="10"/>
          </p:nvPr>
        </p:nvSpPr>
        <p:spPr/>
      </p:sp>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6F43BE3B-967E-4C6F-A0A9-3A70B65840AE}"/>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CF2122CC-6CA5-4DDC-9ECB-CF2676186DEA}"/>
              </a:ext>
            </a:extLst>
          </p:cNvPr>
          <p:cNvSpPr>
            <a:spLocks noGrp="1"/>
          </p:cNvSpPr>
          <p:nvPr>
            <p:ph type="pic" sz="quarter" idx="13"/>
          </p:nvPr>
        </p:nvSpPr>
        <p:spPr/>
      </p:sp>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3"/>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2"/>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9D9781-D9B3-4C4E-948A-28D0513B5C7F}"/>
              </a:ext>
            </a:extLst>
          </p:cNvPr>
          <p:cNvSpPr>
            <a:spLocks noGrp="1"/>
          </p:cNvSpPr>
          <p:nvPr>
            <p:ph type="pic" sz="quarter" idx="10"/>
          </p:nvPr>
        </p:nvSpPr>
        <p:spPr/>
      </p:sp>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5E99E8C-6FF8-4524-9CD3-83907E940259}"/>
              </a:ext>
            </a:extLst>
          </p:cNvPr>
          <p:cNvSpPr>
            <a:spLocks noGrp="1"/>
          </p:cNvSpPr>
          <p:nvPr>
            <p:ph type="pic" sz="quarter" idx="10"/>
          </p:nvPr>
        </p:nvSpPr>
        <p:spPr/>
      </p:sp>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blue">
      <a:dk1>
        <a:srgbClr val="262626"/>
      </a:dk1>
      <a:lt1>
        <a:srgbClr val="FFFFFF"/>
      </a:lt1>
      <a:dk2>
        <a:srgbClr val="262626"/>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3422</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294</cp:revision>
  <dcterms:created xsi:type="dcterms:W3CDTF">2017-01-10T11:09:36Z</dcterms:created>
  <dcterms:modified xsi:type="dcterms:W3CDTF">2020-07-08T15:42:18Z</dcterms:modified>
</cp:coreProperties>
</file>