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handoutMasterIdLst>
    <p:handoutMasterId r:id="rId33"/>
  </p:handoutMasterIdLst>
  <p:sldIdLst>
    <p:sldId id="259" r:id="rId2"/>
    <p:sldId id="260" r:id="rId3"/>
    <p:sldId id="261" r:id="rId4"/>
    <p:sldId id="262" r:id="rId5"/>
    <p:sldId id="264" r:id="rId6"/>
    <p:sldId id="266" r:id="rId7"/>
    <p:sldId id="265" r:id="rId8"/>
    <p:sldId id="267" r:id="rId9"/>
    <p:sldId id="268" r:id="rId10"/>
    <p:sldId id="263" r:id="rId11"/>
    <p:sldId id="269" r:id="rId12"/>
    <p:sldId id="270" r:id="rId13"/>
    <p:sldId id="271" r:id="rId14"/>
    <p:sldId id="272" r:id="rId15"/>
    <p:sldId id="273" r:id="rId16"/>
    <p:sldId id="274" r:id="rId17"/>
    <p:sldId id="275" r:id="rId18"/>
    <p:sldId id="276" r:id="rId19"/>
    <p:sldId id="277" r:id="rId20"/>
    <p:sldId id="278" r:id="rId21"/>
    <p:sldId id="279" r:id="rId22"/>
    <p:sldId id="280" r:id="rId23"/>
    <p:sldId id="281" r:id="rId24"/>
    <p:sldId id="282" r:id="rId25"/>
    <p:sldId id="283" r:id="rId26"/>
    <p:sldId id="284" r:id="rId27"/>
    <p:sldId id="285" r:id="rId28"/>
    <p:sldId id="286" r:id="rId29"/>
    <p:sldId id="287" r:id="rId30"/>
    <p:sldId id="288"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ziz Azi" initials="AA" lastIdx="1" clrIdx="0">
    <p:extLst>
      <p:ext uri="{19B8F6BF-5375-455C-9EA6-DF929625EA0E}">
        <p15:presenceInfo xmlns:p15="http://schemas.microsoft.com/office/powerpoint/2012/main" userId="b54ad8458ee57baa"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56" autoAdjust="0"/>
    <p:restoredTop sz="94291" autoAdjust="0"/>
  </p:normalViewPr>
  <p:slideViewPr>
    <p:cSldViewPr snapToGrid="0" showGuides="1">
      <p:cViewPr varScale="1">
        <p:scale>
          <a:sx n="88" d="100"/>
          <a:sy n="88" d="100"/>
        </p:scale>
        <p:origin x="499" y="62"/>
      </p:cViewPr>
      <p:guideLst>
        <p:guide orient="horz" pos="2160"/>
        <p:guide pos="3840"/>
      </p:guideLst>
    </p:cSldViewPr>
  </p:slideViewPr>
  <p:notesTextViewPr>
    <p:cViewPr>
      <p:scale>
        <a:sx n="1" d="1"/>
        <a:sy n="1" d="1"/>
      </p:scale>
      <p:origin x="0" y="0"/>
    </p:cViewPr>
  </p:notesTextViewPr>
  <p:notesViewPr>
    <p:cSldViewPr snapToGrid="0" showGuides="1">
      <p:cViewPr varScale="1">
        <p:scale>
          <a:sx n="88" d="100"/>
          <a:sy n="88" d="100"/>
        </p:scale>
        <p:origin x="3492" y="7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5224010545620117E-2"/>
          <c:y val="1.8201345375404174E-2"/>
          <c:w val="0.92872789824570345"/>
          <c:h val="0.93687864014190059"/>
        </c:manualLayout>
      </c:layout>
      <c:lineChart>
        <c:grouping val="standard"/>
        <c:varyColors val="0"/>
        <c:ser>
          <c:idx val="0"/>
          <c:order val="0"/>
          <c:tx>
            <c:strRef>
              <c:f>Sheet1!$B$1</c:f>
              <c:strCache>
                <c:ptCount val="1"/>
                <c:pt idx="0">
                  <c:v>Series 1</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strRef>
              <c:f>Sheet1!$A$2:$A$11</c:f>
              <c:strCache>
                <c:ptCount val="10"/>
                <c:pt idx="0">
                  <c:v>Category 1</c:v>
                </c:pt>
                <c:pt idx="1">
                  <c:v>Category 2</c:v>
                </c:pt>
                <c:pt idx="2">
                  <c:v>Category 3</c:v>
                </c:pt>
                <c:pt idx="3">
                  <c:v>Category 4</c:v>
                </c:pt>
                <c:pt idx="4">
                  <c:v>Category 5</c:v>
                </c:pt>
                <c:pt idx="5">
                  <c:v>Category 6</c:v>
                </c:pt>
                <c:pt idx="6">
                  <c:v>Category 7</c:v>
                </c:pt>
                <c:pt idx="7">
                  <c:v>Category 8</c:v>
                </c:pt>
                <c:pt idx="8">
                  <c:v>Category 9</c:v>
                </c:pt>
                <c:pt idx="9">
                  <c:v>Category 10</c:v>
                </c:pt>
              </c:strCache>
            </c:strRef>
          </c:cat>
          <c:val>
            <c:numRef>
              <c:f>Sheet1!$B$2:$B$11</c:f>
              <c:numCache>
                <c:formatCode>0%</c:formatCode>
                <c:ptCount val="10"/>
                <c:pt idx="0">
                  <c:v>0.21</c:v>
                </c:pt>
                <c:pt idx="1">
                  <c:v>0.27</c:v>
                </c:pt>
                <c:pt idx="2">
                  <c:v>0.35</c:v>
                </c:pt>
                <c:pt idx="3">
                  <c:v>0.36</c:v>
                </c:pt>
                <c:pt idx="4">
                  <c:v>0.45</c:v>
                </c:pt>
                <c:pt idx="5">
                  <c:v>0.54</c:v>
                </c:pt>
                <c:pt idx="6">
                  <c:v>0.52</c:v>
                </c:pt>
                <c:pt idx="7">
                  <c:v>0.68</c:v>
                </c:pt>
                <c:pt idx="8">
                  <c:v>0.71</c:v>
                </c:pt>
                <c:pt idx="9">
                  <c:v>0.89</c:v>
                </c:pt>
              </c:numCache>
            </c:numRef>
          </c:val>
          <c:smooth val="0"/>
          <c:extLst>
            <c:ext xmlns:c16="http://schemas.microsoft.com/office/drawing/2014/chart" uri="{C3380CC4-5D6E-409C-BE32-E72D297353CC}">
              <c16:uniqueId val="{00000000-BD4E-449B-B7F3-64ED8F443A90}"/>
            </c:ext>
          </c:extLst>
        </c:ser>
        <c:ser>
          <c:idx val="1"/>
          <c:order val="1"/>
          <c:tx>
            <c:strRef>
              <c:f>Sheet1!$C$1</c:f>
              <c:strCache>
                <c:ptCount val="1"/>
                <c:pt idx="0">
                  <c:v>Series 2</c:v>
                </c:pt>
              </c:strCache>
            </c:strRef>
          </c:tx>
          <c:spPr>
            <a:ln w="28575" cap="rnd">
              <a:solidFill>
                <a:schemeClr val="tx1"/>
              </a:solidFill>
              <a:round/>
            </a:ln>
            <a:effectLst/>
          </c:spPr>
          <c:marker>
            <c:symbol val="circle"/>
            <c:size val="5"/>
            <c:spPr>
              <a:solidFill>
                <a:schemeClr val="tx1"/>
              </a:solidFill>
              <a:ln w="9525">
                <a:solidFill>
                  <a:schemeClr val="accent2"/>
                </a:solidFill>
              </a:ln>
              <a:effectLst/>
            </c:spPr>
          </c:marker>
          <c:cat>
            <c:strRef>
              <c:f>Sheet1!$A$2:$A$11</c:f>
              <c:strCache>
                <c:ptCount val="10"/>
                <c:pt idx="0">
                  <c:v>Category 1</c:v>
                </c:pt>
                <c:pt idx="1">
                  <c:v>Category 2</c:v>
                </c:pt>
                <c:pt idx="2">
                  <c:v>Category 3</c:v>
                </c:pt>
                <c:pt idx="3">
                  <c:v>Category 4</c:v>
                </c:pt>
                <c:pt idx="4">
                  <c:v>Category 5</c:v>
                </c:pt>
                <c:pt idx="5">
                  <c:v>Category 6</c:v>
                </c:pt>
                <c:pt idx="6">
                  <c:v>Category 7</c:v>
                </c:pt>
                <c:pt idx="7">
                  <c:v>Category 8</c:v>
                </c:pt>
                <c:pt idx="8">
                  <c:v>Category 9</c:v>
                </c:pt>
                <c:pt idx="9">
                  <c:v>Category 10</c:v>
                </c:pt>
              </c:strCache>
            </c:strRef>
          </c:cat>
          <c:val>
            <c:numRef>
              <c:f>Sheet1!$C$2:$C$11</c:f>
              <c:numCache>
                <c:formatCode>0%</c:formatCode>
                <c:ptCount val="10"/>
                <c:pt idx="0">
                  <c:v>0.24</c:v>
                </c:pt>
                <c:pt idx="1">
                  <c:v>0.25</c:v>
                </c:pt>
                <c:pt idx="2">
                  <c:v>0.37</c:v>
                </c:pt>
                <c:pt idx="3">
                  <c:v>0.3</c:v>
                </c:pt>
                <c:pt idx="4">
                  <c:v>0.43</c:v>
                </c:pt>
                <c:pt idx="5">
                  <c:v>0.57999999999999996</c:v>
                </c:pt>
                <c:pt idx="6">
                  <c:v>0.56000000000000005</c:v>
                </c:pt>
                <c:pt idx="7">
                  <c:v>0.63</c:v>
                </c:pt>
                <c:pt idx="8">
                  <c:v>0.79</c:v>
                </c:pt>
                <c:pt idx="9">
                  <c:v>0.81</c:v>
                </c:pt>
              </c:numCache>
            </c:numRef>
          </c:val>
          <c:smooth val="0"/>
          <c:extLst>
            <c:ext xmlns:c16="http://schemas.microsoft.com/office/drawing/2014/chart" uri="{C3380CC4-5D6E-409C-BE32-E72D297353CC}">
              <c16:uniqueId val="{00000001-BD4E-449B-B7F3-64ED8F443A90}"/>
            </c:ext>
          </c:extLst>
        </c:ser>
        <c:dLbls>
          <c:showLegendKey val="0"/>
          <c:showVal val="0"/>
          <c:showCatName val="0"/>
          <c:showSerName val="0"/>
          <c:showPercent val="0"/>
          <c:showBubbleSize val="0"/>
        </c:dLbls>
        <c:marker val="1"/>
        <c:smooth val="0"/>
        <c:axId val="466725560"/>
        <c:axId val="466728512"/>
      </c:lineChart>
      <c:catAx>
        <c:axId val="466725560"/>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1" i="0" u="none" strike="noStrike" kern="1200" baseline="0">
                <a:solidFill>
                  <a:schemeClr val="tx1">
                    <a:lumMod val="65000"/>
                    <a:lumOff val="35000"/>
                  </a:schemeClr>
                </a:solidFill>
                <a:latin typeface="+mn-lt"/>
                <a:ea typeface="+mn-ea"/>
                <a:cs typeface="+mn-cs"/>
              </a:defRPr>
            </a:pPr>
            <a:endParaRPr lang="en-US"/>
          </a:p>
        </c:txPr>
        <c:crossAx val="466728512"/>
        <c:crosses val="autoZero"/>
        <c:auto val="1"/>
        <c:lblAlgn val="ctr"/>
        <c:lblOffset val="100"/>
        <c:noMultiLvlLbl val="0"/>
      </c:catAx>
      <c:valAx>
        <c:axId val="466728512"/>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00" b="1" i="0" u="none" strike="noStrike" kern="1200" baseline="0">
                <a:solidFill>
                  <a:schemeClr val="tx1">
                    <a:lumMod val="65000"/>
                    <a:lumOff val="35000"/>
                  </a:schemeClr>
                </a:solidFill>
                <a:latin typeface="+mn-lt"/>
                <a:ea typeface="+mn-ea"/>
                <a:cs typeface="+mn-cs"/>
              </a:defRPr>
            </a:pPr>
            <a:endParaRPr lang="en-US"/>
          </a:p>
        </c:txPr>
        <c:crossAx val="466725560"/>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100" b="1"/>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6904514951834859"/>
          <c:y val="0"/>
          <c:w val="0.78395178733345816"/>
          <c:h val="0.93576729564440997"/>
        </c:manualLayout>
      </c:layout>
      <c:barChart>
        <c:barDir val="bar"/>
        <c:grouping val="percentStack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0%</c:formatCode>
                <c:ptCount val="4"/>
                <c:pt idx="0">
                  <c:v>0.43</c:v>
                </c:pt>
                <c:pt idx="1">
                  <c:v>0.25</c:v>
                </c:pt>
                <c:pt idx="2">
                  <c:v>0.35</c:v>
                </c:pt>
                <c:pt idx="3">
                  <c:v>0.34</c:v>
                </c:pt>
              </c:numCache>
            </c:numRef>
          </c:val>
          <c:extLst>
            <c:ext xmlns:c16="http://schemas.microsoft.com/office/drawing/2014/chart" uri="{C3380CC4-5D6E-409C-BE32-E72D297353CC}">
              <c16:uniqueId val="{00000000-3CB9-4823-B8D7-A8146C7A917A}"/>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0%</c:formatCode>
                <c:ptCount val="4"/>
                <c:pt idx="0">
                  <c:v>0.24</c:v>
                </c:pt>
                <c:pt idx="1">
                  <c:v>0.44</c:v>
                </c:pt>
                <c:pt idx="2">
                  <c:v>0.19</c:v>
                </c:pt>
                <c:pt idx="3">
                  <c:v>0.28000000000000003</c:v>
                </c:pt>
              </c:numCache>
            </c:numRef>
          </c:val>
          <c:extLst>
            <c:ext xmlns:c16="http://schemas.microsoft.com/office/drawing/2014/chart" uri="{C3380CC4-5D6E-409C-BE32-E72D297353CC}">
              <c16:uniqueId val="{00000001-3CB9-4823-B8D7-A8146C7A917A}"/>
            </c:ext>
          </c:extLst>
        </c:ser>
        <c:ser>
          <c:idx val="2"/>
          <c:order val="2"/>
          <c:tx>
            <c:strRef>
              <c:f>Sheet1!$D$1</c:f>
              <c:strCache>
                <c:ptCount val="1"/>
                <c:pt idx="0">
                  <c:v>Series 3</c:v>
                </c:pt>
              </c:strCache>
            </c:strRef>
          </c:tx>
          <c:spPr>
            <a:solidFill>
              <a:schemeClr val="tx1">
                <a:lumMod val="25000"/>
                <a:lumOff val="75000"/>
              </a:schemeClr>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0%</c:formatCode>
                <c:ptCount val="4"/>
                <c:pt idx="0">
                  <c:v>0.1</c:v>
                </c:pt>
                <c:pt idx="1">
                  <c:v>0.2</c:v>
                </c:pt>
                <c:pt idx="2">
                  <c:v>0.3</c:v>
                </c:pt>
                <c:pt idx="3">
                  <c:v>0.35</c:v>
                </c:pt>
              </c:numCache>
            </c:numRef>
          </c:val>
          <c:extLst>
            <c:ext xmlns:c16="http://schemas.microsoft.com/office/drawing/2014/chart" uri="{C3380CC4-5D6E-409C-BE32-E72D297353CC}">
              <c16:uniqueId val="{00000002-3CB9-4823-B8D7-A8146C7A917A}"/>
            </c:ext>
          </c:extLst>
        </c:ser>
        <c:dLbls>
          <c:showLegendKey val="0"/>
          <c:showVal val="0"/>
          <c:showCatName val="0"/>
          <c:showSerName val="0"/>
          <c:showPercent val="0"/>
          <c:showBubbleSize val="0"/>
        </c:dLbls>
        <c:gapWidth val="150"/>
        <c:overlap val="100"/>
        <c:axId val="816258576"/>
        <c:axId val="816259560"/>
      </c:barChart>
      <c:catAx>
        <c:axId val="81625857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816259560"/>
        <c:crosses val="autoZero"/>
        <c:auto val="1"/>
        <c:lblAlgn val="ctr"/>
        <c:lblOffset val="100"/>
        <c:noMultiLvlLbl val="0"/>
      </c:catAx>
      <c:valAx>
        <c:axId val="816259560"/>
        <c:scaling>
          <c:orientation val="minMax"/>
        </c:scaling>
        <c:delete val="0"/>
        <c:axPos val="b"/>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816258576"/>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B9A8C55-0C4F-40BB-9F99-5F31E305482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D"/>
          </a:p>
        </p:txBody>
      </p:sp>
      <p:sp>
        <p:nvSpPr>
          <p:cNvPr id="4" name="Footer Placeholder 3">
            <a:extLst>
              <a:ext uri="{FF2B5EF4-FFF2-40B4-BE49-F238E27FC236}">
                <a16:creationId xmlns:a16="http://schemas.microsoft.com/office/drawing/2014/main" id="{15585356-880D-4B4F-931D-BBC9E4665EC6}"/>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5" name="Slide Number Placeholder 4">
            <a:extLst>
              <a:ext uri="{FF2B5EF4-FFF2-40B4-BE49-F238E27FC236}">
                <a16:creationId xmlns:a16="http://schemas.microsoft.com/office/drawing/2014/main" id="{33618BE5-F755-4EC7-8913-ED860531EC1A}"/>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759BD0D-08DD-43E5-AD72-BB64A5D8EE76}" type="slidenum">
              <a:rPr lang="en-ID" smtClean="0"/>
              <a:t>‹#›</a:t>
            </a:fld>
            <a:endParaRPr lang="en-ID"/>
          </a:p>
        </p:txBody>
      </p:sp>
    </p:spTree>
    <p:extLst>
      <p:ext uri="{BB962C8B-B14F-4D97-AF65-F5344CB8AC3E}">
        <p14:creationId xmlns:p14="http://schemas.microsoft.com/office/powerpoint/2010/main" val="364217068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54660AB-C737-4725-A59E-73096A219B67}" type="datetimeFigureOut">
              <a:rPr lang="en-US" smtClean="0"/>
              <a:t>7/8/2020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59B9867-A8D7-43CA-B62E-65ACB63F0B12}" type="slidenum">
              <a:rPr lang="en-US" smtClean="0"/>
              <a:t>‹#›</a:t>
            </a:fld>
            <a:endParaRPr lang="en-US"/>
          </a:p>
        </p:txBody>
      </p:sp>
    </p:spTree>
    <p:extLst>
      <p:ext uri="{BB962C8B-B14F-4D97-AF65-F5344CB8AC3E}">
        <p14:creationId xmlns:p14="http://schemas.microsoft.com/office/powerpoint/2010/main" val="23341782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44" name="Picture Placeholder 6">
            <a:extLst>
              <a:ext uri="{FF2B5EF4-FFF2-40B4-BE49-F238E27FC236}">
                <a16:creationId xmlns:a16="http://schemas.microsoft.com/office/drawing/2014/main" id="{D5EE737E-8FD5-46FE-8FF9-52BB89ECFB3A}"/>
              </a:ext>
            </a:extLst>
          </p:cNvPr>
          <p:cNvSpPr>
            <a:spLocks noGrp="1"/>
          </p:cNvSpPr>
          <p:nvPr>
            <p:ph type="pic" sz="quarter" idx="10"/>
          </p:nvPr>
        </p:nvSpPr>
        <p:spPr>
          <a:xfrm>
            <a:off x="0" y="0"/>
            <a:ext cx="12192000" cy="6858000"/>
          </a:xfrm>
          <a:solidFill>
            <a:schemeClr val="bg2">
              <a:lumMod val="75000"/>
            </a:schemeClr>
          </a:solidFill>
        </p:spPr>
        <p:txBody>
          <a:bodyPr anchor="ctr">
            <a:normAutofit/>
          </a:bodyPr>
          <a:lstStyle>
            <a:lvl1pPr algn="ctr">
              <a:defRPr sz="1800"/>
            </a:lvl1pPr>
          </a:lstStyle>
          <a:p>
            <a:endParaRPr lang="en-US"/>
          </a:p>
        </p:txBody>
      </p:sp>
    </p:spTree>
    <p:extLst>
      <p:ext uri="{BB962C8B-B14F-4D97-AF65-F5344CB8AC3E}">
        <p14:creationId xmlns:p14="http://schemas.microsoft.com/office/powerpoint/2010/main" val="25183709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6" name="Flowchart: Manual Input 5">
            <a:extLst>
              <a:ext uri="{FF2B5EF4-FFF2-40B4-BE49-F238E27FC236}">
                <a16:creationId xmlns:a16="http://schemas.microsoft.com/office/drawing/2014/main" id="{6499A40E-FB85-4BD5-B64B-7B10D2807962}"/>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Slide Number Placeholder 5">
            <a:extLst>
              <a:ext uri="{FF2B5EF4-FFF2-40B4-BE49-F238E27FC236}">
                <a16:creationId xmlns:a16="http://schemas.microsoft.com/office/drawing/2014/main" id="{54C8123E-8F32-4902-8BBC-F5E8A7CE179A}"/>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8" name="Title 1">
            <a:extLst>
              <a:ext uri="{FF2B5EF4-FFF2-40B4-BE49-F238E27FC236}">
                <a16:creationId xmlns:a16="http://schemas.microsoft.com/office/drawing/2014/main" id="{E5159E66-0167-42A2-BC9E-01E33C44E8F0}"/>
              </a:ext>
            </a:extLst>
          </p:cNvPr>
          <p:cNvSpPr>
            <a:spLocks noGrp="1"/>
          </p:cNvSpPr>
          <p:nvPr>
            <p:ph type="ctrTitle" hasCustomPrompt="1"/>
          </p:nvPr>
        </p:nvSpPr>
        <p:spPr>
          <a:xfrm>
            <a:off x="2665862" y="632623"/>
            <a:ext cx="6860276" cy="943200"/>
          </a:xfrm>
        </p:spPr>
        <p:txBody>
          <a:bodyPr anchor="ctr">
            <a:noAutofit/>
          </a:bodyPr>
          <a:lstStyle>
            <a:lvl1pPr algn="ctr">
              <a:defRPr sz="4400" b="1">
                <a:solidFill>
                  <a:schemeClr val="tx1"/>
                </a:solidFill>
              </a:defRPr>
            </a:lvl1pPr>
          </a:lstStyle>
          <a:p>
            <a:r>
              <a:rPr lang="en-US" dirty="0"/>
              <a:t>Click to </a:t>
            </a:r>
            <a:r>
              <a:rPr lang="en-US"/>
              <a:t>edit title</a:t>
            </a:r>
            <a:endParaRPr lang="en-US" dirty="0"/>
          </a:p>
        </p:txBody>
      </p:sp>
      <p:sp>
        <p:nvSpPr>
          <p:cNvPr id="9" name="Subtitle 2">
            <a:extLst>
              <a:ext uri="{FF2B5EF4-FFF2-40B4-BE49-F238E27FC236}">
                <a16:creationId xmlns:a16="http://schemas.microsoft.com/office/drawing/2014/main" id="{E9E0AF11-DC71-4DA3-8285-146C32E6BEEF}"/>
              </a:ext>
            </a:extLst>
          </p:cNvPr>
          <p:cNvSpPr>
            <a:spLocks noGrp="1"/>
          </p:cNvSpPr>
          <p:nvPr>
            <p:ph type="subTitle" idx="1"/>
          </p:nvPr>
        </p:nvSpPr>
        <p:spPr>
          <a:xfrm>
            <a:off x="2665862" y="457204"/>
            <a:ext cx="6860276" cy="350838"/>
          </a:xfrm>
        </p:spPr>
        <p:txBody>
          <a:bodyPr anchor="ctr">
            <a:normAutofit/>
          </a:bodyPr>
          <a:lstStyle>
            <a:lvl1pPr marL="0" indent="0" algn="ctr">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7" name="Picture Placeholder 16">
            <a:extLst>
              <a:ext uri="{FF2B5EF4-FFF2-40B4-BE49-F238E27FC236}">
                <a16:creationId xmlns:a16="http://schemas.microsoft.com/office/drawing/2014/main" id="{8D3FF3D9-1117-4FE6-8091-48C157796694}"/>
              </a:ext>
            </a:extLst>
          </p:cNvPr>
          <p:cNvSpPr>
            <a:spLocks noGrp="1"/>
          </p:cNvSpPr>
          <p:nvPr>
            <p:ph type="pic" sz="quarter" idx="10"/>
          </p:nvPr>
        </p:nvSpPr>
        <p:spPr>
          <a:xfrm>
            <a:off x="-2" y="4246110"/>
            <a:ext cx="12192002" cy="2611890"/>
          </a:xfrm>
          <a:custGeom>
            <a:avLst/>
            <a:gdLst>
              <a:gd name="connsiteX0" fmla="*/ 0 w 12192002"/>
              <a:gd name="connsiteY0" fmla="*/ 0 h 2611890"/>
              <a:gd name="connsiteX1" fmla="*/ 11245166 w 12192002"/>
              <a:gd name="connsiteY1" fmla="*/ 0 h 2611890"/>
              <a:gd name="connsiteX2" fmla="*/ 12192002 w 12192002"/>
              <a:gd name="connsiteY2" fmla="*/ 946835 h 2611890"/>
              <a:gd name="connsiteX3" fmla="*/ 12192002 w 12192002"/>
              <a:gd name="connsiteY3" fmla="*/ 2611890 h 2611890"/>
              <a:gd name="connsiteX4" fmla="*/ 0 w 12192002"/>
              <a:gd name="connsiteY4" fmla="*/ 2611890 h 26118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2" h="2611890">
                <a:moveTo>
                  <a:pt x="0" y="0"/>
                </a:moveTo>
                <a:lnTo>
                  <a:pt x="11245166" y="0"/>
                </a:lnTo>
                <a:lnTo>
                  <a:pt x="12192002" y="946835"/>
                </a:lnTo>
                <a:lnTo>
                  <a:pt x="12192002" y="2611890"/>
                </a:lnTo>
                <a:lnTo>
                  <a:pt x="0" y="2611890"/>
                </a:lnTo>
                <a:close/>
              </a:path>
            </a:pathLst>
          </a:custGeom>
          <a:solidFill>
            <a:schemeClr val="bg2">
              <a:lumMod val="75000"/>
            </a:schemeClr>
          </a:solidFill>
        </p:spPr>
        <p:txBody>
          <a:bodyPr wrap="square" anchor="ctr">
            <a:noAutofit/>
          </a:bodyPr>
          <a:lstStyle>
            <a:lvl1pPr algn="ctr">
              <a:defRPr sz="1800"/>
            </a:lvl1pPr>
          </a:lstStyle>
          <a:p>
            <a:endParaRPr lang="en-US"/>
          </a:p>
        </p:txBody>
      </p:sp>
    </p:spTree>
    <p:extLst>
      <p:ext uri="{BB962C8B-B14F-4D97-AF65-F5344CB8AC3E}">
        <p14:creationId xmlns:p14="http://schemas.microsoft.com/office/powerpoint/2010/main" val="27968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6" name="Flowchart: Manual Input 5">
            <a:extLst>
              <a:ext uri="{FF2B5EF4-FFF2-40B4-BE49-F238E27FC236}">
                <a16:creationId xmlns:a16="http://schemas.microsoft.com/office/drawing/2014/main" id="{F038368A-6608-4BB2-9C62-FCC0AD89B116}"/>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Slide Number Placeholder 5">
            <a:extLst>
              <a:ext uri="{FF2B5EF4-FFF2-40B4-BE49-F238E27FC236}">
                <a16:creationId xmlns:a16="http://schemas.microsoft.com/office/drawing/2014/main" id="{D83D143E-CD3E-45F5-AC0B-263DB968E4B8}"/>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8" name="Title 1">
            <a:extLst>
              <a:ext uri="{FF2B5EF4-FFF2-40B4-BE49-F238E27FC236}">
                <a16:creationId xmlns:a16="http://schemas.microsoft.com/office/drawing/2014/main" id="{33A0576C-4AF5-4F6F-911C-E09CD89FD187}"/>
              </a:ext>
            </a:extLst>
          </p:cNvPr>
          <p:cNvSpPr>
            <a:spLocks noGrp="1"/>
          </p:cNvSpPr>
          <p:nvPr>
            <p:ph type="ctrTitle" hasCustomPrompt="1"/>
          </p:nvPr>
        </p:nvSpPr>
        <p:spPr>
          <a:xfrm>
            <a:off x="2665862" y="632623"/>
            <a:ext cx="6860276" cy="943200"/>
          </a:xfrm>
        </p:spPr>
        <p:txBody>
          <a:bodyPr anchor="ctr">
            <a:noAutofit/>
          </a:bodyPr>
          <a:lstStyle>
            <a:lvl1pPr algn="ctr">
              <a:defRPr sz="4400" b="1">
                <a:solidFill>
                  <a:schemeClr val="tx1"/>
                </a:solidFill>
              </a:defRPr>
            </a:lvl1pPr>
          </a:lstStyle>
          <a:p>
            <a:r>
              <a:rPr lang="en-US" dirty="0"/>
              <a:t>Click to </a:t>
            </a:r>
            <a:r>
              <a:rPr lang="en-US"/>
              <a:t>edit title</a:t>
            </a:r>
            <a:endParaRPr lang="en-US" dirty="0"/>
          </a:p>
        </p:txBody>
      </p:sp>
      <p:sp>
        <p:nvSpPr>
          <p:cNvPr id="9" name="Subtitle 2">
            <a:extLst>
              <a:ext uri="{FF2B5EF4-FFF2-40B4-BE49-F238E27FC236}">
                <a16:creationId xmlns:a16="http://schemas.microsoft.com/office/drawing/2014/main" id="{9E432791-6793-4731-865B-2E7B705760CB}"/>
              </a:ext>
            </a:extLst>
          </p:cNvPr>
          <p:cNvSpPr>
            <a:spLocks noGrp="1"/>
          </p:cNvSpPr>
          <p:nvPr>
            <p:ph type="subTitle" idx="1"/>
          </p:nvPr>
        </p:nvSpPr>
        <p:spPr>
          <a:xfrm>
            <a:off x="2665862" y="457204"/>
            <a:ext cx="6860276" cy="350838"/>
          </a:xfrm>
        </p:spPr>
        <p:txBody>
          <a:bodyPr anchor="ctr">
            <a:normAutofit/>
          </a:bodyPr>
          <a:lstStyle>
            <a:lvl1pPr marL="0" indent="0" algn="ctr">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32871345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B3C56AF9-A4C8-4F9C-BC62-FB62055B87CD}"/>
              </a:ext>
            </a:extLst>
          </p:cNvPr>
          <p:cNvSpPr>
            <a:spLocks noGrp="1"/>
          </p:cNvSpPr>
          <p:nvPr>
            <p:ph type="pic" sz="quarter" idx="10"/>
          </p:nvPr>
        </p:nvSpPr>
        <p:spPr>
          <a:xfrm>
            <a:off x="341674" y="311727"/>
            <a:ext cx="9469075" cy="6234545"/>
          </a:xfrm>
          <a:custGeom>
            <a:avLst/>
            <a:gdLst>
              <a:gd name="connsiteX0" fmla="*/ 0 w 9469075"/>
              <a:gd name="connsiteY0" fmla="*/ 0 h 6234545"/>
              <a:gd name="connsiteX1" fmla="*/ 8554675 w 9469075"/>
              <a:gd name="connsiteY1" fmla="*/ 0 h 6234545"/>
              <a:gd name="connsiteX2" fmla="*/ 9469075 w 9469075"/>
              <a:gd name="connsiteY2" fmla="*/ 914400 h 6234545"/>
              <a:gd name="connsiteX3" fmla="*/ 9469075 w 9469075"/>
              <a:gd name="connsiteY3" fmla="*/ 6234545 h 6234545"/>
              <a:gd name="connsiteX4" fmla="*/ 0 w 9469075"/>
              <a:gd name="connsiteY4" fmla="*/ 6234545 h 62345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69075" h="6234545">
                <a:moveTo>
                  <a:pt x="0" y="0"/>
                </a:moveTo>
                <a:lnTo>
                  <a:pt x="8554675" y="0"/>
                </a:lnTo>
                <a:lnTo>
                  <a:pt x="9469075" y="914400"/>
                </a:lnTo>
                <a:lnTo>
                  <a:pt x="9469075" y="6234545"/>
                </a:lnTo>
                <a:lnTo>
                  <a:pt x="0" y="6234545"/>
                </a:lnTo>
                <a:close/>
              </a:path>
            </a:pathLst>
          </a:custGeom>
          <a:solidFill>
            <a:schemeClr val="bg2">
              <a:lumMod val="75000"/>
            </a:schemeClr>
          </a:solidFill>
        </p:spPr>
        <p:txBody>
          <a:bodyPr wrap="square" anchor="ctr">
            <a:noAutofit/>
          </a:bodyPr>
          <a:lstStyle>
            <a:lvl1pPr algn="ctr">
              <a:defRPr sz="1800"/>
            </a:lvl1pPr>
          </a:lstStyle>
          <a:p>
            <a:endParaRPr lang="en-US"/>
          </a:p>
        </p:txBody>
      </p:sp>
    </p:spTree>
    <p:extLst>
      <p:ext uri="{BB962C8B-B14F-4D97-AF65-F5344CB8AC3E}">
        <p14:creationId xmlns:p14="http://schemas.microsoft.com/office/powerpoint/2010/main" val="48874429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6" name="Flowchart: Manual Input 5">
            <a:extLst>
              <a:ext uri="{FF2B5EF4-FFF2-40B4-BE49-F238E27FC236}">
                <a16:creationId xmlns:a16="http://schemas.microsoft.com/office/drawing/2014/main" id="{4E2B9AB6-AEE9-4076-9161-701484F324B4}"/>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Slide Number Placeholder 5">
            <a:extLst>
              <a:ext uri="{FF2B5EF4-FFF2-40B4-BE49-F238E27FC236}">
                <a16:creationId xmlns:a16="http://schemas.microsoft.com/office/drawing/2014/main" id="{B481E45D-1FE3-4920-AC15-8111EC9B800E}"/>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11" name="Picture Placeholder 10">
            <a:extLst>
              <a:ext uri="{FF2B5EF4-FFF2-40B4-BE49-F238E27FC236}">
                <a16:creationId xmlns:a16="http://schemas.microsoft.com/office/drawing/2014/main" id="{5206F408-B9B9-450F-A4B0-DA9D28C4D910}"/>
              </a:ext>
            </a:extLst>
          </p:cNvPr>
          <p:cNvSpPr>
            <a:spLocks noGrp="1"/>
          </p:cNvSpPr>
          <p:nvPr>
            <p:ph type="pic" sz="quarter" idx="10"/>
          </p:nvPr>
        </p:nvSpPr>
        <p:spPr>
          <a:xfrm>
            <a:off x="6562725" y="311727"/>
            <a:ext cx="5162549" cy="6234545"/>
          </a:xfrm>
          <a:custGeom>
            <a:avLst/>
            <a:gdLst>
              <a:gd name="connsiteX0" fmla="*/ 914400 w 5162549"/>
              <a:gd name="connsiteY0" fmla="*/ 0 h 6234545"/>
              <a:gd name="connsiteX1" fmla="*/ 5162549 w 5162549"/>
              <a:gd name="connsiteY1" fmla="*/ 0 h 6234545"/>
              <a:gd name="connsiteX2" fmla="*/ 5162549 w 5162549"/>
              <a:gd name="connsiteY2" fmla="*/ 6234545 h 6234545"/>
              <a:gd name="connsiteX3" fmla="*/ 0 w 5162549"/>
              <a:gd name="connsiteY3" fmla="*/ 6234545 h 6234545"/>
              <a:gd name="connsiteX4" fmla="*/ 0 w 5162549"/>
              <a:gd name="connsiteY4" fmla="*/ 914400 h 62345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62549" h="6234545">
                <a:moveTo>
                  <a:pt x="914400" y="0"/>
                </a:moveTo>
                <a:lnTo>
                  <a:pt x="5162549" y="0"/>
                </a:lnTo>
                <a:lnTo>
                  <a:pt x="5162549" y="6234545"/>
                </a:lnTo>
                <a:lnTo>
                  <a:pt x="0" y="6234545"/>
                </a:lnTo>
                <a:lnTo>
                  <a:pt x="0" y="914400"/>
                </a:lnTo>
                <a:close/>
              </a:path>
            </a:pathLst>
          </a:custGeom>
          <a:solidFill>
            <a:schemeClr val="bg2">
              <a:lumMod val="75000"/>
            </a:schemeClr>
          </a:solidFill>
        </p:spPr>
        <p:txBody>
          <a:bodyPr wrap="square" anchor="ctr">
            <a:noAutofit/>
          </a:bodyPr>
          <a:lstStyle>
            <a:lvl1pPr algn="ctr">
              <a:defRPr sz="1800"/>
            </a:lvl1pPr>
          </a:lstStyle>
          <a:p>
            <a:endParaRPr lang="en-US"/>
          </a:p>
        </p:txBody>
      </p:sp>
      <p:sp>
        <p:nvSpPr>
          <p:cNvPr id="13" name="Title 1">
            <a:extLst>
              <a:ext uri="{FF2B5EF4-FFF2-40B4-BE49-F238E27FC236}">
                <a16:creationId xmlns:a16="http://schemas.microsoft.com/office/drawing/2014/main" id="{646C5F56-5EB0-454C-AD0A-603323412C8D}"/>
              </a:ext>
            </a:extLst>
          </p:cNvPr>
          <p:cNvSpPr>
            <a:spLocks noGrp="1"/>
          </p:cNvSpPr>
          <p:nvPr>
            <p:ph type="ctrTitle" hasCustomPrompt="1"/>
          </p:nvPr>
        </p:nvSpPr>
        <p:spPr>
          <a:xfrm>
            <a:off x="818012" y="1467485"/>
            <a:ext cx="6860276" cy="943200"/>
          </a:xfrm>
        </p:spPr>
        <p:txBody>
          <a:bodyPr anchor="ctr">
            <a:noAutofit/>
          </a:bodyPr>
          <a:lstStyle>
            <a:lvl1pPr algn="l">
              <a:defRPr sz="4400" b="1">
                <a:solidFill>
                  <a:schemeClr val="tx1"/>
                </a:solidFill>
              </a:defRPr>
            </a:lvl1pPr>
          </a:lstStyle>
          <a:p>
            <a:r>
              <a:rPr lang="en-US" dirty="0"/>
              <a:t>Click to </a:t>
            </a:r>
            <a:r>
              <a:rPr lang="en-US"/>
              <a:t>edit title</a:t>
            </a:r>
            <a:endParaRPr lang="en-US" dirty="0"/>
          </a:p>
        </p:txBody>
      </p:sp>
      <p:sp>
        <p:nvSpPr>
          <p:cNvPr id="14" name="Subtitle 2">
            <a:extLst>
              <a:ext uri="{FF2B5EF4-FFF2-40B4-BE49-F238E27FC236}">
                <a16:creationId xmlns:a16="http://schemas.microsoft.com/office/drawing/2014/main" id="{6EFBEECC-1B13-45DF-9D4D-C5CC054FA8F8}"/>
              </a:ext>
            </a:extLst>
          </p:cNvPr>
          <p:cNvSpPr>
            <a:spLocks noGrp="1"/>
          </p:cNvSpPr>
          <p:nvPr>
            <p:ph type="subTitle" idx="1"/>
          </p:nvPr>
        </p:nvSpPr>
        <p:spPr>
          <a:xfrm>
            <a:off x="818012" y="1292066"/>
            <a:ext cx="6860276" cy="350838"/>
          </a:xfrm>
        </p:spPr>
        <p:txBody>
          <a:bodyPr anchor="ctr">
            <a:normAutofit/>
          </a:bodyPr>
          <a:lstStyle>
            <a:lvl1pPr marL="0" indent="0" algn="l">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170455111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41" name="Picture Placeholder 40">
            <a:extLst>
              <a:ext uri="{FF2B5EF4-FFF2-40B4-BE49-F238E27FC236}">
                <a16:creationId xmlns:a16="http://schemas.microsoft.com/office/drawing/2014/main" id="{E9D44D6D-19E1-40DF-87BA-4874B056BBF9}"/>
              </a:ext>
            </a:extLst>
          </p:cNvPr>
          <p:cNvSpPr>
            <a:spLocks noGrp="1"/>
          </p:cNvSpPr>
          <p:nvPr>
            <p:ph type="pic" sz="quarter" idx="13"/>
          </p:nvPr>
        </p:nvSpPr>
        <p:spPr>
          <a:xfrm>
            <a:off x="0" y="3429000"/>
            <a:ext cx="6096000" cy="3429000"/>
          </a:xfrm>
          <a:custGeom>
            <a:avLst/>
            <a:gdLst>
              <a:gd name="connsiteX0" fmla="*/ 0 w 6096000"/>
              <a:gd name="connsiteY0" fmla="*/ 0 h 3429000"/>
              <a:gd name="connsiteX1" fmla="*/ 4876800 w 6096000"/>
              <a:gd name="connsiteY1" fmla="*/ 0 h 3429000"/>
              <a:gd name="connsiteX2" fmla="*/ 6096000 w 6096000"/>
              <a:gd name="connsiteY2" fmla="*/ 3429000 h 3429000"/>
              <a:gd name="connsiteX3" fmla="*/ 0 w 6096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6096000" h="3429000">
                <a:moveTo>
                  <a:pt x="0" y="0"/>
                </a:moveTo>
                <a:lnTo>
                  <a:pt x="4876800" y="0"/>
                </a:lnTo>
                <a:lnTo>
                  <a:pt x="6096000" y="3429000"/>
                </a:lnTo>
                <a:lnTo>
                  <a:pt x="0" y="3429000"/>
                </a:lnTo>
                <a:close/>
              </a:path>
            </a:pathLst>
          </a:custGeom>
          <a:solidFill>
            <a:schemeClr val="bg2">
              <a:lumMod val="75000"/>
            </a:schemeClr>
          </a:solidFill>
        </p:spPr>
        <p:txBody>
          <a:bodyPr wrap="square" anchor="ctr">
            <a:noAutofit/>
          </a:bodyPr>
          <a:lstStyle>
            <a:lvl1pPr algn="ctr">
              <a:defRPr sz="1800"/>
            </a:lvl1pPr>
          </a:lstStyle>
          <a:p>
            <a:endParaRPr lang="en-US"/>
          </a:p>
        </p:txBody>
      </p:sp>
      <p:sp>
        <p:nvSpPr>
          <p:cNvPr id="39" name="Picture Placeholder 38">
            <a:extLst>
              <a:ext uri="{FF2B5EF4-FFF2-40B4-BE49-F238E27FC236}">
                <a16:creationId xmlns:a16="http://schemas.microsoft.com/office/drawing/2014/main" id="{216D3124-B10F-47F9-A606-3A957BC75F36}"/>
              </a:ext>
            </a:extLst>
          </p:cNvPr>
          <p:cNvSpPr>
            <a:spLocks noGrp="1"/>
          </p:cNvSpPr>
          <p:nvPr>
            <p:ph type="pic" sz="quarter" idx="10"/>
          </p:nvPr>
        </p:nvSpPr>
        <p:spPr>
          <a:xfrm>
            <a:off x="0" y="0"/>
            <a:ext cx="6096000" cy="3429000"/>
          </a:xfrm>
          <a:custGeom>
            <a:avLst/>
            <a:gdLst>
              <a:gd name="connsiteX0" fmla="*/ 0 w 6096000"/>
              <a:gd name="connsiteY0" fmla="*/ 0 h 3429000"/>
              <a:gd name="connsiteX1" fmla="*/ 6096000 w 6096000"/>
              <a:gd name="connsiteY1" fmla="*/ 0 h 3429000"/>
              <a:gd name="connsiteX2" fmla="*/ 4876800 w 6096000"/>
              <a:gd name="connsiteY2" fmla="*/ 3429000 h 3429000"/>
              <a:gd name="connsiteX3" fmla="*/ 0 w 6096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6096000" h="3429000">
                <a:moveTo>
                  <a:pt x="0" y="0"/>
                </a:moveTo>
                <a:lnTo>
                  <a:pt x="6096000" y="0"/>
                </a:lnTo>
                <a:lnTo>
                  <a:pt x="4876800" y="3429000"/>
                </a:lnTo>
                <a:lnTo>
                  <a:pt x="0" y="3429000"/>
                </a:lnTo>
                <a:close/>
              </a:path>
            </a:pathLst>
          </a:custGeom>
          <a:solidFill>
            <a:schemeClr val="bg2">
              <a:lumMod val="75000"/>
            </a:schemeClr>
          </a:solidFill>
        </p:spPr>
        <p:txBody>
          <a:bodyPr wrap="square" anchor="ctr">
            <a:noAutofit/>
          </a:bodyPr>
          <a:lstStyle>
            <a:lvl1pPr algn="ctr">
              <a:defRPr sz="1800"/>
            </a:lvl1pPr>
          </a:lstStyle>
          <a:p>
            <a:endParaRPr lang="en-US"/>
          </a:p>
        </p:txBody>
      </p:sp>
      <p:sp>
        <p:nvSpPr>
          <p:cNvPr id="7" name="Slide Number Placeholder 5">
            <a:extLst>
              <a:ext uri="{FF2B5EF4-FFF2-40B4-BE49-F238E27FC236}">
                <a16:creationId xmlns:a16="http://schemas.microsoft.com/office/drawing/2014/main" id="{C473865E-F91E-4CA3-ADCF-60011098892D}"/>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42" name="Title 1">
            <a:extLst>
              <a:ext uri="{FF2B5EF4-FFF2-40B4-BE49-F238E27FC236}">
                <a16:creationId xmlns:a16="http://schemas.microsoft.com/office/drawing/2014/main" id="{B04E9531-A2C0-469C-9DD2-53CFD0D25767}"/>
              </a:ext>
            </a:extLst>
          </p:cNvPr>
          <p:cNvSpPr>
            <a:spLocks noGrp="1"/>
          </p:cNvSpPr>
          <p:nvPr>
            <p:ph type="ctrTitle" hasCustomPrompt="1"/>
          </p:nvPr>
        </p:nvSpPr>
        <p:spPr>
          <a:xfrm>
            <a:off x="6698112" y="1315085"/>
            <a:ext cx="6860276" cy="943200"/>
          </a:xfrm>
        </p:spPr>
        <p:txBody>
          <a:bodyPr anchor="ctr">
            <a:noAutofit/>
          </a:bodyPr>
          <a:lstStyle>
            <a:lvl1pPr algn="l">
              <a:defRPr sz="4400" b="1">
                <a:solidFill>
                  <a:schemeClr val="tx1"/>
                </a:solidFill>
              </a:defRPr>
            </a:lvl1pPr>
          </a:lstStyle>
          <a:p>
            <a:r>
              <a:rPr lang="en-US" dirty="0"/>
              <a:t>Click to </a:t>
            </a:r>
            <a:r>
              <a:rPr lang="en-US"/>
              <a:t>edit title</a:t>
            </a:r>
            <a:endParaRPr lang="en-US" dirty="0"/>
          </a:p>
        </p:txBody>
      </p:sp>
      <p:sp>
        <p:nvSpPr>
          <p:cNvPr id="43" name="Subtitle 2">
            <a:extLst>
              <a:ext uri="{FF2B5EF4-FFF2-40B4-BE49-F238E27FC236}">
                <a16:creationId xmlns:a16="http://schemas.microsoft.com/office/drawing/2014/main" id="{EC5B88ED-D17F-4CE1-84D7-4213F323CECA}"/>
              </a:ext>
            </a:extLst>
          </p:cNvPr>
          <p:cNvSpPr>
            <a:spLocks noGrp="1"/>
          </p:cNvSpPr>
          <p:nvPr>
            <p:ph type="subTitle" idx="1"/>
          </p:nvPr>
        </p:nvSpPr>
        <p:spPr>
          <a:xfrm>
            <a:off x="6698112" y="1139666"/>
            <a:ext cx="6860276" cy="350838"/>
          </a:xfrm>
        </p:spPr>
        <p:txBody>
          <a:bodyPr anchor="ctr">
            <a:normAutofit/>
          </a:bodyPr>
          <a:lstStyle>
            <a:lvl1pPr marL="0" indent="0" algn="l">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407566956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50" name="Picture Placeholder 49">
            <a:extLst>
              <a:ext uri="{FF2B5EF4-FFF2-40B4-BE49-F238E27FC236}">
                <a16:creationId xmlns:a16="http://schemas.microsoft.com/office/drawing/2014/main" id="{8C367237-DC64-420A-91DA-5E0C4D59B4CD}"/>
              </a:ext>
            </a:extLst>
          </p:cNvPr>
          <p:cNvSpPr>
            <a:spLocks noGrp="1"/>
          </p:cNvSpPr>
          <p:nvPr>
            <p:ph type="pic" sz="quarter" idx="10"/>
          </p:nvPr>
        </p:nvSpPr>
        <p:spPr>
          <a:xfrm>
            <a:off x="5501232" y="4237151"/>
            <a:ext cx="6444854" cy="2430232"/>
          </a:xfrm>
          <a:custGeom>
            <a:avLst/>
            <a:gdLst>
              <a:gd name="connsiteX0" fmla="*/ 0 w 6444854"/>
              <a:gd name="connsiteY0" fmla="*/ 0 h 2430232"/>
              <a:gd name="connsiteX1" fmla="*/ 6444854 w 6444854"/>
              <a:gd name="connsiteY1" fmla="*/ 0 h 2430232"/>
              <a:gd name="connsiteX2" fmla="*/ 6444854 w 6444854"/>
              <a:gd name="connsiteY2" fmla="*/ 2430232 h 2430232"/>
              <a:gd name="connsiteX3" fmla="*/ 1288971 w 6444854"/>
              <a:gd name="connsiteY3" fmla="*/ 2430232 h 2430232"/>
            </a:gdLst>
            <a:ahLst/>
            <a:cxnLst>
              <a:cxn ang="0">
                <a:pos x="connsiteX0" y="connsiteY0"/>
              </a:cxn>
              <a:cxn ang="0">
                <a:pos x="connsiteX1" y="connsiteY1"/>
              </a:cxn>
              <a:cxn ang="0">
                <a:pos x="connsiteX2" y="connsiteY2"/>
              </a:cxn>
              <a:cxn ang="0">
                <a:pos x="connsiteX3" y="connsiteY3"/>
              </a:cxn>
            </a:cxnLst>
            <a:rect l="l" t="t" r="r" b="b"/>
            <a:pathLst>
              <a:path w="6444854" h="2430232">
                <a:moveTo>
                  <a:pt x="0" y="0"/>
                </a:moveTo>
                <a:lnTo>
                  <a:pt x="6444854" y="0"/>
                </a:lnTo>
                <a:lnTo>
                  <a:pt x="6444854" y="2430232"/>
                </a:lnTo>
                <a:lnTo>
                  <a:pt x="1288971" y="2430232"/>
                </a:lnTo>
                <a:close/>
              </a:path>
            </a:pathLst>
          </a:custGeom>
          <a:solidFill>
            <a:schemeClr val="bg2">
              <a:lumMod val="75000"/>
            </a:schemeClr>
          </a:solidFill>
        </p:spPr>
        <p:txBody>
          <a:bodyPr wrap="square" anchor="ctr">
            <a:noAutofit/>
          </a:bodyPr>
          <a:lstStyle>
            <a:lvl1pPr algn="ctr">
              <a:defRPr sz="1800"/>
            </a:lvl1pPr>
          </a:lstStyle>
          <a:p>
            <a:endParaRPr lang="en-US"/>
          </a:p>
        </p:txBody>
      </p:sp>
      <p:sp>
        <p:nvSpPr>
          <p:cNvPr id="49" name="Picture Placeholder 48">
            <a:extLst>
              <a:ext uri="{FF2B5EF4-FFF2-40B4-BE49-F238E27FC236}">
                <a16:creationId xmlns:a16="http://schemas.microsoft.com/office/drawing/2014/main" id="{26671F16-CF86-4F80-ABC4-D1FBB2DA9882}"/>
              </a:ext>
            </a:extLst>
          </p:cNvPr>
          <p:cNvSpPr>
            <a:spLocks noGrp="1"/>
          </p:cNvSpPr>
          <p:nvPr>
            <p:ph type="pic" sz="quarter" idx="13"/>
          </p:nvPr>
        </p:nvSpPr>
        <p:spPr>
          <a:xfrm>
            <a:off x="5501232" y="1732192"/>
            <a:ext cx="6444854" cy="2430232"/>
          </a:xfrm>
          <a:custGeom>
            <a:avLst/>
            <a:gdLst>
              <a:gd name="connsiteX0" fmla="*/ 1288971 w 6444854"/>
              <a:gd name="connsiteY0" fmla="*/ 0 h 2430232"/>
              <a:gd name="connsiteX1" fmla="*/ 6444854 w 6444854"/>
              <a:gd name="connsiteY1" fmla="*/ 0 h 2430232"/>
              <a:gd name="connsiteX2" fmla="*/ 6444854 w 6444854"/>
              <a:gd name="connsiteY2" fmla="*/ 2430232 h 2430232"/>
              <a:gd name="connsiteX3" fmla="*/ 0 w 6444854"/>
              <a:gd name="connsiteY3" fmla="*/ 2430232 h 2430232"/>
            </a:gdLst>
            <a:ahLst/>
            <a:cxnLst>
              <a:cxn ang="0">
                <a:pos x="connsiteX0" y="connsiteY0"/>
              </a:cxn>
              <a:cxn ang="0">
                <a:pos x="connsiteX1" y="connsiteY1"/>
              </a:cxn>
              <a:cxn ang="0">
                <a:pos x="connsiteX2" y="connsiteY2"/>
              </a:cxn>
              <a:cxn ang="0">
                <a:pos x="connsiteX3" y="connsiteY3"/>
              </a:cxn>
            </a:cxnLst>
            <a:rect l="l" t="t" r="r" b="b"/>
            <a:pathLst>
              <a:path w="6444854" h="2430232">
                <a:moveTo>
                  <a:pt x="1288971" y="0"/>
                </a:moveTo>
                <a:lnTo>
                  <a:pt x="6444854" y="0"/>
                </a:lnTo>
                <a:lnTo>
                  <a:pt x="6444854" y="2430232"/>
                </a:lnTo>
                <a:lnTo>
                  <a:pt x="0" y="2430232"/>
                </a:lnTo>
                <a:close/>
              </a:path>
            </a:pathLst>
          </a:custGeom>
          <a:solidFill>
            <a:schemeClr val="bg2">
              <a:lumMod val="75000"/>
            </a:schemeClr>
          </a:solidFill>
        </p:spPr>
        <p:txBody>
          <a:bodyPr wrap="square" anchor="ctr">
            <a:noAutofit/>
          </a:bodyPr>
          <a:lstStyle>
            <a:lvl1pPr algn="ctr">
              <a:defRPr sz="1800"/>
            </a:lvl1pPr>
          </a:lstStyle>
          <a:p>
            <a:endParaRPr lang="en-US"/>
          </a:p>
        </p:txBody>
      </p:sp>
      <p:sp>
        <p:nvSpPr>
          <p:cNvPr id="48" name="Picture Placeholder 47">
            <a:extLst>
              <a:ext uri="{FF2B5EF4-FFF2-40B4-BE49-F238E27FC236}">
                <a16:creationId xmlns:a16="http://schemas.microsoft.com/office/drawing/2014/main" id="{8011DF54-F80F-446C-BC3F-E0FF4CA7E900}"/>
              </a:ext>
            </a:extLst>
          </p:cNvPr>
          <p:cNvSpPr>
            <a:spLocks noGrp="1"/>
          </p:cNvSpPr>
          <p:nvPr>
            <p:ph type="pic" sz="quarter" idx="14"/>
          </p:nvPr>
        </p:nvSpPr>
        <p:spPr>
          <a:xfrm>
            <a:off x="245913" y="4237152"/>
            <a:ext cx="6444854" cy="2430232"/>
          </a:xfrm>
          <a:custGeom>
            <a:avLst/>
            <a:gdLst>
              <a:gd name="connsiteX0" fmla="*/ 0 w 6444854"/>
              <a:gd name="connsiteY0" fmla="*/ 0 h 2430232"/>
              <a:gd name="connsiteX1" fmla="*/ 5155884 w 6444854"/>
              <a:gd name="connsiteY1" fmla="*/ 0 h 2430232"/>
              <a:gd name="connsiteX2" fmla="*/ 6444854 w 6444854"/>
              <a:gd name="connsiteY2" fmla="*/ 2430232 h 2430232"/>
              <a:gd name="connsiteX3" fmla="*/ 0 w 6444854"/>
              <a:gd name="connsiteY3" fmla="*/ 2430232 h 2430232"/>
            </a:gdLst>
            <a:ahLst/>
            <a:cxnLst>
              <a:cxn ang="0">
                <a:pos x="connsiteX0" y="connsiteY0"/>
              </a:cxn>
              <a:cxn ang="0">
                <a:pos x="connsiteX1" y="connsiteY1"/>
              </a:cxn>
              <a:cxn ang="0">
                <a:pos x="connsiteX2" y="connsiteY2"/>
              </a:cxn>
              <a:cxn ang="0">
                <a:pos x="connsiteX3" y="connsiteY3"/>
              </a:cxn>
            </a:cxnLst>
            <a:rect l="l" t="t" r="r" b="b"/>
            <a:pathLst>
              <a:path w="6444854" h="2430232">
                <a:moveTo>
                  <a:pt x="0" y="0"/>
                </a:moveTo>
                <a:lnTo>
                  <a:pt x="5155884" y="0"/>
                </a:lnTo>
                <a:lnTo>
                  <a:pt x="6444854" y="2430232"/>
                </a:lnTo>
                <a:lnTo>
                  <a:pt x="0" y="2430232"/>
                </a:lnTo>
                <a:close/>
              </a:path>
            </a:pathLst>
          </a:custGeom>
          <a:solidFill>
            <a:schemeClr val="bg2">
              <a:lumMod val="75000"/>
            </a:schemeClr>
          </a:solidFill>
        </p:spPr>
        <p:txBody>
          <a:bodyPr wrap="square" anchor="ctr">
            <a:noAutofit/>
          </a:bodyPr>
          <a:lstStyle>
            <a:lvl1pPr algn="ctr">
              <a:defRPr sz="1800"/>
            </a:lvl1pPr>
          </a:lstStyle>
          <a:p>
            <a:endParaRPr lang="en-US"/>
          </a:p>
        </p:txBody>
      </p:sp>
      <p:sp>
        <p:nvSpPr>
          <p:cNvPr id="47" name="Picture Placeholder 46">
            <a:extLst>
              <a:ext uri="{FF2B5EF4-FFF2-40B4-BE49-F238E27FC236}">
                <a16:creationId xmlns:a16="http://schemas.microsoft.com/office/drawing/2014/main" id="{AEC9745A-CF1D-4ABB-A568-59D4D190875D}"/>
              </a:ext>
            </a:extLst>
          </p:cNvPr>
          <p:cNvSpPr>
            <a:spLocks noGrp="1"/>
          </p:cNvSpPr>
          <p:nvPr>
            <p:ph type="pic" sz="quarter" idx="15"/>
          </p:nvPr>
        </p:nvSpPr>
        <p:spPr>
          <a:xfrm>
            <a:off x="254347" y="1732192"/>
            <a:ext cx="6444854" cy="2430232"/>
          </a:xfrm>
          <a:custGeom>
            <a:avLst/>
            <a:gdLst>
              <a:gd name="connsiteX0" fmla="*/ 0 w 6444854"/>
              <a:gd name="connsiteY0" fmla="*/ 0 h 2430232"/>
              <a:gd name="connsiteX1" fmla="*/ 6444854 w 6444854"/>
              <a:gd name="connsiteY1" fmla="*/ 0 h 2430232"/>
              <a:gd name="connsiteX2" fmla="*/ 5155883 w 6444854"/>
              <a:gd name="connsiteY2" fmla="*/ 2430232 h 2430232"/>
              <a:gd name="connsiteX3" fmla="*/ 0 w 6444854"/>
              <a:gd name="connsiteY3" fmla="*/ 2430232 h 2430232"/>
            </a:gdLst>
            <a:ahLst/>
            <a:cxnLst>
              <a:cxn ang="0">
                <a:pos x="connsiteX0" y="connsiteY0"/>
              </a:cxn>
              <a:cxn ang="0">
                <a:pos x="connsiteX1" y="connsiteY1"/>
              </a:cxn>
              <a:cxn ang="0">
                <a:pos x="connsiteX2" y="connsiteY2"/>
              </a:cxn>
              <a:cxn ang="0">
                <a:pos x="connsiteX3" y="connsiteY3"/>
              </a:cxn>
            </a:cxnLst>
            <a:rect l="l" t="t" r="r" b="b"/>
            <a:pathLst>
              <a:path w="6444854" h="2430232">
                <a:moveTo>
                  <a:pt x="0" y="0"/>
                </a:moveTo>
                <a:lnTo>
                  <a:pt x="6444854" y="0"/>
                </a:lnTo>
                <a:lnTo>
                  <a:pt x="5155883" y="2430232"/>
                </a:lnTo>
                <a:lnTo>
                  <a:pt x="0" y="2430232"/>
                </a:lnTo>
                <a:close/>
              </a:path>
            </a:pathLst>
          </a:custGeom>
          <a:solidFill>
            <a:schemeClr val="bg2">
              <a:lumMod val="75000"/>
            </a:schemeClr>
          </a:solidFill>
        </p:spPr>
        <p:txBody>
          <a:bodyPr wrap="square" anchor="ctr">
            <a:noAutofit/>
          </a:bodyPr>
          <a:lstStyle>
            <a:lvl1pPr algn="ctr">
              <a:defRPr sz="1800"/>
            </a:lvl1pPr>
          </a:lstStyle>
          <a:p>
            <a:endParaRPr lang="en-US"/>
          </a:p>
        </p:txBody>
      </p:sp>
      <p:sp>
        <p:nvSpPr>
          <p:cNvPr id="6" name="Flowchart: Manual Input 5">
            <a:extLst>
              <a:ext uri="{FF2B5EF4-FFF2-40B4-BE49-F238E27FC236}">
                <a16:creationId xmlns:a16="http://schemas.microsoft.com/office/drawing/2014/main" id="{02117804-4C85-4A43-9B7B-906A1BE9A6BD}"/>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Slide Number Placeholder 5">
            <a:extLst>
              <a:ext uri="{FF2B5EF4-FFF2-40B4-BE49-F238E27FC236}">
                <a16:creationId xmlns:a16="http://schemas.microsoft.com/office/drawing/2014/main" id="{929916DE-8C32-433C-9441-80DDAC0BD237}"/>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9" name="Title 1">
            <a:extLst>
              <a:ext uri="{FF2B5EF4-FFF2-40B4-BE49-F238E27FC236}">
                <a16:creationId xmlns:a16="http://schemas.microsoft.com/office/drawing/2014/main" id="{4DEE58F2-B75B-44E2-A5FB-DA55FD436910}"/>
              </a:ext>
            </a:extLst>
          </p:cNvPr>
          <p:cNvSpPr>
            <a:spLocks noGrp="1"/>
          </p:cNvSpPr>
          <p:nvPr>
            <p:ph type="ctrTitle" hasCustomPrompt="1"/>
          </p:nvPr>
        </p:nvSpPr>
        <p:spPr>
          <a:xfrm>
            <a:off x="2665862" y="632623"/>
            <a:ext cx="6860276" cy="943200"/>
          </a:xfrm>
        </p:spPr>
        <p:txBody>
          <a:bodyPr anchor="ctr">
            <a:noAutofit/>
          </a:bodyPr>
          <a:lstStyle>
            <a:lvl1pPr algn="ctr">
              <a:defRPr sz="4400" b="1">
                <a:solidFill>
                  <a:schemeClr val="tx1"/>
                </a:solidFill>
              </a:defRPr>
            </a:lvl1pPr>
          </a:lstStyle>
          <a:p>
            <a:r>
              <a:rPr lang="en-US" dirty="0"/>
              <a:t>Click to </a:t>
            </a:r>
            <a:r>
              <a:rPr lang="en-US"/>
              <a:t>edit title</a:t>
            </a:r>
            <a:endParaRPr lang="en-US" dirty="0"/>
          </a:p>
        </p:txBody>
      </p:sp>
      <p:sp>
        <p:nvSpPr>
          <p:cNvPr id="10" name="Subtitle 2">
            <a:extLst>
              <a:ext uri="{FF2B5EF4-FFF2-40B4-BE49-F238E27FC236}">
                <a16:creationId xmlns:a16="http://schemas.microsoft.com/office/drawing/2014/main" id="{F3BAA131-7C55-4CC6-B88E-2082A2827BE7}"/>
              </a:ext>
            </a:extLst>
          </p:cNvPr>
          <p:cNvSpPr>
            <a:spLocks noGrp="1"/>
          </p:cNvSpPr>
          <p:nvPr>
            <p:ph type="subTitle" idx="1"/>
          </p:nvPr>
        </p:nvSpPr>
        <p:spPr>
          <a:xfrm>
            <a:off x="2665862" y="457204"/>
            <a:ext cx="6860276" cy="350838"/>
          </a:xfrm>
        </p:spPr>
        <p:txBody>
          <a:bodyPr anchor="ctr">
            <a:normAutofit/>
          </a:bodyPr>
          <a:lstStyle>
            <a:lvl1pPr marL="0" indent="0" algn="ctr">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176446637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7045FA33-0882-476F-A41E-07C9DF5858B9}"/>
              </a:ext>
            </a:extLst>
          </p:cNvPr>
          <p:cNvSpPr>
            <a:spLocks noGrp="1"/>
          </p:cNvSpPr>
          <p:nvPr>
            <p:ph type="pic" sz="quarter" idx="11"/>
          </p:nvPr>
        </p:nvSpPr>
        <p:spPr>
          <a:xfrm>
            <a:off x="2381251" y="311727"/>
            <a:ext cx="9469075" cy="6234545"/>
          </a:xfrm>
          <a:custGeom>
            <a:avLst/>
            <a:gdLst>
              <a:gd name="connsiteX0" fmla="*/ 914400 w 9469075"/>
              <a:gd name="connsiteY0" fmla="*/ 0 h 6234545"/>
              <a:gd name="connsiteX1" fmla="*/ 9469075 w 9469075"/>
              <a:gd name="connsiteY1" fmla="*/ 0 h 6234545"/>
              <a:gd name="connsiteX2" fmla="*/ 9469075 w 9469075"/>
              <a:gd name="connsiteY2" fmla="*/ 6234545 h 6234545"/>
              <a:gd name="connsiteX3" fmla="*/ 0 w 9469075"/>
              <a:gd name="connsiteY3" fmla="*/ 6234545 h 6234545"/>
              <a:gd name="connsiteX4" fmla="*/ 0 w 9469075"/>
              <a:gd name="connsiteY4" fmla="*/ 914400 h 62345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69075" h="6234545">
                <a:moveTo>
                  <a:pt x="914400" y="0"/>
                </a:moveTo>
                <a:lnTo>
                  <a:pt x="9469075" y="0"/>
                </a:lnTo>
                <a:lnTo>
                  <a:pt x="9469075" y="6234545"/>
                </a:lnTo>
                <a:lnTo>
                  <a:pt x="0" y="6234545"/>
                </a:lnTo>
                <a:lnTo>
                  <a:pt x="0" y="914400"/>
                </a:lnTo>
                <a:close/>
              </a:path>
            </a:pathLst>
          </a:custGeom>
          <a:solidFill>
            <a:schemeClr val="bg2">
              <a:lumMod val="75000"/>
            </a:schemeClr>
          </a:solidFill>
        </p:spPr>
        <p:txBody>
          <a:bodyPr wrap="square" anchor="ctr">
            <a:noAutofit/>
          </a:bodyPr>
          <a:lstStyle>
            <a:lvl1pPr algn="ctr">
              <a:defRPr sz="1800"/>
            </a:lvl1pPr>
          </a:lstStyle>
          <a:p>
            <a:endParaRPr lang="en-US"/>
          </a:p>
        </p:txBody>
      </p:sp>
    </p:spTree>
    <p:extLst>
      <p:ext uri="{BB962C8B-B14F-4D97-AF65-F5344CB8AC3E}">
        <p14:creationId xmlns:p14="http://schemas.microsoft.com/office/powerpoint/2010/main" val="230037954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02F6374B-E4A3-43BF-8252-3DB9E1AF244D}"/>
              </a:ext>
            </a:extLst>
          </p:cNvPr>
          <p:cNvSpPr>
            <a:spLocks noGrp="1"/>
          </p:cNvSpPr>
          <p:nvPr>
            <p:ph type="pic" sz="quarter" idx="10"/>
          </p:nvPr>
        </p:nvSpPr>
        <p:spPr>
          <a:xfrm>
            <a:off x="3937075" y="311727"/>
            <a:ext cx="7878401" cy="6234545"/>
          </a:xfrm>
          <a:custGeom>
            <a:avLst/>
            <a:gdLst>
              <a:gd name="connsiteX0" fmla="*/ 0 w 7878401"/>
              <a:gd name="connsiteY0" fmla="*/ 0 h 6234545"/>
              <a:gd name="connsiteX1" fmla="*/ 6964001 w 7878401"/>
              <a:gd name="connsiteY1" fmla="*/ 0 h 6234545"/>
              <a:gd name="connsiteX2" fmla="*/ 7878401 w 7878401"/>
              <a:gd name="connsiteY2" fmla="*/ 914400 h 6234545"/>
              <a:gd name="connsiteX3" fmla="*/ 7878401 w 7878401"/>
              <a:gd name="connsiteY3" fmla="*/ 6234545 h 6234545"/>
              <a:gd name="connsiteX4" fmla="*/ 0 w 7878401"/>
              <a:gd name="connsiteY4" fmla="*/ 6234545 h 62345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78401" h="6234545">
                <a:moveTo>
                  <a:pt x="0" y="0"/>
                </a:moveTo>
                <a:lnTo>
                  <a:pt x="6964001" y="0"/>
                </a:lnTo>
                <a:lnTo>
                  <a:pt x="7878401" y="914400"/>
                </a:lnTo>
                <a:lnTo>
                  <a:pt x="7878401" y="6234545"/>
                </a:lnTo>
                <a:lnTo>
                  <a:pt x="0" y="6234545"/>
                </a:lnTo>
                <a:close/>
              </a:path>
            </a:pathLst>
          </a:custGeom>
          <a:solidFill>
            <a:schemeClr val="bg2">
              <a:lumMod val="75000"/>
            </a:schemeClr>
          </a:solidFill>
        </p:spPr>
        <p:txBody>
          <a:bodyPr wrap="square" anchor="ctr">
            <a:noAutofit/>
          </a:bodyPr>
          <a:lstStyle>
            <a:lvl1pPr algn="ctr">
              <a:defRPr sz="1800"/>
            </a:lvl1pPr>
          </a:lstStyle>
          <a:p>
            <a:endParaRPr lang="en-US"/>
          </a:p>
        </p:txBody>
      </p:sp>
      <p:sp>
        <p:nvSpPr>
          <p:cNvPr id="11" name="Slide Number Placeholder 5">
            <a:extLst>
              <a:ext uri="{FF2B5EF4-FFF2-40B4-BE49-F238E27FC236}">
                <a16:creationId xmlns:a16="http://schemas.microsoft.com/office/drawing/2014/main" id="{AE2AA73A-D53B-4EAC-AA19-1D566BA7A8AC}"/>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64208454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089D94F3-328C-43BD-AA1E-C17F1736A74B}"/>
              </a:ext>
            </a:extLst>
          </p:cNvPr>
          <p:cNvSpPr>
            <a:spLocks noGrp="1"/>
          </p:cNvSpPr>
          <p:nvPr>
            <p:ph type="pic" sz="quarter" idx="10"/>
          </p:nvPr>
        </p:nvSpPr>
        <p:spPr>
          <a:xfrm>
            <a:off x="7315200" y="298541"/>
            <a:ext cx="4597362" cy="6260918"/>
          </a:xfrm>
          <a:custGeom>
            <a:avLst/>
            <a:gdLst>
              <a:gd name="connsiteX0" fmla="*/ 0 w 4597362"/>
              <a:gd name="connsiteY0" fmla="*/ 0 h 6260918"/>
              <a:gd name="connsiteX1" fmla="*/ 3682962 w 4597362"/>
              <a:gd name="connsiteY1" fmla="*/ 0 h 6260918"/>
              <a:gd name="connsiteX2" fmla="*/ 4597362 w 4597362"/>
              <a:gd name="connsiteY2" fmla="*/ 914400 h 6260918"/>
              <a:gd name="connsiteX3" fmla="*/ 4597362 w 4597362"/>
              <a:gd name="connsiteY3" fmla="*/ 6260918 h 6260918"/>
              <a:gd name="connsiteX4" fmla="*/ 0 w 4597362"/>
              <a:gd name="connsiteY4" fmla="*/ 6260918 h 62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97362" h="6260918">
                <a:moveTo>
                  <a:pt x="0" y="0"/>
                </a:moveTo>
                <a:lnTo>
                  <a:pt x="3682962" y="0"/>
                </a:lnTo>
                <a:lnTo>
                  <a:pt x="4597362" y="914400"/>
                </a:lnTo>
                <a:lnTo>
                  <a:pt x="4597362" y="6260918"/>
                </a:lnTo>
                <a:lnTo>
                  <a:pt x="0" y="6260918"/>
                </a:lnTo>
                <a:close/>
              </a:path>
            </a:pathLst>
          </a:custGeom>
          <a:solidFill>
            <a:schemeClr val="bg2">
              <a:lumMod val="75000"/>
            </a:schemeClr>
          </a:solidFill>
        </p:spPr>
        <p:txBody>
          <a:bodyPr wrap="square" anchor="ctr">
            <a:noAutofit/>
          </a:bodyPr>
          <a:lstStyle>
            <a:lvl1pPr algn="ctr">
              <a:defRPr sz="1800"/>
            </a:lvl1pPr>
          </a:lstStyle>
          <a:p>
            <a:endParaRPr lang="en-US"/>
          </a:p>
        </p:txBody>
      </p:sp>
      <p:sp>
        <p:nvSpPr>
          <p:cNvPr id="7" name="Flowchart: Manual Input 6">
            <a:extLst>
              <a:ext uri="{FF2B5EF4-FFF2-40B4-BE49-F238E27FC236}">
                <a16:creationId xmlns:a16="http://schemas.microsoft.com/office/drawing/2014/main" id="{A41B894C-BC64-41DF-996D-C42CA4FCE42D}"/>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Slide Number Placeholder 5">
            <a:extLst>
              <a:ext uri="{FF2B5EF4-FFF2-40B4-BE49-F238E27FC236}">
                <a16:creationId xmlns:a16="http://schemas.microsoft.com/office/drawing/2014/main" id="{418D85FD-5772-42FE-9D6B-83B3AE473279}"/>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15" name="Picture Placeholder 14">
            <a:extLst>
              <a:ext uri="{FF2B5EF4-FFF2-40B4-BE49-F238E27FC236}">
                <a16:creationId xmlns:a16="http://schemas.microsoft.com/office/drawing/2014/main" id="{3BCA114E-ACDE-4321-9E3F-97071E86E813}"/>
              </a:ext>
            </a:extLst>
          </p:cNvPr>
          <p:cNvSpPr>
            <a:spLocks noGrp="1"/>
          </p:cNvSpPr>
          <p:nvPr>
            <p:ph type="pic" sz="quarter" idx="13"/>
          </p:nvPr>
        </p:nvSpPr>
        <p:spPr>
          <a:xfrm>
            <a:off x="289322" y="3886200"/>
            <a:ext cx="6746440" cy="2723572"/>
          </a:xfrm>
          <a:custGeom>
            <a:avLst/>
            <a:gdLst>
              <a:gd name="connsiteX0" fmla="*/ 0 w 6746440"/>
              <a:gd name="connsiteY0" fmla="*/ 0 h 2723572"/>
              <a:gd name="connsiteX1" fmla="*/ 5832040 w 6746440"/>
              <a:gd name="connsiteY1" fmla="*/ 0 h 2723572"/>
              <a:gd name="connsiteX2" fmla="*/ 6746440 w 6746440"/>
              <a:gd name="connsiteY2" fmla="*/ 914400 h 2723572"/>
              <a:gd name="connsiteX3" fmla="*/ 6746440 w 6746440"/>
              <a:gd name="connsiteY3" fmla="*/ 2723572 h 2723572"/>
              <a:gd name="connsiteX4" fmla="*/ 0 w 6746440"/>
              <a:gd name="connsiteY4" fmla="*/ 2723572 h 27235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46440" h="2723572">
                <a:moveTo>
                  <a:pt x="0" y="0"/>
                </a:moveTo>
                <a:lnTo>
                  <a:pt x="5832040" y="0"/>
                </a:lnTo>
                <a:lnTo>
                  <a:pt x="6746440" y="914400"/>
                </a:lnTo>
                <a:lnTo>
                  <a:pt x="6746440" y="2723572"/>
                </a:lnTo>
                <a:lnTo>
                  <a:pt x="0" y="2723572"/>
                </a:lnTo>
                <a:close/>
              </a:path>
            </a:pathLst>
          </a:custGeom>
          <a:solidFill>
            <a:schemeClr val="bg2">
              <a:lumMod val="75000"/>
            </a:schemeClr>
          </a:solidFill>
        </p:spPr>
        <p:txBody>
          <a:bodyPr wrap="square" anchor="ctr">
            <a:noAutofit/>
          </a:bodyPr>
          <a:lstStyle>
            <a:lvl1pPr algn="ctr">
              <a:defRPr sz="1800"/>
            </a:lvl1pPr>
          </a:lstStyle>
          <a:p>
            <a:endParaRPr lang="en-US"/>
          </a:p>
        </p:txBody>
      </p:sp>
      <p:sp>
        <p:nvSpPr>
          <p:cNvPr id="16" name="Title 1">
            <a:extLst>
              <a:ext uri="{FF2B5EF4-FFF2-40B4-BE49-F238E27FC236}">
                <a16:creationId xmlns:a16="http://schemas.microsoft.com/office/drawing/2014/main" id="{70083790-70A5-4A66-A9D7-EFAF1667BD3A}"/>
              </a:ext>
            </a:extLst>
          </p:cNvPr>
          <p:cNvSpPr>
            <a:spLocks noGrp="1"/>
          </p:cNvSpPr>
          <p:nvPr>
            <p:ph type="ctrTitle" hasCustomPrompt="1"/>
          </p:nvPr>
        </p:nvSpPr>
        <p:spPr>
          <a:xfrm>
            <a:off x="830712" y="926480"/>
            <a:ext cx="6860276" cy="943200"/>
          </a:xfrm>
        </p:spPr>
        <p:txBody>
          <a:bodyPr anchor="ctr">
            <a:noAutofit/>
          </a:bodyPr>
          <a:lstStyle>
            <a:lvl1pPr algn="l">
              <a:defRPr sz="4400" b="1">
                <a:solidFill>
                  <a:schemeClr val="tx1"/>
                </a:solidFill>
              </a:defRPr>
            </a:lvl1pPr>
          </a:lstStyle>
          <a:p>
            <a:r>
              <a:rPr lang="en-US" dirty="0"/>
              <a:t>Click to </a:t>
            </a:r>
            <a:r>
              <a:rPr lang="en-US"/>
              <a:t>edit title</a:t>
            </a:r>
            <a:endParaRPr lang="en-US" dirty="0"/>
          </a:p>
        </p:txBody>
      </p:sp>
      <p:sp>
        <p:nvSpPr>
          <p:cNvPr id="17" name="Subtitle 2">
            <a:extLst>
              <a:ext uri="{FF2B5EF4-FFF2-40B4-BE49-F238E27FC236}">
                <a16:creationId xmlns:a16="http://schemas.microsoft.com/office/drawing/2014/main" id="{1711A76F-A43B-44D2-9AD1-7A83F18CF2A9}"/>
              </a:ext>
            </a:extLst>
          </p:cNvPr>
          <p:cNvSpPr>
            <a:spLocks noGrp="1"/>
          </p:cNvSpPr>
          <p:nvPr>
            <p:ph type="subTitle" idx="1"/>
          </p:nvPr>
        </p:nvSpPr>
        <p:spPr>
          <a:xfrm>
            <a:off x="830712" y="751061"/>
            <a:ext cx="6860276" cy="350838"/>
          </a:xfrm>
        </p:spPr>
        <p:txBody>
          <a:bodyPr anchor="ctr">
            <a:normAutofit/>
          </a:bodyPr>
          <a:lstStyle>
            <a:lvl1pPr marL="0" indent="0" algn="l">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101708465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CF0C439E-0C42-4BCC-AE93-427301666D3D}"/>
              </a:ext>
            </a:extLst>
          </p:cNvPr>
          <p:cNvSpPr>
            <a:spLocks noGrp="1"/>
          </p:cNvSpPr>
          <p:nvPr>
            <p:ph type="pic" sz="quarter" idx="10"/>
          </p:nvPr>
        </p:nvSpPr>
        <p:spPr>
          <a:xfrm>
            <a:off x="549630" y="457201"/>
            <a:ext cx="5908320" cy="5943598"/>
          </a:xfrm>
          <a:custGeom>
            <a:avLst/>
            <a:gdLst>
              <a:gd name="connsiteX0" fmla="*/ 0 w 5908320"/>
              <a:gd name="connsiteY0" fmla="*/ 0 h 5943598"/>
              <a:gd name="connsiteX1" fmla="*/ 4993920 w 5908320"/>
              <a:gd name="connsiteY1" fmla="*/ 0 h 5943598"/>
              <a:gd name="connsiteX2" fmla="*/ 5908320 w 5908320"/>
              <a:gd name="connsiteY2" fmla="*/ 914400 h 5943598"/>
              <a:gd name="connsiteX3" fmla="*/ 5908320 w 5908320"/>
              <a:gd name="connsiteY3" fmla="*/ 5943598 h 5943598"/>
              <a:gd name="connsiteX4" fmla="*/ 0 w 5908320"/>
              <a:gd name="connsiteY4" fmla="*/ 5943598 h 59435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08320" h="5943598">
                <a:moveTo>
                  <a:pt x="0" y="0"/>
                </a:moveTo>
                <a:lnTo>
                  <a:pt x="4993920" y="0"/>
                </a:lnTo>
                <a:lnTo>
                  <a:pt x="5908320" y="914400"/>
                </a:lnTo>
                <a:lnTo>
                  <a:pt x="5908320" y="5943598"/>
                </a:lnTo>
                <a:lnTo>
                  <a:pt x="0" y="5943598"/>
                </a:lnTo>
                <a:close/>
              </a:path>
            </a:pathLst>
          </a:custGeom>
          <a:solidFill>
            <a:schemeClr val="bg2">
              <a:lumMod val="75000"/>
            </a:schemeClr>
          </a:solidFill>
        </p:spPr>
        <p:txBody>
          <a:bodyPr wrap="square" anchor="ctr">
            <a:noAutofit/>
          </a:bodyPr>
          <a:lstStyle>
            <a:lvl1pPr algn="ctr">
              <a:defRPr sz="1800"/>
            </a:lvl1pPr>
          </a:lstStyle>
          <a:p>
            <a:endParaRPr lang="en-US"/>
          </a:p>
        </p:txBody>
      </p:sp>
      <p:sp>
        <p:nvSpPr>
          <p:cNvPr id="8" name="Slide Number Placeholder 5">
            <a:extLst>
              <a:ext uri="{FF2B5EF4-FFF2-40B4-BE49-F238E27FC236}">
                <a16:creationId xmlns:a16="http://schemas.microsoft.com/office/drawing/2014/main" id="{2A551E6F-4F5E-4F3E-A89C-961FB531E6B7}"/>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9" name="Title 1">
            <a:extLst>
              <a:ext uri="{FF2B5EF4-FFF2-40B4-BE49-F238E27FC236}">
                <a16:creationId xmlns:a16="http://schemas.microsoft.com/office/drawing/2014/main" id="{1669CF3F-2037-4F2F-AE5C-C3C21429A306}"/>
              </a:ext>
            </a:extLst>
          </p:cNvPr>
          <p:cNvSpPr>
            <a:spLocks noGrp="1"/>
          </p:cNvSpPr>
          <p:nvPr>
            <p:ph type="ctrTitle" hasCustomPrompt="1"/>
          </p:nvPr>
        </p:nvSpPr>
        <p:spPr>
          <a:xfrm>
            <a:off x="7112355" y="1136030"/>
            <a:ext cx="6860276" cy="943200"/>
          </a:xfrm>
        </p:spPr>
        <p:txBody>
          <a:bodyPr anchor="ctr">
            <a:noAutofit/>
          </a:bodyPr>
          <a:lstStyle>
            <a:lvl1pPr algn="l">
              <a:defRPr sz="4400" b="1">
                <a:solidFill>
                  <a:schemeClr val="bg2"/>
                </a:solidFill>
              </a:defRPr>
            </a:lvl1pPr>
          </a:lstStyle>
          <a:p>
            <a:r>
              <a:rPr lang="en-US" dirty="0"/>
              <a:t>Click to </a:t>
            </a:r>
            <a:r>
              <a:rPr lang="en-US"/>
              <a:t>edit title</a:t>
            </a:r>
            <a:endParaRPr lang="en-US" dirty="0"/>
          </a:p>
        </p:txBody>
      </p:sp>
      <p:sp>
        <p:nvSpPr>
          <p:cNvPr id="10" name="Subtitle 2">
            <a:extLst>
              <a:ext uri="{FF2B5EF4-FFF2-40B4-BE49-F238E27FC236}">
                <a16:creationId xmlns:a16="http://schemas.microsoft.com/office/drawing/2014/main" id="{3A7A993C-F810-4B83-AAD8-FF921ECFE09E}"/>
              </a:ext>
            </a:extLst>
          </p:cNvPr>
          <p:cNvSpPr>
            <a:spLocks noGrp="1"/>
          </p:cNvSpPr>
          <p:nvPr>
            <p:ph type="subTitle" idx="1"/>
          </p:nvPr>
        </p:nvSpPr>
        <p:spPr>
          <a:xfrm>
            <a:off x="7112355" y="960611"/>
            <a:ext cx="6860276" cy="350838"/>
          </a:xfrm>
        </p:spPr>
        <p:txBody>
          <a:bodyPr anchor="ctr">
            <a:normAutofit/>
          </a:bodyPr>
          <a:lstStyle>
            <a:lvl1pPr marL="0" indent="0" algn="l">
              <a:buNone/>
              <a:defRPr sz="1200" b="1" spc="0">
                <a:solidFill>
                  <a:schemeClr val="bg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17788765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Right Triangle 1">
            <a:extLst>
              <a:ext uri="{FF2B5EF4-FFF2-40B4-BE49-F238E27FC236}">
                <a16:creationId xmlns:a16="http://schemas.microsoft.com/office/drawing/2014/main" id="{327F9918-8269-44B2-AC14-DB894EE29802}"/>
              </a:ext>
            </a:extLst>
          </p:cNvPr>
          <p:cNvSpPr/>
          <p:nvPr userDrawn="1"/>
        </p:nvSpPr>
        <p:spPr>
          <a:xfrm rot="5400000" flipH="1" flipV="1">
            <a:off x="6261100" y="4089400"/>
            <a:ext cx="914400" cy="914400"/>
          </a:xfrm>
          <a:prstGeom prst="r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 name="Right Triangle 2">
            <a:extLst>
              <a:ext uri="{FF2B5EF4-FFF2-40B4-BE49-F238E27FC236}">
                <a16:creationId xmlns:a16="http://schemas.microsoft.com/office/drawing/2014/main" id="{D9CE6E8A-D0AE-4C43-A1E8-6EEC6EBB1A3A}"/>
              </a:ext>
            </a:extLst>
          </p:cNvPr>
          <p:cNvSpPr/>
          <p:nvPr userDrawn="1"/>
        </p:nvSpPr>
        <p:spPr>
          <a:xfrm flipH="1" flipV="1">
            <a:off x="6261100" y="2971800"/>
            <a:ext cx="914400" cy="914400"/>
          </a:xfrm>
          <a:prstGeom prst="r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 name="Right Triangle 3">
            <a:extLst>
              <a:ext uri="{FF2B5EF4-FFF2-40B4-BE49-F238E27FC236}">
                <a16:creationId xmlns:a16="http://schemas.microsoft.com/office/drawing/2014/main" id="{F6DF56F1-66A1-4BC1-887E-3E1FB8077740}"/>
              </a:ext>
            </a:extLst>
          </p:cNvPr>
          <p:cNvSpPr/>
          <p:nvPr userDrawn="1"/>
        </p:nvSpPr>
        <p:spPr>
          <a:xfrm rot="16200000" flipV="1">
            <a:off x="5181600" y="4089400"/>
            <a:ext cx="914400" cy="914400"/>
          </a:xfrm>
          <a:prstGeom prst="r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 name="Right Triangle 4">
            <a:extLst>
              <a:ext uri="{FF2B5EF4-FFF2-40B4-BE49-F238E27FC236}">
                <a16:creationId xmlns:a16="http://schemas.microsoft.com/office/drawing/2014/main" id="{7AAF3831-EB4E-4AD3-9058-F50230F07652}"/>
              </a:ext>
            </a:extLst>
          </p:cNvPr>
          <p:cNvSpPr/>
          <p:nvPr userDrawn="1"/>
        </p:nvSpPr>
        <p:spPr>
          <a:xfrm flipV="1">
            <a:off x="5181600" y="2971800"/>
            <a:ext cx="914400" cy="914400"/>
          </a:xfrm>
          <a:prstGeom prst="r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Tree>
    <p:extLst>
      <p:ext uri="{BB962C8B-B14F-4D97-AF65-F5344CB8AC3E}">
        <p14:creationId xmlns:p14="http://schemas.microsoft.com/office/powerpoint/2010/main" val="4021150699"/>
      </p:ext>
    </p:extLst>
  </p:cSld>
  <p:clrMapOvr>
    <a:masterClrMapping/>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D6779FEB-F2AF-4660-A715-BAF5EDCE10DE}"/>
              </a:ext>
            </a:extLst>
          </p:cNvPr>
          <p:cNvSpPr>
            <a:spLocks noGrp="1"/>
          </p:cNvSpPr>
          <p:nvPr>
            <p:ph type="pic" sz="quarter" idx="13"/>
          </p:nvPr>
        </p:nvSpPr>
        <p:spPr>
          <a:xfrm>
            <a:off x="5778502" y="-7936"/>
            <a:ext cx="6413498" cy="5783535"/>
          </a:xfrm>
          <a:custGeom>
            <a:avLst/>
            <a:gdLst>
              <a:gd name="connsiteX0" fmla="*/ 0 w 6413498"/>
              <a:gd name="connsiteY0" fmla="*/ 0 h 5783535"/>
              <a:gd name="connsiteX1" fmla="*/ 6413498 w 6413498"/>
              <a:gd name="connsiteY1" fmla="*/ 0 h 5783535"/>
              <a:gd name="connsiteX2" fmla="*/ 6413498 w 6413498"/>
              <a:gd name="connsiteY2" fmla="*/ 5783535 h 5783535"/>
              <a:gd name="connsiteX3" fmla="*/ 914400 w 6413498"/>
              <a:gd name="connsiteY3" fmla="*/ 5783535 h 5783535"/>
              <a:gd name="connsiteX4" fmla="*/ 0 w 6413498"/>
              <a:gd name="connsiteY4" fmla="*/ 4869135 h 57835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13498" h="5783535">
                <a:moveTo>
                  <a:pt x="0" y="0"/>
                </a:moveTo>
                <a:lnTo>
                  <a:pt x="6413498" y="0"/>
                </a:lnTo>
                <a:lnTo>
                  <a:pt x="6413498" y="5783535"/>
                </a:lnTo>
                <a:lnTo>
                  <a:pt x="914400" y="5783535"/>
                </a:lnTo>
                <a:lnTo>
                  <a:pt x="0" y="4869135"/>
                </a:lnTo>
                <a:close/>
              </a:path>
            </a:pathLst>
          </a:custGeom>
          <a:solidFill>
            <a:schemeClr val="bg2">
              <a:lumMod val="75000"/>
            </a:schemeClr>
          </a:solidFill>
        </p:spPr>
        <p:txBody>
          <a:bodyPr wrap="square" anchor="ctr">
            <a:noAutofit/>
          </a:bodyPr>
          <a:lstStyle>
            <a:lvl1pPr algn="ctr">
              <a:defRPr sz="1800"/>
            </a:lvl1pPr>
          </a:lstStyle>
          <a:p>
            <a:endParaRPr lang="en-US"/>
          </a:p>
        </p:txBody>
      </p:sp>
      <p:sp>
        <p:nvSpPr>
          <p:cNvPr id="9" name="Picture Placeholder 8">
            <a:extLst>
              <a:ext uri="{FF2B5EF4-FFF2-40B4-BE49-F238E27FC236}">
                <a16:creationId xmlns:a16="http://schemas.microsoft.com/office/drawing/2014/main" id="{C7E1F3EE-F53B-411D-9B9F-AC54A9C4012F}"/>
              </a:ext>
            </a:extLst>
          </p:cNvPr>
          <p:cNvSpPr>
            <a:spLocks noGrp="1"/>
          </p:cNvSpPr>
          <p:nvPr>
            <p:ph type="pic" sz="quarter" idx="10"/>
          </p:nvPr>
        </p:nvSpPr>
        <p:spPr>
          <a:xfrm>
            <a:off x="6446201" y="1131678"/>
            <a:ext cx="2353946" cy="5047712"/>
          </a:xfrm>
          <a:prstGeom prst="roundRect">
            <a:avLst>
              <a:gd name="adj" fmla="val 11154"/>
            </a:avLst>
          </a:prstGeom>
          <a:pattFill prst="wdUpDiag">
            <a:fgClr>
              <a:schemeClr val="bg2">
                <a:lumMod val="75000"/>
              </a:schemeClr>
            </a:fgClr>
            <a:bgClr>
              <a:schemeClr val="bg1"/>
            </a:bgClr>
          </a:pattFill>
        </p:spPr>
        <p:txBody>
          <a:bodyPr wrap="square" anchor="ctr">
            <a:noAutofit/>
          </a:bodyPr>
          <a:lstStyle>
            <a:lvl1pPr algn="ctr">
              <a:defRPr sz="1800"/>
            </a:lvl1pPr>
          </a:lstStyle>
          <a:p>
            <a:endParaRPr lang="en-US"/>
          </a:p>
        </p:txBody>
      </p:sp>
      <p:sp>
        <p:nvSpPr>
          <p:cNvPr id="10" name="Picture Placeholder 9">
            <a:extLst>
              <a:ext uri="{FF2B5EF4-FFF2-40B4-BE49-F238E27FC236}">
                <a16:creationId xmlns:a16="http://schemas.microsoft.com/office/drawing/2014/main" id="{B1608063-4DCB-4F63-A69C-DEDB066E2368}"/>
              </a:ext>
            </a:extLst>
          </p:cNvPr>
          <p:cNvSpPr>
            <a:spLocks noGrp="1"/>
          </p:cNvSpPr>
          <p:nvPr>
            <p:ph type="pic" sz="quarter" idx="11"/>
          </p:nvPr>
        </p:nvSpPr>
        <p:spPr>
          <a:xfrm>
            <a:off x="9312615" y="1207877"/>
            <a:ext cx="2353946" cy="5047712"/>
          </a:xfrm>
          <a:prstGeom prst="roundRect">
            <a:avLst>
              <a:gd name="adj" fmla="val 11154"/>
            </a:avLst>
          </a:prstGeom>
          <a:pattFill prst="wdUpDiag">
            <a:fgClr>
              <a:schemeClr val="bg2">
                <a:lumMod val="75000"/>
              </a:schemeClr>
            </a:fgClr>
            <a:bgClr>
              <a:schemeClr val="bg1"/>
            </a:bgClr>
          </a:pattFill>
        </p:spPr>
        <p:txBody>
          <a:bodyPr wrap="square" anchor="ctr">
            <a:noAutofit/>
          </a:bodyPr>
          <a:lstStyle>
            <a:lvl1pPr algn="ctr">
              <a:defRPr sz="1800"/>
            </a:lvl1pPr>
          </a:lstStyle>
          <a:p>
            <a:endParaRPr lang="en-US"/>
          </a:p>
        </p:txBody>
      </p:sp>
      <p:sp>
        <p:nvSpPr>
          <p:cNvPr id="11" name="Flowchart: Manual Input 10">
            <a:extLst>
              <a:ext uri="{FF2B5EF4-FFF2-40B4-BE49-F238E27FC236}">
                <a16:creationId xmlns:a16="http://schemas.microsoft.com/office/drawing/2014/main" id="{8FCE9B37-C726-4766-946D-E43E0D6980B8}"/>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 name="Slide Number Placeholder 5">
            <a:extLst>
              <a:ext uri="{FF2B5EF4-FFF2-40B4-BE49-F238E27FC236}">
                <a16:creationId xmlns:a16="http://schemas.microsoft.com/office/drawing/2014/main" id="{C956141A-447A-47C9-BC25-7F579FA44DAB}"/>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13" name="Title 1">
            <a:extLst>
              <a:ext uri="{FF2B5EF4-FFF2-40B4-BE49-F238E27FC236}">
                <a16:creationId xmlns:a16="http://schemas.microsoft.com/office/drawing/2014/main" id="{8153DD26-3F14-4511-94B8-8F6E524C751C}"/>
              </a:ext>
            </a:extLst>
          </p:cNvPr>
          <p:cNvSpPr>
            <a:spLocks noGrp="1"/>
          </p:cNvSpPr>
          <p:nvPr>
            <p:ph type="ctrTitle" hasCustomPrompt="1"/>
          </p:nvPr>
        </p:nvSpPr>
        <p:spPr>
          <a:xfrm>
            <a:off x="622491" y="1257819"/>
            <a:ext cx="6860276" cy="943200"/>
          </a:xfrm>
        </p:spPr>
        <p:txBody>
          <a:bodyPr anchor="ctr">
            <a:noAutofit/>
          </a:bodyPr>
          <a:lstStyle>
            <a:lvl1pPr algn="l">
              <a:defRPr sz="4400" b="1">
                <a:solidFill>
                  <a:schemeClr val="tx1"/>
                </a:solidFill>
              </a:defRPr>
            </a:lvl1pPr>
          </a:lstStyle>
          <a:p>
            <a:r>
              <a:rPr lang="en-US" dirty="0"/>
              <a:t>Click to </a:t>
            </a:r>
            <a:r>
              <a:rPr lang="en-US"/>
              <a:t>edit title</a:t>
            </a:r>
            <a:endParaRPr lang="en-US" dirty="0"/>
          </a:p>
        </p:txBody>
      </p:sp>
      <p:sp>
        <p:nvSpPr>
          <p:cNvPr id="14" name="Subtitle 2">
            <a:extLst>
              <a:ext uri="{FF2B5EF4-FFF2-40B4-BE49-F238E27FC236}">
                <a16:creationId xmlns:a16="http://schemas.microsoft.com/office/drawing/2014/main" id="{425EA795-55D9-4B74-A3EC-2F4F38AF8C30}"/>
              </a:ext>
            </a:extLst>
          </p:cNvPr>
          <p:cNvSpPr>
            <a:spLocks noGrp="1"/>
          </p:cNvSpPr>
          <p:nvPr>
            <p:ph type="subTitle" idx="1"/>
          </p:nvPr>
        </p:nvSpPr>
        <p:spPr>
          <a:xfrm>
            <a:off x="622491" y="1082400"/>
            <a:ext cx="6860276" cy="350838"/>
          </a:xfrm>
        </p:spPr>
        <p:txBody>
          <a:bodyPr anchor="ctr">
            <a:normAutofit/>
          </a:bodyPr>
          <a:lstStyle>
            <a:lvl1pPr marL="0" indent="0" algn="l">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259081304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2DBB107B-5F04-4FFF-B9FF-757EEAF527DE}"/>
              </a:ext>
            </a:extLst>
          </p:cNvPr>
          <p:cNvSpPr>
            <a:spLocks noGrp="1"/>
          </p:cNvSpPr>
          <p:nvPr>
            <p:ph type="pic" sz="quarter" idx="13"/>
          </p:nvPr>
        </p:nvSpPr>
        <p:spPr>
          <a:xfrm>
            <a:off x="0" y="3429000"/>
            <a:ext cx="12192000" cy="3429000"/>
          </a:xfrm>
          <a:custGeom>
            <a:avLst/>
            <a:gdLst>
              <a:gd name="connsiteX0" fmla="*/ 0 w 12192000"/>
              <a:gd name="connsiteY0" fmla="*/ 0 h 3429000"/>
              <a:gd name="connsiteX1" fmla="*/ 12192000 w 12192000"/>
              <a:gd name="connsiteY1" fmla="*/ 0 h 3429000"/>
              <a:gd name="connsiteX2" fmla="*/ 12192000 w 12192000"/>
              <a:gd name="connsiteY2" fmla="*/ 3429000 h 3429000"/>
              <a:gd name="connsiteX3" fmla="*/ 0 w 12192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12192000" h="3429000">
                <a:moveTo>
                  <a:pt x="0" y="0"/>
                </a:moveTo>
                <a:lnTo>
                  <a:pt x="12192000" y="0"/>
                </a:lnTo>
                <a:lnTo>
                  <a:pt x="12192000" y="3429000"/>
                </a:lnTo>
                <a:lnTo>
                  <a:pt x="0" y="3429000"/>
                </a:lnTo>
                <a:close/>
              </a:path>
            </a:pathLst>
          </a:custGeom>
          <a:solidFill>
            <a:schemeClr val="bg2">
              <a:lumMod val="75000"/>
            </a:schemeClr>
          </a:solidFill>
        </p:spPr>
        <p:txBody>
          <a:bodyPr wrap="square" anchor="ctr">
            <a:noAutofit/>
          </a:bodyPr>
          <a:lstStyle>
            <a:lvl1pPr algn="ctr">
              <a:defRPr sz="1800"/>
            </a:lvl1pPr>
          </a:lstStyle>
          <a:p>
            <a:endParaRPr lang="en-US"/>
          </a:p>
        </p:txBody>
      </p:sp>
      <p:sp>
        <p:nvSpPr>
          <p:cNvPr id="8" name="Title 1">
            <a:extLst>
              <a:ext uri="{FF2B5EF4-FFF2-40B4-BE49-F238E27FC236}">
                <a16:creationId xmlns:a16="http://schemas.microsoft.com/office/drawing/2014/main" id="{58E130B7-0883-41CA-A77D-3BD3BFAB2474}"/>
              </a:ext>
            </a:extLst>
          </p:cNvPr>
          <p:cNvSpPr>
            <a:spLocks noGrp="1"/>
          </p:cNvSpPr>
          <p:nvPr>
            <p:ph type="ctrTitle" hasCustomPrompt="1"/>
          </p:nvPr>
        </p:nvSpPr>
        <p:spPr>
          <a:xfrm>
            <a:off x="1097412" y="1013980"/>
            <a:ext cx="6860276" cy="943200"/>
          </a:xfrm>
        </p:spPr>
        <p:txBody>
          <a:bodyPr anchor="ctr">
            <a:noAutofit/>
          </a:bodyPr>
          <a:lstStyle>
            <a:lvl1pPr algn="l">
              <a:defRPr sz="4400" b="1">
                <a:solidFill>
                  <a:schemeClr val="tx1"/>
                </a:solidFill>
              </a:defRPr>
            </a:lvl1pPr>
          </a:lstStyle>
          <a:p>
            <a:r>
              <a:rPr lang="en-US" dirty="0"/>
              <a:t>Click to </a:t>
            </a:r>
            <a:r>
              <a:rPr lang="en-US"/>
              <a:t>edit title</a:t>
            </a:r>
            <a:endParaRPr lang="en-US" dirty="0"/>
          </a:p>
        </p:txBody>
      </p:sp>
      <p:sp>
        <p:nvSpPr>
          <p:cNvPr id="9" name="Subtitle 2">
            <a:extLst>
              <a:ext uri="{FF2B5EF4-FFF2-40B4-BE49-F238E27FC236}">
                <a16:creationId xmlns:a16="http://schemas.microsoft.com/office/drawing/2014/main" id="{9E1071FC-67B4-4B85-B299-348F0E79D04D}"/>
              </a:ext>
            </a:extLst>
          </p:cNvPr>
          <p:cNvSpPr>
            <a:spLocks noGrp="1"/>
          </p:cNvSpPr>
          <p:nvPr>
            <p:ph type="subTitle" idx="1"/>
          </p:nvPr>
        </p:nvSpPr>
        <p:spPr>
          <a:xfrm>
            <a:off x="1097412" y="838561"/>
            <a:ext cx="6860276" cy="350838"/>
          </a:xfrm>
        </p:spPr>
        <p:txBody>
          <a:bodyPr anchor="ctr">
            <a:normAutofit/>
          </a:bodyPr>
          <a:lstStyle>
            <a:lvl1pPr marL="0" indent="0" algn="l">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Flowchart: Manual Input 9">
            <a:extLst>
              <a:ext uri="{FF2B5EF4-FFF2-40B4-BE49-F238E27FC236}">
                <a16:creationId xmlns:a16="http://schemas.microsoft.com/office/drawing/2014/main" id="{961F9682-8C22-4354-A95A-1545C9E35AF3}"/>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1" name="Slide Number Placeholder 5">
            <a:extLst>
              <a:ext uri="{FF2B5EF4-FFF2-40B4-BE49-F238E27FC236}">
                <a16:creationId xmlns:a16="http://schemas.microsoft.com/office/drawing/2014/main" id="{9CF5CEE5-409D-4085-BEEE-B718AEEB1B3C}"/>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12" name="Picture Placeholder 11">
            <a:extLst>
              <a:ext uri="{FF2B5EF4-FFF2-40B4-BE49-F238E27FC236}">
                <a16:creationId xmlns:a16="http://schemas.microsoft.com/office/drawing/2014/main" id="{81FF30BB-2F97-42DC-B5A7-CB91D875D4AA}"/>
              </a:ext>
            </a:extLst>
          </p:cNvPr>
          <p:cNvSpPr>
            <a:spLocks noGrp="1"/>
          </p:cNvSpPr>
          <p:nvPr>
            <p:ph type="pic" sz="quarter" idx="10"/>
          </p:nvPr>
        </p:nvSpPr>
        <p:spPr>
          <a:xfrm>
            <a:off x="1266096" y="2616200"/>
            <a:ext cx="4876801" cy="3110247"/>
          </a:xfrm>
          <a:prstGeom prst="rect">
            <a:avLst/>
          </a:prstGeom>
          <a:pattFill prst="wdUpDiag">
            <a:fgClr>
              <a:schemeClr val="bg2">
                <a:lumMod val="75000"/>
              </a:schemeClr>
            </a:fgClr>
            <a:bgClr>
              <a:schemeClr val="bg1"/>
            </a:bgClr>
          </a:pattFill>
        </p:spPr>
        <p:txBody>
          <a:bodyPr wrap="square" anchor="ctr">
            <a:noAutofit/>
          </a:bodyPr>
          <a:lstStyle>
            <a:lvl1pPr algn="ctr">
              <a:defRPr sz="1800"/>
            </a:lvl1pPr>
          </a:lstStyle>
          <a:p>
            <a:endParaRPr lang="en-US"/>
          </a:p>
        </p:txBody>
      </p:sp>
    </p:spTree>
    <p:extLst>
      <p:ext uri="{BB962C8B-B14F-4D97-AF65-F5344CB8AC3E}">
        <p14:creationId xmlns:p14="http://schemas.microsoft.com/office/powerpoint/2010/main" val="39456646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0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DFE1B71E-DD59-447F-B955-2706AE61A719}"/>
              </a:ext>
            </a:extLst>
          </p:cNvPr>
          <p:cNvSpPr>
            <a:spLocks noGrp="1"/>
          </p:cNvSpPr>
          <p:nvPr>
            <p:ph type="pic" sz="quarter" idx="13"/>
          </p:nvPr>
        </p:nvSpPr>
        <p:spPr>
          <a:xfrm>
            <a:off x="431800" y="431800"/>
            <a:ext cx="4940300" cy="5994400"/>
          </a:xfrm>
          <a:custGeom>
            <a:avLst/>
            <a:gdLst>
              <a:gd name="connsiteX0" fmla="*/ 0 w 12192000"/>
              <a:gd name="connsiteY0" fmla="*/ 0 h 3429000"/>
              <a:gd name="connsiteX1" fmla="*/ 12192000 w 12192000"/>
              <a:gd name="connsiteY1" fmla="*/ 0 h 3429000"/>
              <a:gd name="connsiteX2" fmla="*/ 12192000 w 12192000"/>
              <a:gd name="connsiteY2" fmla="*/ 3429000 h 3429000"/>
              <a:gd name="connsiteX3" fmla="*/ 0 w 12192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12192000" h="3429000">
                <a:moveTo>
                  <a:pt x="0" y="0"/>
                </a:moveTo>
                <a:lnTo>
                  <a:pt x="12192000" y="0"/>
                </a:lnTo>
                <a:lnTo>
                  <a:pt x="12192000" y="3429000"/>
                </a:lnTo>
                <a:lnTo>
                  <a:pt x="0" y="3429000"/>
                </a:lnTo>
                <a:close/>
              </a:path>
            </a:pathLst>
          </a:custGeom>
          <a:solidFill>
            <a:schemeClr val="bg2">
              <a:lumMod val="75000"/>
            </a:schemeClr>
          </a:solidFill>
        </p:spPr>
        <p:txBody>
          <a:bodyPr wrap="square" anchor="ctr">
            <a:noAutofit/>
          </a:bodyPr>
          <a:lstStyle>
            <a:lvl1pPr algn="ctr">
              <a:defRPr sz="1800"/>
            </a:lvl1pPr>
          </a:lstStyle>
          <a:p>
            <a:endParaRPr lang="en-US"/>
          </a:p>
        </p:txBody>
      </p:sp>
    </p:spTree>
    <p:extLst>
      <p:ext uri="{BB962C8B-B14F-4D97-AF65-F5344CB8AC3E}">
        <p14:creationId xmlns:p14="http://schemas.microsoft.com/office/powerpoint/2010/main" val="151305915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1_Custom Layout">
    <p:spTree>
      <p:nvGrpSpPr>
        <p:cNvPr id="1" name=""/>
        <p:cNvGrpSpPr/>
        <p:nvPr/>
      </p:nvGrpSpPr>
      <p:grpSpPr>
        <a:xfrm>
          <a:off x="0" y="0"/>
          <a:ext cx="0" cy="0"/>
          <a:chOff x="0" y="0"/>
          <a:chExt cx="0" cy="0"/>
        </a:xfrm>
      </p:grpSpPr>
      <p:sp>
        <p:nvSpPr>
          <p:cNvPr id="6" name="Flowchart: Manual Input 5">
            <a:extLst>
              <a:ext uri="{FF2B5EF4-FFF2-40B4-BE49-F238E27FC236}">
                <a16:creationId xmlns:a16="http://schemas.microsoft.com/office/drawing/2014/main" id="{3B639A4C-2ABD-4EBD-81DE-9238668F738D}"/>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Slide Number Placeholder 5">
            <a:extLst>
              <a:ext uri="{FF2B5EF4-FFF2-40B4-BE49-F238E27FC236}">
                <a16:creationId xmlns:a16="http://schemas.microsoft.com/office/drawing/2014/main" id="{B9317D00-2C4E-45B4-8DB5-877073105A83}"/>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8" name="Title 1">
            <a:extLst>
              <a:ext uri="{FF2B5EF4-FFF2-40B4-BE49-F238E27FC236}">
                <a16:creationId xmlns:a16="http://schemas.microsoft.com/office/drawing/2014/main" id="{D1D95A09-C17D-43AA-9AF2-5C69499FFC97}"/>
              </a:ext>
            </a:extLst>
          </p:cNvPr>
          <p:cNvSpPr>
            <a:spLocks noGrp="1"/>
          </p:cNvSpPr>
          <p:nvPr>
            <p:ph type="ctrTitle" hasCustomPrompt="1"/>
          </p:nvPr>
        </p:nvSpPr>
        <p:spPr>
          <a:xfrm>
            <a:off x="2665862" y="632623"/>
            <a:ext cx="6860276" cy="943200"/>
          </a:xfrm>
        </p:spPr>
        <p:txBody>
          <a:bodyPr anchor="ctr">
            <a:noAutofit/>
          </a:bodyPr>
          <a:lstStyle>
            <a:lvl1pPr algn="ctr">
              <a:defRPr sz="4400" b="1">
                <a:solidFill>
                  <a:schemeClr val="tx1"/>
                </a:solidFill>
              </a:defRPr>
            </a:lvl1pPr>
          </a:lstStyle>
          <a:p>
            <a:r>
              <a:rPr lang="en-US" dirty="0"/>
              <a:t>Click to </a:t>
            </a:r>
            <a:r>
              <a:rPr lang="en-US"/>
              <a:t>edit title</a:t>
            </a:r>
            <a:endParaRPr lang="en-US" dirty="0"/>
          </a:p>
        </p:txBody>
      </p:sp>
      <p:sp>
        <p:nvSpPr>
          <p:cNvPr id="9" name="Subtitle 2">
            <a:extLst>
              <a:ext uri="{FF2B5EF4-FFF2-40B4-BE49-F238E27FC236}">
                <a16:creationId xmlns:a16="http://schemas.microsoft.com/office/drawing/2014/main" id="{E0F2FAB5-E137-4B69-AE52-E043EED763B5}"/>
              </a:ext>
            </a:extLst>
          </p:cNvPr>
          <p:cNvSpPr>
            <a:spLocks noGrp="1"/>
          </p:cNvSpPr>
          <p:nvPr>
            <p:ph type="subTitle" idx="1"/>
          </p:nvPr>
        </p:nvSpPr>
        <p:spPr>
          <a:xfrm>
            <a:off x="2665862" y="457204"/>
            <a:ext cx="6860276" cy="350838"/>
          </a:xfrm>
        </p:spPr>
        <p:txBody>
          <a:bodyPr anchor="ctr">
            <a:normAutofit/>
          </a:bodyPr>
          <a:lstStyle>
            <a:lvl1pPr marL="0" indent="0" algn="ctr">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171298946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2_Custom Layout">
    <p:spTree>
      <p:nvGrpSpPr>
        <p:cNvPr id="1" name=""/>
        <p:cNvGrpSpPr/>
        <p:nvPr/>
      </p:nvGrpSpPr>
      <p:grpSpPr>
        <a:xfrm>
          <a:off x="0" y="0"/>
          <a:ext cx="0" cy="0"/>
          <a:chOff x="0" y="0"/>
          <a:chExt cx="0" cy="0"/>
        </a:xfrm>
      </p:grpSpPr>
      <p:sp>
        <p:nvSpPr>
          <p:cNvPr id="7" name="Flowchart: Manual Input 6">
            <a:extLst>
              <a:ext uri="{FF2B5EF4-FFF2-40B4-BE49-F238E27FC236}">
                <a16:creationId xmlns:a16="http://schemas.microsoft.com/office/drawing/2014/main" id="{F3D022E6-9C85-4DA5-8BE1-EC8EC6F38263}"/>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Slide Number Placeholder 5">
            <a:extLst>
              <a:ext uri="{FF2B5EF4-FFF2-40B4-BE49-F238E27FC236}">
                <a16:creationId xmlns:a16="http://schemas.microsoft.com/office/drawing/2014/main" id="{48C6AEFF-8165-4F38-96F4-A6CDF97ABC78}"/>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9" name="Title 1">
            <a:extLst>
              <a:ext uri="{FF2B5EF4-FFF2-40B4-BE49-F238E27FC236}">
                <a16:creationId xmlns:a16="http://schemas.microsoft.com/office/drawing/2014/main" id="{C17C0B88-C28E-41C9-9789-5F82876B22E4}"/>
              </a:ext>
            </a:extLst>
          </p:cNvPr>
          <p:cNvSpPr>
            <a:spLocks noGrp="1"/>
          </p:cNvSpPr>
          <p:nvPr>
            <p:ph type="ctrTitle" hasCustomPrompt="1"/>
          </p:nvPr>
        </p:nvSpPr>
        <p:spPr>
          <a:xfrm>
            <a:off x="2665862" y="632623"/>
            <a:ext cx="6860276" cy="943200"/>
          </a:xfrm>
        </p:spPr>
        <p:txBody>
          <a:bodyPr anchor="ctr">
            <a:noAutofit/>
          </a:bodyPr>
          <a:lstStyle>
            <a:lvl1pPr algn="ctr">
              <a:defRPr sz="4400" b="1">
                <a:solidFill>
                  <a:schemeClr val="tx1"/>
                </a:solidFill>
              </a:defRPr>
            </a:lvl1pPr>
          </a:lstStyle>
          <a:p>
            <a:r>
              <a:rPr lang="en-US" dirty="0"/>
              <a:t>Click to </a:t>
            </a:r>
            <a:r>
              <a:rPr lang="en-US"/>
              <a:t>edit title</a:t>
            </a:r>
            <a:endParaRPr lang="en-US" dirty="0"/>
          </a:p>
        </p:txBody>
      </p:sp>
      <p:sp>
        <p:nvSpPr>
          <p:cNvPr id="10" name="Subtitle 2">
            <a:extLst>
              <a:ext uri="{FF2B5EF4-FFF2-40B4-BE49-F238E27FC236}">
                <a16:creationId xmlns:a16="http://schemas.microsoft.com/office/drawing/2014/main" id="{0F0F5AF5-7267-4D10-8B8D-85786F5731F5}"/>
              </a:ext>
            </a:extLst>
          </p:cNvPr>
          <p:cNvSpPr>
            <a:spLocks noGrp="1"/>
          </p:cNvSpPr>
          <p:nvPr>
            <p:ph type="subTitle" idx="1"/>
          </p:nvPr>
        </p:nvSpPr>
        <p:spPr>
          <a:xfrm>
            <a:off x="2665862" y="457204"/>
            <a:ext cx="6860276" cy="350838"/>
          </a:xfrm>
        </p:spPr>
        <p:txBody>
          <a:bodyPr anchor="ctr">
            <a:normAutofit/>
          </a:bodyPr>
          <a:lstStyle>
            <a:lvl1pPr marL="0" indent="0" algn="ctr">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1" name="Picture Placeholder 10">
            <a:extLst>
              <a:ext uri="{FF2B5EF4-FFF2-40B4-BE49-F238E27FC236}">
                <a16:creationId xmlns:a16="http://schemas.microsoft.com/office/drawing/2014/main" id="{471252D3-A667-4B8E-8A18-1F8A0539537F}"/>
              </a:ext>
            </a:extLst>
          </p:cNvPr>
          <p:cNvSpPr>
            <a:spLocks noGrp="1"/>
          </p:cNvSpPr>
          <p:nvPr>
            <p:ph type="pic" sz="quarter" idx="13"/>
          </p:nvPr>
        </p:nvSpPr>
        <p:spPr>
          <a:xfrm>
            <a:off x="671158" y="2007611"/>
            <a:ext cx="977412" cy="978545"/>
          </a:xfrm>
          <a:prstGeom prst="ellipse">
            <a:avLst/>
          </a:prstGeom>
          <a:solidFill>
            <a:schemeClr val="bg2">
              <a:lumMod val="75000"/>
            </a:schemeClr>
          </a:solidFill>
        </p:spPr>
        <p:txBody>
          <a:bodyPr wrap="square" anchor="ctr">
            <a:noAutofit/>
          </a:bodyPr>
          <a:lstStyle>
            <a:lvl1pPr algn="ctr">
              <a:defRPr sz="1050"/>
            </a:lvl1pPr>
          </a:lstStyle>
          <a:p>
            <a:endParaRPr lang="en-US"/>
          </a:p>
        </p:txBody>
      </p:sp>
      <p:sp>
        <p:nvSpPr>
          <p:cNvPr id="19" name="Picture Placeholder 18">
            <a:extLst>
              <a:ext uri="{FF2B5EF4-FFF2-40B4-BE49-F238E27FC236}">
                <a16:creationId xmlns:a16="http://schemas.microsoft.com/office/drawing/2014/main" id="{AFE0A8F9-CFE4-4356-81DC-EA5652B161BC}"/>
              </a:ext>
            </a:extLst>
          </p:cNvPr>
          <p:cNvSpPr>
            <a:spLocks noGrp="1"/>
          </p:cNvSpPr>
          <p:nvPr>
            <p:ph type="pic" sz="quarter" idx="14"/>
          </p:nvPr>
        </p:nvSpPr>
        <p:spPr>
          <a:xfrm>
            <a:off x="671158" y="4332388"/>
            <a:ext cx="977412" cy="978545"/>
          </a:xfrm>
          <a:prstGeom prst="ellipse">
            <a:avLst/>
          </a:prstGeom>
          <a:solidFill>
            <a:schemeClr val="bg2">
              <a:lumMod val="75000"/>
            </a:schemeClr>
          </a:solidFill>
        </p:spPr>
        <p:txBody>
          <a:bodyPr wrap="square" anchor="ctr">
            <a:noAutofit/>
          </a:bodyPr>
          <a:lstStyle>
            <a:lvl1pPr algn="ctr">
              <a:defRPr sz="1050"/>
            </a:lvl1pPr>
          </a:lstStyle>
          <a:p>
            <a:endParaRPr lang="en-US"/>
          </a:p>
        </p:txBody>
      </p:sp>
      <p:sp>
        <p:nvSpPr>
          <p:cNvPr id="27" name="Picture Placeholder 26">
            <a:extLst>
              <a:ext uri="{FF2B5EF4-FFF2-40B4-BE49-F238E27FC236}">
                <a16:creationId xmlns:a16="http://schemas.microsoft.com/office/drawing/2014/main" id="{826D5769-D75B-4A8A-8A5C-501298ABB69A}"/>
              </a:ext>
            </a:extLst>
          </p:cNvPr>
          <p:cNvSpPr>
            <a:spLocks noGrp="1"/>
          </p:cNvSpPr>
          <p:nvPr>
            <p:ph type="pic" sz="quarter" idx="15"/>
          </p:nvPr>
        </p:nvSpPr>
        <p:spPr>
          <a:xfrm>
            <a:off x="6246019" y="2018849"/>
            <a:ext cx="1075153" cy="1076400"/>
          </a:xfrm>
          <a:prstGeom prst="ellipse">
            <a:avLst/>
          </a:prstGeom>
          <a:solidFill>
            <a:schemeClr val="bg2">
              <a:lumMod val="75000"/>
            </a:schemeClr>
          </a:solidFill>
        </p:spPr>
        <p:txBody>
          <a:bodyPr wrap="square" anchor="ctr">
            <a:noAutofit/>
          </a:bodyPr>
          <a:lstStyle>
            <a:lvl1pPr algn="ctr">
              <a:defRPr sz="1050"/>
            </a:lvl1pPr>
          </a:lstStyle>
          <a:p>
            <a:endParaRPr lang="en-US"/>
          </a:p>
        </p:txBody>
      </p:sp>
    </p:spTree>
    <p:extLst>
      <p:ext uri="{BB962C8B-B14F-4D97-AF65-F5344CB8AC3E}">
        <p14:creationId xmlns:p14="http://schemas.microsoft.com/office/powerpoint/2010/main" val="268784846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3_Custom Layout">
    <p:spTree>
      <p:nvGrpSpPr>
        <p:cNvPr id="1" name=""/>
        <p:cNvGrpSpPr/>
        <p:nvPr/>
      </p:nvGrpSpPr>
      <p:grpSpPr>
        <a:xfrm>
          <a:off x="0" y="0"/>
          <a:ext cx="0" cy="0"/>
          <a:chOff x="0" y="0"/>
          <a:chExt cx="0" cy="0"/>
        </a:xfrm>
      </p:grpSpPr>
      <p:sp>
        <p:nvSpPr>
          <p:cNvPr id="20" name="Picture Placeholder 19">
            <a:extLst>
              <a:ext uri="{FF2B5EF4-FFF2-40B4-BE49-F238E27FC236}">
                <a16:creationId xmlns:a16="http://schemas.microsoft.com/office/drawing/2014/main" id="{7C902895-8DD4-4710-8DDD-7B0DDC8AD7DB}"/>
              </a:ext>
            </a:extLst>
          </p:cNvPr>
          <p:cNvSpPr>
            <a:spLocks noGrp="1"/>
          </p:cNvSpPr>
          <p:nvPr>
            <p:ph type="pic" sz="quarter" idx="10"/>
          </p:nvPr>
        </p:nvSpPr>
        <p:spPr>
          <a:xfrm>
            <a:off x="0" y="3015"/>
            <a:ext cx="5537200" cy="6858000"/>
          </a:xfrm>
          <a:custGeom>
            <a:avLst/>
            <a:gdLst>
              <a:gd name="connsiteX0" fmla="*/ 0 w 5537200"/>
              <a:gd name="connsiteY0" fmla="*/ 0 h 6858000"/>
              <a:gd name="connsiteX1" fmla="*/ 4625815 w 5537200"/>
              <a:gd name="connsiteY1" fmla="*/ 0 h 6858000"/>
              <a:gd name="connsiteX2" fmla="*/ 5537200 w 5537200"/>
              <a:gd name="connsiteY2" fmla="*/ 911385 h 6858000"/>
              <a:gd name="connsiteX3" fmla="*/ 5537200 w 5537200"/>
              <a:gd name="connsiteY3" fmla="*/ 6858000 h 6858000"/>
              <a:gd name="connsiteX4" fmla="*/ 0 w 5537200"/>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37200" h="6858000">
                <a:moveTo>
                  <a:pt x="0" y="0"/>
                </a:moveTo>
                <a:lnTo>
                  <a:pt x="4625815" y="0"/>
                </a:lnTo>
                <a:lnTo>
                  <a:pt x="5537200" y="911385"/>
                </a:lnTo>
                <a:lnTo>
                  <a:pt x="5537200" y="6858000"/>
                </a:lnTo>
                <a:lnTo>
                  <a:pt x="0" y="6858000"/>
                </a:lnTo>
                <a:close/>
              </a:path>
            </a:pathLst>
          </a:custGeom>
          <a:solidFill>
            <a:schemeClr val="bg2">
              <a:lumMod val="75000"/>
            </a:schemeClr>
          </a:solidFill>
        </p:spPr>
        <p:txBody>
          <a:bodyPr wrap="square" anchor="ctr">
            <a:noAutofit/>
          </a:bodyPr>
          <a:lstStyle>
            <a:lvl1pPr algn="ctr">
              <a:defRPr sz="1800"/>
            </a:lvl1pPr>
          </a:lstStyle>
          <a:p>
            <a:endParaRPr lang="en-US"/>
          </a:p>
        </p:txBody>
      </p:sp>
      <p:sp>
        <p:nvSpPr>
          <p:cNvPr id="12" name="Slide Number Placeholder 5">
            <a:extLst>
              <a:ext uri="{FF2B5EF4-FFF2-40B4-BE49-F238E27FC236}">
                <a16:creationId xmlns:a16="http://schemas.microsoft.com/office/drawing/2014/main" id="{0598E2B2-6A3E-4B4F-B1B1-0BED702A5D3F}"/>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16" name="Title 1">
            <a:extLst>
              <a:ext uri="{FF2B5EF4-FFF2-40B4-BE49-F238E27FC236}">
                <a16:creationId xmlns:a16="http://schemas.microsoft.com/office/drawing/2014/main" id="{8D06DFD8-7200-4923-9880-AB9E7A70C0FE}"/>
              </a:ext>
            </a:extLst>
          </p:cNvPr>
          <p:cNvSpPr>
            <a:spLocks noGrp="1"/>
          </p:cNvSpPr>
          <p:nvPr>
            <p:ph type="ctrTitle" hasCustomPrompt="1"/>
          </p:nvPr>
        </p:nvSpPr>
        <p:spPr>
          <a:xfrm>
            <a:off x="6266312" y="1604010"/>
            <a:ext cx="6860276" cy="943200"/>
          </a:xfrm>
        </p:spPr>
        <p:txBody>
          <a:bodyPr anchor="ctr">
            <a:noAutofit/>
          </a:bodyPr>
          <a:lstStyle>
            <a:lvl1pPr algn="l">
              <a:defRPr sz="4400" b="1">
                <a:solidFill>
                  <a:schemeClr val="tx1"/>
                </a:solidFill>
              </a:defRPr>
            </a:lvl1pPr>
          </a:lstStyle>
          <a:p>
            <a:r>
              <a:rPr lang="en-US" dirty="0"/>
              <a:t>Click to </a:t>
            </a:r>
            <a:r>
              <a:rPr lang="en-US"/>
              <a:t>edit title</a:t>
            </a:r>
            <a:endParaRPr lang="en-US" dirty="0"/>
          </a:p>
        </p:txBody>
      </p:sp>
      <p:sp>
        <p:nvSpPr>
          <p:cNvPr id="17" name="Subtitle 2">
            <a:extLst>
              <a:ext uri="{FF2B5EF4-FFF2-40B4-BE49-F238E27FC236}">
                <a16:creationId xmlns:a16="http://schemas.microsoft.com/office/drawing/2014/main" id="{DCBEA1F1-F171-4805-AFC9-948042CAA516}"/>
              </a:ext>
            </a:extLst>
          </p:cNvPr>
          <p:cNvSpPr>
            <a:spLocks noGrp="1"/>
          </p:cNvSpPr>
          <p:nvPr>
            <p:ph type="subTitle" idx="1"/>
          </p:nvPr>
        </p:nvSpPr>
        <p:spPr>
          <a:xfrm>
            <a:off x="6266312" y="1428591"/>
            <a:ext cx="6860276" cy="350838"/>
          </a:xfrm>
        </p:spPr>
        <p:txBody>
          <a:bodyPr anchor="ctr">
            <a:normAutofit/>
          </a:bodyPr>
          <a:lstStyle>
            <a:lvl1pPr marL="0" indent="0" algn="l">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23385636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B4A0A1CB-81A5-4953-AEC7-514815B44157}"/>
              </a:ext>
            </a:extLst>
          </p:cNvPr>
          <p:cNvSpPr>
            <a:spLocks noGrp="1"/>
          </p:cNvSpPr>
          <p:nvPr>
            <p:ph type="pic" sz="quarter" idx="10"/>
          </p:nvPr>
        </p:nvSpPr>
        <p:spPr>
          <a:xfrm>
            <a:off x="6654800" y="0"/>
            <a:ext cx="5537200" cy="6858000"/>
          </a:xfrm>
          <a:custGeom>
            <a:avLst/>
            <a:gdLst>
              <a:gd name="connsiteX0" fmla="*/ 901700 w 5537200"/>
              <a:gd name="connsiteY0" fmla="*/ 0 h 6858000"/>
              <a:gd name="connsiteX1" fmla="*/ 5537200 w 5537200"/>
              <a:gd name="connsiteY1" fmla="*/ 0 h 6858000"/>
              <a:gd name="connsiteX2" fmla="*/ 5537200 w 5537200"/>
              <a:gd name="connsiteY2" fmla="*/ 6858000 h 6858000"/>
              <a:gd name="connsiteX3" fmla="*/ 0 w 5537200"/>
              <a:gd name="connsiteY3" fmla="*/ 6858000 h 6858000"/>
              <a:gd name="connsiteX4" fmla="*/ 0 w 5537200"/>
              <a:gd name="connsiteY4" fmla="*/ 9017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37200" h="6858000">
                <a:moveTo>
                  <a:pt x="901700" y="0"/>
                </a:moveTo>
                <a:lnTo>
                  <a:pt x="5537200" y="0"/>
                </a:lnTo>
                <a:lnTo>
                  <a:pt x="5537200" y="6858000"/>
                </a:lnTo>
                <a:lnTo>
                  <a:pt x="0" y="6858000"/>
                </a:lnTo>
                <a:lnTo>
                  <a:pt x="0" y="901700"/>
                </a:lnTo>
                <a:close/>
              </a:path>
            </a:pathLst>
          </a:custGeom>
          <a:solidFill>
            <a:schemeClr val="bg2">
              <a:lumMod val="75000"/>
            </a:schemeClr>
          </a:solidFill>
        </p:spPr>
        <p:txBody>
          <a:bodyPr wrap="square" anchor="ctr">
            <a:noAutofit/>
          </a:bodyPr>
          <a:lstStyle>
            <a:lvl1pPr algn="ctr">
              <a:defRPr sz="1800"/>
            </a:lvl1pPr>
          </a:lstStyle>
          <a:p>
            <a:endParaRPr lang="en-US"/>
          </a:p>
        </p:txBody>
      </p:sp>
      <p:sp>
        <p:nvSpPr>
          <p:cNvPr id="17" name="Freeform: Shape 16">
            <a:extLst>
              <a:ext uri="{FF2B5EF4-FFF2-40B4-BE49-F238E27FC236}">
                <a16:creationId xmlns:a16="http://schemas.microsoft.com/office/drawing/2014/main" id="{9A5B2471-25A2-48C9-BBE4-2C3592761B7E}"/>
              </a:ext>
            </a:extLst>
          </p:cNvPr>
          <p:cNvSpPr txBox="1">
            <a:spLocks/>
          </p:cNvSpPr>
          <p:nvPr/>
        </p:nvSpPr>
        <p:spPr>
          <a:xfrm>
            <a:off x="6654800" y="-12700"/>
            <a:ext cx="914400" cy="12700"/>
          </a:xfrm>
          <a:custGeom>
            <a:avLst/>
            <a:gdLst>
              <a:gd name="connsiteX0" fmla="*/ 0 w 914400"/>
              <a:gd name="connsiteY0" fmla="*/ 0 h 12700"/>
              <a:gd name="connsiteX1" fmla="*/ 914400 w 914400"/>
              <a:gd name="connsiteY1" fmla="*/ 0 h 12700"/>
              <a:gd name="connsiteX2" fmla="*/ 901700 w 914400"/>
              <a:gd name="connsiteY2" fmla="*/ 12700 h 12700"/>
              <a:gd name="connsiteX3" fmla="*/ 0 w 914400"/>
              <a:gd name="connsiteY3" fmla="*/ 12700 h 12700"/>
              <a:gd name="connsiteX4" fmla="*/ 0 w 914400"/>
              <a:gd name="connsiteY4" fmla="*/ 0 h 12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 h="12700">
                <a:moveTo>
                  <a:pt x="0" y="0"/>
                </a:moveTo>
                <a:lnTo>
                  <a:pt x="914400" y="0"/>
                </a:lnTo>
                <a:lnTo>
                  <a:pt x="901700" y="12700"/>
                </a:lnTo>
                <a:lnTo>
                  <a:pt x="0" y="12700"/>
                </a:lnTo>
                <a:lnTo>
                  <a:pt x="0" y="0"/>
                </a:lnTo>
                <a:close/>
              </a:path>
            </a:pathLst>
          </a:custGeom>
          <a:solidFill>
            <a:schemeClr val="bg2">
              <a:lumMod val="75000"/>
            </a:schemeClr>
          </a:solidFill>
        </p:spPr>
        <p:txBody>
          <a:bodyPr vert="horz" wrap="square" lIns="91440" tIns="45720" rIns="91440" bIns="45720" rtlCol="0" anchor="ctr">
            <a:noAutofit/>
          </a:bodyPr>
          <a:lstStyle>
            <a:lvl1pPr marL="228600" indent="-228600" algn="ctr" defTabSz="914400" rtl="0" eaLnBrk="1" latinLnBrk="0" hangingPunct="1">
              <a:lnSpc>
                <a:spcPct val="90000"/>
              </a:lnSpc>
              <a:spcBef>
                <a:spcPts val="1000"/>
              </a:spcBef>
              <a:buFont typeface="Arial" panose="020B0604020202020204" pitchFamily="34" charset="0"/>
              <a:buChar char="•"/>
              <a:defRPr sz="1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a:p>
        </p:txBody>
      </p:sp>
      <p:sp>
        <p:nvSpPr>
          <p:cNvPr id="6" name="Flowchart: Manual Input 5">
            <a:extLst>
              <a:ext uri="{FF2B5EF4-FFF2-40B4-BE49-F238E27FC236}">
                <a16:creationId xmlns:a16="http://schemas.microsoft.com/office/drawing/2014/main" id="{7E39DA60-5739-4A8C-9539-29C36C190A9E}"/>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Slide Number Placeholder 5">
            <a:extLst>
              <a:ext uri="{FF2B5EF4-FFF2-40B4-BE49-F238E27FC236}">
                <a16:creationId xmlns:a16="http://schemas.microsoft.com/office/drawing/2014/main" id="{1946A234-8030-495B-A281-C6687FA2181B}"/>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9" name="Title 1">
            <a:extLst>
              <a:ext uri="{FF2B5EF4-FFF2-40B4-BE49-F238E27FC236}">
                <a16:creationId xmlns:a16="http://schemas.microsoft.com/office/drawing/2014/main" id="{243E43E9-1D15-4AF4-8396-A74F30B4AE9D}"/>
              </a:ext>
            </a:extLst>
          </p:cNvPr>
          <p:cNvSpPr>
            <a:spLocks noGrp="1"/>
          </p:cNvSpPr>
          <p:nvPr>
            <p:ph type="ctrTitle" hasCustomPrompt="1"/>
          </p:nvPr>
        </p:nvSpPr>
        <p:spPr>
          <a:xfrm>
            <a:off x="818012" y="1604010"/>
            <a:ext cx="6860276" cy="943200"/>
          </a:xfrm>
        </p:spPr>
        <p:txBody>
          <a:bodyPr anchor="ctr">
            <a:noAutofit/>
          </a:bodyPr>
          <a:lstStyle>
            <a:lvl1pPr algn="l">
              <a:defRPr sz="4400" b="1">
                <a:solidFill>
                  <a:schemeClr val="tx1"/>
                </a:solidFill>
              </a:defRPr>
            </a:lvl1pPr>
          </a:lstStyle>
          <a:p>
            <a:r>
              <a:rPr lang="en-US" dirty="0"/>
              <a:t>Click to </a:t>
            </a:r>
            <a:r>
              <a:rPr lang="en-US"/>
              <a:t>edit title</a:t>
            </a:r>
            <a:endParaRPr lang="en-US" dirty="0"/>
          </a:p>
        </p:txBody>
      </p:sp>
      <p:sp>
        <p:nvSpPr>
          <p:cNvPr id="10" name="Subtitle 2">
            <a:extLst>
              <a:ext uri="{FF2B5EF4-FFF2-40B4-BE49-F238E27FC236}">
                <a16:creationId xmlns:a16="http://schemas.microsoft.com/office/drawing/2014/main" id="{1EA76F80-A9A4-4966-A60E-1715335637DB}"/>
              </a:ext>
            </a:extLst>
          </p:cNvPr>
          <p:cNvSpPr>
            <a:spLocks noGrp="1"/>
          </p:cNvSpPr>
          <p:nvPr>
            <p:ph type="subTitle" idx="1"/>
          </p:nvPr>
        </p:nvSpPr>
        <p:spPr>
          <a:xfrm>
            <a:off x="818012" y="1428591"/>
            <a:ext cx="6860276" cy="350838"/>
          </a:xfrm>
        </p:spPr>
        <p:txBody>
          <a:bodyPr anchor="ctr">
            <a:normAutofit/>
          </a:bodyPr>
          <a:lstStyle>
            <a:lvl1pPr marL="0" indent="0" algn="l">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24915801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F84DD529-610B-4A56-8AD6-8BD412DA0230}"/>
              </a:ext>
            </a:extLst>
          </p:cNvPr>
          <p:cNvSpPr>
            <a:spLocks noGrp="1"/>
          </p:cNvSpPr>
          <p:nvPr>
            <p:ph type="pic" sz="quarter" idx="13"/>
          </p:nvPr>
        </p:nvSpPr>
        <p:spPr>
          <a:xfrm>
            <a:off x="0" y="1"/>
            <a:ext cx="12192002" cy="2886075"/>
          </a:xfrm>
          <a:custGeom>
            <a:avLst/>
            <a:gdLst>
              <a:gd name="connsiteX0" fmla="*/ 0 w 12192002"/>
              <a:gd name="connsiteY0" fmla="*/ 0 h 2886075"/>
              <a:gd name="connsiteX1" fmla="*/ 12192002 w 12192002"/>
              <a:gd name="connsiteY1" fmla="*/ 0 h 2886075"/>
              <a:gd name="connsiteX2" fmla="*/ 12192002 w 12192002"/>
              <a:gd name="connsiteY2" fmla="*/ 1939240 h 2886075"/>
              <a:gd name="connsiteX3" fmla="*/ 11245166 w 12192002"/>
              <a:gd name="connsiteY3" fmla="*/ 2886075 h 2886075"/>
              <a:gd name="connsiteX4" fmla="*/ 0 w 12192002"/>
              <a:gd name="connsiteY4" fmla="*/ 2886075 h 28860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2" h="2886075">
                <a:moveTo>
                  <a:pt x="0" y="0"/>
                </a:moveTo>
                <a:lnTo>
                  <a:pt x="12192002" y="0"/>
                </a:lnTo>
                <a:lnTo>
                  <a:pt x="12192002" y="1939240"/>
                </a:lnTo>
                <a:lnTo>
                  <a:pt x="11245166" y="2886075"/>
                </a:lnTo>
                <a:lnTo>
                  <a:pt x="0" y="2886075"/>
                </a:lnTo>
                <a:close/>
              </a:path>
            </a:pathLst>
          </a:custGeom>
          <a:solidFill>
            <a:schemeClr val="bg2">
              <a:lumMod val="75000"/>
            </a:schemeClr>
          </a:solidFill>
        </p:spPr>
        <p:txBody>
          <a:bodyPr wrap="square" anchor="ctr">
            <a:noAutofit/>
          </a:bodyPr>
          <a:lstStyle>
            <a:lvl1pPr algn="ctr">
              <a:defRPr sz="1800"/>
            </a:lvl1pPr>
          </a:lstStyle>
          <a:p>
            <a:endParaRPr lang="en-US"/>
          </a:p>
        </p:txBody>
      </p:sp>
      <p:sp>
        <p:nvSpPr>
          <p:cNvPr id="11" name="Title 1">
            <a:extLst>
              <a:ext uri="{FF2B5EF4-FFF2-40B4-BE49-F238E27FC236}">
                <a16:creationId xmlns:a16="http://schemas.microsoft.com/office/drawing/2014/main" id="{9ED6567F-40F2-47A1-BFEE-26428A275FE8}"/>
              </a:ext>
            </a:extLst>
          </p:cNvPr>
          <p:cNvSpPr>
            <a:spLocks noGrp="1"/>
          </p:cNvSpPr>
          <p:nvPr>
            <p:ph type="ctrTitle" hasCustomPrompt="1"/>
          </p:nvPr>
        </p:nvSpPr>
        <p:spPr>
          <a:xfrm>
            <a:off x="2665862" y="1019810"/>
            <a:ext cx="6860276" cy="943200"/>
          </a:xfrm>
        </p:spPr>
        <p:txBody>
          <a:bodyPr anchor="ctr">
            <a:noAutofit/>
          </a:bodyPr>
          <a:lstStyle>
            <a:lvl1pPr algn="ctr">
              <a:defRPr sz="4400" b="1">
                <a:solidFill>
                  <a:schemeClr val="bg1"/>
                </a:solidFill>
              </a:defRPr>
            </a:lvl1pPr>
          </a:lstStyle>
          <a:p>
            <a:r>
              <a:rPr lang="en-US" dirty="0"/>
              <a:t>Click to </a:t>
            </a:r>
            <a:r>
              <a:rPr lang="en-US"/>
              <a:t>edit title</a:t>
            </a:r>
            <a:endParaRPr lang="en-US" dirty="0"/>
          </a:p>
        </p:txBody>
      </p:sp>
      <p:sp>
        <p:nvSpPr>
          <p:cNvPr id="12" name="Subtitle 2">
            <a:extLst>
              <a:ext uri="{FF2B5EF4-FFF2-40B4-BE49-F238E27FC236}">
                <a16:creationId xmlns:a16="http://schemas.microsoft.com/office/drawing/2014/main" id="{14A94A7E-7C96-4C8D-9765-60CB663D522E}"/>
              </a:ext>
            </a:extLst>
          </p:cNvPr>
          <p:cNvSpPr>
            <a:spLocks noGrp="1"/>
          </p:cNvSpPr>
          <p:nvPr>
            <p:ph type="subTitle" idx="1"/>
          </p:nvPr>
        </p:nvSpPr>
        <p:spPr>
          <a:xfrm>
            <a:off x="2665862" y="844391"/>
            <a:ext cx="6860276" cy="350838"/>
          </a:xfrm>
        </p:spPr>
        <p:txBody>
          <a:bodyPr anchor="ctr">
            <a:normAutofit/>
          </a:bodyPr>
          <a:lstStyle>
            <a:lvl1pPr marL="0" indent="0" algn="ctr">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6" name="Slide Number Placeholder 5">
            <a:extLst>
              <a:ext uri="{FF2B5EF4-FFF2-40B4-BE49-F238E27FC236}">
                <a16:creationId xmlns:a16="http://schemas.microsoft.com/office/drawing/2014/main" id="{68988FAC-64C2-45BA-882E-BF6E2236AF84}"/>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34120491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56643556-1B05-4839-9285-2FBD2524C6C8}"/>
              </a:ext>
            </a:extLst>
          </p:cNvPr>
          <p:cNvSpPr>
            <a:spLocks noGrp="1"/>
          </p:cNvSpPr>
          <p:nvPr>
            <p:ph type="pic" sz="quarter" idx="10"/>
          </p:nvPr>
        </p:nvSpPr>
        <p:spPr>
          <a:xfrm>
            <a:off x="330204" y="330203"/>
            <a:ext cx="11531597" cy="6197595"/>
          </a:xfrm>
          <a:custGeom>
            <a:avLst/>
            <a:gdLst>
              <a:gd name="connsiteX0" fmla="*/ 0 w 11531597"/>
              <a:gd name="connsiteY0" fmla="*/ 0 h 6197595"/>
              <a:gd name="connsiteX1" fmla="*/ 10617194 w 11531597"/>
              <a:gd name="connsiteY1" fmla="*/ 0 h 6197595"/>
              <a:gd name="connsiteX2" fmla="*/ 11531594 w 11531597"/>
              <a:gd name="connsiteY2" fmla="*/ 914400 h 6197595"/>
              <a:gd name="connsiteX3" fmla="*/ 11531594 w 11531597"/>
              <a:gd name="connsiteY3" fmla="*/ 0 h 6197595"/>
              <a:gd name="connsiteX4" fmla="*/ 11531597 w 11531597"/>
              <a:gd name="connsiteY4" fmla="*/ 0 h 6197595"/>
              <a:gd name="connsiteX5" fmla="*/ 11531597 w 11531597"/>
              <a:gd name="connsiteY5" fmla="*/ 6197595 h 6197595"/>
              <a:gd name="connsiteX6" fmla="*/ 0 w 11531597"/>
              <a:gd name="connsiteY6" fmla="*/ 6197595 h 6197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31597" h="6197595">
                <a:moveTo>
                  <a:pt x="0" y="0"/>
                </a:moveTo>
                <a:lnTo>
                  <a:pt x="10617194" y="0"/>
                </a:lnTo>
                <a:lnTo>
                  <a:pt x="11531594" y="914400"/>
                </a:lnTo>
                <a:lnTo>
                  <a:pt x="11531594" y="0"/>
                </a:lnTo>
                <a:lnTo>
                  <a:pt x="11531597" y="0"/>
                </a:lnTo>
                <a:lnTo>
                  <a:pt x="11531597" y="6197595"/>
                </a:lnTo>
                <a:lnTo>
                  <a:pt x="0" y="6197595"/>
                </a:lnTo>
                <a:close/>
              </a:path>
            </a:pathLst>
          </a:custGeom>
          <a:solidFill>
            <a:schemeClr val="bg2">
              <a:lumMod val="75000"/>
            </a:schemeClr>
          </a:solidFill>
        </p:spPr>
        <p:txBody>
          <a:bodyPr wrap="square" anchor="ctr">
            <a:noAutofit/>
          </a:bodyPr>
          <a:lstStyle>
            <a:lvl1pPr algn="ctr">
              <a:defRPr sz="1800"/>
            </a:lvl1pPr>
          </a:lstStyle>
          <a:p>
            <a:endParaRPr lang="en-US"/>
          </a:p>
        </p:txBody>
      </p:sp>
    </p:spTree>
    <p:extLst>
      <p:ext uri="{BB962C8B-B14F-4D97-AF65-F5344CB8AC3E}">
        <p14:creationId xmlns:p14="http://schemas.microsoft.com/office/powerpoint/2010/main" val="8899208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20" name="Picture Placeholder 19">
            <a:extLst>
              <a:ext uri="{FF2B5EF4-FFF2-40B4-BE49-F238E27FC236}">
                <a16:creationId xmlns:a16="http://schemas.microsoft.com/office/drawing/2014/main" id="{9CCBA9BE-AEFE-4EE0-9544-E4DE04DE135C}"/>
              </a:ext>
            </a:extLst>
          </p:cNvPr>
          <p:cNvSpPr>
            <a:spLocks noGrp="1"/>
          </p:cNvSpPr>
          <p:nvPr>
            <p:ph type="pic" sz="quarter" idx="10"/>
          </p:nvPr>
        </p:nvSpPr>
        <p:spPr>
          <a:xfrm>
            <a:off x="0" y="0"/>
            <a:ext cx="5537200" cy="6858000"/>
          </a:xfrm>
          <a:custGeom>
            <a:avLst/>
            <a:gdLst>
              <a:gd name="connsiteX0" fmla="*/ 0 w 5537200"/>
              <a:gd name="connsiteY0" fmla="*/ 0 h 6858000"/>
              <a:gd name="connsiteX1" fmla="*/ 4622800 w 5537200"/>
              <a:gd name="connsiteY1" fmla="*/ 0 h 6858000"/>
              <a:gd name="connsiteX2" fmla="*/ 5537200 w 5537200"/>
              <a:gd name="connsiteY2" fmla="*/ 914400 h 6858000"/>
              <a:gd name="connsiteX3" fmla="*/ 5537200 w 5537200"/>
              <a:gd name="connsiteY3" fmla="*/ 6858000 h 6858000"/>
              <a:gd name="connsiteX4" fmla="*/ 0 w 5537200"/>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37200" h="6858000">
                <a:moveTo>
                  <a:pt x="0" y="0"/>
                </a:moveTo>
                <a:lnTo>
                  <a:pt x="4622800" y="0"/>
                </a:lnTo>
                <a:lnTo>
                  <a:pt x="5537200" y="914400"/>
                </a:lnTo>
                <a:lnTo>
                  <a:pt x="5537200" y="6858000"/>
                </a:lnTo>
                <a:lnTo>
                  <a:pt x="0" y="6858000"/>
                </a:lnTo>
                <a:close/>
              </a:path>
            </a:pathLst>
          </a:custGeom>
          <a:solidFill>
            <a:schemeClr val="bg2">
              <a:lumMod val="75000"/>
            </a:schemeClr>
          </a:solidFill>
        </p:spPr>
        <p:txBody>
          <a:bodyPr wrap="square" anchor="ctr">
            <a:noAutofit/>
          </a:bodyPr>
          <a:lstStyle>
            <a:lvl1pPr algn="ctr">
              <a:defRPr sz="1800"/>
            </a:lvl1pPr>
          </a:lstStyle>
          <a:p>
            <a:endParaRPr lang="en-US"/>
          </a:p>
        </p:txBody>
      </p:sp>
      <p:sp>
        <p:nvSpPr>
          <p:cNvPr id="7" name="Slide Number Placeholder 5">
            <a:extLst>
              <a:ext uri="{FF2B5EF4-FFF2-40B4-BE49-F238E27FC236}">
                <a16:creationId xmlns:a16="http://schemas.microsoft.com/office/drawing/2014/main" id="{BD8C9386-87EB-4045-9D56-167F23262AEB}"/>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15" name="Title 1">
            <a:extLst>
              <a:ext uri="{FF2B5EF4-FFF2-40B4-BE49-F238E27FC236}">
                <a16:creationId xmlns:a16="http://schemas.microsoft.com/office/drawing/2014/main" id="{B9FC903D-0713-4C20-90AD-5C71887ADB25}"/>
              </a:ext>
            </a:extLst>
          </p:cNvPr>
          <p:cNvSpPr>
            <a:spLocks noGrp="1"/>
          </p:cNvSpPr>
          <p:nvPr>
            <p:ph type="ctrTitle" hasCustomPrompt="1"/>
          </p:nvPr>
        </p:nvSpPr>
        <p:spPr>
          <a:xfrm>
            <a:off x="6332987" y="1261110"/>
            <a:ext cx="6860276" cy="943200"/>
          </a:xfrm>
        </p:spPr>
        <p:txBody>
          <a:bodyPr anchor="ctr">
            <a:noAutofit/>
          </a:bodyPr>
          <a:lstStyle>
            <a:lvl1pPr algn="l">
              <a:defRPr sz="4400" b="1">
                <a:solidFill>
                  <a:schemeClr val="tx1"/>
                </a:solidFill>
              </a:defRPr>
            </a:lvl1pPr>
          </a:lstStyle>
          <a:p>
            <a:r>
              <a:rPr lang="en-US" dirty="0"/>
              <a:t>Click to </a:t>
            </a:r>
            <a:r>
              <a:rPr lang="en-US"/>
              <a:t>edit title</a:t>
            </a:r>
            <a:endParaRPr lang="en-US" dirty="0"/>
          </a:p>
        </p:txBody>
      </p:sp>
      <p:sp>
        <p:nvSpPr>
          <p:cNvPr id="16" name="Subtitle 2">
            <a:extLst>
              <a:ext uri="{FF2B5EF4-FFF2-40B4-BE49-F238E27FC236}">
                <a16:creationId xmlns:a16="http://schemas.microsoft.com/office/drawing/2014/main" id="{46DD6F08-8DC2-497F-A2F6-6DB008EBD4CC}"/>
              </a:ext>
            </a:extLst>
          </p:cNvPr>
          <p:cNvSpPr>
            <a:spLocks noGrp="1"/>
          </p:cNvSpPr>
          <p:nvPr>
            <p:ph type="subTitle" idx="1"/>
          </p:nvPr>
        </p:nvSpPr>
        <p:spPr>
          <a:xfrm>
            <a:off x="6332987" y="1085691"/>
            <a:ext cx="6860276" cy="350838"/>
          </a:xfrm>
        </p:spPr>
        <p:txBody>
          <a:bodyPr anchor="ctr">
            <a:normAutofit/>
          </a:bodyPr>
          <a:lstStyle>
            <a:lvl1pPr marL="0" indent="0" algn="l">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26481058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D0C4DB22-2922-4699-8D81-E7C7BC6691CA}"/>
              </a:ext>
            </a:extLst>
          </p:cNvPr>
          <p:cNvSpPr>
            <a:spLocks noGrp="1"/>
          </p:cNvSpPr>
          <p:nvPr>
            <p:ph type="pic" sz="quarter" idx="13"/>
          </p:nvPr>
        </p:nvSpPr>
        <p:spPr>
          <a:xfrm>
            <a:off x="5475288" y="1770292"/>
            <a:ext cx="6350000" cy="4776560"/>
          </a:xfrm>
          <a:custGeom>
            <a:avLst/>
            <a:gdLst>
              <a:gd name="connsiteX0" fmla="*/ 0 w 6350000"/>
              <a:gd name="connsiteY0" fmla="*/ 0 h 4776560"/>
              <a:gd name="connsiteX1" fmla="*/ 6350000 w 6350000"/>
              <a:gd name="connsiteY1" fmla="*/ 0 h 4776560"/>
              <a:gd name="connsiteX2" fmla="*/ 6350000 w 6350000"/>
              <a:gd name="connsiteY2" fmla="*/ 4776560 h 4776560"/>
              <a:gd name="connsiteX3" fmla="*/ 1270000 w 6350000"/>
              <a:gd name="connsiteY3" fmla="*/ 4776560 h 4776560"/>
            </a:gdLst>
            <a:ahLst/>
            <a:cxnLst>
              <a:cxn ang="0">
                <a:pos x="connsiteX0" y="connsiteY0"/>
              </a:cxn>
              <a:cxn ang="0">
                <a:pos x="connsiteX1" y="connsiteY1"/>
              </a:cxn>
              <a:cxn ang="0">
                <a:pos x="connsiteX2" y="connsiteY2"/>
              </a:cxn>
              <a:cxn ang="0">
                <a:pos x="connsiteX3" y="connsiteY3"/>
              </a:cxn>
            </a:cxnLst>
            <a:rect l="l" t="t" r="r" b="b"/>
            <a:pathLst>
              <a:path w="6350000" h="4776560">
                <a:moveTo>
                  <a:pt x="0" y="0"/>
                </a:moveTo>
                <a:lnTo>
                  <a:pt x="6350000" y="0"/>
                </a:lnTo>
                <a:lnTo>
                  <a:pt x="6350000" y="4776560"/>
                </a:lnTo>
                <a:lnTo>
                  <a:pt x="1270000" y="4776560"/>
                </a:lnTo>
                <a:close/>
              </a:path>
            </a:pathLst>
          </a:custGeom>
          <a:solidFill>
            <a:schemeClr val="bg2">
              <a:lumMod val="75000"/>
            </a:schemeClr>
          </a:solidFill>
        </p:spPr>
        <p:txBody>
          <a:bodyPr wrap="square" anchor="ctr">
            <a:noAutofit/>
          </a:bodyPr>
          <a:lstStyle>
            <a:lvl1pPr algn="ctr">
              <a:defRPr sz="1800"/>
            </a:lvl1pPr>
          </a:lstStyle>
          <a:p>
            <a:endParaRPr lang="en-US"/>
          </a:p>
        </p:txBody>
      </p:sp>
      <p:sp>
        <p:nvSpPr>
          <p:cNvPr id="13" name="Picture Placeholder 12">
            <a:extLst>
              <a:ext uri="{FF2B5EF4-FFF2-40B4-BE49-F238E27FC236}">
                <a16:creationId xmlns:a16="http://schemas.microsoft.com/office/drawing/2014/main" id="{8D2E46DC-5F74-4CA9-8C84-988580FFD42B}"/>
              </a:ext>
            </a:extLst>
          </p:cNvPr>
          <p:cNvSpPr>
            <a:spLocks noGrp="1"/>
          </p:cNvSpPr>
          <p:nvPr>
            <p:ph type="pic" sz="quarter" idx="10"/>
          </p:nvPr>
        </p:nvSpPr>
        <p:spPr>
          <a:xfrm>
            <a:off x="293688" y="1770293"/>
            <a:ext cx="6350000" cy="4776560"/>
          </a:xfrm>
          <a:custGeom>
            <a:avLst/>
            <a:gdLst>
              <a:gd name="connsiteX0" fmla="*/ 0 w 6350000"/>
              <a:gd name="connsiteY0" fmla="*/ 0 h 4776560"/>
              <a:gd name="connsiteX1" fmla="*/ 5080000 w 6350000"/>
              <a:gd name="connsiteY1" fmla="*/ 0 h 4776560"/>
              <a:gd name="connsiteX2" fmla="*/ 6350000 w 6350000"/>
              <a:gd name="connsiteY2" fmla="*/ 4776560 h 4776560"/>
              <a:gd name="connsiteX3" fmla="*/ 0 w 6350000"/>
              <a:gd name="connsiteY3" fmla="*/ 4776560 h 4776560"/>
            </a:gdLst>
            <a:ahLst/>
            <a:cxnLst>
              <a:cxn ang="0">
                <a:pos x="connsiteX0" y="connsiteY0"/>
              </a:cxn>
              <a:cxn ang="0">
                <a:pos x="connsiteX1" y="connsiteY1"/>
              </a:cxn>
              <a:cxn ang="0">
                <a:pos x="connsiteX2" y="connsiteY2"/>
              </a:cxn>
              <a:cxn ang="0">
                <a:pos x="connsiteX3" y="connsiteY3"/>
              </a:cxn>
            </a:cxnLst>
            <a:rect l="l" t="t" r="r" b="b"/>
            <a:pathLst>
              <a:path w="6350000" h="4776560">
                <a:moveTo>
                  <a:pt x="0" y="0"/>
                </a:moveTo>
                <a:lnTo>
                  <a:pt x="5080000" y="0"/>
                </a:lnTo>
                <a:lnTo>
                  <a:pt x="6350000" y="4776560"/>
                </a:lnTo>
                <a:lnTo>
                  <a:pt x="0" y="4776560"/>
                </a:lnTo>
                <a:close/>
              </a:path>
            </a:pathLst>
          </a:custGeom>
          <a:solidFill>
            <a:schemeClr val="bg2">
              <a:lumMod val="75000"/>
            </a:schemeClr>
          </a:solidFill>
        </p:spPr>
        <p:txBody>
          <a:bodyPr wrap="square" anchor="ctr">
            <a:noAutofit/>
          </a:bodyPr>
          <a:lstStyle>
            <a:lvl1pPr algn="ctr">
              <a:defRPr sz="1800"/>
            </a:lvl1pPr>
          </a:lstStyle>
          <a:p>
            <a:endParaRPr lang="en-US"/>
          </a:p>
        </p:txBody>
      </p:sp>
      <p:sp>
        <p:nvSpPr>
          <p:cNvPr id="6" name="Flowchart: Manual Input 5">
            <a:extLst>
              <a:ext uri="{FF2B5EF4-FFF2-40B4-BE49-F238E27FC236}">
                <a16:creationId xmlns:a16="http://schemas.microsoft.com/office/drawing/2014/main" id="{036579E4-48D9-4754-91D7-C71445C16019}"/>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Slide Number Placeholder 5">
            <a:extLst>
              <a:ext uri="{FF2B5EF4-FFF2-40B4-BE49-F238E27FC236}">
                <a16:creationId xmlns:a16="http://schemas.microsoft.com/office/drawing/2014/main" id="{A503012F-8614-47AF-AD6B-D34C16F9E0A3}"/>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8" name="Title 1">
            <a:extLst>
              <a:ext uri="{FF2B5EF4-FFF2-40B4-BE49-F238E27FC236}">
                <a16:creationId xmlns:a16="http://schemas.microsoft.com/office/drawing/2014/main" id="{180FBBB7-7AB0-4B88-A9E1-957613B68494}"/>
              </a:ext>
            </a:extLst>
          </p:cNvPr>
          <p:cNvSpPr>
            <a:spLocks noGrp="1"/>
          </p:cNvSpPr>
          <p:nvPr>
            <p:ph type="ctrTitle" hasCustomPrompt="1"/>
          </p:nvPr>
        </p:nvSpPr>
        <p:spPr>
          <a:xfrm>
            <a:off x="2665862" y="632623"/>
            <a:ext cx="6860276" cy="943200"/>
          </a:xfrm>
        </p:spPr>
        <p:txBody>
          <a:bodyPr anchor="ctr">
            <a:noAutofit/>
          </a:bodyPr>
          <a:lstStyle>
            <a:lvl1pPr algn="ctr">
              <a:defRPr sz="4400" b="1">
                <a:solidFill>
                  <a:schemeClr val="tx1"/>
                </a:solidFill>
              </a:defRPr>
            </a:lvl1pPr>
          </a:lstStyle>
          <a:p>
            <a:r>
              <a:rPr lang="en-US" dirty="0"/>
              <a:t>Click to </a:t>
            </a:r>
            <a:r>
              <a:rPr lang="en-US"/>
              <a:t>edit title</a:t>
            </a:r>
            <a:endParaRPr lang="en-US" dirty="0"/>
          </a:p>
        </p:txBody>
      </p:sp>
      <p:sp>
        <p:nvSpPr>
          <p:cNvPr id="9" name="Subtitle 2">
            <a:extLst>
              <a:ext uri="{FF2B5EF4-FFF2-40B4-BE49-F238E27FC236}">
                <a16:creationId xmlns:a16="http://schemas.microsoft.com/office/drawing/2014/main" id="{FE30FE2A-FDA9-4ABD-BC08-F9E6C59C308E}"/>
              </a:ext>
            </a:extLst>
          </p:cNvPr>
          <p:cNvSpPr>
            <a:spLocks noGrp="1"/>
          </p:cNvSpPr>
          <p:nvPr>
            <p:ph type="subTitle" idx="1"/>
          </p:nvPr>
        </p:nvSpPr>
        <p:spPr>
          <a:xfrm>
            <a:off x="2665862" y="457204"/>
            <a:ext cx="6860276" cy="350838"/>
          </a:xfrm>
        </p:spPr>
        <p:txBody>
          <a:bodyPr anchor="ctr">
            <a:normAutofit/>
          </a:bodyPr>
          <a:lstStyle>
            <a:lvl1pPr marL="0" indent="0" algn="ctr">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3419542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13" name="Picture Placeholder 6">
            <a:extLst>
              <a:ext uri="{FF2B5EF4-FFF2-40B4-BE49-F238E27FC236}">
                <a16:creationId xmlns:a16="http://schemas.microsoft.com/office/drawing/2014/main" id="{BE3E2AB5-AEC3-4826-B6A8-3B031C390833}"/>
              </a:ext>
            </a:extLst>
          </p:cNvPr>
          <p:cNvSpPr>
            <a:spLocks noGrp="1"/>
          </p:cNvSpPr>
          <p:nvPr>
            <p:ph type="pic" sz="quarter" idx="10"/>
          </p:nvPr>
        </p:nvSpPr>
        <p:spPr>
          <a:xfrm>
            <a:off x="0" y="0"/>
            <a:ext cx="12192000" cy="6858000"/>
          </a:xfrm>
          <a:solidFill>
            <a:schemeClr val="bg2">
              <a:lumMod val="75000"/>
            </a:schemeClr>
          </a:solidFill>
        </p:spPr>
        <p:txBody>
          <a:bodyPr anchor="ctr">
            <a:normAutofit/>
          </a:bodyPr>
          <a:lstStyle>
            <a:lvl1pPr algn="ctr">
              <a:defRPr sz="1800"/>
            </a:lvl1pPr>
          </a:lstStyle>
          <a:p>
            <a:endParaRPr lang="en-US"/>
          </a:p>
        </p:txBody>
      </p:sp>
      <p:sp>
        <p:nvSpPr>
          <p:cNvPr id="7" name="Slide Number Placeholder 5">
            <a:extLst>
              <a:ext uri="{FF2B5EF4-FFF2-40B4-BE49-F238E27FC236}">
                <a16:creationId xmlns:a16="http://schemas.microsoft.com/office/drawing/2014/main" id="{99BE84A6-FF84-4A6D-ABAC-54CF52EE84A1}"/>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11" name="Title 1">
            <a:extLst>
              <a:ext uri="{FF2B5EF4-FFF2-40B4-BE49-F238E27FC236}">
                <a16:creationId xmlns:a16="http://schemas.microsoft.com/office/drawing/2014/main" id="{FC1AB5DC-2B26-429D-B3A3-0EAA50E41173}"/>
              </a:ext>
            </a:extLst>
          </p:cNvPr>
          <p:cNvSpPr>
            <a:spLocks noGrp="1"/>
          </p:cNvSpPr>
          <p:nvPr>
            <p:ph type="ctrTitle" hasCustomPrompt="1"/>
          </p:nvPr>
        </p:nvSpPr>
        <p:spPr>
          <a:xfrm>
            <a:off x="2665862" y="632623"/>
            <a:ext cx="6860276" cy="943200"/>
          </a:xfrm>
        </p:spPr>
        <p:txBody>
          <a:bodyPr anchor="ctr">
            <a:noAutofit/>
          </a:bodyPr>
          <a:lstStyle>
            <a:lvl1pPr algn="ctr">
              <a:defRPr sz="4400" b="1">
                <a:solidFill>
                  <a:schemeClr val="tx1"/>
                </a:solidFill>
              </a:defRPr>
            </a:lvl1pPr>
          </a:lstStyle>
          <a:p>
            <a:r>
              <a:rPr lang="en-US" dirty="0"/>
              <a:t>Click to </a:t>
            </a:r>
            <a:r>
              <a:rPr lang="en-US"/>
              <a:t>edit title</a:t>
            </a:r>
            <a:endParaRPr lang="en-US" dirty="0"/>
          </a:p>
        </p:txBody>
      </p:sp>
      <p:sp>
        <p:nvSpPr>
          <p:cNvPr id="12" name="Subtitle 2">
            <a:extLst>
              <a:ext uri="{FF2B5EF4-FFF2-40B4-BE49-F238E27FC236}">
                <a16:creationId xmlns:a16="http://schemas.microsoft.com/office/drawing/2014/main" id="{841C6C46-3261-4FBE-90FB-EDEEBC1D3562}"/>
              </a:ext>
            </a:extLst>
          </p:cNvPr>
          <p:cNvSpPr>
            <a:spLocks noGrp="1"/>
          </p:cNvSpPr>
          <p:nvPr>
            <p:ph type="subTitle" idx="1"/>
          </p:nvPr>
        </p:nvSpPr>
        <p:spPr>
          <a:xfrm>
            <a:off x="2665862" y="457204"/>
            <a:ext cx="6860276" cy="350838"/>
          </a:xfrm>
        </p:spPr>
        <p:txBody>
          <a:bodyPr anchor="ctr">
            <a:normAutofit/>
          </a:bodyPr>
          <a:lstStyle>
            <a:lvl1pPr marL="0" indent="0" algn="ctr">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23486651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22A4EF3A-3E3C-45DA-B62C-9BB7B3CA6694}"/>
              </a:ext>
            </a:extLst>
          </p:cNvPr>
          <p:cNvSpPr>
            <a:spLocks noGrp="1"/>
          </p:cNvSpPr>
          <p:nvPr>
            <p:ph type="pic" sz="quarter" idx="10"/>
          </p:nvPr>
        </p:nvSpPr>
        <p:spPr>
          <a:xfrm>
            <a:off x="6096000" y="-4734"/>
            <a:ext cx="6096000" cy="6862733"/>
          </a:xfrm>
          <a:custGeom>
            <a:avLst/>
            <a:gdLst>
              <a:gd name="connsiteX0" fmla="*/ 904248 w 6096000"/>
              <a:gd name="connsiteY0" fmla="*/ 0 h 6862733"/>
              <a:gd name="connsiteX1" fmla="*/ 6096000 w 6096000"/>
              <a:gd name="connsiteY1" fmla="*/ 0 h 6862733"/>
              <a:gd name="connsiteX2" fmla="*/ 6096000 w 6096000"/>
              <a:gd name="connsiteY2" fmla="*/ 6862733 h 6862733"/>
              <a:gd name="connsiteX3" fmla="*/ 0 w 6096000"/>
              <a:gd name="connsiteY3" fmla="*/ 6862733 h 6862733"/>
              <a:gd name="connsiteX4" fmla="*/ 0 w 6096000"/>
              <a:gd name="connsiteY4" fmla="*/ 904248 h 68627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00" h="6862733">
                <a:moveTo>
                  <a:pt x="904248" y="0"/>
                </a:moveTo>
                <a:lnTo>
                  <a:pt x="6096000" y="0"/>
                </a:lnTo>
                <a:lnTo>
                  <a:pt x="6096000" y="6862733"/>
                </a:lnTo>
                <a:lnTo>
                  <a:pt x="0" y="6862733"/>
                </a:lnTo>
                <a:lnTo>
                  <a:pt x="0" y="904248"/>
                </a:lnTo>
                <a:close/>
              </a:path>
            </a:pathLst>
          </a:custGeom>
          <a:solidFill>
            <a:schemeClr val="bg2">
              <a:lumMod val="75000"/>
            </a:schemeClr>
          </a:solidFill>
        </p:spPr>
        <p:txBody>
          <a:bodyPr wrap="square" anchor="ctr">
            <a:noAutofit/>
          </a:bodyPr>
          <a:lstStyle>
            <a:lvl1pPr algn="ctr">
              <a:defRPr sz="1800"/>
            </a:lvl1pPr>
          </a:lstStyle>
          <a:p>
            <a:endParaRPr lang="en-US"/>
          </a:p>
        </p:txBody>
      </p:sp>
      <p:sp>
        <p:nvSpPr>
          <p:cNvPr id="6" name="Flowchart: Manual Input 5">
            <a:extLst>
              <a:ext uri="{FF2B5EF4-FFF2-40B4-BE49-F238E27FC236}">
                <a16:creationId xmlns:a16="http://schemas.microsoft.com/office/drawing/2014/main" id="{2DD6E169-8C10-4C74-9E1B-AB4CED43A021}"/>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Slide Number Placeholder 5">
            <a:extLst>
              <a:ext uri="{FF2B5EF4-FFF2-40B4-BE49-F238E27FC236}">
                <a16:creationId xmlns:a16="http://schemas.microsoft.com/office/drawing/2014/main" id="{0847E36B-95A8-43C6-ADED-51992C83027E}"/>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10" name="Title 1">
            <a:extLst>
              <a:ext uri="{FF2B5EF4-FFF2-40B4-BE49-F238E27FC236}">
                <a16:creationId xmlns:a16="http://schemas.microsoft.com/office/drawing/2014/main" id="{31776652-CF86-4D57-936A-6A37FA66F9BB}"/>
              </a:ext>
            </a:extLst>
          </p:cNvPr>
          <p:cNvSpPr>
            <a:spLocks noGrp="1"/>
          </p:cNvSpPr>
          <p:nvPr>
            <p:ph type="ctrTitle" hasCustomPrompt="1"/>
          </p:nvPr>
        </p:nvSpPr>
        <p:spPr>
          <a:xfrm>
            <a:off x="818012" y="1670685"/>
            <a:ext cx="6860276" cy="943200"/>
          </a:xfrm>
        </p:spPr>
        <p:txBody>
          <a:bodyPr anchor="ctr">
            <a:noAutofit/>
          </a:bodyPr>
          <a:lstStyle>
            <a:lvl1pPr algn="l">
              <a:defRPr sz="4400" b="1">
                <a:solidFill>
                  <a:schemeClr val="tx1"/>
                </a:solidFill>
              </a:defRPr>
            </a:lvl1pPr>
          </a:lstStyle>
          <a:p>
            <a:r>
              <a:rPr lang="en-US" dirty="0"/>
              <a:t>Click to </a:t>
            </a:r>
            <a:r>
              <a:rPr lang="en-US"/>
              <a:t>edit title</a:t>
            </a:r>
            <a:endParaRPr lang="en-US" dirty="0"/>
          </a:p>
        </p:txBody>
      </p:sp>
      <p:sp>
        <p:nvSpPr>
          <p:cNvPr id="11" name="Subtitle 2">
            <a:extLst>
              <a:ext uri="{FF2B5EF4-FFF2-40B4-BE49-F238E27FC236}">
                <a16:creationId xmlns:a16="http://schemas.microsoft.com/office/drawing/2014/main" id="{AD84F14B-0694-49A1-9C5D-07C11137BF59}"/>
              </a:ext>
            </a:extLst>
          </p:cNvPr>
          <p:cNvSpPr>
            <a:spLocks noGrp="1"/>
          </p:cNvSpPr>
          <p:nvPr>
            <p:ph type="subTitle" idx="1"/>
          </p:nvPr>
        </p:nvSpPr>
        <p:spPr>
          <a:xfrm>
            <a:off x="818012" y="1495266"/>
            <a:ext cx="6860276" cy="350838"/>
          </a:xfrm>
        </p:spPr>
        <p:txBody>
          <a:bodyPr anchor="ctr">
            <a:normAutofit/>
          </a:bodyPr>
          <a:lstStyle>
            <a:lvl1pPr marL="0" indent="0" algn="l">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30978074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3813BF9-5145-4417-B95D-FA8627973885}" type="slidenum">
              <a:rPr lang="en-US" smtClean="0"/>
              <a:t>‹#›</a:t>
            </a:fld>
            <a:endParaRPr lang="en-US"/>
          </a:p>
        </p:txBody>
      </p:sp>
    </p:spTree>
    <p:extLst>
      <p:ext uri="{BB962C8B-B14F-4D97-AF65-F5344CB8AC3E}">
        <p14:creationId xmlns:p14="http://schemas.microsoft.com/office/powerpoint/2010/main" val="1238710213"/>
      </p:ext>
    </p:extLst>
  </p:cSld>
  <p:clrMap bg1="lt1" tx1="dk1" bg2="lt2" tx2="dk2" accent1="accent1" accent2="accent2" accent3="accent3" accent4="accent4" accent5="accent5" accent6="accent6" hlink="hlink" folHlink="folHlink"/>
  <p:sldLayoutIdLst>
    <p:sldLayoutId id="2147483652" r:id="rId1"/>
    <p:sldLayoutId id="2147483651" r:id="rId2"/>
    <p:sldLayoutId id="2147483653" r:id="rId3"/>
    <p:sldLayoutId id="2147483654" r:id="rId4"/>
    <p:sldLayoutId id="2147483655" r:id="rId5"/>
    <p:sldLayoutId id="2147483657" r:id="rId6"/>
    <p:sldLayoutId id="2147483659" r:id="rId7"/>
    <p:sldLayoutId id="2147483658" r:id="rId8"/>
    <p:sldLayoutId id="2147483660" r:id="rId9"/>
    <p:sldLayoutId id="2147483656" r:id="rId10"/>
    <p:sldLayoutId id="2147483661" r:id="rId11"/>
    <p:sldLayoutId id="2147483662" r:id="rId12"/>
    <p:sldLayoutId id="2147483663" r:id="rId13"/>
    <p:sldLayoutId id="2147483664" r:id="rId14"/>
    <p:sldLayoutId id="2147483665" r:id="rId15"/>
    <p:sldLayoutId id="2147483666" r:id="rId16"/>
    <p:sldLayoutId id="2147483667" r:id="rId17"/>
    <p:sldLayoutId id="2147483668" r:id="rId18"/>
    <p:sldLayoutId id="2147483669" r:id="rId19"/>
    <p:sldLayoutId id="2147483670" r:id="rId20"/>
    <p:sldLayoutId id="2147483671" r:id="rId21"/>
    <p:sldLayoutId id="2147483672" r:id="rId22"/>
    <p:sldLayoutId id="2147483673" r:id="rId23"/>
    <p:sldLayoutId id="2147483674" r:id="rId24"/>
    <p:sldLayoutId id="2147483675" r:id="rId25"/>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3.xml"/></Relationships>
</file>

<file path=ppt/slides/_rels/slide2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BDF78445-074B-4236-92AB-0AC36AE7AAC3}"/>
              </a:ext>
            </a:extLst>
          </p:cNvPr>
          <p:cNvSpPr>
            <a:spLocks noGrp="1"/>
          </p:cNvSpPr>
          <p:nvPr>
            <p:ph type="pic" sz="quarter" idx="10"/>
          </p:nvPr>
        </p:nvSpPr>
        <p:spPr/>
      </p:sp>
      <p:sp>
        <p:nvSpPr>
          <p:cNvPr id="3" name="Flowchart: Manual Input 2">
            <a:extLst>
              <a:ext uri="{FF2B5EF4-FFF2-40B4-BE49-F238E27FC236}">
                <a16:creationId xmlns:a16="http://schemas.microsoft.com/office/drawing/2014/main" id="{9918935E-3C77-4081-B4F9-8C62C88B7663}"/>
              </a:ext>
            </a:extLst>
          </p:cNvPr>
          <p:cNvSpPr/>
          <p:nvPr/>
        </p:nvSpPr>
        <p:spPr>
          <a:xfrm rot="5400000">
            <a:off x="2705100" y="120001"/>
            <a:ext cx="495300" cy="3657600"/>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 name="TextBox 3">
            <a:extLst>
              <a:ext uri="{FF2B5EF4-FFF2-40B4-BE49-F238E27FC236}">
                <a16:creationId xmlns:a16="http://schemas.microsoft.com/office/drawing/2014/main" id="{F1CBFEF6-743E-4430-8E07-5EBBA1A57A9B}"/>
              </a:ext>
            </a:extLst>
          </p:cNvPr>
          <p:cNvSpPr txBox="1"/>
          <p:nvPr/>
        </p:nvSpPr>
        <p:spPr>
          <a:xfrm>
            <a:off x="983083" y="2186924"/>
            <a:ext cx="6979817" cy="2169825"/>
          </a:xfrm>
          <a:prstGeom prst="rect">
            <a:avLst/>
          </a:prstGeom>
          <a:noFill/>
        </p:spPr>
        <p:txBody>
          <a:bodyPr wrap="square" rtlCol="0">
            <a:spAutoFit/>
          </a:bodyPr>
          <a:lstStyle/>
          <a:p>
            <a:r>
              <a:rPr lang="en-ID" sz="13000" b="1">
                <a:solidFill>
                  <a:schemeClr val="tx2"/>
                </a:solidFill>
                <a:latin typeface="+mj-lt"/>
                <a:ea typeface="Open Sans" panose="020B0606030504020204" pitchFamily="34" charset="0"/>
                <a:cs typeface="Open Sans" panose="020B0606030504020204" pitchFamily="34" charset="0"/>
              </a:rPr>
              <a:t>ZOIDAL</a:t>
            </a:r>
          </a:p>
        </p:txBody>
      </p:sp>
      <p:sp>
        <p:nvSpPr>
          <p:cNvPr id="2" name="TextBox 1">
            <a:extLst>
              <a:ext uri="{FF2B5EF4-FFF2-40B4-BE49-F238E27FC236}">
                <a16:creationId xmlns:a16="http://schemas.microsoft.com/office/drawing/2014/main" id="{21111A74-2403-4C32-8E9E-00A052228D0A}"/>
              </a:ext>
            </a:extLst>
          </p:cNvPr>
          <p:cNvSpPr txBox="1"/>
          <p:nvPr/>
        </p:nvSpPr>
        <p:spPr>
          <a:xfrm>
            <a:off x="1270000" y="1794912"/>
            <a:ext cx="3219450" cy="307777"/>
          </a:xfrm>
          <a:prstGeom prst="rect">
            <a:avLst/>
          </a:prstGeom>
          <a:noFill/>
        </p:spPr>
        <p:txBody>
          <a:bodyPr wrap="square" rtlCol="0">
            <a:spAutoFit/>
          </a:bodyPr>
          <a:lstStyle/>
          <a:p>
            <a:r>
              <a:rPr lang="en-ID" sz="1400" b="1">
                <a:solidFill>
                  <a:schemeClr val="bg2"/>
                </a:solidFill>
                <a:ea typeface="Source Sans Pro" panose="020B0503030403020204" pitchFamily="34" charset="0"/>
              </a:rPr>
              <a:t>Business Presentation Template</a:t>
            </a:r>
          </a:p>
        </p:txBody>
      </p:sp>
      <p:sp>
        <p:nvSpPr>
          <p:cNvPr id="6" name="TextBox 5">
            <a:extLst>
              <a:ext uri="{FF2B5EF4-FFF2-40B4-BE49-F238E27FC236}">
                <a16:creationId xmlns:a16="http://schemas.microsoft.com/office/drawing/2014/main" id="{5229910B-EBB3-4597-B9DA-813813DD7470}"/>
              </a:ext>
            </a:extLst>
          </p:cNvPr>
          <p:cNvSpPr txBox="1"/>
          <p:nvPr/>
        </p:nvSpPr>
        <p:spPr>
          <a:xfrm>
            <a:off x="983083" y="4153953"/>
            <a:ext cx="5316118" cy="1028295"/>
          </a:xfrm>
          <a:prstGeom prst="rect">
            <a:avLst/>
          </a:prstGeom>
          <a:noFill/>
        </p:spPr>
        <p:txBody>
          <a:bodyPr wrap="square" rtlCol="0">
            <a:spAutoFit/>
          </a:bodyPr>
          <a:lstStyle/>
          <a:p>
            <a:pPr>
              <a:lnSpc>
                <a:spcPct val="150000"/>
              </a:lnSpc>
            </a:pPr>
            <a:r>
              <a:rPr lang="en-US" sz="1400" dirty="0">
                <a:solidFill>
                  <a:schemeClr val="tx2"/>
                </a:solidFill>
              </a:rPr>
              <a:t>Contrary to popular belief, </a:t>
            </a:r>
            <a:r>
              <a:rPr lang="en-US" sz="1400" dirty="0" err="1">
                <a:solidFill>
                  <a:schemeClr val="tx2"/>
                </a:solidFill>
              </a:rPr>
              <a:t>Lorem</a:t>
            </a:r>
            <a:r>
              <a:rPr lang="en-US" sz="1400" dirty="0">
                <a:solidFill>
                  <a:schemeClr val="tx2"/>
                </a:solidFill>
              </a:rPr>
              <a:t> </a:t>
            </a:r>
            <a:r>
              <a:rPr lang="en-US" sz="1400" dirty="0" err="1">
                <a:solidFill>
                  <a:schemeClr val="tx2"/>
                </a:solidFill>
              </a:rPr>
              <a:t>Ipsum</a:t>
            </a:r>
            <a:r>
              <a:rPr lang="en-US" sz="1400" dirty="0">
                <a:solidFill>
                  <a:schemeClr val="tx2"/>
                </a:solidFill>
              </a:rPr>
              <a:t> is not simply random text. It has roots in a piece of classical Latin literature from 45 BC. Contrary to It has roots in a piece of classical Latin literature from 45 BC. </a:t>
            </a:r>
            <a:endParaRPr lang="en-US" sz="1400" dirty="0">
              <a:solidFill>
                <a:schemeClr val="tx2"/>
              </a:solidFill>
              <a:latin typeface="Signika Negative" pitchFamily="2" charset="0"/>
            </a:endParaRPr>
          </a:p>
        </p:txBody>
      </p:sp>
    </p:spTree>
    <p:extLst>
      <p:ext uri="{BB962C8B-B14F-4D97-AF65-F5344CB8AC3E}">
        <p14:creationId xmlns:p14="http://schemas.microsoft.com/office/powerpoint/2010/main" val="316294338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up)">
                                      <p:cBhvr>
                                        <p:cTn id="11" dur="500"/>
                                        <p:tgtEl>
                                          <p:spTgt spid="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500"/>
                                        <p:tgtEl>
                                          <p:spTgt spid="3"/>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wipe(left)">
                                      <p:cBhvr>
                                        <p:cTn id="1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2" grpId="0"/>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9BDFBE4B-F799-4A9E-AFA3-20D522F07D17}"/>
              </a:ext>
            </a:extLst>
          </p:cNvPr>
          <p:cNvSpPr>
            <a:spLocks noGrp="1"/>
          </p:cNvSpPr>
          <p:nvPr>
            <p:ph type="sldNum" sz="quarter" idx="12"/>
          </p:nvPr>
        </p:nvSpPr>
        <p:spPr/>
        <p:txBody>
          <a:bodyPr/>
          <a:lstStyle/>
          <a:p>
            <a:fld id="{E3813BF9-5145-4417-B95D-FA8627973885}" type="slidenum">
              <a:rPr lang="en-US" smtClean="0"/>
              <a:pPr/>
              <a:t>10</a:t>
            </a:fld>
            <a:endParaRPr lang="en-US"/>
          </a:p>
        </p:txBody>
      </p:sp>
      <p:sp>
        <p:nvSpPr>
          <p:cNvPr id="6" name="Title 5">
            <a:extLst>
              <a:ext uri="{FF2B5EF4-FFF2-40B4-BE49-F238E27FC236}">
                <a16:creationId xmlns:a16="http://schemas.microsoft.com/office/drawing/2014/main" id="{55AFC29B-0555-49DC-A336-BAC84C9530C6}"/>
              </a:ext>
            </a:extLst>
          </p:cNvPr>
          <p:cNvSpPr>
            <a:spLocks noGrp="1"/>
          </p:cNvSpPr>
          <p:nvPr>
            <p:ph type="ctrTitle"/>
          </p:nvPr>
        </p:nvSpPr>
        <p:spPr/>
        <p:txBody>
          <a:bodyPr/>
          <a:lstStyle/>
          <a:p>
            <a:r>
              <a:rPr lang="en-ID"/>
              <a:t>Our Achievements</a:t>
            </a:r>
          </a:p>
        </p:txBody>
      </p:sp>
      <p:sp>
        <p:nvSpPr>
          <p:cNvPr id="7" name="Subtitle 6">
            <a:extLst>
              <a:ext uri="{FF2B5EF4-FFF2-40B4-BE49-F238E27FC236}">
                <a16:creationId xmlns:a16="http://schemas.microsoft.com/office/drawing/2014/main" id="{3FA0A450-9C04-4B7D-8A73-E9871BAA99CB}"/>
              </a:ext>
            </a:extLst>
          </p:cNvPr>
          <p:cNvSpPr>
            <a:spLocks noGrp="1"/>
          </p:cNvSpPr>
          <p:nvPr>
            <p:ph type="subTitle" idx="1"/>
          </p:nvPr>
        </p:nvSpPr>
        <p:spPr/>
        <p:txBody>
          <a:bodyPr/>
          <a:lstStyle/>
          <a:p>
            <a:r>
              <a:rPr lang="en-ID"/>
              <a:t>Insert subtitle right here</a:t>
            </a:r>
          </a:p>
        </p:txBody>
      </p:sp>
      <p:sp>
        <p:nvSpPr>
          <p:cNvPr id="4" name="Right Triangle 3">
            <a:extLst>
              <a:ext uri="{FF2B5EF4-FFF2-40B4-BE49-F238E27FC236}">
                <a16:creationId xmlns:a16="http://schemas.microsoft.com/office/drawing/2014/main" id="{C17FA062-8569-4D3D-AD22-6930FF20251F}"/>
              </a:ext>
            </a:extLst>
          </p:cNvPr>
          <p:cNvSpPr/>
          <p:nvPr/>
        </p:nvSpPr>
        <p:spPr>
          <a:xfrm flipH="1" flipV="1">
            <a:off x="11436297" y="4246110"/>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tx1"/>
              </a:solidFill>
            </a:endParaRPr>
          </a:p>
        </p:txBody>
      </p:sp>
      <p:sp>
        <p:nvSpPr>
          <p:cNvPr id="60" name="TextBox 59">
            <a:extLst>
              <a:ext uri="{FF2B5EF4-FFF2-40B4-BE49-F238E27FC236}">
                <a16:creationId xmlns:a16="http://schemas.microsoft.com/office/drawing/2014/main" id="{423370A8-7E14-431E-A308-33A384B66D05}"/>
              </a:ext>
            </a:extLst>
          </p:cNvPr>
          <p:cNvSpPr txBox="1"/>
          <p:nvPr/>
        </p:nvSpPr>
        <p:spPr>
          <a:xfrm>
            <a:off x="1126955" y="2385786"/>
            <a:ext cx="1948422" cy="584775"/>
          </a:xfrm>
          <a:prstGeom prst="rect">
            <a:avLst/>
          </a:prstGeom>
          <a:noFill/>
        </p:spPr>
        <p:txBody>
          <a:bodyPr wrap="square" rtlCol="0">
            <a:spAutoFit/>
          </a:bodyPr>
          <a:lstStyle/>
          <a:p>
            <a:pPr algn="ctr"/>
            <a:r>
              <a:rPr lang="en-US" sz="3200" b="1">
                <a:latin typeface="+mj-lt"/>
              </a:rPr>
              <a:t>23518</a:t>
            </a:r>
          </a:p>
        </p:txBody>
      </p:sp>
      <p:grpSp>
        <p:nvGrpSpPr>
          <p:cNvPr id="61" name="Group 60">
            <a:extLst>
              <a:ext uri="{FF2B5EF4-FFF2-40B4-BE49-F238E27FC236}">
                <a16:creationId xmlns:a16="http://schemas.microsoft.com/office/drawing/2014/main" id="{E74E7184-B3F2-4741-960A-7D75B13E0C7D}"/>
              </a:ext>
            </a:extLst>
          </p:cNvPr>
          <p:cNvGrpSpPr/>
          <p:nvPr/>
        </p:nvGrpSpPr>
        <p:grpSpPr>
          <a:xfrm>
            <a:off x="1828890" y="1716802"/>
            <a:ext cx="544553" cy="515200"/>
            <a:chOff x="8493125" y="2289175"/>
            <a:chExt cx="854075" cy="808038"/>
          </a:xfrm>
          <a:gradFill>
            <a:gsLst>
              <a:gs pos="0">
                <a:schemeClr val="accent1"/>
              </a:gs>
              <a:gs pos="100000">
                <a:schemeClr val="accent2"/>
              </a:gs>
            </a:gsLst>
            <a:lin ang="5400000" scaled="1"/>
          </a:gradFill>
        </p:grpSpPr>
        <p:sp>
          <p:nvSpPr>
            <p:cNvPr id="62" name="Freeform 24">
              <a:extLst>
                <a:ext uri="{FF2B5EF4-FFF2-40B4-BE49-F238E27FC236}">
                  <a16:creationId xmlns:a16="http://schemas.microsoft.com/office/drawing/2014/main" id="{6B15137D-052C-48DB-A16C-8925FE837F5D}"/>
                </a:ext>
              </a:extLst>
            </p:cNvPr>
            <p:cNvSpPr>
              <a:spLocks noEditPoints="1"/>
            </p:cNvSpPr>
            <p:nvPr/>
          </p:nvSpPr>
          <p:spPr bwMode="auto">
            <a:xfrm>
              <a:off x="8493125" y="2762250"/>
              <a:ext cx="854075" cy="334963"/>
            </a:xfrm>
            <a:custGeom>
              <a:avLst/>
              <a:gdLst>
                <a:gd name="T0" fmla="*/ 517 w 538"/>
                <a:gd name="T1" fmla="*/ 57 h 211"/>
                <a:gd name="T2" fmla="*/ 335 w 538"/>
                <a:gd name="T3" fmla="*/ 0 h 211"/>
                <a:gd name="T4" fmla="*/ 299 w 538"/>
                <a:gd name="T5" fmla="*/ 161 h 211"/>
                <a:gd name="T6" fmla="*/ 278 w 538"/>
                <a:gd name="T7" fmla="*/ 33 h 211"/>
                <a:gd name="T8" fmla="*/ 287 w 538"/>
                <a:gd name="T9" fmla="*/ 24 h 211"/>
                <a:gd name="T10" fmla="*/ 304 w 538"/>
                <a:gd name="T11" fmla="*/ 5 h 211"/>
                <a:gd name="T12" fmla="*/ 235 w 538"/>
                <a:gd name="T13" fmla="*/ 5 h 211"/>
                <a:gd name="T14" fmla="*/ 251 w 538"/>
                <a:gd name="T15" fmla="*/ 24 h 211"/>
                <a:gd name="T16" fmla="*/ 261 w 538"/>
                <a:gd name="T17" fmla="*/ 33 h 211"/>
                <a:gd name="T18" fmla="*/ 239 w 538"/>
                <a:gd name="T19" fmla="*/ 161 h 211"/>
                <a:gd name="T20" fmla="*/ 204 w 538"/>
                <a:gd name="T21" fmla="*/ 0 h 211"/>
                <a:gd name="T22" fmla="*/ 20 w 538"/>
                <a:gd name="T23" fmla="*/ 57 h 211"/>
                <a:gd name="T24" fmla="*/ 0 w 538"/>
                <a:gd name="T25" fmla="*/ 211 h 211"/>
                <a:gd name="T26" fmla="*/ 538 w 538"/>
                <a:gd name="T27" fmla="*/ 211 h 211"/>
                <a:gd name="T28" fmla="*/ 517 w 538"/>
                <a:gd name="T29" fmla="*/ 57 h 211"/>
                <a:gd name="T30" fmla="*/ 459 w 538"/>
                <a:gd name="T31" fmla="*/ 156 h 211"/>
                <a:gd name="T32" fmla="*/ 366 w 538"/>
                <a:gd name="T33" fmla="*/ 156 h 211"/>
                <a:gd name="T34" fmla="*/ 366 w 538"/>
                <a:gd name="T35" fmla="*/ 129 h 211"/>
                <a:gd name="T36" fmla="*/ 412 w 538"/>
                <a:gd name="T37" fmla="*/ 122 h 211"/>
                <a:gd name="T38" fmla="*/ 459 w 538"/>
                <a:gd name="T39" fmla="*/ 129 h 211"/>
                <a:gd name="T40" fmla="*/ 459 w 538"/>
                <a:gd name="T41" fmla="*/ 15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38" h="211">
                  <a:moveTo>
                    <a:pt x="517" y="57"/>
                  </a:moveTo>
                  <a:lnTo>
                    <a:pt x="335" y="0"/>
                  </a:lnTo>
                  <a:lnTo>
                    <a:pt x="299" y="161"/>
                  </a:lnTo>
                  <a:lnTo>
                    <a:pt x="278" y="33"/>
                  </a:lnTo>
                  <a:lnTo>
                    <a:pt x="287" y="24"/>
                  </a:lnTo>
                  <a:lnTo>
                    <a:pt x="304" y="5"/>
                  </a:lnTo>
                  <a:lnTo>
                    <a:pt x="235" y="5"/>
                  </a:lnTo>
                  <a:lnTo>
                    <a:pt x="251" y="24"/>
                  </a:lnTo>
                  <a:lnTo>
                    <a:pt x="261" y="33"/>
                  </a:lnTo>
                  <a:lnTo>
                    <a:pt x="239" y="161"/>
                  </a:lnTo>
                  <a:lnTo>
                    <a:pt x="204" y="0"/>
                  </a:lnTo>
                  <a:lnTo>
                    <a:pt x="20" y="57"/>
                  </a:lnTo>
                  <a:lnTo>
                    <a:pt x="0" y="211"/>
                  </a:lnTo>
                  <a:lnTo>
                    <a:pt x="538" y="211"/>
                  </a:lnTo>
                  <a:lnTo>
                    <a:pt x="517" y="57"/>
                  </a:lnTo>
                  <a:close/>
                  <a:moveTo>
                    <a:pt x="459" y="156"/>
                  </a:moveTo>
                  <a:lnTo>
                    <a:pt x="366" y="156"/>
                  </a:lnTo>
                  <a:lnTo>
                    <a:pt x="366" y="129"/>
                  </a:lnTo>
                  <a:lnTo>
                    <a:pt x="412" y="122"/>
                  </a:lnTo>
                  <a:lnTo>
                    <a:pt x="459" y="129"/>
                  </a:lnTo>
                  <a:lnTo>
                    <a:pt x="459" y="1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 name="Oval 25">
              <a:extLst>
                <a:ext uri="{FF2B5EF4-FFF2-40B4-BE49-F238E27FC236}">
                  <a16:creationId xmlns:a16="http://schemas.microsoft.com/office/drawing/2014/main" id="{4D1B021B-121C-4C1D-87F4-AF61950168BD}"/>
                </a:ext>
              </a:extLst>
            </p:cNvPr>
            <p:cNvSpPr>
              <a:spLocks noChangeArrowheads="1"/>
            </p:cNvSpPr>
            <p:nvPr/>
          </p:nvSpPr>
          <p:spPr bwMode="auto">
            <a:xfrm>
              <a:off x="8729663" y="2289175"/>
              <a:ext cx="382588" cy="4270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64" name="Rectangle 63">
            <a:extLst>
              <a:ext uri="{FF2B5EF4-FFF2-40B4-BE49-F238E27FC236}">
                <a16:creationId xmlns:a16="http://schemas.microsoft.com/office/drawing/2014/main" id="{29A66CE2-5F8A-4524-A7B2-EC64E2BBFDF4}"/>
              </a:ext>
            </a:extLst>
          </p:cNvPr>
          <p:cNvSpPr/>
          <p:nvPr/>
        </p:nvSpPr>
        <p:spPr>
          <a:xfrm>
            <a:off x="892296" y="3272206"/>
            <a:ext cx="2417740" cy="615553"/>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Quisque tincidunt malesuada fringilla. Donec nec est id sem</a:t>
            </a:r>
            <a:endParaRPr lang="en-US" sz="1200"/>
          </a:p>
        </p:txBody>
      </p:sp>
      <p:sp>
        <p:nvSpPr>
          <p:cNvPr id="65" name="TextBox 64">
            <a:extLst>
              <a:ext uri="{FF2B5EF4-FFF2-40B4-BE49-F238E27FC236}">
                <a16:creationId xmlns:a16="http://schemas.microsoft.com/office/drawing/2014/main" id="{C4307D2B-E1CE-475F-9DEF-C5289671C2D7}"/>
              </a:ext>
            </a:extLst>
          </p:cNvPr>
          <p:cNvSpPr txBox="1"/>
          <p:nvPr/>
        </p:nvSpPr>
        <p:spPr>
          <a:xfrm>
            <a:off x="892297" y="2936071"/>
            <a:ext cx="2417740" cy="369332"/>
          </a:xfrm>
          <a:prstGeom prst="rect">
            <a:avLst/>
          </a:prstGeom>
          <a:noFill/>
        </p:spPr>
        <p:txBody>
          <a:bodyPr wrap="square" rtlCol="0">
            <a:spAutoFit/>
          </a:bodyPr>
          <a:lstStyle/>
          <a:p>
            <a:pPr algn="ctr"/>
            <a:r>
              <a:rPr lang="en-US" b="1">
                <a:latin typeface="+mj-lt"/>
              </a:rPr>
              <a:t>Client</a:t>
            </a:r>
          </a:p>
        </p:txBody>
      </p:sp>
      <p:grpSp>
        <p:nvGrpSpPr>
          <p:cNvPr id="66" name="Group 65">
            <a:extLst>
              <a:ext uri="{FF2B5EF4-FFF2-40B4-BE49-F238E27FC236}">
                <a16:creationId xmlns:a16="http://schemas.microsoft.com/office/drawing/2014/main" id="{E0B17EDA-9F24-4FC5-9C68-5BDC91FB1DAD}"/>
              </a:ext>
            </a:extLst>
          </p:cNvPr>
          <p:cNvGrpSpPr/>
          <p:nvPr/>
        </p:nvGrpSpPr>
        <p:grpSpPr>
          <a:xfrm>
            <a:off x="4579048" y="1751780"/>
            <a:ext cx="505957" cy="505958"/>
            <a:chOff x="8756835" y="3387391"/>
            <a:chExt cx="380133" cy="380134"/>
          </a:xfrm>
          <a:gradFill>
            <a:gsLst>
              <a:gs pos="0">
                <a:schemeClr val="accent1"/>
              </a:gs>
              <a:gs pos="100000">
                <a:schemeClr val="accent2"/>
              </a:gs>
            </a:gsLst>
            <a:lin ang="5400000" scaled="1"/>
          </a:gradFill>
        </p:grpSpPr>
        <p:sp>
          <p:nvSpPr>
            <p:cNvPr id="67" name="Freeform 11">
              <a:extLst>
                <a:ext uri="{FF2B5EF4-FFF2-40B4-BE49-F238E27FC236}">
                  <a16:creationId xmlns:a16="http://schemas.microsoft.com/office/drawing/2014/main" id="{1DAC9CE6-F31F-44F1-B34B-508A86219B1A}"/>
                </a:ext>
              </a:extLst>
            </p:cNvPr>
            <p:cNvSpPr>
              <a:spLocks/>
            </p:cNvSpPr>
            <p:nvPr/>
          </p:nvSpPr>
          <p:spPr bwMode="auto">
            <a:xfrm>
              <a:off x="8957479" y="3387391"/>
              <a:ext cx="179489" cy="179490"/>
            </a:xfrm>
            <a:custGeom>
              <a:avLst/>
              <a:gdLst>
                <a:gd name="T0" fmla="*/ 12 w 117"/>
                <a:gd name="T1" fmla="*/ 98 h 117"/>
                <a:gd name="T2" fmla="*/ 16 w 117"/>
                <a:gd name="T3" fmla="*/ 94 h 117"/>
                <a:gd name="T4" fmla="*/ 23 w 117"/>
                <a:gd name="T5" fmla="*/ 94 h 117"/>
                <a:gd name="T6" fmla="*/ 23 w 117"/>
                <a:gd name="T7" fmla="*/ 101 h 117"/>
                <a:gd name="T8" fmla="*/ 19 w 117"/>
                <a:gd name="T9" fmla="*/ 105 h 117"/>
                <a:gd name="T10" fmla="*/ 31 w 117"/>
                <a:gd name="T11" fmla="*/ 117 h 117"/>
                <a:gd name="T12" fmla="*/ 53 w 117"/>
                <a:gd name="T13" fmla="*/ 95 h 117"/>
                <a:gd name="T14" fmla="*/ 101 w 117"/>
                <a:gd name="T15" fmla="*/ 83 h 117"/>
                <a:gd name="T16" fmla="*/ 113 w 117"/>
                <a:gd name="T17" fmla="*/ 39 h 117"/>
                <a:gd name="T18" fmla="*/ 87 w 117"/>
                <a:gd name="T19" fmla="*/ 65 h 117"/>
                <a:gd name="T20" fmla="*/ 68 w 117"/>
                <a:gd name="T21" fmla="*/ 65 h 117"/>
                <a:gd name="T22" fmla="*/ 52 w 117"/>
                <a:gd name="T23" fmla="*/ 49 h 117"/>
                <a:gd name="T24" fmla="*/ 52 w 117"/>
                <a:gd name="T25" fmla="*/ 30 h 117"/>
                <a:gd name="T26" fmla="*/ 78 w 117"/>
                <a:gd name="T27" fmla="*/ 4 h 117"/>
                <a:gd name="T28" fmla="*/ 34 w 117"/>
                <a:gd name="T29" fmla="*/ 17 h 117"/>
                <a:gd name="T30" fmla="*/ 22 w 117"/>
                <a:gd name="T31" fmla="*/ 64 h 117"/>
                <a:gd name="T32" fmla="*/ 0 w 117"/>
                <a:gd name="T33" fmla="*/ 86 h 117"/>
                <a:gd name="T34" fmla="*/ 12 w 117"/>
                <a:gd name="T35" fmla="*/ 98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7" h="117">
                  <a:moveTo>
                    <a:pt x="12" y="98"/>
                  </a:moveTo>
                  <a:cubicBezTo>
                    <a:pt x="16" y="94"/>
                    <a:pt x="16" y="94"/>
                    <a:pt x="16" y="94"/>
                  </a:cubicBezTo>
                  <a:cubicBezTo>
                    <a:pt x="18" y="92"/>
                    <a:pt x="21" y="92"/>
                    <a:pt x="23" y="94"/>
                  </a:cubicBezTo>
                  <a:cubicBezTo>
                    <a:pt x="25" y="96"/>
                    <a:pt x="25" y="99"/>
                    <a:pt x="23" y="101"/>
                  </a:cubicBezTo>
                  <a:cubicBezTo>
                    <a:pt x="19" y="105"/>
                    <a:pt x="19" y="105"/>
                    <a:pt x="19" y="105"/>
                  </a:cubicBezTo>
                  <a:cubicBezTo>
                    <a:pt x="31" y="117"/>
                    <a:pt x="31" y="117"/>
                    <a:pt x="31" y="117"/>
                  </a:cubicBezTo>
                  <a:cubicBezTo>
                    <a:pt x="53" y="95"/>
                    <a:pt x="53" y="95"/>
                    <a:pt x="53" y="95"/>
                  </a:cubicBezTo>
                  <a:cubicBezTo>
                    <a:pt x="69" y="100"/>
                    <a:pt x="88" y="96"/>
                    <a:pt x="101" y="83"/>
                  </a:cubicBezTo>
                  <a:cubicBezTo>
                    <a:pt x="113" y="71"/>
                    <a:pt x="117" y="54"/>
                    <a:pt x="113" y="39"/>
                  </a:cubicBezTo>
                  <a:cubicBezTo>
                    <a:pt x="87" y="65"/>
                    <a:pt x="87" y="65"/>
                    <a:pt x="87" y="65"/>
                  </a:cubicBezTo>
                  <a:cubicBezTo>
                    <a:pt x="82" y="70"/>
                    <a:pt x="74" y="70"/>
                    <a:pt x="68" y="65"/>
                  </a:cubicBezTo>
                  <a:cubicBezTo>
                    <a:pt x="52" y="49"/>
                    <a:pt x="52" y="49"/>
                    <a:pt x="52" y="49"/>
                  </a:cubicBezTo>
                  <a:cubicBezTo>
                    <a:pt x="47" y="44"/>
                    <a:pt x="47" y="35"/>
                    <a:pt x="52" y="30"/>
                  </a:cubicBezTo>
                  <a:cubicBezTo>
                    <a:pt x="78" y="4"/>
                    <a:pt x="78" y="4"/>
                    <a:pt x="78" y="4"/>
                  </a:cubicBezTo>
                  <a:cubicBezTo>
                    <a:pt x="63" y="0"/>
                    <a:pt x="46" y="5"/>
                    <a:pt x="34" y="17"/>
                  </a:cubicBezTo>
                  <a:cubicBezTo>
                    <a:pt x="21" y="29"/>
                    <a:pt x="17" y="48"/>
                    <a:pt x="22" y="64"/>
                  </a:cubicBezTo>
                  <a:cubicBezTo>
                    <a:pt x="0" y="86"/>
                    <a:pt x="0" y="86"/>
                    <a:pt x="0" y="86"/>
                  </a:cubicBezTo>
                  <a:lnTo>
                    <a:pt x="12" y="98"/>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68" name="Freeform 12">
              <a:extLst>
                <a:ext uri="{FF2B5EF4-FFF2-40B4-BE49-F238E27FC236}">
                  <a16:creationId xmlns:a16="http://schemas.microsoft.com/office/drawing/2014/main" id="{0439F093-509B-42E0-89C0-2ABD8CDB9D55}"/>
                </a:ext>
              </a:extLst>
            </p:cNvPr>
            <p:cNvSpPr>
              <a:spLocks/>
            </p:cNvSpPr>
            <p:nvPr/>
          </p:nvSpPr>
          <p:spPr bwMode="auto">
            <a:xfrm>
              <a:off x="8756835" y="3589958"/>
              <a:ext cx="177566" cy="177567"/>
            </a:xfrm>
            <a:custGeom>
              <a:avLst/>
              <a:gdLst>
                <a:gd name="T0" fmla="*/ 105 w 116"/>
                <a:gd name="T1" fmla="*/ 19 h 116"/>
                <a:gd name="T2" fmla="*/ 101 w 116"/>
                <a:gd name="T3" fmla="*/ 23 h 116"/>
                <a:gd name="T4" fmla="*/ 93 w 116"/>
                <a:gd name="T5" fmla="*/ 23 h 116"/>
                <a:gd name="T6" fmla="*/ 93 w 116"/>
                <a:gd name="T7" fmla="*/ 15 h 116"/>
                <a:gd name="T8" fmla="*/ 97 w 116"/>
                <a:gd name="T9" fmla="*/ 11 h 116"/>
                <a:gd name="T10" fmla="*/ 86 w 116"/>
                <a:gd name="T11" fmla="*/ 0 h 116"/>
                <a:gd name="T12" fmla="*/ 64 w 116"/>
                <a:gd name="T13" fmla="*/ 22 h 116"/>
                <a:gd name="T14" fmla="*/ 16 w 116"/>
                <a:gd name="T15" fmla="*/ 34 h 116"/>
                <a:gd name="T16" fmla="*/ 4 w 116"/>
                <a:gd name="T17" fmla="*/ 78 h 116"/>
                <a:gd name="T18" fmla="*/ 30 w 116"/>
                <a:gd name="T19" fmla="*/ 52 h 116"/>
                <a:gd name="T20" fmla="*/ 48 w 116"/>
                <a:gd name="T21" fmla="*/ 52 h 116"/>
                <a:gd name="T22" fmla="*/ 64 w 116"/>
                <a:gd name="T23" fmla="*/ 68 h 116"/>
                <a:gd name="T24" fmla="*/ 64 w 116"/>
                <a:gd name="T25" fmla="*/ 86 h 116"/>
                <a:gd name="T26" fmla="*/ 38 w 116"/>
                <a:gd name="T27" fmla="*/ 113 h 116"/>
                <a:gd name="T28" fmla="*/ 83 w 116"/>
                <a:gd name="T29" fmla="*/ 100 h 116"/>
                <a:gd name="T30" fmla="*/ 94 w 116"/>
                <a:gd name="T31" fmla="*/ 52 h 116"/>
                <a:gd name="T32" fmla="*/ 116 w 116"/>
                <a:gd name="T33" fmla="*/ 30 h 116"/>
                <a:gd name="T34" fmla="*/ 105 w 116"/>
                <a:gd name="T35" fmla="*/ 19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6" h="116">
                  <a:moveTo>
                    <a:pt x="105" y="19"/>
                  </a:moveTo>
                  <a:cubicBezTo>
                    <a:pt x="101" y="23"/>
                    <a:pt x="101" y="23"/>
                    <a:pt x="101" y="23"/>
                  </a:cubicBezTo>
                  <a:cubicBezTo>
                    <a:pt x="99" y="25"/>
                    <a:pt x="95" y="25"/>
                    <a:pt x="93" y="23"/>
                  </a:cubicBezTo>
                  <a:cubicBezTo>
                    <a:pt x="91" y="21"/>
                    <a:pt x="91" y="17"/>
                    <a:pt x="93" y="15"/>
                  </a:cubicBezTo>
                  <a:cubicBezTo>
                    <a:pt x="97" y="11"/>
                    <a:pt x="97" y="11"/>
                    <a:pt x="97" y="11"/>
                  </a:cubicBezTo>
                  <a:cubicBezTo>
                    <a:pt x="86" y="0"/>
                    <a:pt x="86" y="0"/>
                    <a:pt x="86" y="0"/>
                  </a:cubicBezTo>
                  <a:cubicBezTo>
                    <a:pt x="64" y="22"/>
                    <a:pt x="64" y="22"/>
                    <a:pt x="64" y="22"/>
                  </a:cubicBezTo>
                  <a:cubicBezTo>
                    <a:pt x="47" y="17"/>
                    <a:pt x="29" y="21"/>
                    <a:pt x="16" y="34"/>
                  </a:cubicBezTo>
                  <a:cubicBezTo>
                    <a:pt x="4" y="46"/>
                    <a:pt x="0" y="63"/>
                    <a:pt x="4" y="78"/>
                  </a:cubicBezTo>
                  <a:cubicBezTo>
                    <a:pt x="30" y="52"/>
                    <a:pt x="30" y="52"/>
                    <a:pt x="30" y="52"/>
                  </a:cubicBezTo>
                  <a:cubicBezTo>
                    <a:pt x="35" y="47"/>
                    <a:pt x="43" y="47"/>
                    <a:pt x="48" y="52"/>
                  </a:cubicBezTo>
                  <a:cubicBezTo>
                    <a:pt x="64" y="68"/>
                    <a:pt x="64" y="68"/>
                    <a:pt x="64" y="68"/>
                  </a:cubicBezTo>
                  <a:cubicBezTo>
                    <a:pt x="69" y="73"/>
                    <a:pt x="69" y="81"/>
                    <a:pt x="64" y="86"/>
                  </a:cubicBezTo>
                  <a:cubicBezTo>
                    <a:pt x="38" y="113"/>
                    <a:pt x="38" y="113"/>
                    <a:pt x="38" y="113"/>
                  </a:cubicBezTo>
                  <a:cubicBezTo>
                    <a:pt x="53" y="116"/>
                    <a:pt x="71" y="112"/>
                    <a:pt x="83" y="100"/>
                  </a:cubicBezTo>
                  <a:cubicBezTo>
                    <a:pt x="95" y="87"/>
                    <a:pt x="99" y="69"/>
                    <a:pt x="94" y="52"/>
                  </a:cubicBezTo>
                  <a:cubicBezTo>
                    <a:pt x="116" y="30"/>
                    <a:pt x="116" y="30"/>
                    <a:pt x="116" y="30"/>
                  </a:cubicBezTo>
                  <a:lnTo>
                    <a:pt x="105" y="19"/>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69" name="Freeform 13">
              <a:extLst>
                <a:ext uri="{FF2B5EF4-FFF2-40B4-BE49-F238E27FC236}">
                  <a16:creationId xmlns:a16="http://schemas.microsoft.com/office/drawing/2014/main" id="{E6EC3201-301E-495A-BDC3-60C4FECF161F}"/>
                </a:ext>
              </a:extLst>
            </p:cNvPr>
            <p:cNvSpPr>
              <a:spLocks noEditPoints="1"/>
            </p:cNvSpPr>
            <p:nvPr/>
          </p:nvSpPr>
          <p:spPr bwMode="auto">
            <a:xfrm>
              <a:off x="8756835" y="3387391"/>
              <a:ext cx="380133" cy="380134"/>
            </a:xfrm>
            <a:custGeom>
              <a:avLst/>
              <a:gdLst>
                <a:gd name="T0" fmla="*/ 232 w 248"/>
                <a:gd name="T1" fmla="*/ 166 h 248"/>
                <a:gd name="T2" fmla="*/ 184 w 248"/>
                <a:gd name="T3" fmla="*/ 154 h 248"/>
                <a:gd name="T4" fmla="*/ 94 w 248"/>
                <a:gd name="T5" fmla="*/ 64 h 248"/>
                <a:gd name="T6" fmla="*/ 83 w 248"/>
                <a:gd name="T7" fmla="*/ 17 h 248"/>
                <a:gd name="T8" fmla="*/ 38 w 248"/>
                <a:gd name="T9" fmla="*/ 4 h 248"/>
                <a:gd name="T10" fmla="*/ 64 w 248"/>
                <a:gd name="T11" fmla="*/ 30 h 248"/>
                <a:gd name="T12" fmla="*/ 64 w 248"/>
                <a:gd name="T13" fmla="*/ 49 h 248"/>
                <a:gd name="T14" fmla="*/ 48 w 248"/>
                <a:gd name="T15" fmla="*/ 65 h 248"/>
                <a:gd name="T16" fmla="*/ 30 w 248"/>
                <a:gd name="T17" fmla="*/ 65 h 248"/>
                <a:gd name="T18" fmla="*/ 4 w 248"/>
                <a:gd name="T19" fmla="*/ 39 h 248"/>
                <a:gd name="T20" fmla="*/ 16 w 248"/>
                <a:gd name="T21" fmla="*/ 83 h 248"/>
                <a:gd name="T22" fmla="*/ 64 w 248"/>
                <a:gd name="T23" fmla="*/ 95 h 248"/>
                <a:gd name="T24" fmla="*/ 153 w 248"/>
                <a:gd name="T25" fmla="*/ 184 h 248"/>
                <a:gd name="T26" fmla="*/ 165 w 248"/>
                <a:gd name="T27" fmla="*/ 232 h 248"/>
                <a:gd name="T28" fmla="*/ 209 w 248"/>
                <a:gd name="T29" fmla="*/ 245 h 248"/>
                <a:gd name="T30" fmla="*/ 183 w 248"/>
                <a:gd name="T31" fmla="*/ 218 h 248"/>
                <a:gd name="T32" fmla="*/ 183 w 248"/>
                <a:gd name="T33" fmla="*/ 200 h 248"/>
                <a:gd name="T34" fmla="*/ 199 w 248"/>
                <a:gd name="T35" fmla="*/ 184 h 248"/>
                <a:gd name="T36" fmla="*/ 218 w 248"/>
                <a:gd name="T37" fmla="*/ 184 h 248"/>
                <a:gd name="T38" fmla="*/ 244 w 248"/>
                <a:gd name="T39" fmla="*/ 210 h 248"/>
                <a:gd name="T40" fmla="*/ 232 w 248"/>
                <a:gd name="T41" fmla="*/ 166 h 248"/>
                <a:gd name="T42" fmla="*/ 154 w 248"/>
                <a:gd name="T43" fmla="*/ 155 h 248"/>
                <a:gd name="T44" fmla="*/ 147 w 248"/>
                <a:gd name="T45" fmla="*/ 155 h 248"/>
                <a:gd name="T46" fmla="*/ 93 w 248"/>
                <a:gd name="T47" fmla="*/ 101 h 248"/>
                <a:gd name="T48" fmla="*/ 93 w 248"/>
                <a:gd name="T49" fmla="*/ 94 h 248"/>
                <a:gd name="T50" fmla="*/ 101 w 248"/>
                <a:gd name="T51" fmla="*/ 94 h 248"/>
                <a:gd name="T52" fmla="*/ 154 w 248"/>
                <a:gd name="T53" fmla="*/ 147 h 248"/>
                <a:gd name="T54" fmla="*/ 154 w 248"/>
                <a:gd name="T55" fmla="*/ 155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48" h="248">
                  <a:moveTo>
                    <a:pt x="232" y="166"/>
                  </a:moveTo>
                  <a:cubicBezTo>
                    <a:pt x="219" y="153"/>
                    <a:pt x="200" y="149"/>
                    <a:pt x="184" y="154"/>
                  </a:cubicBezTo>
                  <a:cubicBezTo>
                    <a:pt x="94" y="64"/>
                    <a:pt x="94" y="64"/>
                    <a:pt x="94" y="64"/>
                  </a:cubicBezTo>
                  <a:cubicBezTo>
                    <a:pt x="99" y="48"/>
                    <a:pt x="95" y="29"/>
                    <a:pt x="83" y="17"/>
                  </a:cubicBezTo>
                  <a:cubicBezTo>
                    <a:pt x="71" y="5"/>
                    <a:pt x="53" y="0"/>
                    <a:pt x="38" y="4"/>
                  </a:cubicBezTo>
                  <a:cubicBezTo>
                    <a:pt x="64" y="30"/>
                    <a:pt x="64" y="30"/>
                    <a:pt x="64" y="30"/>
                  </a:cubicBezTo>
                  <a:cubicBezTo>
                    <a:pt x="69" y="35"/>
                    <a:pt x="69" y="44"/>
                    <a:pt x="64" y="49"/>
                  </a:cubicBezTo>
                  <a:cubicBezTo>
                    <a:pt x="48" y="65"/>
                    <a:pt x="48" y="65"/>
                    <a:pt x="48" y="65"/>
                  </a:cubicBezTo>
                  <a:cubicBezTo>
                    <a:pt x="43" y="70"/>
                    <a:pt x="35" y="70"/>
                    <a:pt x="30" y="65"/>
                  </a:cubicBezTo>
                  <a:cubicBezTo>
                    <a:pt x="4" y="39"/>
                    <a:pt x="4" y="39"/>
                    <a:pt x="4" y="39"/>
                  </a:cubicBezTo>
                  <a:cubicBezTo>
                    <a:pt x="0" y="54"/>
                    <a:pt x="4" y="71"/>
                    <a:pt x="16" y="83"/>
                  </a:cubicBezTo>
                  <a:cubicBezTo>
                    <a:pt x="29" y="96"/>
                    <a:pt x="47" y="100"/>
                    <a:pt x="64" y="95"/>
                  </a:cubicBezTo>
                  <a:cubicBezTo>
                    <a:pt x="153" y="184"/>
                    <a:pt x="153" y="184"/>
                    <a:pt x="153" y="184"/>
                  </a:cubicBezTo>
                  <a:cubicBezTo>
                    <a:pt x="148" y="201"/>
                    <a:pt x="152" y="219"/>
                    <a:pt x="165" y="232"/>
                  </a:cubicBezTo>
                  <a:cubicBezTo>
                    <a:pt x="177" y="244"/>
                    <a:pt x="194" y="248"/>
                    <a:pt x="209" y="245"/>
                  </a:cubicBezTo>
                  <a:cubicBezTo>
                    <a:pt x="183" y="218"/>
                    <a:pt x="183" y="218"/>
                    <a:pt x="183" y="218"/>
                  </a:cubicBezTo>
                  <a:cubicBezTo>
                    <a:pt x="178" y="213"/>
                    <a:pt x="178" y="205"/>
                    <a:pt x="183" y="200"/>
                  </a:cubicBezTo>
                  <a:cubicBezTo>
                    <a:pt x="199" y="184"/>
                    <a:pt x="199" y="184"/>
                    <a:pt x="199" y="184"/>
                  </a:cubicBezTo>
                  <a:cubicBezTo>
                    <a:pt x="205" y="179"/>
                    <a:pt x="213" y="179"/>
                    <a:pt x="218" y="184"/>
                  </a:cubicBezTo>
                  <a:cubicBezTo>
                    <a:pt x="244" y="210"/>
                    <a:pt x="244" y="210"/>
                    <a:pt x="244" y="210"/>
                  </a:cubicBezTo>
                  <a:cubicBezTo>
                    <a:pt x="248" y="195"/>
                    <a:pt x="244" y="178"/>
                    <a:pt x="232" y="166"/>
                  </a:cubicBezTo>
                  <a:close/>
                  <a:moveTo>
                    <a:pt x="154" y="155"/>
                  </a:moveTo>
                  <a:cubicBezTo>
                    <a:pt x="152" y="157"/>
                    <a:pt x="149" y="157"/>
                    <a:pt x="147" y="155"/>
                  </a:cubicBezTo>
                  <a:cubicBezTo>
                    <a:pt x="93" y="101"/>
                    <a:pt x="93" y="101"/>
                    <a:pt x="93" y="101"/>
                  </a:cubicBezTo>
                  <a:cubicBezTo>
                    <a:pt x="91" y="99"/>
                    <a:pt x="91" y="96"/>
                    <a:pt x="93" y="94"/>
                  </a:cubicBezTo>
                  <a:cubicBezTo>
                    <a:pt x="95" y="92"/>
                    <a:pt x="99" y="92"/>
                    <a:pt x="101" y="94"/>
                  </a:cubicBezTo>
                  <a:cubicBezTo>
                    <a:pt x="154" y="147"/>
                    <a:pt x="154" y="147"/>
                    <a:pt x="154" y="147"/>
                  </a:cubicBezTo>
                  <a:cubicBezTo>
                    <a:pt x="156" y="149"/>
                    <a:pt x="156" y="153"/>
                    <a:pt x="154" y="155"/>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sp>
        <p:nvSpPr>
          <p:cNvPr id="70" name="TextBox 69">
            <a:extLst>
              <a:ext uri="{FF2B5EF4-FFF2-40B4-BE49-F238E27FC236}">
                <a16:creationId xmlns:a16="http://schemas.microsoft.com/office/drawing/2014/main" id="{1209C52B-7C81-4EF4-BD29-9BE36F781174}"/>
              </a:ext>
            </a:extLst>
          </p:cNvPr>
          <p:cNvSpPr txBox="1"/>
          <p:nvPr/>
        </p:nvSpPr>
        <p:spPr>
          <a:xfrm>
            <a:off x="3799825" y="2381121"/>
            <a:ext cx="1948422" cy="584775"/>
          </a:xfrm>
          <a:prstGeom prst="rect">
            <a:avLst/>
          </a:prstGeom>
          <a:noFill/>
        </p:spPr>
        <p:txBody>
          <a:bodyPr wrap="square" rtlCol="0">
            <a:spAutoFit/>
          </a:bodyPr>
          <a:lstStyle/>
          <a:p>
            <a:pPr algn="ctr"/>
            <a:r>
              <a:rPr lang="en-US" sz="3200" b="1">
                <a:latin typeface="+mj-lt"/>
              </a:rPr>
              <a:t>6812</a:t>
            </a:r>
          </a:p>
        </p:txBody>
      </p:sp>
      <p:sp>
        <p:nvSpPr>
          <p:cNvPr id="71" name="Rectangle 70">
            <a:extLst>
              <a:ext uri="{FF2B5EF4-FFF2-40B4-BE49-F238E27FC236}">
                <a16:creationId xmlns:a16="http://schemas.microsoft.com/office/drawing/2014/main" id="{81F8F513-41A0-4A08-950A-26DA5B07FAF8}"/>
              </a:ext>
            </a:extLst>
          </p:cNvPr>
          <p:cNvSpPr/>
          <p:nvPr/>
        </p:nvSpPr>
        <p:spPr>
          <a:xfrm>
            <a:off x="3565166" y="3267541"/>
            <a:ext cx="2417740" cy="615553"/>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Quisque tincidunt malesuada fringilla. Donec nec est id sem</a:t>
            </a:r>
            <a:endParaRPr lang="en-US" sz="1200"/>
          </a:p>
        </p:txBody>
      </p:sp>
      <p:sp>
        <p:nvSpPr>
          <p:cNvPr id="72" name="TextBox 71">
            <a:extLst>
              <a:ext uri="{FF2B5EF4-FFF2-40B4-BE49-F238E27FC236}">
                <a16:creationId xmlns:a16="http://schemas.microsoft.com/office/drawing/2014/main" id="{23F0A8EB-5863-40D1-BE3A-C6A458F1607B}"/>
              </a:ext>
            </a:extLst>
          </p:cNvPr>
          <p:cNvSpPr txBox="1"/>
          <p:nvPr/>
        </p:nvSpPr>
        <p:spPr>
          <a:xfrm>
            <a:off x="3836364" y="2931406"/>
            <a:ext cx="1875348" cy="369332"/>
          </a:xfrm>
          <a:prstGeom prst="rect">
            <a:avLst/>
          </a:prstGeom>
          <a:noFill/>
        </p:spPr>
        <p:txBody>
          <a:bodyPr wrap="square" rtlCol="0">
            <a:spAutoFit/>
          </a:bodyPr>
          <a:lstStyle/>
          <a:p>
            <a:pPr algn="ctr"/>
            <a:r>
              <a:rPr lang="en-US" b="1">
                <a:latin typeface="+mj-lt"/>
              </a:rPr>
              <a:t>Project Done</a:t>
            </a:r>
          </a:p>
        </p:txBody>
      </p:sp>
      <p:grpSp>
        <p:nvGrpSpPr>
          <p:cNvPr id="73" name="Group 72">
            <a:extLst>
              <a:ext uri="{FF2B5EF4-FFF2-40B4-BE49-F238E27FC236}">
                <a16:creationId xmlns:a16="http://schemas.microsoft.com/office/drawing/2014/main" id="{0FD7D54A-21A0-420C-9450-645180D2C365}"/>
              </a:ext>
            </a:extLst>
          </p:cNvPr>
          <p:cNvGrpSpPr/>
          <p:nvPr/>
        </p:nvGrpSpPr>
        <p:grpSpPr>
          <a:xfrm flipH="1">
            <a:off x="7285064" y="1769428"/>
            <a:ext cx="433285" cy="526738"/>
            <a:chOff x="10004425" y="2801938"/>
            <a:chExt cx="404813" cy="492126"/>
          </a:xfrm>
          <a:gradFill>
            <a:gsLst>
              <a:gs pos="0">
                <a:schemeClr val="accent1"/>
              </a:gs>
              <a:gs pos="100000">
                <a:schemeClr val="accent2"/>
              </a:gs>
            </a:gsLst>
            <a:lin ang="5400000" scaled="1"/>
          </a:gradFill>
        </p:grpSpPr>
        <p:sp>
          <p:nvSpPr>
            <p:cNvPr id="74" name="Freeform 5">
              <a:extLst>
                <a:ext uri="{FF2B5EF4-FFF2-40B4-BE49-F238E27FC236}">
                  <a16:creationId xmlns:a16="http://schemas.microsoft.com/office/drawing/2014/main" id="{6F335D3C-C63A-4AA2-9DFF-709763A9FB52}"/>
                </a:ext>
              </a:extLst>
            </p:cNvPr>
            <p:cNvSpPr>
              <a:spLocks noEditPoints="1"/>
            </p:cNvSpPr>
            <p:nvPr/>
          </p:nvSpPr>
          <p:spPr bwMode="auto">
            <a:xfrm>
              <a:off x="10039350" y="2801938"/>
              <a:ext cx="323850" cy="327025"/>
            </a:xfrm>
            <a:custGeom>
              <a:avLst/>
              <a:gdLst>
                <a:gd name="T0" fmla="*/ 84 w 84"/>
                <a:gd name="T1" fmla="*/ 42 h 85"/>
                <a:gd name="T2" fmla="*/ 42 w 84"/>
                <a:gd name="T3" fmla="*/ 0 h 85"/>
                <a:gd name="T4" fmla="*/ 0 w 84"/>
                <a:gd name="T5" fmla="*/ 42 h 85"/>
                <a:gd name="T6" fmla="*/ 42 w 84"/>
                <a:gd name="T7" fmla="*/ 85 h 85"/>
                <a:gd name="T8" fmla="*/ 84 w 84"/>
                <a:gd name="T9" fmla="*/ 42 h 85"/>
                <a:gd name="T10" fmla="*/ 42 w 84"/>
                <a:gd name="T11" fmla="*/ 72 h 85"/>
                <a:gd name="T12" fmla="*/ 12 w 84"/>
                <a:gd name="T13" fmla="*/ 42 h 85"/>
                <a:gd name="T14" fmla="*/ 42 w 84"/>
                <a:gd name="T15" fmla="*/ 13 h 85"/>
                <a:gd name="T16" fmla="*/ 72 w 84"/>
                <a:gd name="T17" fmla="*/ 42 h 85"/>
                <a:gd name="T18" fmla="*/ 42 w 84"/>
                <a:gd name="T19" fmla="*/ 72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4" h="85">
                  <a:moveTo>
                    <a:pt x="84" y="42"/>
                  </a:moveTo>
                  <a:cubicBezTo>
                    <a:pt x="84" y="19"/>
                    <a:pt x="65" y="0"/>
                    <a:pt x="42" y="0"/>
                  </a:cubicBezTo>
                  <a:cubicBezTo>
                    <a:pt x="19" y="0"/>
                    <a:pt x="0" y="19"/>
                    <a:pt x="0" y="42"/>
                  </a:cubicBezTo>
                  <a:cubicBezTo>
                    <a:pt x="0" y="66"/>
                    <a:pt x="19" y="85"/>
                    <a:pt x="42" y="85"/>
                  </a:cubicBezTo>
                  <a:cubicBezTo>
                    <a:pt x="65" y="85"/>
                    <a:pt x="84" y="66"/>
                    <a:pt x="84" y="42"/>
                  </a:cubicBezTo>
                  <a:close/>
                  <a:moveTo>
                    <a:pt x="42" y="72"/>
                  </a:moveTo>
                  <a:cubicBezTo>
                    <a:pt x="26" y="72"/>
                    <a:pt x="12" y="59"/>
                    <a:pt x="12" y="42"/>
                  </a:cubicBezTo>
                  <a:cubicBezTo>
                    <a:pt x="12" y="26"/>
                    <a:pt x="26" y="13"/>
                    <a:pt x="42" y="13"/>
                  </a:cubicBezTo>
                  <a:cubicBezTo>
                    <a:pt x="58" y="13"/>
                    <a:pt x="72" y="26"/>
                    <a:pt x="72" y="42"/>
                  </a:cubicBezTo>
                  <a:cubicBezTo>
                    <a:pt x="72" y="59"/>
                    <a:pt x="58" y="72"/>
                    <a:pt x="42" y="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sp>
          <p:nvSpPr>
            <p:cNvPr id="75" name="Freeform 6">
              <a:extLst>
                <a:ext uri="{FF2B5EF4-FFF2-40B4-BE49-F238E27FC236}">
                  <a16:creationId xmlns:a16="http://schemas.microsoft.com/office/drawing/2014/main" id="{E3666A44-1DB7-40F1-A484-87393287BBBE}"/>
                </a:ext>
              </a:extLst>
            </p:cNvPr>
            <p:cNvSpPr>
              <a:spLocks/>
            </p:cNvSpPr>
            <p:nvPr/>
          </p:nvSpPr>
          <p:spPr bwMode="auto">
            <a:xfrm>
              <a:off x="10213975" y="3097213"/>
              <a:ext cx="195263" cy="196850"/>
            </a:xfrm>
            <a:custGeom>
              <a:avLst/>
              <a:gdLst>
                <a:gd name="T0" fmla="*/ 28 w 51"/>
                <a:gd name="T1" fmla="*/ 0 h 51"/>
                <a:gd name="T2" fmla="*/ 0 w 51"/>
                <a:gd name="T3" fmla="*/ 12 h 51"/>
                <a:gd name="T4" fmla="*/ 26 w 51"/>
                <a:gd name="T5" fmla="*/ 51 h 51"/>
                <a:gd name="T6" fmla="*/ 29 w 51"/>
                <a:gd name="T7" fmla="*/ 29 h 51"/>
                <a:gd name="T8" fmla="*/ 51 w 51"/>
                <a:gd name="T9" fmla="*/ 35 h 51"/>
                <a:gd name="T10" fmla="*/ 28 w 51"/>
                <a:gd name="T11" fmla="*/ 0 h 51"/>
              </a:gdLst>
              <a:ahLst/>
              <a:cxnLst>
                <a:cxn ang="0">
                  <a:pos x="T0" y="T1"/>
                </a:cxn>
                <a:cxn ang="0">
                  <a:pos x="T2" y="T3"/>
                </a:cxn>
                <a:cxn ang="0">
                  <a:pos x="T4" y="T5"/>
                </a:cxn>
                <a:cxn ang="0">
                  <a:pos x="T6" y="T7"/>
                </a:cxn>
                <a:cxn ang="0">
                  <a:pos x="T8" y="T9"/>
                </a:cxn>
                <a:cxn ang="0">
                  <a:pos x="T10" y="T11"/>
                </a:cxn>
              </a:cxnLst>
              <a:rect l="0" t="0" r="r" b="b"/>
              <a:pathLst>
                <a:path w="51" h="51">
                  <a:moveTo>
                    <a:pt x="28" y="0"/>
                  </a:moveTo>
                  <a:cubicBezTo>
                    <a:pt x="21" y="7"/>
                    <a:pt x="11" y="11"/>
                    <a:pt x="0" y="12"/>
                  </a:cubicBezTo>
                  <a:cubicBezTo>
                    <a:pt x="26" y="51"/>
                    <a:pt x="26" y="51"/>
                    <a:pt x="26" y="51"/>
                  </a:cubicBezTo>
                  <a:cubicBezTo>
                    <a:pt x="29" y="29"/>
                    <a:pt x="29" y="29"/>
                    <a:pt x="29" y="29"/>
                  </a:cubicBezTo>
                  <a:cubicBezTo>
                    <a:pt x="51" y="35"/>
                    <a:pt x="51" y="35"/>
                    <a:pt x="51" y="35"/>
                  </a:cubicBezTo>
                  <a:lnTo>
                    <a:pt x="2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sp>
          <p:nvSpPr>
            <p:cNvPr id="76" name="Freeform 7">
              <a:extLst>
                <a:ext uri="{FF2B5EF4-FFF2-40B4-BE49-F238E27FC236}">
                  <a16:creationId xmlns:a16="http://schemas.microsoft.com/office/drawing/2014/main" id="{F210B7D0-85D3-4F5F-BD6C-B4EE5973C6D6}"/>
                </a:ext>
              </a:extLst>
            </p:cNvPr>
            <p:cNvSpPr>
              <a:spLocks/>
            </p:cNvSpPr>
            <p:nvPr/>
          </p:nvSpPr>
          <p:spPr bwMode="auto">
            <a:xfrm>
              <a:off x="10004425" y="3105151"/>
              <a:ext cx="196850" cy="188913"/>
            </a:xfrm>
            <a:custGeom>
              <a:avLst/>
              <a:gdLst>
                <a:gd name="T0" fmla="*/ 0 w 51"/>
                <a:gd name="T1" fmla="*/ 33 h 49"/>
                <a:gd name="T2" fmla="*/ 22 w 51"/>
                <a:gd name="T3" fmla="*/ 27 h 49"/>
                <a:gd name="T4" fmla="*/ 25 w 51"/>
                <a:gd name="T5" fmla="*/ 49 h 49"/>
                <a:gd name="T6" fmla="*/ 51 w 51"/>
                <a:gd name="T7" fmla="*/ 10 h 49"/>
                <a:gd name="T8" fmla="*/ 22 w 51"/>
                <a:gd name="T9" fmla="*/ 0 h 49"/>
                <a:gd name="T10" fmla="*/ 0 w 51"/>
                <a:gd name="T11" fmla="*/ 33 h 49"/>
              </a:gdLst>
              <a:ahLst/>
              <a:cxnLst>
                <a:cxn ang="0">
                  <a:pos x="T0" y="T1"/>
                </a:cxn>
                <a:cxn ang="0">
                  <a:pos x="T2" y="T3"/>
                </a:cxn>
                <a:cxn ang="0">
                  <a:pos x="T4" y="T5"/>
                </a:cxn>
                <a:cxn ang="0">
                  <a:pos x="T6" y="T7"/>
                </a:cxn>
                <a:cxn ang="0">
                  <a:pos x="T8" y="T9"/>
                </a:cxn>
                <a:cxn ang="0">
                  <a:pos x="T10" y="T11"/>
                </a:cxn>
              </a:cxnLst>
              <a:rect l="0" t="0" r="r" b="b"/>
              <a:pathLst>
                <a:path w="51" h="49">
                  <a:moveTo>
                    <a:pt x="0" y="33"/>
                  </a:moveTo>
                  <a:cubicBezTo>
                    <a:pt x="22" y="27"/>
                    <a:pt x="22" y="27"/>
                    <a:pt x="22" y="27"/>
                  </a:cubicBezTo>
                  <a:cubicBezTo>
                    <a:pt x="25" y="49"/>
                    <a:pt x="25" y="49"/>
                    <a:pt x="25" y="49"/>
                  </a:cubicBezTo>
                  <a:cubicBezTo>
                    <a:pt x="51" y="10"/>
                    <a:pt x="51" y="10"/>
                    <a:pt x="51" y="10"/>
                  </a:cubicBezTo>
                  <a:cubicBezTo>
                    <a:pt x="40" y="10"/>
                    <a:pt x="30" y="6"/>
                    <a:pt x="22" y="0"/>
                  </a:cubicBezTo>
                  <a:lnTo>
                    <a:pt x="0" y="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sp>
          <p:nvSpPr>
            <p:cNvPr id="77" name="Freeform 8">
              <a:extLst>
                <a:ext uri="{FF2B5EF4-FFF2-40B4-BE49-F238E27FC236}">
                  <a16:creationId xmlns:a16="http://schemas.microsoft.com/office/drawing/2014/main" id="{3C48FFAF-B276-427D-BF24-6EBF4E5AE68A}"/>
                </a:ext>
              </a:extLst>
            </p:cNvPr>
            <p:cNvSpPr>
              <a:spLocks/>
            </p:cNvSpPr>
            <p:nvPr/>
          </p:nvSpPr>
          <p:spPr bwMode="auto">
            <a:xfrm>
              <a:off x="10125075" y="2886076"/>
              <a:ext cx="157163" cy="149225"/>
            </a:xfrm>
            <a:custGeom>
              <a:avLst/>
              <a:gdLst>
                <a:gd name="T0" fmla="*/ 38 w 41"/>
                <a:gd name="T1" fmla="*/ 14 h 39"/>
                <a:gd name="T2" fmla="*/ 31 w 41"/>
                <a:gd name="T3" fmla="*/ 13 h 39"/>
                <a:gd name="T4" fmla="*/ 25 w 41"/>
                <a:gd name="T5" fmla="*/ 9 h 39"/>
                <a:gd name="T6" fmla="*/ 22 w 41"/>
                <a:gd name="T7" fmla="*/ 2 h 39"/>
                <a:gd name="T8" fmla="*/ 19 w 41"/>
                <a:gd name="T9" fmla="*/ 2 h 39"/>
                <a:gd name="T10" fmla="*/ 16 w 41"/>
                <a:gd name="T11" fmla="*/ 9 h 39"/>
                <a:gd name="T12" fmla="*/ 10 w 41"/>
                <a:gd name="T13" fmla="*/ 13 h 39"/>
                <a:gd name="T14" fmla="*/ 2 w 41"/>
                <a:gd name="T15" fmla="*/ 14 h 39"/>
                <a:gd name="T16" fmla="*/ 1 w 41"/>
                <a:gd name="T17" fmla="*/ 17 h 39"/>
                <a:gd name="T18" fmla="*/ 7 w 41"/>
                <a:gd name="T19" fmla="*/ 22 h 39"/>
                <a:gd name="T20" fmla="*/ 9 w 41"/>
                <a:gd name="T21" fmla="*/ 29 h 39"/>
                <a:gd name="T22" fmla="*/ 8 w 41"/>
                <a:gd name="T23" fmla="*/ 36 h 39"/>
                <a:gd name="T24" fmla="*/ 10 w 41"/>
                <a:gd name="T25" fmla="*/ 38 h 39"/>
                <a:gd name="T26" fmla="*/ 17 w 41"/>
                <a:gd name="T27" fmla="*/ 34 h 39"/>
                <a:gd name="T28" fmla="*/ 24 w 41"/>
                <a:gd name="T29" fmla="*/ 34 h 39"/>
                <a:gd name="T30" fmla="*/ 30 w 41"/>
                <a:gd name="T31" fmla="*/ 38 h 39"/>
                <a:gd name="T32" fmla="*/ 33 w 41"/>
                <a:gd name="T33" fmla="*/ 36 h 39"/>
                <a:gd name="T34" fmla="*/ 31 w 41"/>
                <a:gd name="T35" fmla="*/ 29 h 39"/>
                <a:gd name="T36" fmla="*/ 34 w 41"/>
                <a:gd name="T37" fmla="*/ 22 h 39"/>
                <a:gd name="T38" fmla="*/ 39 w 41"/>
                <a:gd name="T39" fmla="*/ 17 h 39"/>
                <a:gd name="T40" fmla="*/ 38 w 41"/>
                <a:gd name="T41" fmla="*/ 1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1" h="39">
                  <a:moveTo>
                    <a:pt x="38" y="14"/>
                  </a:moveTo>
                  <a:cubicBezTo>
                    <a:pt x="31" y="13"/>
                    <a:pt x="31" y="13"/>
                    <a:pt x="31" y="13"/>
                  </a:cubicBezTo>
                  <a:cubicBezTo>
                    <a:pt x="29" y="13"/>
                    <a:pt x="26" y="11"/>
                    <a:pt x="25" y="9"/>
                  </a:cubicBezTo>
                  <a:cubicBezTo>
                    <a:pt x="22" y="2"/>
                    <a:pt x="22" y="2"/>
                    <a:pt x="22" y="2"/>
                  </a:cubicBezTo>
                  <a:cubicBezTo>
                    <a:pt x="21" y="0"/>
                    <a:pt x="20" y="0"/>
                    <a:pt x="19" y="2"/>
                  </a:cubicBezTo>
                  <a:cubicBezTo>
                    <a:pt x="16" y="9"/>
                    <a:pt x="16" y="9"/>
                    <a:pt x="16" y="9"/>
                  </a:cubicBezTo>
                  <a:cubicBezTo>
                    <a:pt x="15" y="11"/>
                    <a:pt x="12" y="13"/>
                    <a:pt x="10" y="13"/>
                  </a:cubicBezTo>
                  <a:cubicBezTo>
                    <a:pt x="2" y="14"/>
                    <a:pt x="2" y="14"/>
                    <a:pt x="2" y="14"/>
                  </a:cubicBezTo>
                  <a:cubicBezTo>
                    <a:pt x="0" y="14"/>
                    <a:pt x="0" y="16"/>
                    <a:pt x="1" y="17"/>
                  </a:cubicBezTo>
                  <a:cubicBezTo>
                    <a:pt x="7" y="22"/>
                    <a:pt x="7" y="22"/>
                    <a:pt x="7" y="22"/>
                  </a:cubicBezTo>
                  <a:cubicBezTo>
                    <a:pt x="9" y="24"/>
                    <a:pt x="10" y="27"/>
                    <a:pt x="9" y="29"/>
                  </a:cubicBezTo>
                  <a:cubicBezTo>
                    <a:pt x="8" y="36"/>
                    <a:pt x="8" y="36"/>
                    <a:pt x="8" y="36"/>
                  </a:cubicBezTo>
                  <a:cubicBezTo>
                    <a:pt x="7" y="38"/>
                    <a:pt x="8" y="39"/>
                    <a:pt x="10" y="38"/>
                  </a:cubicBezTo>
                  <a:cubicBezTo>
                    <a:pt x="17" y="34"/>
                    <a:pt x="17" y="34"/>
                    <a:pt x="17" y="34"/>
                  </a:cubicBezTo>
                  <a:cubicBezTo>
                    <a:pt x="19" y="33"/>
                    <a:pt x="22" y="33"/>
                    <a:pt x="24" y="34"/>
                  </a:cubicBezTo>
                  <a:cubicBezTo>
                    <a:pt x="30" y="38"/>
                    <a:pt x="30" y="38"/>
                    <a:pt x="30" y="38"/>
                  </a:cubicBezTo>
                  <a:cubicBezTo>
                    <a:pt x="32" y="39"/>
                    <a:pt x="34" y="38"/>
                    <a:pt x="33" y="36"/>
                  </a:cubicBezTo>
                  <a:cubicBezTo>
                    <a:pt x="31" y="29"/>
                    <a:pt x="31" y="29"/>
                    <a:pt x="31" y="29"/>
                  </a:cubicBezTo>
                  <a:cubicBezTo>
                    <a:pt x="31" y="27"/>
                    <a:pt x="32" y="24"/>
                    <a:pt x="34" y="22"/>
                  </a:cubicBezTo>
                  <a:cubicBezTo>
                    <a:pt x="39" y="17"/>
                    <a:pt x="39" y="17"/>
                    <a:pt x="39" y="17"/>
                  </a:cubicBezTo>
                  <a:cubicBezTo>
                    <a:pt x="41" y="16"/>
                    <a:pt x="41" y="14"/>
                    <a:pt x="38"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grpSp>
      <p:sp>
        <p:nvSpPr>
          <p:cNvPr id="78" name="TextBox 77">
            <a:extLst>
              <a:ext uri="{FF2B5EF4-FFF2-40B4-BE49-F238E27FC236}">
                <a16:creationId xmlns:a16="http://schemas.microsoft.com/office/drawing/2014/main" id="{AF9BEFB7-BC30-423C-A4EB-9FC833D7C24B}"/>
              </a:ext>
            </a:extLst>
          </p:cNvPr>
          <p:cNvSpPr txBox="1"/>
          <p:nvPr/>
        </p:nvSpPr>
        <p:spPr>
          <a:xfrm>
            <a:off x="6527574" y="2381121"/>
            <a:ext cx="1948422" cy="584775"/>
          </a:xfrm>
          <a:prstGeom prst="rect">
            <a:avLst/>
          </a:prstGeom>
          <a:noFill/>
        </p:spPr>
        <p:txBody>
          <a:bodyPr wrap="square" rtlCol="0">
            <a:spAutoFit/>
          </a:bodyPr>
          <a:lstStyle/>
          <a:p>
            <a:pPr algn="ctr"/>
            <a:r>
              <a:rPr lang="en-US" sz="3200" b="1">
                <a:latin typeface="+mj-lt"/>
              </a:rPr>
              <a:t>2318</a:t>
            </a:r>
          </a:p>
        </p:txBody>
      </p:sp>
      <p:sp>
        <p:nvSpPr>
          <p:cNvPr id="79" name="Rectangle 78">
            <a:extLst>
              <a:ext uri="{FF2B5EF4-FFF2-40B4-BE49-F238E27FC236}">
                <a16:creationId xmlns:a16="http://schemas.microsoft.com/office/drawing/2014/main" id="{4926BE7E-58BC-4BA5-A90C-D976C1DCEF6A}"/>
              </a:ext>
            </a:extLst>
          </p:cNvPr>
          <p:cNvSpPr/>
          <p:nvPr/>
        </p:nvSpPr>
        <p:spPr>
          <a:xfrm>
            <a:off x="6292915" y="3267541"/>
            <a:ext cx="2417740" cy="615553"/>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Quisque tincidunt malesuada fringilla. Donec nec est id sem</a:t>
            </a:r>
            <a:endParaRPr lang="en-US" sz="1200"/>
          </a:p>
        </p:txBody>
      </p:sp>
      <p:sp>
        <p:nvSpPr>
          <p:cNvPr id="80" name="TextBox 79">
            <a:extLst>
              <a:ext uri="{FF2B5EF4-FFF2-40B4-BE49-F238E27FC236}">
                <a16:creationId xmlns:a16="http://schemas.microsoft.com/office/drawing/2014/main" id="{DB79D42D-B0A7-4521-ACE9-E40C596BCC1E}"/>
              </a:ext>
            </a:extLst>
          </p:cNvPr>
          <p:cNvSpPr txBox="1"/>
          <p:nvPr/>
        </p:nvSpPr>
        <p:spPr>
          <a:xfrm>
            <a:off x="6292916" y="2931406"/>
            <a:ext cx="2417740" cy="369332"/>
          </a:xfrm>
          <a:prstGeom prst="rect">
            <a:avLst/>
          </a:prstGeom>
          <a:noFill/>
        </p:spPr>
        <p:txBody>
          <a:bodyPr wrap="square" rtlCol="0">
            <a:spAutoFit/>
          </a:bodyPr>
          <a:lstStyle/>
          <a:p>
            <a:pPr algn="ctr"/>
            <a:r>
              <a:rPr lang="en-US" b="1">
                <a:latin typeface="+mj-lt"/>
              </a:rPr>
              <a:t>Achievements</a:t>
            </a:r>
          </a:p>
        </p:txBody>
      </p:sp>
      <p:sp>
        <p:nvSpPr>
          <p:cNvPr id="81" name="TextBox 80">
            <a:extLst>
              <a:ext uri="{FF2B5EF4-FFF2-40B4-BE49-F238E27FC236}">
                <a16:creationId xmlns:a16="http://schemas.microsoft.com/office/drawing/2014/main" id="{EF507C2E-5F8E-418C-BBC7-0992D3E443E3}"/>
              </a:ext>
            </a:extLst>
          </p:cNvPr>
          <p:cNvSpPr txBox="1"/>
          <p:nvPr/>
        </p:nvSpPr>
        <p:spPr>
          <a:xfrm>
            <a:off x="9200444" y="2376456"/>
            <a:ext cx="1948422" cy="584775"/>
          </a:xfrm>
          <a:prstGeom prst="rect">
            <a:avLst/>
          </a:prstGeom>
          <a:noFill/>
        </p:spPr>
        <p:txBody>
          <a:bodyPr wrap="square" rtlCol="0">
            <a:spAutoFit/>
          </a:bodyPr>
          <a:lstStyle/>
          <a:p>
            <a:pPr algn="ctr"/>
            <a:r>
              <a:rPr lang="en-US" sz="3200" b="1">
                <a:latin typeface="+mj-lt"/>
              </a:rPr>
              <a:t>6812</a:t>
            </a:r>
          </a:p>
        </p:txBody>
      </p:sp>
      <p:sp>
        <p:nvSpPr>
          <p:cNvPr id="82" name="Rectangle 81">
            <a:extLst>
              <a:ext uri="{FF2B5EF4-FFF2-40B4-BE49-F238E27FC236}">
                <a16:creationId xmlns:a16="http://schemas.microsoft.com/office/drawing/2014/main" id="{1270E44F-36A4-40A2-B70B-5BAFEE810587}"/>
              </a:ext>
            </a:extLst>
          </p:cNvPr>
          <p:cNvSpPr/>
          <p:nvPr/>
        </p:nvSpPr>
        <p:spPr>
          <a:xfrm>
            <a:off x="8965785" y="3262876"/>
            <a:ext cx="2417740" cy="615553"/>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Quisque tincidunt malesuada fringilla. Donec nec est id sem</a:t>
            </a:r>
            <a:endParaRPr lang="en-US" sz="1200"/>
          </a:p>
        </p:txBody>
      </p:sp>
      <p:sp>
        <p:nvSpPr>
          <p:cNvPr id="83" name="TextBox 82">
            <a:extLst>
              <a:ext uri="{FF2B5EF4-FFF2-40B4-BE49-F238E27FC236}">
                <a16:creationId xmlns:a16="http://schemas.microsoft.com/office/drawing/2014/main" id="{D66F0EDD-BFFB-4E3A-8C9F-18AB9A638FEF}"/>
              </a:ext>
            </a:extLst>
          </p:cNvPr>
          <p:cNvSpPr txBox="1"/>
          <p:nvPr/>
        </p:nvSpPr>
        <p:spPr>
          <a:xfrm>
            <a:off x="9236983" y="2926741"/>
            <a:ext cx="1875348" cy="369332"/>
          </a:xfrm>
          <a:prstGeom prst="rect">
            <a:avLst/>
          </a:prstGeom>
          <a:noFill/>
        </p:spPr>
        <p:txBody>
          <a:bodyPr wrap="square" rtlCol="0">
            <a:spAutoFit/>
          </a:bodyPr>
          <a:lstStyle/>
          <a:p>
            <a:pPr algn="ctr"/>
            <a:r>
              <a:rPr lang="en-US" b="1">
                <a:latin typeface="+mj-lt"/>
              </a:rPr>
              <a:t>Most Favorite</a:t>
            </a:r>
          </a:p>
        </p:txBody>
      </p:sp>
      <p:grpSp>
        <p:nvGrpSpPr>
          <p:cNvPr id="84" name="Group 83">
            <a:extLst>
              <a:ext uri="{FF2B5EF4-FFF2-40B4-BE49-F238E27FC236}">
                <a16:creationId xmlns:a16="http://schemas.microsoft.com/office/drawing/2014/main" id="{24C0D747-5D2F-42A4-B784-E8AFEECAB8ED}"/>
              </a:ext>
            </a:extLst>
          </p:cNvPr>
          <p:cNvGrpSpPr/>
          <p:nvPr/>
        </p:nvGrpSpPr>
        <p:grpSpPr>
          <a:xfrm>
            <a:off x="9821396" y="1773116"/>
            <a:ext cx="717429" cy="496547"/>
            <a:chOff x="9755451" y="1348061"/>
            <a:chExt cx="652208" cy="451406"/>
          </a:xfrm>
          <a:gradFill>
            <a:gsLst>
              <a:gs pos="0">
                <a:schemeClr val="accent1"/>
              </a:gs>
              <a:gs pos="100000">
                <a:schemeClr val="accent2"/>
              </a:gs>
            </a:gsLst>
            <a:lin ang="5400000" scaled="1"/>
          </a:gradFill>
        </p:grpSpPr>
        <p:sp>
          <p:nvSpPr>
            <p:cNvPr id="85" name="Freeform 58">
              <a:extLst>
                <a:ext uri="{FF2B5EF4-FFF2-40B4-BE49-F238E27FC236}">
                  <a16:creationId xmlns:a16="http://schemas.microsoft.com/office/drawing/2014/main" id="{A18420C5-A2B0-4E3B-9558-09E249B17BED}"/>
                </a:ext>
              </a:extLst>
            </p:cNvPr>
            <p:cNvSpPr>
              <a:spLocks/>
            </p:cNvSpPr>
            <p:nvPr/>
          </p:nvSpPr>
          <p:spPr bwMode="auto">
            <a:xfrm>
              <a:off x="9833428" y="1348061"/>
              <a:ext cx="472536" cy="451406"/>
            </a:xfrm>
            <a:custGeom>
              <a:avLst/>
              <a:gdLst>
                <a:gd name="T0" fmla="*/ 102 w 104"/>
                <a:gd name="T1" fmla="*/ 41 h 99"/>
                <a:gd name="T2" fmla="*/ 79 w 104"/>
                <a:gd name="T3" fmla="*/ 63 h 99"/>
                <a:gd name="T4" fmla="*/ 85 w 104"/>
                <a:gd name="T5" fmla="*/ 94 h 99"/>
                <a:gd name="T6" fmla="*/ 85 w 104"/>
                <a:gd name="T7" fmla="*/ 96 h 99"/>
                <a:gd name="T8" fmla="*/ 82 w 104"/>
                <a:gd name="T9" fmla="*/ 99 h 99"/>
                <a:gd name="T10" fmla="*/ 80 w 104"/>
                <a:gd name="T11" fmla="*/ 98 h 99"/>
                <a:gd name="T12" fmla="*/ 52 w 104"/>
                <a:gd name="T13" fmla="*/ 83 h 99"/>
                <a:gd name="T14" fmla="*/ 24 w 104"/>
                <a:gd name="T15" fmla="*/ 98 h 99"/>
                <a:gd name="T16" fmla="*/ 21 w 104"/>
                <a:gd name="T17" fmla="*/ 99 h 99"/>
                <a:gd name="T18" fmla="*/ 18 w 104"/>
                <a:gd name="T19" fmla="*/ 96 h 99"/>
                <a:gd name="T20" fmla="*/ 19 w 104"/>
                <a:gd name="T21" fmla="*/ 94 h 99"/>
                <a:gd name="T22" fmla="*/ 24 w 104"/>
                <a:gd name="T23" fmla="*/ 63 h 99"/>
                <a:gd name="T24" fmla="*/ 1 w 104"/>
                <a:gd name="T25" fmla="*/ 41 h 99"/>
                <a:gd name="T26" fmla="*/ 0 w 104"/>
                <a:gd name="T27" fmla="*/ 38 h 99"/>
                <a:gd name="T28" fmla="*/ 3 w 104"/>
                <a:gd name="T29" fmla="*/ 35 h 99"/>
                <a:gd name="T30" fmla="*/ 34 w 104"/>
                <a:gd name="T31" fmla="*/ 31 h 99"/>
                <a:gd name="T32" fmla="*/ 49 w 104"/>
                <a:gd name="T33" fmla="*/ 2 h 99"/>
                <a:gd name="T34" fmla="*/ 52 w 104"/>
                <a:gd name="T35" fmla="*/ 0 h 99"/>
                <a:gd name="T36" fmla="*/ 55 w 104"/>
                <a:gd name="T37" fmla="*/ 2 h 99"/>
                <a:gd name="T38" fmla="*/ 69 w 104"/>
                <a:gd name="T39" fmla="*/ 31 h 99"/>
                <a:gd name="T40" fmla="*/ 100 w 104"/>
                <a:gd name="T41" fmla="*/ 35 h 99"/>
                <a:gd name="T42" fmla="*/ 104 w 104"/>
                <a:gd name="T43" fmla="*/ 38 h 99"/>
                <a:gd name="T44" fmla="*/ 102 w 104"/>
                <a:gd name="T45" fmla="*/ 41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4" h="99">
                  <a:moveTo>
                    <a:pt x="102" y="41"/>
                  </a:moveTo>
                  <a:cubicBezTo>
                    <a:pt x="79" y="63"/>
                    <a:pt x="79" y="63"/>
                    <a:pt x="79" y="63"/>
                  </a:cubicBezTo>
                  <a:cubicBezTo>
                    <a:pt x="85" y="94"/>
                    <a:pt x="85" y="94"/>
                    <a:pt x="85" y="94"/>
                  </a:cubicBezTo>
                  <a:cubicBezTo>
                    <a:pt x="85" y="95"/>
                    <a:pt x="85" y="95"/>
                    <a:pt x="85" y="96"/>
                  </a:cubicBezTo>
                  <a:cubicBezTo>
                    <a:pt x="85" y="97"/>
                    <a:pt x="84" y="99"/>
                    <a:pt x="82" y="99"/>
                  </a:cubicBezTo>
                  <a:cubicBezTo>
                    <a:pt x="81" y="99"/>
                    <a:pt x="80" y="98"/>
                    <a:pt x="80" y="98"/>
                  </a:cubicBezTo>
                  <a:cubicBezTo>
                    <a:pt x="52" y="83"/>
                    <a:pt x="52" y="83"/>
                    <a:pt x="52" y="83"/>
                  </a:cubicBezTo>
                  <a:cubicBezTo>
                    <a:pt x="24" y="98"/>
                    <a:pt x="24" y="98"/>
                    <a:pt x="24" y="98"/>
                  </a:cubicBezTo>
                  <a:cubicBezTo>
                    <a:pt x="23" y="98"/>
                    <a:pt x="22" y="99"/>
                    <a:pt x="21" y="99"/>
                  </a:cubicBezTo>
                  <a:cubicBezTo>
                    <a:pt x="19" y="99"/>
                    <a:pt x="18" y="97"/>
                    <a:pt x="18" y="96"/>
                  </a:cubicBezTo>
                  <a:cubicBezTo>
                    <a:pt x="18" y="95"/>
                    <a:pt x="18" y="95"/>
                    <a:pt x="19" y="94"/>
                  </a:cubicBezTo>
                  <a:cubicBezTo>
                    <a:pt x="24" y="63"/>
                    <a:pt x="24" y="63"/>
                    <a:pt x="24" y="63"/>
                  </a:cubicBezTo>
                  <a:cubicBezTo>
                    <a:pt x="1" y="41"/>
                    <a:pt x="1" y="41"/>
                    <a:pt x="1" y="41"/>
                  </a:cubicBezTo>
                  <a:cubicBezTo>
                    <a:pt x="0" y="40"/>
                    <a:pt x="0" y="39"/>
                    <a:pt x="0" y="38"/>
                  </a:cubicBezTo>
                  <a:cubicBezTo>
                    <a:pt x="0" y="36"/>
                    <a:pt x="2" y="35"/>
                    <a:pt x="3" y="35"/>
                  </a:cubicBezTo>
                  <a:cubicBezTo>
                    <a:pt x="34" y="31"/>
                    <a:pt x="34" y="31"/>
                    <a:pt x="34" y="31"/>
                  </a:cubicBezTo>
                  <a:cubicBezTo>
                    <a:pt x="49" y="2"/>
                    <a:pt x="49" y="2"/>
                    <a:pt x="49" y="2"/>
                  </a:cubicBezTo>
                  <a:cubicBezTo>
                    <a:pt x="49" y="1"/>
                    <a:pt x="50" y="0"/>
                    <a:pt x="52" y="0"/>
                  </a:cubicBezTo>
                  <a:cubicBezTo>
                    <a:pt x="53" y="0"/>
                    <a:pt x="54" y="1"/>
                    <a:pt x="55" y="2"/>
                  </a:cubicBezTo>
                  <a:cubicBezTo>
                    <a:pt x="69" y="31"/>
                    <a:pt x="69" y="31"/>
                    <a:pt x="69" y="31"/>
                  </a:cubicBezTo>
                  <a:cubicBezTo>
                    <a:pt x="100" y="35"/>
                    <a:pt x="100" y="35"/>
                    <a:pt x="100" y="35"/>
                  </a:cubicBezTo>
                  <a:cubicBezTo>
                    <a:pt x="102" y="35"/>
                    <a:pt x="104" y="36"/>
                    <a:pt x="104" y="38"/>
                  </a:cubicBezTo>
                  <a:cubicBezTo>
                    <a:pt x="104" y="39"/>
                    <a:pt x="103" y="40"/>
                    <a:pt x="102" y="4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6" name="Freeform 53">
              <a:extLst>
                <a:ext uri="{FF2B5EF4-FFF2-40B4-BE49-F238E27FC236}">
                  <a16:creationId xmlns:a16="http://schemas.microsoft.com/office/drawing/2014/main" id="{62DF7417-D963-43DF-B3F9-E4EFD21BBB78}"/>
                </a:ext>
              </a:extLst>
            </p:cNvPr>
            <p:cNvSpPr>
              <a:spLocks noEditPoints="1"/>
            </p:cNvSpPr>
            <p:nvPr/>
          </p:nvSpPr>
          <p:spPr bwMode="auto">
            <a:xfrm>
              <a:off x="9755451" y="1393804"/>
              <a:ext cx="302590" cy="261664"/>
            </a:xfrm>
            <a:custGeom>
              <a:avLst/>
              <a:gdLst>
                <a:gd name="T0" fmla="*/ 96 w 122"/>
                <a:gd name="T1" fmla="*/ 116 h 116"/>
                <a:gd name="T2" fmla="*/ 94 w 122"/>
                <a:gd name="T3" fmla="*/ 116 h 116"/>
                <a:gd name="T4" fmla="*/ 61 w 122"/>
                <a:gd name="T5" fmla="*/ 100 h 116"/>
                <a:gd name="T6" fmla="*/ 28 w 122"/>
                <a:gd name="T7" fmla="*/ 116 h 116"/>
                <a:gd name="T8" fmla="*/ 24 w 122"/>
                <a:gd name="T9" fmla="*/ 115 h 116"/>
                <a:gd name="T10" fmla="*/ 22 w 122"/>
                <a:gd name="T11" fmla="*/ 111 h 116"/>
                <a:gd name="T12" fmla="*/ 27 w 122"/>
                <a:gd name="T13" fmla="*/ 75 h 116"/>
                <a:gd name="T14" fmla="*/ 2 w 122"/>
                <a:gd name="T15" fmla="*/ 48 h 116"/>
                <a:gd name="T16" fmla="*/ 1 w 122"/>
                <a:gd name="T17" fmla="*/ 44 h 116"/>
                <a:gd name="T18" fmla="*/ 4 w 122"/>
                <a:gd name="T19" fmla="*/ 41 h 116"/>
                <a:gd name="T20" fmla="*/ 40 w 122"/>
                <a:gd name="T21" fmla="*/ 34 h 116"/>
                <a:gd name="T22" fmla="*/ 57 w 122"/>
                <a:gd name="T23" fmla="*/ 2 h 116"/>
                <a:gd name="T24" fmla="*/ 65 w 122"/>
                <a:gd name="T25" fmla="*/ 2 h 116"/>
                <a:gd name="T26" fmla="*/ 82 w 122"/>
                <a:gd name="T27" fmla="*/ 34 h 116"/>
                <a:gd name="T28" fmla="*/ 118 w 122"/>
                <a:gd name="T29" fmla="*/ 41 h 116"/>
                <a:gd name="T30" fmla="*/ 121 w 122"/>
                <a:gd name="T31" fmla="*/ 44 h 116"/>
                <a:gd name="T32" fmla="*/ 120 w 122"/>
                <a:gd name="T33" fmla="*/ 48 h 116"/>
                <a:gd name="T34" fmla="*/ 95 w 122"/>
                <a:gd name="T35" fmla="*/ 75 h 116"/>
                <a:gd name="T36" fmla="*/ 100 w 122"/>
                <a:gd name="T37" fmla="*/ 111 h 116"/>
                <a:gd name="T38" fmla="*/ 98 w 122"/>
                <a:gd name="T39" fmla="*/ 115 h 116"/>
                <a:gd name="T40" fmla="*/ 96 w 122"/>
                <a:gd name="T41" fmla="*/ 116 h 116"/>
                <a:gd name="T42" fmla="*/ 61 w 122"/>
                <a:gd name="T43" fmla="*/ 92 h 116"/>
                <a:gd name="T44" fmla="*/ 63 w 122"/>
                <a:gd name="T45" fmla="*/ 92 h 116"/>
                <a:gd name="T46" fmla="*/ 91 w 122"/>
                <a:gd name="T47" fmla="*/ 105 h 116"/>
                <a:gd name="T48" fmla="*/ 87 w 122"/>
                <a:gd name="T49" fmla="*/ 74 h 116"/>
                <a:gd name="T50" fmla="*/ 88 w 122"/>
                <a:gd name="T51" fmla="*/ 71 h 116"/>
                <a:gd name="T52" fmla="*/ 109 w 122"/>
                <a:gd name="T53" fmla="*/ 48 h 116"/>
                <a:gd name="T54" fmla="*/ 79 w 122"/>
                <a:gd name="T55" fmla="*/ 42 h 116"/>
                <a:gd name="T56" fmla="*/ 76 w 122"/>
                <a:gd name="T57" fmla="*/ 40 h 116"/>
                <a:gd name="T58" fmla="*/ 61 w 122"/>
                <a:gd name="T59" fmla="*/ 12 h 116"/>
                <a:gd name="T60" fmla="*/ 46 w 122"/>
                <a:gd name="T61" fmla="*/ 40 h 116"/>
                <a:gd name="T62" fmla="*/ 43 w 122"/>
                <a:gd name="T63" fmla="*/ 42 h 116"/>
                <a:gd name="T64" fmla="*/ 13 w 122"/>
                <a:gd name="T65" fmla="*/ 48 h 116"/>
                <a:gd name="T66" fmla="*/ 34 w 122"/>
                <a:gd name="T67" fmla="*/ 71 h 116"/>
                <a:gd name="T68" fmla="*/ 35 w 122"/>
                <a:gd name="T69" fmla="*/ 74 h 116"/>
                <a:gd name="T70" fmla="*/ 31 w 122"/>
                <a:gd name="T71" fmla="*/ 105 h 116"/>
                <a:gd name="T72" fmla="*/ 59 w 122"/>
                <a:gd name="T73" fmla="*/ 92 h 116"/>
                <a:gd name="T74" fmla="*/ 61 w 122"/>
                <a:gd name="T75" fmla="*/ 9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2" h="116">
                  <a:moveTo>
                    <a:pt x="96" y="116"/>
                  </a:moveTo>
                  <a:cubicBezTo>
                    <a:pt x="95" y="116"/>
                    <a:pt x="95" y="116"/>
                    <a:pt x="94" y="116"/>
                  </a:cubicBezTo>
                  <a:cubicBezTo>
                    <a:pt x="61" y="100"/>
                    <a:pt x="61" y="100"/>
                    <a:pt x="61" y="100"/>
                  </a:cubicBezTo>
                  <a:cubicBezTo>
                    <a:pt x="28" y="116"/>
                    <a:pt x="28" y="116"/>
                    <a:pt x="28" y="116"/>
                  </a:cubicBezTo>
                  <a:cubicBezTo>
                    <a:pt x="27" y="116"/>
                    <a:pt x="25" y="116"/>
                    <a:pt x="24" y="115"/>
                  </a:cubicBezTo>
                  <a:cubicBezTo>
                    <a:pt x="23" y="114"/>
                    <a:pt x="22" y="113"/>
                    <a:pt x="22" y="111"/>
                  </a:cubicBezTo>
                  <a:cubicBezTo>
                    <a:pt x="27" y="75"/>
                    <a:pt x="27" y="75"/>
                    <a:pt x="27" y="75"/>
                  </a:cubicBezTo>
                  <a:cubicBezTo>
                    <a:pt x="2" y="48"/>
                    <a:pt x="2" y="48"/>
                    <a:pt x="2" y="48"/>
                  </a:cubicBezTo>
                  <a:cubicBezTo>
                    <a:pt x="1" y="47"/>
                    <a:pt x="0" y="45"/>
                    <a:pt x="1" y="44"/>
                  </a:cubicBezTo>
                  <a:cubicBezTo>
                    <a:pt x="1" y="43"/>
                    <a:pt x="2" y="42"/>
                    <a:pt x="4" y="41"/>
                  </a:cubicBezTo>
                  <a:cubicBezTo>
                    <a:pt x="40" y="34"/>
                    <a:pt x="40" y="34"/>
                    <a:pt x="40" y="34"/>
                  </a:cubicBezTo>
                  <a:cubicBezTo>
                    <a:pt x="57" y="2"/>
                    <a:pt x="57" y="2"/>
                    <a:pt x="57" y="2"/>
                  </a:cubicBezTo>
                  <a:cubicBezTo>
                    <a:pt x="59" y="0"/>
                    <a:pt x="63" y="0"/>
                    <a:pt x="65" y="2"/>
                  </a:cubicBezTo>
                  <a:cubicBezTo>
                    <a:pt x="82" y="34"/>
                    <a:pt x="82" y="34"/>
                    <a:pt x="82" y="34"/>
                  </a:cubicBezTo>
                  <a:cubicBezTo>
                    <a:pt x="118" y="41"/>
                    <a:pt x="118" y="41"/>
                    <a:pt x="118" y="41"/>
                  </a:cubicBezTo>
                  <a:cubicBezTo>
                    <a:pt x="120" y="42"/>
                    <a:pt x="121" y="43"/>
                    <a:pt x="121" y="44"/>
                  </a:cubicBezTo>
                  <a:cubicBezTo>
                    <a:pt x="122" y="45"/>
                    <a:pt x="121" y="47"/>
                    <a:pt x="120" y="48"/>
                  </a:cubicBezTo>
                  <a:cubicBezTo>
                    <a:pt x="95" y="75"/>
                    <a:pt x="95" y="75"/>
                    <a:pt x="95" y="75"/>
                  </a:cubicBezTo>
                  <a:cubicBezTo>
                    <a:pt x="100" y="111"/>
                    <a:pt x="100" y="111"/>
                    <a:pt x="100" y="111"/>
                  </a:cubicBezTo>
                  <a:cubicBezTo>
                    <a:pt x="100" y="113"/>
                    <a:pt x="99" y="114"/>
                    <a:pt x="98" y="115"/>
                  </a:cubicBezTo>
                  <a:cubicBezTo>
                    <a:pt x="97" y="116"/>
                    <a:pt x="97" y="116"/>
                    <a:pt x="96" y="116"/>
                  </a:cubicBezTo>
                  <a:close/>
                  <a:moveTo>
                    <a:pt x="61" y="92"/>
                  </a:moveTo>
                  <a:cubicBezTo>
                    <a:pt x="62" y="92"/>
                    <a:pt x="62" y="92"/>
                    <a:pt x="63" y="92"/>
                  </a:cubicBezTo>
                  <a:cubicBezTo>
                    <a:pt x="91" y="105"/>
                    <a:pt x="91" y="105"/>
                    <a:pt x="91" y="105"/>
                  </a:cubicBezTo>
                  <a:cubicBezTo>
                    <a:pt x="87" y="74"/>
                    <a:pt x="87" y="74"/>
                    <a:pt x="87" y="74"/>
                  </a:cubicBezTo>
                  <a:cubicBezTo>
                    <a:pt x="87" y="73"/>
                    <a:pt x="87" y="72"/>
                    <a:pt x="88" y="71"/>
                  </a:cubicBezTo>
                  <a:cubicBezTo>
                    <a:pt x="109" y="48"/>
                    <a:pt x="109" y="48"/>
                    <a:pt x="109" y="48"/>
                  </a:cubicBezTo>
                  <a:cubicBezTo>
                    <a:pt x="79" y="42"/>
                    <a:pt x="79" y="42"/>
                    <a:pt x="79" y="42"/>
                  </a:cubicBezTo>
                  <a:cubicBezTo>
                    <a:pt x="78" y="42"/>
                    <a:pt x="77" y="41"/>
                    <a:pt x="76" y="40"/>
                  </a:cubicBezTo>
                  <a:cubicBezTo>
                    <a:pt x="61" y="12"/>
                    <a:pt x="61" y="12"/>
                    <a:pt x="61" y="12"/>
                  </a:cubicBezTo>
                  <a:cubicBezTo>
                    <a:pt x="46" y="40"/>
                    <a:pt x="46" y="40"/>
                    <a:pt x="46" y="40"/>
                  </a:cubicBezTo>
                  <a:cubicBezTo>
                    <a:pt x="45" y="41"/>
                    <a:pt x="44" y="42"/>
                    <a:pt x="43" y="42"/>
                  </a:cubicBezTo>
                  <a:cubicBezTo>
                    <a:pt x="13" y="48"/>
                    <a:pt x="13" y="48"/>
                    <a:pt x="13" y="48"/>
                  </a:cubicBezTo>
                  <a:cubicBezTo>
                    <a:pt x="34" y="71"/>
                    <a:pt x="34" y="71"/>
                    <a:pt x="34" y="71"/>
                  </a:cubicBezTo>
                  <a:cubicBezTo>
                    <a:pt x="35" y="72"/>
                    <a:pt x="35" y="73"/>
                    <a:pt x="35" y="74"/>
                  </a:cubicBezTo>
                  <a:cubicBezTo>
                    <a:pt x="31" y="105"/>
                    <a:pt x="31" y="105"/>
                    <a:pt x="31" y="105"/>
                  </a:cubicBezTo>
                  <a:cubicBezTo>
                    <a:pt x="59" y="92"/>
                    <a:pt x="59" y="92"/>
                    <a:pt x="59" y="92"/>
                  </a:cubicBezTo>
                  <a:cubicBezTo>
                    <a:pt x="60" y="92"/>
                    <a:pt x="60" y="92"/>
                    <a:pt x="61" y="92"/>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87" name="Freeform 53">
              <a:extLst>
                <a:ext uri="{FF2B5EF4-FFF2-40B4-BE49-F238E27FC236}">
                  <a16:creationId xmlns:a16="http://schemas.microsoft.com/office/drawing/2014/main" id="{26B1914C-255E-4B02-9768-7EF2513FF70A}"/>
                </a:ext>
              </a:extLst>
            </p:cNvPr>
            <p:cNvSpPr>
              <a:spLocks noEditPoints="1"/>
            </p:cNvSpPr>
            <p:nvPr/>
          </p:nvSpPr>
          <p:spPr bwMode="auto">
            <a:xfrm>
              <a:off x="10105069" y="1393804"/>
              <a:ext cx="302590" cy="261664"/>
            </a:xfrm>
            <a:custGeom>
              <a:avLst/>
              <a:gdLst>
                <a:gd name="T0" fmla="*/ 96 w 122"/>
                <a:gd name="T1" fmla="*/ 116 h 116"/>
                <a:gd name="T2" fmla="*/ 94 w 122"/>
                <a:gd name="T3" fmla="*/ 116 h 116"/>
                <a:gd name="T4" fmla="*/ 61 w 122"/>
                <a:gd name="T5" fmla="*/ 100 h 116"/>
                <a:gd name="T6" fmla="*/ 28 w 122"/>
                <a:gd name="T7" fmla="*/ 116 h 116"/>
                <a:gd name="T8" fmla="*/ 24 w 122"/>
                <a:gd name="T9" fmla="*/ 115 h 116"/>
                <a:gd name="T10" fmla="*/ 22 w 122"/>
                <a:gd name="T11" fmla="*/ 111 h 116"/>
                <a:gd name="T12" fmla="*/ 27 w 122"/>
                <a:gd name="T13" fmla="*/ 75 h 116"/>
                <a:gd name="T14" fmla="*/ 2 w 122"/>
                <a:gd name="T15" fmla="*/ 48 h 116"/>
                <a:gd name="T16" fmla="*/ 1 w 122"/>
                <a:gd name="T17" fmla="*/ 44 h 116"/>
                <a:gd name="T18" fmla="*/ 4 w 122"/>
                <a:gd name="T19" fmla="*/ 41 h 116"/>
                <a:gd name="T20" fmla="*/ 40 w 122"/>
                <a:gd name="T21" fmla="*/ 34 h 116"/>
                <a:gd name="T22" fmla="*/ 57 w 122"/>
                <a:gd name="T23" fmla="*/ 2 h 116"/>
                <a:gd name="T24" fmla="*/ 65 w 122"/>
                <a:gd name="T25" fmla="*/ 2 h 116"/>
                <a:gd name="T26" fmla="*/ 82 w 122"/>
                <a:gd name="T27" fmla="*/ 34 h 116"/>
                <a:gd name="T28" fmla="*/ 118 w 122"/>
                <a:gd name="T29" fmla="*/ 41 h 116"/>
                <a:gd name="T30" fmla="*/ 121 w 122"/>
                <a:gd name="T31" fmla="*/ 44 h 116"/>
                <a:gd name="T32" fmla="*/ 120 w 122"/>
                <a:gd name="T33" fmla="*/ 48 h 116"/>
                <a:gd name="T34" fmla="*/ 95 w 122"/>
                <a:gd name="T35" fmla="*/ 75 h 116"/>
                <a:gd name="T36" fmla="*/ 100 w 122"/>
                <a:gd name="T37" fmla="*/ 111 h 116"/>
                <a:gd name="T38" fmla="*/ 98 w 122"/>
                <a:gd name="T39" fmla="*/ 115 h 116"/>
                <a:gd name="T40" fmla="*/ 96 w 122"/>
                <a:gd name="T41" fmla="*/ 116 h 116"/>
                <a:gd name="T42" fmla="*/ 61 w 122"/>
                <a:gd name="T43" fmla="*/ 92 h 116"/>
                <a:gd name="T44" fmla="*/ 63 w 122"/>
                <a:gd name="T45" fmla="*/ 92 h 116"/>
                <a:gd name="T46" fmla="*/ 91 w 122"/>
                <a:gd name="T47" fmla="*/ 105 h 116"/>
                <a:gd name="T48" fmla="*/ 87 w 122"/>
                <a:gd name="T49" fmla="*/ 74 h 116"/>
                <a:gd name="T50" fmla="*/ 88 w 122"/>
                <a:gd name="T51" fmla="*/ 71 h 116"/>
                <a:gd name="T52" fmla="*/ 109 w 122"/>
                <a:gd name="T53" fmla="*/ 48 h 116"/>
                <a:gd name="T54" fmla="*/ 79 w 122"/>
                <a:gd name="T55" fmla="*/ 42 h 116"/>
                <a:gd name="T56" fmla="*/ 76 w 122"/>
                <a:gd name="T57" fmla="*/ 40 h 116"/>
                <a:gd name="T58" fmla="*/ 61 w 122"/>
                <a:gd name="T59" fmla="*/ 12 h 116"/>
                <a:gd name="T60" fmla="*/ 46 w 122"/>
                <a:gd name="T61" fmla="*/ 40 h 116"/>
                <a:gd name="T62" fmla="*/ 43 w 122"/>
                <a:gd name="T63" fmla="*/ 42 h 116"/>
                <a:gd name="T64" fmla="*/ 13 w 122"/>
                <a:gd name="T65" fmla="*/ 48 h 116"/>
                <a:gd name="T66" fmla="*/ 34 w 122"/>
                <a:gd name="T67" fmla="*/ 71 h 116"/>
                <a:gd name="T68" fmla="*/ 35 w 122"/>
                <a:gd name="T69" fmla="*/ 74 h 116"/>
                <a:gd name="T70" fmla="*/ 31 w 122"/>
                <a:gd name="T71" fmla="*/ 105 h 116"/>
                <a:gd name="T72" fmla="*/ 59 w 122"/>
                <a:gd name="T73" fmla="*/ 92 h 116"/>
                <a:gd name="T74" fmla="*/ 61 w 122"/>
                <a:gd name="T75" fmla="*/ 9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2" h="116">
                  <a:moveTo>
                    <a:pt x="96" y="116"/>
                  </a:moveTo>
                  <a:cubicBezTo>
                    <a:pt x="95" y="116"/>
                    <a:pt x="95" y="116"/>
                    <a:pt x="94" y="116"/>
                  </a:cubicBezTo>
                  <a:cubicBezTo>
                    <a:pt x="61" y="100"/>
                    <a:pt x="61" y="100"/>
                    <a:pt x="61" y="100"/>
                  </a:cubicBezTo>
                  <a:cubicBezTo>
                    <a:pt x="28" y="116"/>
                    <a:pt x="28" y="116"/>
                    <a:pt x="28" y="116"/>
                  </a:cubicBezTo>
                  <a:cubicBezTo>
                    <a:pt x="27" y="116"/>
                    <a:pt x="25" y="116"/>
                    <a:pt x="24" y="115"/>
                  </a:cubicBezTo>
                  <a:cubicBezTo>
                    <a:pt x="23" y="114"/>
                    <a:pt x="22" y="113"/>
                    <a:pt x="22" y="111"/>
                  </a:cubicBezTo>
                  <a:cubicBezTo>
                    <a:pt x="27" y="75"/>
                    <a:pt x="27" y="75"/>
                    <a:pt x="27" y="75"/>
                  </a:cubicBezTo>
                  <a:cubicBezTo>
                    <a:pt x="2" y="48"/>
                    <a:pt x="2" y="48"/>
                    <a:pt x="2" y="48"/>
                  </a:cubicBezTo>
                  <a:cubicBezTo>
                    <a:pt x="1" y="47"/>
                    <a:pt x="0" y="45"/>
                    <a:pt x="1" y="44"/>
                  </a:cubicBezTo>
                  <a:cubicBezTo>
                    <a:pt x="1" y="43"/>
                    <a:pt x="2" y="42"/>
                    <a:pt x="4" y="41"/>
                  </a:cubicBezTo>
                  <a:cubicBezTo>
                    <a:pt x="40" y="34"/>
                    <a:pt x="40" y="34"/>
                    <a:pt x="40" y="34"/>
                  </a:cubicBezTo>
                  <a:cubicBezTo>
                    <a:pt x="57" y="2"/>
                    <a:pt x="57" y="2"/>
                    <a:pt x="57" y="2"/>
                  </a:cubicBezTo>
                  <a:cubicBezTo>
                    <a:pt x="59" y="0"/>
                    <a:pt x="63" y="0"/>
                    <a:pt x="65" y="2"/>
                  </a:cubicBezTo>
                  <a:cubicBezTo>
                    <a:pt x="82" y="34"/>
                    <a:pt x="82" y="34"/>
                    <a:pt x="82" y="34"/>
                  </a:cubicBezTo>
                  <a:cubicBezTo>
                    <a:pt x="118" y="41"/>
                    <a:pt x="118" y="41"/>
                    <a:pt x="118" y="41"/>
                  </a:cubicBezTo>
                  <a:cubicBezTo>
                    <a:pt x="120" y="42"/>
                    <a:pt x="121" y="43"/>
                    <a:pt x="121" y="44"/>
                  </a:cubicBezTo>
                  <a:cubicBezTo>
                    <a:pt x="122" y="45"/>
                    <a:pt x="121" y="47"/>
                    <a:pt x="120" y="48"/>
                  </a:cubicBezTo>
                  <a:cubicBezTo>
                    <a:pt x="95" y="75"/>
                    <a:pt x="95" y="75"/>
                    <a:pt x="95" y="75"/>
                  </a:cubicBezTo>
                  <a:cubicBezTo>
                    <a:pt x="100" y="111"/>
                    <a:pt x="100" y="111"/>
                    <a:pt x="100" y="111"/>
                  </a:cubicBezTo>
                  <a:cubicBezTo>
                    <a:pt x="100" y="113"/>
                    <a:pt x="99" y="114"/>
                    <a:pt x="98" y="115"/>
                  </a:cubicBezTo>
                  <a:cubicBezTo>
                    <a:pt x="97" y="116"/>
                    <a:pt x="97" y="116"/>
                    <a:pt x="96" y="116"/>
                  </a:cubicBezTo>
                  <a:close/>
                  <a:moveTo>
                    <a:pt x="61" y="92"/>
                  </a:moveTo>
                  <a:cubicBezTo>
                    <a:pt x="62" y="92"/>
                    <a:pt x="62" y="92"/>
                    <a:pt x="63" y="92"/>
                  </a:cubicBezTo>
                  <a:cubicBezTo>
                    <a:pt x="91" y="105"/>
                    <a:pt x="91" y="105"/>
                    <a:pt x="91" y="105"/>
                  </a:cubicBezTo>
                  <a:cubicBezTo>
                    <a:pt x="87" y="74"/>
                    <a:pt x="87" y="74"/>
                    <a:pt x="87" y="74"/>
                  </a:cubicBezTo>
                  <a:cubicBezTo>
                    <a:pt x="87" y="73"/>
                    <a:pt x="87" y="72"/>
                    <a:pt x="88" y="71"/>
                  </a:cubicBezTo>
                  <a:cubicBezTo>
                    <a:pt x="109" y="48"/>
                    <a:pt x="109" y="48"/>
                    <a:pt x="109" y="48"/>
                  </a:cubicBezTo>
                  <a:cubicBezTo>
                    <a:pt x="79" y="42"/>
                    <a:pt x="79" y="42"/>
                    <a:pt x="79" y="42"/>
                  </a:cubicBezTo>
                  <a:cubicBezTo>
                    <a:pt x="78" y="42"/>
                    <a:pt x="77" y="41"/>
                    <a:pt x="76" y="40"/>
                  </a:cubicBezTo>
                  <a:cubicBezTo>
                    <a:pt x="61" y="12"/>
                    <a:pt x="61" y="12"/>
                    <a:pt x="61" y="12"/>
                  </a:cubicBezTo>
                  <a:cubicBezTo>
                    <a:pt x="46" y="40"/>
                    <a:pt x="46" y="40"/>
                    <a:pt x="46" y="40"/>
                  </a:cubicBezTo>
                  <a:cubicBezTo>
                    <a:pt x="45" y="41"/>
                    <a:pt x="44" y="42"/>
                    <a:pt x="43" y="42"/>
                  </a:cubicBezTo>
                  <a:cubicBezTo>
                    <a:pt x="13" y="48"/>
                    <a:pt x="13" y="48"/>
                    <a:pt x="13" y="48"/>
                  </a:cubicBezTo>
                  <a:cubicBezTo>
                    <a:pt x="34" y="71"/>
                    <a:pt x="34" y="71"/>
                    <a:pt x="34" y="71"/>
                  </a:cubicBezTo>
                  <a:cubicBezTo>
                    <a:pt x="35" y="72"/>
                    <a:pt x="35" y="73"/>
                    <a:pt x="35" y="74"/>
                  </a:cubicBezTo>
                  <a:cubicBezTo>
                    <a:pt x="31" y="105"/>
                    <a:pt x="31" y="105"/>
                    <a:pt x="31" y="105"/>
                  </a:cubicBezTo>
                  <a:cubicBezTo>
                    <a:pt x="59" y="92"/>
                    <a:pt x="59" y="92"/>
                    <a:pt x="59" y="92"/>
                  </a:cubicBezTo>
                  <a:cubicBezTo>
                    <a:pt x="60" y="92"/>
                    <a:pt x="60" y="92"/>
                    <a:pt x="61" y="92"/>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sp>
        <p:nvSpPr>
          <p:cNvPr id="2" name="Picture Placeholder 1">
            <a:extLst>
              <a:ext uri="{FF2B5EF4-FFF2-40B4-BE49-F238E27FC236}">
                <a16:creationId xmlns:a16="http://schemas.microsoft.com/office/drawing/2014/main" id="{CD463A88-DFF6-482A-92DC-694F1607D9D7}"/>
              </a:ext>
            </a:extLst>
          </p:cNvPr>
          <p:cNvSpPr>
            <a:spLocks noGrp="1"/>
          </p:cNvSpPr>
          <p:nvPr>
            <p:ph type="pic" sz="quarter" idx="10"/>
          </p:nvPr>
        </p:nvSpPr>
        <p:spPr/>
      </p:sp>
    </p:spTree>
    <p:extLst>
      <p:ext uri="{BB962C8B-B14F-4D97-AF65-F5344CB8AC3E}">
        <p14:creationId xmlns:p14="http://schemas.microsoft.com/office/powerpoint/2010/main" val="377964840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1"/>
                                        </p:tgtEl>
                                        <p:attrNameLst>
                                          <p:attrName>style.visibility</p:attrName>
                                        </p:attrNameLst>
                                      </p:cBhvr>
                                      <p:to>
                                        <p:strVal val="visible"/>
                                      </p:to>
                                    </p:set>
                                    <p:anim calcmode="lin" valueType="num">
                                      <p:cBhvr>
                                        <p:cTn id="11" dur="500" fill="hold"/>
                                        <p:tgtEl>
                                          <p:spTgt spid="61"/>
                                        </p:tgtEl>
                                        <p:attrNameLst>
                                          <p:attrName>ppt_w</p:attrName>
                                        </p:attrNameLst>
                                      </p:cBhvr>
                                      <p:tavLst>
                                        <p:tav tm="0">
                                          <p:val>
                                            <p:fltVal val="0"/>
                                          </p:val>
                                        </p:tav>
                                        <p:tav tm="100000">
                                          <p:val>
                                            <p:strVal val="#ppt_w"/>
                                          </p:val>
                                        </p:tav>
                                      </p:tavLst>
                                    </p:anim>
                                    <p:anim calcmode="lin" valueType="num">
                                      <p:cBhvr>
                                        <p:cTn id="12" dur="500" fill="hold"/>
                                        <p:tgtEl>
                                          <p:spTgt spid="61"/>
                                        </p:tgtEl>
                                        <p:attrNameLst>
                                          <p:attrName>ppt_h</p:attrName>
                                        </p:attrNameLst>
                                      </p:cBhvr>
                                      <p:tavLst>
                                        <p:tav tm="0">
                                          <p:val>
                                            <p:fltVal val="0"/>
                                          </p:val>
                                        </p:tav>
                                        <p:tav tm="100000">
                                          <p:val>
                                            <p:strVal val="#ppt_h"/>
                                          </p:val>
                                        </p:tav>
                                      </p:tavLst>
                                    </p:anim>
                                    <p:animEffect transition="in" filter="fade">
                                      <p:cBhvr>
                                        <p:cTn id="13" dur="500"/>
                                        <p:tgtEl>
                                          <p:spTgt spid="61"/>
                                        </p:tgtEl>
                                      </p:cBhvr>
                                    </p:animEffect>
                                  </p:childTnLst>
                                </p:cTn>
                              </p:par>
                              <p:par>
                                <p:cTn id="14" presetID="53" presetClass="entr" presetSubtype="16" fill="hold" nodeType="withEffect">
                                  <p:stCondLst>
                                    <p:cond delay="0"/>
                                  </p:stCondLst>
                                  <p:childTnLst>
                                    <p:set>
                                      <p:cBhvr>
                                        <p:cTn id="15" dur="1" fill="hold">
                                          <p:stCondLst>
                                            <p:cond delay="0"/>
                                          </p:stCondLst>
                                        </p:cTn>
                                        <p:tgtEl>
                                          <p:spTgt spid="66"/>
                                        </p:tgtEl>
                                        <p:attrNameLst>
                                          <p:attrName>style.visibility</p:attrName>
                                        </p:attrNameLst>
                                      </p:cBhvr>
                                      <p:to>
                                        <p:strVal val="visible"/>
                                      </p:to>
                                    </p:set>
                                    <p:anim calcmode="lin" valueType="num">
                                      <p:cBhvr>
                                        <p:cTn id="16" dur="500" fill="hold"/>
                                        <p:tgtEl>
                                          <p:spTgt spid="66"/>
                                        </p:tgtEl>
                                        <p:attrNameLst>
                                          <p:attrName>ppt_w</p:attrName>
                                        </p:attrNameLst>
                                      </p:cBhvr>
                                      <p:tavLst>
                                        <p:tav tm="0">
                                          <p:val>
                                            <p:fltVal val="0"/>
                                          </p:val>
                                        </p:tav>
                                        <p:tav tm="100000">
                                          <p:val>
                                            <p:strVal val="#ppt_w"/>
                                          </p:val>
                                        </p:tav>
                                      </p:tavLst>
                                    </p:anim>
                                    <p:anim calcmode="lin" valueType="num">
                                      <p:cBhvr>
                                        <p:cTn id="17" dur="500" fill="hold"/>
                                        <p:tgtEl>
                                          <p:spTgt spid="66"/>
                                        </p:tgtEl>
                                        <p:attrNameLst>
                                          <p:attrName>ppt_h</p:attrName>
                                        </p:attrNameLst>
                                      </p:cBhvr>
                                      <p:tavLst>
                                        <p:tav tm="0">
                                          <p:val>
                                            <p:fltVal val="0"/>
                                          </p:val>
                                        </p:tav>
                                        <p:tav tm="100000">
                                          <p:val>
                                            <p:strVal val="#ppt_h"/>
                                          </p:val>
                                        </p:tav>
                                      </p:tavLst>
                                    </p:anim>
                                    <p:animEffect transition="in" filter="fade">
                                      <p:cBhvr>
                                        <p:cTn id="18" dur="500"/>
                                        <p:tgtEl>
                                          <p:spTgt spid="66"/>
                                        </p:tgtEl>
                                      </p:cBhvr>
                                    </p:animEffect>
                                  </p:childTnLst>
                                </p:cTn>
                              </p:par>
                              <p:par>
                                <p:cTn id="19" presetID="53" presetClass="entr" presetSubtype="16" fill="hold" nodeType="withEffect">
                                  <p:stCondLst>
                                    <p:cond delay="0"/>
                                  </p:stCondLst>
                                  <p:childTnLst>
                                    <p:set>
                                      <p:cBhvr>
                                        <p:cTn id="20" dur="1" fill="hold">
                                          <p:stCondLst>
                                            <p:cond delay="0"/>
                                          </p:stCondLst>
                                        </p:cTn>
                                        <p:tgtEl>
                                          <p:spTgt spid="73"/>
                                        </p:tgtEl>
                                        <p:attrNameLst>
                                          <p:attrName>style.visibility</p:attrName>
                                        </p:attrNameLst>
                                      </p:cBhvr>
                                      <p:to>
                                        <p:strVal val="visible"/>
                                      </p:to>
                                    </p:set>
                                    <p:anim calcmode="lin" valueType="num">
                                      <p:cBhvr>
                                        <p:cTn id="21" dur="500" fill="hold"/>
                                        <p:tgtEl>
                                          <p:spTgt spid="73"/>
                                        </p:tgtEl>
                                        <p:attrNameLst>
                                          <p:attrName>ppt_w</p:attrName>
                                        </p:attrNameLst>
                                      </p:cBhvr>
                                      <p:tavLst>
                                        <p:tav tm="0">
                                          <p:val>
                                            <p:fltVal val="0"/>
                                          </p:val>
                                        </p:tav>
                                        <p:tav tm="100000">
                                          <p:val>
                                            <p:strVal val="#ppt_w"/>
                                          </p:val>
                                        </p:tav>
                                      </p:tavLst>
                                    </p:anim>
                                    <p:anim calcmode="lin" valueType="num">
                                      <p:cBhvr>
                                        <p:cTn id="22" dur="500" fill="hold"/>
                                        <p:tgtEl>
                                          <p:spTgt spid="73"/>
                                        </p:tgtEl>
                                        <p:attrNameLst>
                                          <p:attrName>ppt_h</p:attrName>
                                        </p:attrNameLst>
                                      </p:cBhvr>
                                      <p:tavLst>
                                        <p:tav tm="0">
                                          <p:val>
                                            <p:fltVal val="0"/>
                                          </p:val>
                                        </p:tav>
                                        <p:tav tm="100000">
                                          <p:val>
                                            <p:strVal val="#ppt_h"/>
                                          </p:val>
                                        </p:tav>
                                      </p:tavLst>
                                    </p:anim>
                                    <p:animEffect transition="in" filter="fade">
                                      <p:cBhvr>
                                        <p:cTn id="23" dur="500"/>
                                        <p:tgtEl>
                                          <p:spTgt spid="73"/>
                                        </p:tgtEl>
                                      </p:cBhvr>
                                    </p:animEffect>
                                  </p:childTnLst>
                                </p:cTn>
                              </p:par>
                              <p:par>
                                <p:cTn id="24" presetID="53" presetClass="entr" presetSubtype="16" fill="hold" nodeType="withEffect">
                                  <p:stCondLst>
                                    <p:cond delay="0"/>
                                  </p:stCondLst>
                                  <p:childTnLst>
                                    <p:set>
                                      <p:cBhvr>
                                        <p:cTn id="25" dur="1" fill="hold">
                                          <p:stCondLst>
                                            <p:cond delay="0"/>
                                          </p:stCondLst>
                                        </p:cTn>
                                        <p:tgtEl>
                                          <p:spTgt spid="84"/>
                                        </p:tgtEl>
                                        <p:attrNameLst>
                                          <p:attrName>style.visibility</p:attrName>
                                        </p:attrNameLst>
                                      </p:cBhvr>
                                      <p:to>
                                        <p:strVal val="visible"/>
                                      </p:to>
                                    </p:set>
                                    <p:anim calcmode="lin" valueType="num">
                                      <p:cBhvr>
                                        <p:cTn id="26" dur="500" fill="hold"/>
                                        <p:tgtEl>
                                          <p:spTgt spid="84"/>
                                        </p:tgtEl>
                                        <p:attrNameLst>
                                          <p:attrName>ppt_w</p:attrName>
                                        </p:attrNameLst>
                                      </p:cBhvr>
                                      <p:tavLst>
                                        <p:tav tm="0">
                                          <p:val>
                                            <p:fltVal val="0"/>
                                          </p:val>
                                        </p:tav>
                                        <p:tav tm="100000">
                                          <p:val>
                                            <p:strVal val="#ppt_w"/>
                                          </p:val>
                                        </p:tav>
                                      </p:tavLst>
                                    </p:anim>
                                    <p:anim calcmode="lin" valueType="num">
                                      <p:cBhvr>
                                        <p:cTn id="27" dur="500" fill="hold"/>
                                        <p:tgtEl>
                                          <p:spTgt spid="84"/>
                                        </p:tgtEl>
                                        <p:attrNameLst>
                                          <p:attrName>ppt_h</p:attrName>
                                        </p:attrNameLst>
                                      </p:cBhvr>
                                      <p:tavLst>
                                        <p:tav tm="0">
                                          <p:val>
                                            <p:fltVal val="0"/>
                                          </p:val>
                                        </p:tav>
                                        <p:tav tm="100000">
                                          <p:val>
                                            <p:strVal val="#ppt_h"/>
                                          </p:val>
                                        </p:tav>
                                      </p:tavLst>
                                    </p:anim>
                                    <p:animEffect transition="in" filter="fade">
                                      <p:cBhvr>
                                        <p:cTn id="28" dur="500"/>
                                        <p:tgtEl>
                                          <p:spTgt spid="84"/>
                                        </p:tgtEl>
                                      </p:cBhvr>
                                    </p:animEffect>
                                  </p:childTnLst>
                                </p:cTn>
                              </p:par>
                            </p:childTnLst>
                          </p:cTn>
                        </p:par>
                        <p:par>
                          <p:cTn id="29" fill="hold">
                            <p:stCondLst>
                              <p:cond delay="1000"/>
                            </p:stCondLst>
                            <p:childTnLst>
                              <p:par>
                                <p:cTn id="30" presetID="16" presetClass="entr" presetSubtype="37" fill="hold" grpId="0" nodeType="afterEffect">
                                  <p:stCondLst>
                                    <p:cond delay="0"/>
                                  </p:stCondLst>
                                  <p:childTnLst>
                                    <p:set>
                                      <p:cBhvr>
                                        <p:cTn id="31" dur="1" fill="hold">
                                          <p:stCondLst>
                                            <p:cond delay="0"/>
                                          </p:stCondLst>
                                        </p:cTn>
                                        <p:tgtEl>
                                          <p:spTgt spid="60"/>
                                        </p:tgtEl>
                                        <p:attrNameLst>
                                          <p:attrName>style.visibility</p:attrName>
                                        </p:attrNameLst>
                                      </p:cBhvr>
                                      <p:to>
                                        <p:strVal val="visible"/>
                                      </p:to>
                                    </p:set>
                                    <p:animEffect transition="in" filter="barn(outVertical)">
                                      <p:cBhvr>
                                        <p:cTn id="32" dur="500"/>
                                        <p:tgtEl>
                                          <p:spTgt spid="60"/>
                                        </p:tgtEl>
                                      </p:cBhvr>
                                    </p:animEffect>
                                  </p:childTnLst>
                                </p:cTn>
                              </p:par>
                              <p:par>
                                <p:cTn id="33" presetID="16" presetClass="entr" presetSubtype="37" fill="hold" grpId="0" nodeType="withEffect">
                                  <p:stCondLst>
                                    <p:cond delay="0"/>
                                  </p:stCondLst>
                                  <p:childTnLst>
                                    <p:set>
                                      <p:cBhvr>
                                        <p:cTn id="34" dur="1" fill="hold">
                                          <p:stCondLst>
                                            <p:cond delay="0"/>
                                          </p:stCondLst>
                                        </p:cTn>
                                        <p:tgtEl>
                                          <p:spTgt spid="70"/>
                                        </p:tgtEl>
                                        <p:attrNameLst>
                                          <p:attrName>style.visibility</p:attrName>
                                        </p:attrNameLst>
                                      </p:cBhvr>
                                      <p:to>
                                        <p:strVal val="visible"/>
                                      </p:to>
                                    </p:set>
                                    <p:animEffect transition="in" filter="barn(outVertical)">
                                      <p:cBhvr>
                                        <p:cTn id="35" dur="500"/>
                                        <p:tgtEl>
                                          <p:spTgt spid="70"/>
                                        </p:tgtEl>
                                      </p:cBhvr>
                                    </p:animEffect>
                                  </p:childTnLst>
                                </p:cTn>
                              </p:par>
                              <p:par>
                                <p:cTn id="36" presetID="16" presetClass="entr" presetSubtype="37" fill="hold" grpId="0" nodeType="withEffect">
                                  <p:stCondLst>
                                    <p:cond delay="0"/>
                                  </p:stCondLst>
                                  <p:childTnLst>
                                    <p:set>
                                      <p:cBhvr>
                                        <p:cTn id="37" dur="1" fill="hold">
                                          <p:stCondLst>
                                            <p:cond delay="0"/>
                                          </p:stCondLst>
                                        </p:cTn>
                                        <p:tgtEl>
                                          <p:spTgt spid="78"/>
                                        </p:tgtEl>
                                        <p:attrNameLst>
                                          <p:attrName>style.visibility</p:attrName>
                                        </p:attrNameLst>
                                      </p:cBhvr>
                                      <p:to>
                                        <p:strVal val="visible"/>
                                      </p:to>
                                    </p:set>
                                    <p:animEffect transition="in" filter="barn(outVertical)">
                                      <p:cBhvr>
                                        <p:cTn id="38" dur="500"/>
                                        <p:tgtEl>
                                          <p:spTgt spid="78"/>
                                        </p:tgtEl>
                                      </p:cBhvr>
                                    </p:animEffect>
                                  </p:childTnLst>
                                </p:cTn>
                              </p:par>
                              <p:par>
                                <p:cTn id="39" presetID="16" presetClass="entr" presetSubtype="37" fill="hold" grpId="0" nodeType="withEffect">
                                  <p:stCondLst>
                                    <p:cond delay="0"/>
                                  </p:stCondLst>
                                  <p:childTnLst>
                                    <p:set>
                                      <p:cBhvr>
                                        <p:cTn id="40" dur="1" fill="hold">
                                          <p:stCondLst>
                                            <p:cond delay="0"/>
                                          </p:stCondLst>
                                        </p:cTn>
                                        <p:tgtEl>
                                          <p:spTgt spid="81"/>
                                        </p:tgtEl>
                                        <p:attrNameLst>
                                          <p:attrName>style.visibility</p:attrName>
                                        </p:attrNameLst>
                                      </p:cBhvr>
                                      <p:to>
                                        <p:strVal val="visible"/>
                                      </p:to>
                                    </p:set>
                                    <p:animEffect transition="in" filter="barn(outVertical)">
                                      <p:cBhvr>
                                        <p:cTn id="41" dur="500"/>
                                        <p:tgtEl>
                                          <p:spTgt spid="81"/>
                                        </p:tgtEl>
                                      </p:cBhvr>
                                    </p:animEffect>
                                  </p:childTnLst>
                                </p:cTn>
                              </p:par>
                            </p:childTnLst>
                          </p:cTn>
                        </p:par>
                        <p:par>
                          <p:cTn id="42" fill="hold">
                            <p:stCondLst>
                              <p:cond delay="1500"/>
                            </p:stCondLst>
                            <p:childTnLst>
                              <p:par>
                                <p:cTn id="43" presetID="16" presetClass="entr" presetSubtype="21" fill="hold" grpId="0" nodeType="afterEffect">
                                  <p:stCondLst>
                                    <p:cond delay="0"/>
                                  </p:stCondLst>
                                  <p:childTnLst>
                                    <p:set>
                                      <p:cBhvr>
                                        <p:cTn id="44" dur="1" fill="hold">
                                          <p:stCondLst>
                                            <p:cond delay="0"/>
                                          </p:stCondLst>
                                        </p:cTn>
                                        <p:tgtEl>
                                          <p:spTgt spid="65"/>
                                        </p:tgtEl>
                                        <p:attrNameLst>
                                          <p:attrName>style.visibility</p:attrName>
                                        </p:attrNameLst>
                                      </p:cBhvr>
                                      <p:to>
                                        <p:strVal val="visible"/>
                                      </p:to>
                                    </p:set>
                                    <p:animEffect transition="in" filter="barn(inVertical)">
                                      <p:cBhvr>
                                        <p:cTn id="45" dur="500"/>
                                        <p:tgtEl>
                                          <p:spTgt spid="65"/>
                                        </p:tgtEl>
                                      </p:cBhvr>
                                    </p:animEffect>
                                  </p:childTnLst>
                                </p:cTn>
                              </p:par>
                              <p:par>
                                <p:cTn id="46" presetID="16" presetClass="entr" presetSubtype="21" fill="hold" grpId="0" nodeType="withEffect">
                                  <p:stCondLst>
                                    <p:cond delay="0"/>
                                  </p:stCondLst>
                                  <p:childTnLst>
                                    <p:set>
                                      <p:cBhvr>
                                        <p:cTn id="47" dur="1" fill="hold">
                                          <p:stCondLst>
                                            <p:cond delay="0"/>
                                          </p:stCondLst>
                                        </p:cTn>
                                        <p:tgtEl>
                                          <p:spTgt spid="72"/>
                                        </p:tgtEl>
                                        <p:attrNameLst>
                                          <p:attrName>style.visibility</p:attrName>
                                        </p:attrNameLst>
                                      </p:cBhvr>
                                      <p:to>
                                        <p:strVal val="visible"/>
                                      </p:to>
                                    </p:set>
                                    <p:animEffect transition="in" filter="barn(inVertical)">
                                      <p:cBhvr>
                                        <p:cTn id="48" dur="500"/>
                                        <p:tgtEl>
                                          <p:spTgt spid="72"/>
                                        </p:tgtEl>
                                      </p:cBhvr>
                                    </p:animEffect>
                                  </p:childTnLst>
                                </p:cTn>
                              </p:par>
                              <p:par>
                                <p:cTn id="49" presetID="16" presetClass="entr" presetSubtype="21" fill="hold" grpId="0" nodeType="withEffect">
                                  <p:stCondLst>
                                    <p:cond delay="0"/>
                                  </p:stCondLst>
                                  <p:childTnLst>
                                    <p:set>
                                      <p:cBhvr>
                                        <p:cTn id="50" dur="1" fill="hold">
                                          <p:stCondLst>
                                            <p:cond delay="0"/>
                                          </p:stCondLst>
                                        </p:cTn>
                                        <p:tgtEl>
                                          <p:spTgt spid="80"/>
                                        </p:tgtEl>
                                        <p:attrNameLst>
                                          <p:attrName>style.visibility</p:attrName>
                                        </p:attrNameLst>
                                      </p:cBhvr>
                                      <p:to>
                                        <p:strVal val="visible"/>
                                      </p:to>
                                    </p:set>
                                    <p:animEffect transition="in" filter="barn(inVertical)">
                                      <p:cBhvr>
                                        <p:cTn id="51" dur="500"/>
                                        <p:tgtEl>
                                          <p:spTgt spid="80"/>
                                        </p:tgtEl>
                                      </p:cBhvr>
                                    </p:animEffect>
                                  </p:childTnLst>
                                </p:cTn>
                              </p:par>
                              <p:par>
                                <p:cTn id="52" presetID="16" presetClass="entr" presetSubtype="21" fill="hold" grpId="0" nodeType="withEffect">
                                  <p:stCondLst>
                                    <p:cond delay="0"/>
                                  </p:stCondLst>
                                  <p:childTnLst>
                                    <p:set>
                                      <p:cBhvr>
                                        <p:cTn id="53" dur="1" fill="hold">
                                          <p:stCondLst>
                                            <p:cond delay="0"/>
                                          </p:stCondLst>
                                        </p:cTn>
                                        <p:tgtEl>
                                          <p:spTgt spid="83"/>
                                        </p:tgtEl>
                                        <p:attrNameLst>
                                          <p:attrName>style.visibility</p:attrName>
                                        </p:attrNameLst>
                                      </p:cBhvr>
                                      <p:to>
                                        <p:strVal val="visible"/>
                                      </p:to>
                                    </p:set>
                                    <p:animEffect transition="in" filter="barn(inVertical)">
                                      <p:cBhvr>
                                        <p:cTn id="54" dur="500"/>
                                        <p:tgtEl>
                                          <p:spTgt spid="83"/>
                                        </p:tgtEl>
                                      </p:cBhvr>
                                    </p:animEffect>
                                  </p:childTnLst>
                                </p:cTn>
                              </p:par>
                            </p:childTnLst>
                          </p:cTn>
                        </p:par>
                        <p:par>
                          <p:cTn id="55" fill="hold">
                            <p:stCondLst>
                              <p:cond delay="2000"/>
                            </p:stCondLst>
                            <p:childTnLst>
                              <p:par>
                                <p:cTn id="56" presetID="22" presetClass="entr" presetSubtype="1" fill="hold" grpId="0" nodeType="afterEffect">
                                  <p:stCondLst>
                                    <p:cond delay="0"/>
                                  </p:stCondLst>
                                  <p:childTnLst>
                                    <p:set>
                                      <p:cBhvr>
                                        <p:cTn id="57" dur="1" fill="hold">
                                          <p:stCondLst>
                                            <p:cond delay="0"/>
                                          </p:stCondLst>
                                        </p:cTn>
                                        <p:tgtEl>
                                          <p:spTgt spid="64"/>
                                        </p:tgtEl>
                                        <p:attrNameLst>
                                          <p:attrName>style.visibility</p:attrName>
                                        </p:attrNameLst>
                                      </p:cBhvr>
                                      <p:to>
                                        <p:strVal val="visible"/>
                                      </p:to>
                                    </p:set>
                                    <p:animEffect transition="in" filter="wipe(up)">
                                      <p:cBhvr>
                                        <p:cTn id="58" dur="500"/>
                                        <p:tgtEl>
                                          <p:spTgt spid="64"/>
                                        </p:tgtEl>
                                      </p:cBhvr>
                                    </p:animEffect>
                                  </p:childTnLst>
                                </p:cTn>
                              </p:par>
                              <p:par>
                                <p:cTn id="59" presetID="22" presetClass="entr" presetSubtype="1" fill="hold" grpId="0" nodeType="withEffect">
                                  <p:stCondLst>
                                    <p:cond delay="0"/>
                                  </p:stCondLst>
                                  <p:childTnLst>
                                    <p:set>
                                      <p:cBhvr>
                                        <p:cTn id="60" dur="1" fill="hold">
                                          <p:stCondLst>
                                            <p:cond delay="0"/>
                                          </p:stCondLst>
                                        </p:cTn>
                                        <p:tgtEl>
                                          <p:spTgt spid="71"/>
                                        </p:tgtEl>
                                        <p:attrNameLst>
                                          <p:attrName>style.visibility</p:attrName>
                                        </p:attrNameLst>
                                      </p:cBhvr>
                                      <p:to>
                                        <p:strVal val="visible"/>
                                      </p:to>
                                    </p:set>
                                    <p:animEffect transition="in" filter="wipe(up)">
                                      <p:cBhvr>
                                        <p:cTn id="61" dur="500"/>
                                        <p:tgtEl>
                                          <p:spTgt spid="71"/>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79"/>
                                        </p:tgtEl>
                                        <p:attrNameLst>
                                          <p:attrName>style.visibility</p:attrName>
                                        </p:attrNameLst>
                                      </p:cBhvr>
                                      <p:to>
                                        <p:strVal val="visible"/>
                                      </p:to>
                                    </p:set>
                                    <p:animEffect transition="in" filter="wipe(up)">
                                      <p:cBhvr>
                                        <p:cTn id="64" dur="500"/>
                                        <p:tgtEl>
                                          <p:spTgt spid="79"/>
                                        </p:tgtEl>
                                      </p:cBhvr>
                                    </p:animEffect>
                                  </p:childTnLst>
                                </p:cTn>
                              </p:par>
                              <p:par>
                                <p:cTn id="65" presetID="22" presetClass="entr" presetSubtype="1" fill="hold" grpId="0" nodeType="withEffect">
                                  <p:stCondLst>
                                    <p:cond delay="0"/>
                                  </p:stCondLst>
                                  <p:childTnLst>
                                    <p:set>
                                      <p:cBhvr>
                                        <p:cTn id="66" dur="1" fill="hold">
                                          <p:stCondLst>
                                            <p:cond delay="0"/>
                                          </p:stCondLst>
                                        </p:cTn>
                                        <p:tgtEl>
                                          <p:spTgt spid="82"/>
                                        </p:tgtEl>
                                        <p:attrNameLst>
                                          <p:attrName>style.visibility</p:attrName>
                                        </p:attrNameLst>
                                      </p:cBhvr>
                                      <p:to>
                                        <p:strVal val="visible"/>
                                      </p:to>
                                    </p:set>
                                    <p:animEffect transition="in" filter="wipe(up)">
                                      <p:cBhvr>
                                        <p:cTn id="67"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0" grpId="0"/>
      <p:bldP spid="64" grpId="0"/>
      <p:bldP spid="65" grpId="0"/>
      <p:bldP spid="70" grpId="0"/>
      <p:bldP spid="71" grpId="0"/>
      <p:bldP spid="72" grpId="0"/>
      <p:bldP spid="78" grpId="0"/>
      <p:bldP spid="79" grpId="0"/>
      <p:bldP spid="80" grpId="0"/>
      <p:bldP spid="81" grpId="0"/>
      <p:bldP spid="82" grpId="0"/>
      <p:bldP spid="8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FF3D5027-080A-4B47-9DBB-2FE0CF1B89C1}"/>
              </a:ext>
            </a:extLst>
          </p:cNvPr>
          <p:cNvSpPr/>
          <p:nvPr/>
        </p:nvSpPr>
        <p:spPr>
          <a:xfrm rot="5400000" flipV="1">
            <a:off x="5715000" y="381001"/>
            <a:ext cx="6858001" cy="6096001"/>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 name="Picture Placeholder 1">
            <a:extLst>
              <a:ext uri="{FF2B5EF4-FFF2-40B4-BE49-F238E27FC236}">
                <a16:creationId xmlns:a16="http://schemas.microsoft.com/office/drawing/2014/main" id="{2DA39E06-8F24-4CF8-B66C-605B2267FC9A}"/>
              </a:ext>
            </a:extLst>
          </p:cNvPr>
          <p:cNvSpPr>
            <a:spLocks noGrp="1"/>
          </p:cNvSpPr>
          <p:nvPr>
            <p:ph type="pic" sz="quarter" idx="10"/>
          </p:nvPr>
        </p:nvSpPr>
        <p:spPr/>
      </p:sp>
      <p:sp>
        <p:nvSpPr>
          <p:cNvPr id="11" name="Rectangle: Single Corner Snipped 10">
            <a:extLst>
              <a:ext uri="{FF2B5EF4-FFF2-40B4-BE49-F238E27FC236}">
                <a16:creationId xmlns:a16="http://schemas.microsoft.com/office/drawing/2014/main" id="{F3127708-49EA-4581-8511-9EBAC2D79FAC}"/>
              </a:ext>
            </a:extLst>
          </p:cNvPr>
          <p:cNvSpPr/>
          <p:nvPr/>
        </p:nvSpPr>
        <p:spPr>
          <a:xfrm>
            <a:off x="330201" y="311727"/>
            <a:ext cx="9480548" cy="6253018"/>
          </a:xfrm>
          <a:prstGeom prst="snip1Rect">
            <a:avLst>
              <a:gd name="adj" fmla="val 14753"/>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 name="Rectangle 11">
            <a:extLst>
              <a:ext uri="{FF2B5EF4-FFF2-40B4-BE49-F238E27FC236}">
                <a16:creationId xmlns:a16="http://schemas.microsoft.com/office/drawing/2014/main" id="{7950B1F5-5F0B-4D94-90F7-89B1F6C2BE35}"/>
              </a:ext>
            </a:extLst>
          </p:cNvPr>
          <p:cNvSpPr/>
          <p:nvPr/>
        </p:nvSpPr>
        <p:spPr>
          <a:xfrm>
            <a:off x="1339848" y="1790688"/>
            <a:ext cx="7524752" cy="3416320"/>
          </a:xfrm>
          <a:prstGeom prst="rect">
            <a:avLst/>
          </a:prstGeom>
        </p:spPr>
        <p:txBody>
          <a:bodyPr wrap="square">
            <a:spAutoFit/>
          </a:bodyPr>
          <a:lstStyle/>
          <a:p>
            <a:r>
              <a:rPr lang="en-US" sz="5400" b="1">
                <a:solidFill>
                  <a:schemeClr val="bg1"/>
                </a:solidFill>
                <a:latin typeface="+mj-lt"/>
              </a:rPr>
              <a:t>Every </a:t>
            </a:r>
            <a:r>
              <a:rPr lang="en-US" sz="5400" b="1">
                <a:gradFill>
                  <a:gsLst>
                    <a:gs pos="0">
                      <a:schemeClr val="accent1">
                        <a:alpha val="50000"/>
                      </a:schemeClr>
                    </a:gs>
                    <a:gs pos="100000">
                      <a:schemeClr val="accent2"/>
                    </a:gs>
                  </a:gsLst>
                  <a:lin ang="5400000" scaled="1"/>
                </a:gradFill>
                <a:latin typeface="+mj-lt"/>
              </a:rPr>
              <a:t>Problem </a:t>
            </a:r>
          </a:p>
          <a:p>
            <a:r>
              <a:rPr lang="en-US" sz="5400" b="1">
                <a:solidFill>
                  <a:schemeClr val="bg1"/>
                </a:solidFill>
                <a:latin typeface="+mj-lt"/>
              </a:rPr>
              <a:t>Is A </a:t>
            </a:r>
            <a:r>
              <a:rPr lang="en-US" sz="5400" b="1">
                <a:gradFill>
                  <a:gsLst>
                    <a:gs pos="0">
                      <a:schemeClr val="accent1">
                        <a:alpha val="50000"/>
                      </a:schemeClr>
                    </a:gs>
                    <a:gs pos="100000">
                      <a:schemeClr val="accent2"/>
                    </a:gs>
                  </a:gsLst>
                  <a:lin ang="5400000" scaled="1"/>
                </a:gradFill>
                <a:latin typeface="+mj-lt"/>
              </a:rPr>
              <a:t>Gift</a:t>
            </a:r>
            <a:r>
              <a:rPr lang="en-US" sz="5400" b="1">
                <a:solidFill>
                  <a:schemeClr val="bg1"/>
                </a:solidFill>
                <a:latin typeface="+mj-lt"/>
              </a:rPr>
              <a:t>—</a:t>
            </a:r>
          </a:p>
          <a:p>
            <a:r>
              <a:rPr lang="en-US" sz="5400" b="1">
                <a:solidFill>
                  <a:schemeClr val="bg1"/>
                </a:solidFill>
                <a:latin typeface="+mj-lt"/>
              </a:rPr>
              <a:t>Without </a:t>
            </a:r>
            <a:r>
              <a:rPr lang="en-US" sz="5400" b="1">
                <a:gradFill>
                  <a:gsLst>
                    <a:gs pos="0">
                      <a:schemeClr val="accent1">
                        <a:alpha val="50000"/>
                      </a:schemeClr>
                    </a:gs>
                    <a:gs pos="100000">
                      <a:schemeClr val="accent2"/>
                    </a:gs>
                  </a:gsLst>
                  <a:lin ang="5400000" scaled="1"/>
                </a:gradFill>
                <a:latin typeface="+mj-lt"/>
              </a:rPr>
              <a:t>Problems</a:t>
            </a:r>
            <a:r>
              <a:rPr lang="en-US" sz="5400" b="1">
                <a:solidFill>
                  <a:schemeClr val="bg1"/>
                </a:solidFill>
                <a:latin typeface="+mj-lt"/>
              </a:rPr>
              <a:t> </a:t>
            </a:r>
          </a:p>
          <a:p>
            <a:r>
              <a:rPr lang="en-US" sz="5400" b="1">
                <a:solidFill>
                  <a:schemeClr val="bg1"/>
                </a:solidFill>
                <a:latin typeface="+mj-lt"/>
              </a:rPr>
              <a:t>We Would </a:t>
            </a:r>
            <a:r>
              <a:rPr lang="en-US" sz="5400" b="1">
                <a:gradFill>
                  <a:gsLst>
                    <a:gs pos="0">
                      <a:schemeClr val="accent1">
                        <a:alpha val="50000"/>
                      </a:schemeClr>
                    </a:gs>
                    <a:gs pos="100000">
                      <a:schemeClr val="accent2"/>
                    </a:gs>
                  </a:gsLst>
                  <a:lin ang="5400000" scaled="1"/>
                </a:gradFill>
                <a:latin typeface="+mj-lt"/>
              </a:rPr>
              <a:t>Not Grow</a:t>
            </a:r>
            <a:r>
              <a:rPr lang="en-US" sz="5400" b="1">
                <a:solidFill>
                  <a:schemeClr val="bg1"/>
                </a:solidFill>
                <a:latin typeface="+mj-lt"/>
              </a:rPr>
              <a:t>.</a:t>
            </a:r>
          </a:p>
        </p:txBody>
      </p:sp>
      <p:sp>
        <p:nvSpPr>
          <p:cNvPr id="13" name="Flowchart: Manual Input 12">
            <a:extLst>
              <a:ext uri="{FF2B5EF4-FFF2-40B4-BE49-F238E27FC236}">
                <a16:creationId xmlns:a16="http://schemas.microsoft.com/office/drawing/2014/main" id="{A7296D53-5F4E-476F-A711-E2A6749E52D9}"/>
              </a:ext>
            </a:extLst>
          </p:cNvPr>
          <p:cNvSpPr/>
          <p:nvPr/>
        </p:nvSpPr>
        <p:spPr>
          <a:xfrm rot="5400000">
            <a:off x="2058958" y="631595"/>
            <a:ext cx="450273" cy="1644651"/>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 name="TextBox 13">
            <a:extLst>
              <a:ext uri="{FF2B5EF4-FFF2-40B4-BE49-F238E27FC236}">
                <a16:creationId xmlns:a16="http://schemas.microsoft.com/office/drawing/2014/main" id="{66D663CC-DE01-4274-9B37-361BC1A886D5}"/>
              </a:ext>
            </a:extLst>
          </p:cNvPr>
          <p:cNvSpPr txBox="1"/>
          <p:nvPr/>
        </p:nvSpPr>
        <p:spPr>
          <a:xfrm>
            <a:off x="1607818" y="1300031"/>
            <a:ext cx="1399542" cy="307777"/>
          </a:xfrm>
          <a:prstGeom prst="rect">
            <a:avLst/>
          </a:prstGeom>
          <a:noFill/>
        </p:spPr>
        <p:txBody>
          <a:bodyPr wrap="square" rtlCol="0">
            <a:spAutoFit/>
          </a:bodyPr>
          <a:lstStyle/>
          <a:p>
            <a:r>
              <a:rPr lang="en-ID" sz="1400" b="1">
                <a:solidFill>
                  <a:schemeClr val="bg2"/>
                </a:solidFill>
                <a:ea typeface="Source Sans Pro" panose="020B0503030403020204" pitchFamily="34" charset="0"/>
              </a:rPr>
              <a:t>Break Slide</a:t>
            </a:r>
          </a:p>
        </p:txBody>
      </p:sp>
      <p:sp>
        <p:nvSpPr>
          <p:cNvPr id="15" name="TextBox 14">
            <a:extLst>
              <a:ext uri="{FF2B5EF4-FFF2-40B4-BE49-F238E27FC236}">
                <a16:creationId xmlns:a16="http://schemas.microsoft.com/office/drawing/2014/main" id="{B9CD7AD6-BB48-4431-AF76-1CCD4A2147F9}"/>
              </a:ext>
            </a:extLst>
          </p:cNvPr>
          <p:cNvSpPr txBox="1"/>
          <p:nvPr/>
        </p:nvSpPr>
        <p:spPr>
          <a:xfrm>
            <a:off x="1342386" y="5300992"/>
            <a:ext cx="1930405" cy="307777"/>
          </a:xfrm>
          <a:prstGeom prst="rect">
            <a:avLst/>
          </a:prstGeom>
          <a:noFill/>
        </p:spPr>
        <p:txBody>
          <a:bodyPr wrap="square" rtlCol="0">
            <a:spAutoFit/>
          </a:bodyPr>
          <a:lstStyle/>
          <a:p>
            <a:r>
              <a:rPr lang="en-ID" sz="1400" b="1">
                <a:solidFill>
                  <a:schemeClr val="bg1"/>
                </a:solidFill>
                <a:latin typeface="+mj-lt"/>
              </a:rPr>
              <a:t>- Gail Forcewind</a:t>
            </a:r>
          </a:p>
        </p:txBody>
      </p:sp>
      <p:sp>
        <p:nvSpPr>
          <p:cNvPr id="10" name="Right Triangle 9">
            <a:extLst>
              <a:ext uri="{FF2B5EF4-FFF2-40B4-BE49-F238E27FC236}">
                <a16:creationId xmlns:a16="http://schemas.microsoft.com/office/drawing/2014/main" id="{96401F78-7DC7-4754-8E74-5A5811CEFFA9}"/>
              </a:ext>
            </a:extLst>
          </p:cNvPr>
          <p:cNvSpPr/>
          <p:nvPr/>
        </p:nvSpPr>
        <p:spPr>
          <a:xfrm flipH="1" flipV="1">
            <a:off x="9066519" y="293254"/>
            <a:ext cx="755703" cy="755703"/>
          </a:xfrm>
          <a:prstGeom prst="r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Tree>
    <p:extLst>
      <p:ext uri="{BB962C8B-B14F-4D97-AF65-F5344CB8AC3E}">
        <p14:creationId xmlns:p14="http://schemas.microsoft.com/office/powerpoint/2010/main" val="66790356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right)">
                                      <p:cBhvr>
                                        <p:cTn id="7" dur="500"/>
                                        <p:tgtEl>
                                          <p:spTgt spid="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500"/>
                                        <p:tgtEl>
                                          <p:spTgt spid="1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up)">
                                      <p:cBhvr>
                                        <p:cTn id="15" dur="500"/>
                                        <p:tgtEl>
                                          <p:spTgt spid="10"/>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left)">
                                      <p:cBhvr>
                                        <p:cTn id="19" dur="500"/>
                                        <p:tgtEl>
                                          <p:spTgt spid="13"/>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wipe(left)">
                                      <p:cBhvr>
                                        <p:cTn id="22" dur="500"/>
                                        <p:tgtEl>
                                          <p:spTgt spid="14"/>
                                        </p:tgtEl>
                                      </p:cBhvr>
                                    </p:animEffect>
                                  </p:childTnLst>
                                </p:cTn>
                              </p:par>
                            </p:childTnLst>
                          </p:cTn>
                        </p:par>
                        <p:par>
                          <p:cTn id="23" fill="hold">
                            <p:stCondLst>
                              <p:cond delay="2000"/>
                            </p:stCondLst>
                            <p:childTnLst>
                              <p:par>
                                <p:cTn id="24" presetID="22" presetClass="entr" presetSubtype="1" fill="hold" grpId="0" nodeType="after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wipe(up)">
                                      <p:cBhvr>
                                        <p:cTn id="26" dur="500"/>
                                        <p:tgtEl>
                                          <p:spTgt spid="12"/>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wipe(left)">
                                      <p:cBhvr>
                                        <p:cTn id="3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1" grpId="0" animBg="1"/>
      <p:bldP spid="12" grpId="0"/>
      <p:bldP spid="13" grpId="0" animBg="1"/>
      <p:bldP spid="14" grpId="0"/>
      <p:bldP spid="15" grpId="0"/>
      <p:bldP spid="1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56774C90-AF64-4242-8C7C-A234C5244E41}"/>
              </a:ext>
            </a:extLst>
          </p:cNvPr>
          <p:cNvSpPr>
            <a:spLocks noGrp="1"/>
          </p:cNvSpPr>
          <p:nvPr>
            <p:ph type="ctrTitle"/>
          </p:nvPr>
        </p:nvSpPr>
        <p:spPr/>
        <p:txBody>
          <a:bodyPr/>
          <a:lstStyle/>
          <a:p>
            <a:r>
              <a:rPr lang="en-ID"/>
              <a:t>Meet Our CEO</a:t>
            </a:r>
          </a:p>
        </p:txBody>
      </p:sp>
      <p:sp>
        <p:nvSpPr>
          <p:cNvPr id="9" name="Subtitle 8">
            <a:extLst>
              <a:ext uri="{FF2B5EF4-FFF2-40B4-BE49-F238E27FC236}">
                <a16:creationId xmlns:a16="http://schemas.microsoft.com/office/drawing/2014/main" id="{CE08CE6A-EE5E-4A50-913E-58151920EBF1}"/>
              </a:ext>
            </a:extLst>
          </p:cNvPr>
          <p:cNvSpPr>
            <a:spLocks noGrp="1"/>
          </p:cNvSpPr>
          <p:nvPr>
            <p:ph type="subTitle" idx="1"/>
          </p:nvPr>
        </p:nvSpPr>
        <p:spPr/>
        <p:txBody>
          <a:bodyPr/>
          <a:lstStyle/>
          <a:p>
            <a:r>
              <a:rPr lang="en-ID"/>
              <a:t>Insert subtitle right here</a:t>
            </a:r>
          </a:p>
        </p:txBody>
      </p:sp>
      <p:sp>
        <p:nvSpPr>
          <p:cNvPr id="4" name="Right Triangle 3">
            <a:extLst>
              <a:ext uri="{FF2B5EF4-FFF2-40B4-BE49-F238E27FC236}">
                <a16:creationId xmlns:a16="http://schemas.microsoft.com/office/drawing/2014/main" id="{81FE9959-E7AB-4A04-AE20-CDF5BE71F8FD}"/>
              </a:ext>
            </a:extLst>
          </p:cNvPr>
          <p:cNvSpPr/>
          <p:nvPr/>
        </p:nvSpPr>
        <p:spPr>
          <a:xfrm rot="16200000" flipH="1" flipV="1">
            <a:off x="6562725" y="311727"/>
            <a:ext cx="687003" cy="6870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 name="Rectangle 9">
            <a:extLst>
              <a:ext uri="{FF2B5EF4-FFF2-40B4-BE49-F238E27FC236}">
                <a16:creationId xmlns:a16="http://schemas.microsoft.com/office/drawing/2014/main" id="{938965C8-557B-4D16-87E0-B010FA4B48B9}"/>
              </a:ext>
            </a:extLst>
          </p:cNvPr>
          <p:cNvSpPr/>
          <p:nvPr/>
        </p:nvSpPr>
        <p:spPr>
          <a:xfrm>
            <a:off x="808488" y="2750759"/>
            <a:ext cx="4642987" cy="1350947"/>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a:t>
            </a:r>
            <a:endParaRPr lang="en-ID" sz="1400"/>
          </a:p>
        </p:txBody>
      </p:sp>
      <p:sp>
        <p:nvSpPr>
          <p:cNvPr id="11" name="TextBox 10">
            <a:extLst>
              <a:ext uri="{FF2B5EF4-FFF2-40B4-BE49-F238E27FC236}">
                <a16:creationId xmlns:a16="http://schemas.microsoft.com/office/drawing/2014/main" id="{F91D5E66-D543-4B8B-93E4-ED512470E5A6}"/>
              </a:ext>
            </a:extLst>
          </p:cNvPr>
          <p:cNvSpPr txBox="1"/>
          <p:nvPr/>
        </p:nvSpPr>
        <p:spPr>
          <a:xfrm>
            <a:off x="808488" y="2381427"/>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Mr. Rick O’Shea </a:t>
            </a:r>
          </a:p>
        </p:txBody>
      </p:sp>
      <p:sp>
        <p:nvSpPr>
          <p:cNvPr id="12" name="Slide Number Placeholder 11">
            <a:extLst>
              <a:ext uri="{FF2B5EF4-FFF2-40B4-BE49-F238E27FC236}">
                <a16:creationId xmlns:a16="http://schemas.microsoft.com/office/drawing/2014/main" id="{2974DC1F-8404-48FF-B028-905E343FC6DA}"/>
              </a:ext>
            </a:extLst>
          </p:cNvPr>
          <p:cNvSpPr>
            <a:spLocks noGrp="1"/>
          </p:cNvSpPr>
          <p:nvPr>
            <p:ph type="sldNum" sz="quarter" idx="12"/>
          </p:nvPr>
        </p:nvSpPr>
        <p:spPr/>
        <p:txBody>
          <a:bodyPr/>
          <a:lstStyle/>
          <a:p>
            <a:fld id="{E3813BF9-5145-4417-B95D-FA8627973885}" type="slidenum">
              <a:rPr lang="en-US" smtClean="0"/>
              <a:pPr/>
              <a:t>12</a:t>
            </a:fld>
            <a:endParaRPr lang="en-US"/>
          </a:p>
        </p:txBody>
      </p:sp>
      <p:sp>
        <p:nvSpPr>
          <p:cNvPr id="29" name="Arrow: Pentagon 28">
            <a:extLst>
              <a:ext uri="{FF2B5EF4-FFF2-40B4-BE49-F238E27FC236}">
                <a16:creationId xmlns:a16="http://schemas.microsoft.com/office/drawing/2014/main" id="{0701D248-E927-4D35-A578-B78011B72981}"/>
              </a:ext>
            </a:extLst>
          </p:cNvPr>
          <p:cNvSpPr/>
          <p:nvPr/>
        </p:nvSpPr>
        <p:spPr>
          <a:xfrm>
            <a:off x="887411" y="4701905"/>
            <a:ext cx="4608513" cy="183548"/>
          </a:xfrm>
          <a:prstGeom prst="homePlat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1" name="TextBox 30">
            <a:extLst>
              <a:ext uri="{FF2B5EF4-FFF2-40B4-BE49-F238E27FC236}">
                <a16:creationId xmlns:a16="http://schemas.microsoft.com/office/drawing/2014/main" id="{116E1148-95CA-4C06-834F-70C2054C0210}"/>
              </a:ext>
            </a:extLst>
          </p:cNvPr>
          <p:cNvSpPr txBox="1"/>
          <p:nvPr/>
        </p:nvSpPr>
        <p:spPr>
          <a:xfrm>
            <a:off x="887411" y="4334947"/>
            <a:ext cx="1751014" cy="307777"/>
          </a:xfrm>
          <a:prstGeom prst="rect">
            <a:avLst/>
          </a:prstGeom>
          <a:noFill/>
        </p:spPr>
        <p:txBody>
          <a:bodyPr wrap="square" rtlCol="0">
            <a:spAutoFit/>
          </a:bodyPr>
          <a:lstStyle/>
          <a:p>
            <a:r>
              <a:rPr lang="en-ID" sz="1400" b="1">
                <a:latin typeface="+mj-lt"/>
              </a:rPr>
              <a:t>Leadership</a:t>
            </a:r>
          </a:p>
        </p:txBody>
      </p:sp>
      <p:sp>
        <p:nvSpPr>
          <p:cNvPr id="32" name="Arrow: Pentagon 31">
            <a:extLst>
              <a:ext uri="{FF2B5EF4-FFF2-40B4-BE49-F238E27FC236}">
                <a16:creationId xmlns:a16="http://schemas.microsoft.com/office/drawing/2014/main" id="{60D7FFCE-C460-43D0-A1DE-2B9FA448DB07}"/>
              </a:ext>
            </a:extLst>
          </p:cNvPr>
          <p:cNvSpPr/>
          <p:nvPr/>
        </p:nvSpPr>
        <p:spPr>
          <a:xfrm>
            <a:off x="887411" y="4701905"/>
            <a:ext cx="4408489" cy="183548"/>
          </a:xfrm>
          <a:prstGeom prst="homePlate">
            <a:avLst/>
          </a:prstGeom>
          <a:gradFill>
            <a:gsLst>
              <a:gs pos="0">
                <a:schemeClr val="accent1"/>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3" name="TextBox 32">
            <a:extLst>
              <a:ext uri="{FF2B5EF4-FFF2-40B4-BE49-F238E27FC236}">
                <a16:creationId xmlns:a16="http://schemas.microsoft.com/office/drawing/2014/main" id="{8568EC32-F365-42F3-933B-2DC7FCB08779}"/>
              </a:ext>
            </a:extLst>
          </p:cNvPr>
          <p:cNvSpPr txBox="1"/>
          <p:nvPr/>
        </p:nvSpPr>
        <p:spPr>
          <a:xfrm>
            <a:off x="4480952" y="4374151"/>
            <a:ext cx="756772" cy="276999"/>
          </a:xfrm>
          <a:prstGeom prst="rect">
            <a:avLst/>
          </a:prstGeom>
          <a:noFill/>
        </p:spPr>
        <p:txBody>
          <a:bodyPr wrap="square" rtlCol="0">
            <a:spAutoFit/>
          </a:bodyPr>
          <a:lstStyle/>
          <a:p>
            <a:pPr algn="r"/>
            <a:r>
              <a:rPr lang="en-ID" sz="1200" b="1"/>
              <a:t>95%</a:t>
            </a:r>
          </a:p>
        </p:txBody>
      </p:sp>
      <p:sp>
        <p:nvSpPr>
          <p:cNvPr id="34" name="Arrow: Pentagon 33">
            <a:extLst>
              <a:ext uri="{FF2B5EF4-FFF2-40B4-BE49-F238E27FC236}">
                <a16:creationId xmlns:a16="http://schemas.microsoft.com/office/drawing/2014/main" id="{5110AC6C-E869-49C2-8805-1CB783CA7C81}"/>
              </a:ext>
            </a:extLst>
          </p:cNvPr>
          <p:cNvSpPr/>
          <p:nvPr/>
        </p:nvSpPr>
        <p:spPr>
          <a:xfrm>
            <a:off x="887411" y="5451051"/>
            <a:ext cx="4608513" cy="183548"/>
          </a:xfrm>
          <a:prstGeom prst="homePlat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5" name="TextBox 34">
            <a:extLst>
              <a:ext uri="{FF2B5EF4-FFF2-40B4-BE49-F238E27FC236}">
                <a16:creationId xmlns:a16="http://schemas.microsoft.com/office/drawing/2014/main" id="{1534D022-6D18-47A6-BE6E-77B8B04A9CCA}"/>
              </a:ext>
            </a:extLst>
          </p:cNvPr>
          <p:cNvSpPr txBox="1"/>
          <p:nvPr/>
        </p:nvSpPr>
        <p:spPr>
          <a:xfrm>
            <a:off x="887411" y="5084093"/>
            <a:ext cx="1751014" cy="307777"/>
          </a:xfrm>
          <a:prstGeom prst="rect">
            <a:avLst/>
          </a:prstGeom>
          <a:noFill/>
        </p:spPr>
        <p:txBody>
          <a:bodyPr wrap="square" rtlCol="0">
            <a:spAutoFit/>
          </a:bodyPr>
          <a:lstStyle/>
          <a:p>
            <a:r>
              <a:rPr lang="en-ID" sz="1400" b="1">
                <a:latin typeface="+mj-lt"/>
              </a:rPr>
              <a:t>Mentorship</a:t>
            </a:r>
          </a:p>
        </p:txBody>
      </p:sp>
      <p:sp>
        <p:nvSpPr>
          <p:cNvPr id="36" name="Arrow: Pentagon 35">
            <a:extLst>
              <a:ext uri="{FF2B5EF4-FFF2-40B4-BE49-F238E27FC236}">
                <a16:creationId xmlns:a16="http://schemas.microsoft.com/office/drawing/2014/main" id="{F00F4D55-8E5E-410A-8BD4-8D4E1FAF1286}"/>
              </a:ext>
            </a:extLst>
          </p:cNvPr>
          <p:cNvSpPr/>
          <p:nvPr/>
        </p:nvSpPr>
        <p:spPr>
          <a:xfrm>
            <a:off x="887411" y="5451051"/>
            <a:ext cx="4103689" cy="183548"/>
          </a:xfrm>
          <a:prstGeom prst="homePlate">
            <a:avLst/>
          </a:prstGeom>
          <a:gradFill>
            <a:gsLst>
              <a:gs pos="0">
                <a:schemeClr val="accent1"/>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7" name="TextBox 36">
            <a:extLst>
              <a:ext uri="{FF2B5EF4-FFF2-40B4-BE49-F238E27FC236}">
                <a16:creationId xmlns:a16="http://schemas.microsoft.com/office/drawing/2014/main" id="{1E0D72FF-964E-49A9-A529-41D9C29650A6}"/>
              </a:ext>
            </a:extLst>
          </p:cNvPr>
          <p:cNvSpPr txBox="1"/>
          <p:nvPr/>
        </p:nvSpPr>
        <p:spPr>
          <a:xfrm>
            <a:off x="4233294" y="5123297"/>
            <a:ext cx="756772" cy="276999"/>
          </a:xfrm>
          <a:prstGeom prst="rect">
            <a:avLst/>
          </a:prstGeom>
          <a:noFill/>
        </p:spPr>
        <p:txBody>
          <a:bodyPr wrap="square" rtlCol="0">
            <a:spAutoFit/>
          </a:bodyPr>
          <a:lstStyle/>
          <a:p>
            <a:pPr algn="r"/>
            <a:r>
              <a:rPr lang="en-ID" sz="1200" b="1"/>
              <a:t>85%</a:t>
            </a:r>
          </a:p>
        </p:txBody>
      </p:sp>
      <p:sp>
        <p:nvSpPr>
          <p:cNvPr id="2" name="Picture Placeholder 1">
            <a:extLst>
              <a:ext uri="{FF2B5EF4-FFF2-40B4-BE49-F238E27FC236}">
                <a16:creationId xmlns:a16="http://schemas.microsoft.com/office/drawing/2014/main" id="{F9A894B1-CB76-4F64-9049-A092CE0BDDCD}"/>
              </a:ext>
            </a:extLst>
          </p:cNvPr>
          <p:cNvSpPr>
            <a:spLocks noGrp="1"/>
          </p:cNvSpPr>
          <p:nvPr>
            <p:ph type="pic" sz="quarter" idx="10"/>
          </p:nvPr>
        </p:nvSpPr>
        <p:spPr/>
      </p:sp>
    </p:spTree>
    <p:extLst>
      <p:ext uri="{BB962C8B-B14F-4D97-AF65-F5344CB8AC3E}">
        <p14:creationId xmlns:p14="http://schemas.microsoft.com/office/powerpoint/2010/main" val="147040613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9">
                                            <p:txEl>
                                              <p:pRg st="0" end="0"/>
                                            </p:txEl>
                                          </p:spTgt>
                                        </p:tgtEl>
                                        <p:attrNameLst>
                                          <p:attrName>style.visibility</p:attrName>
                                        </p:attrNameLst>
                                      </p:cBhvr>
                                      <p:to>
                                        <p:strVal val="visible"/>
                                      </p:to>
                                    </p:set>
                                    <p:animEffect transition="in" filter="wipe(left)">
                                      <p:cBhvr>
                                        <p:cTn id="11" dur="500"/>
                                        <p:tgtEl>
                                          <p:spTgt spid="9">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left)">
                                      <p:cBhvr>
                                        <p:cTn id="19" dur="500"/>
                                        <p:tgtEl>
                                          <p:spTgt spid="11"/>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up)">
                                      <p:cBhvr>
                                        <p:cTn id="23" dur="500"/>
                                        <p:tgtEl>
                                          <p:spTgt spid="10"/>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31"/>
                                        </p:tgtEl>
                                        <p:attrNameLst>
                                          <p:attrName>style.visibility</p:attrName>
                                        </p:attrNameLst>
                                      </p:cBhvr>
                                      <p:to>
                                        <p:strVal val="visible"/>
                                      </p:to>
                                    </p:set>
                                    <p:animEffect transition="in" filter="wipe(left)">
                                      <p:cBhvr>
                                        <p:cTn id="27" dur="500"/>
                                        <p:tgtEl>
                                          <p:spTgt spid="31"/>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35"/>
                                        </p:tgtEl>
                                        <p:attrNameLst>
                                          <p:attrName>style.visibility</p:attrName>
                                        </p:attrNameLst>
                                      </p:cBhvr>
                                      <p:to>
                                        <p:strVal val="visible"/>
                                      </p:to>
                                    </p:set>
                                    <p:animEffect transition="in" filter="wipe(left)">
                                      <p:cBhvr>
                                        <p:cTn id="30" dur="500"/>
                                        <p:tgtEl>
                                          <p:spTgt spid="35"/>
                                        </p:tgtEl>
                                      </p:cBhvr>
                                    </p:animEffect>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wipe(left)">
                                      <p:cBhvr>
                                        <p:cTn id="34" dur="500"/>
                                        <p:tgtEl>
                                          <p:spTgt spid="29"/>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34"/>
                                        </p:tgtEl>
                                        <p:attrNameLst>
                                          <p:attrName>style.visibility</p:attrName>
                                        </p:attrNameLst>
                                      </p:cBhvr>
                                      <p:to>
                                        <p:strVal val="visible"/>
                                      </p:to>
                                    </p:set>
                                    <p:animEffect transition="in" filter="wipe(left)">
                                      <p:cBhvr>
                                        <p:cTn id="37" dur="500"/>
                                        <p:tgtEl>
                                          <p:spTgt spid="34"/>
                                        </p:tgtEl>
                                      </p:cBhvr>
                                    </p:animEffect>
                                  </p:childTnLst>
                                </p:cTn>
                              </p:par>
                            </p:childTnLst>
                          </p:cTn>
                        </p:par>
                        <p:par>
                          <p:cTn id="38" fill="hold">
                            <p:stCondLst>
                              <p:cond delay="3500"/>
                            </p:stCondLst>
                            <p:childTnLst>
                              <p:par>
                                <p:cTn id="39" presetID="22" presetClass="entr" presetSubtype="4" fill="hold" grpId="0" nodeType="afterEffect">
                                  <p:stCondLst>
                                    <p:cond delay="0"/>
                                  </p:stCondLst>
                                  <p:childTnLst>
                                    <p:set>
                                      <p:cBhvr>
                                        <p:cTn id="40" dur="1" fill="hold">
                                          <p:stCondLst>
                                            <p:cond delay="0"/>
                                          </p:stCondLst>
                                        </p:cTn>
                                        <p:tgtEl>
                                          <p:spTgt spid="32"/>
                                        </p:tgtEl>
                                        <p:attrNameLst>
                                          <p:attrName>style.visibility</p:attrName>
                                        </p:attrNameLst>
                                      </p:cBhvr>
                                      <p:to>
                                        <p:strVal val="visible"/>
                                      </p:to>
                                    </p:set>
                                    <p:animEffect transition="in" filter="wipe(down)">
                                      <p:cBhvr>
                                        <p:cTn id="41" dur="500"/>
                                        <p:tgtEl>
                                          <p:spTgt spid="32"/>
                                        </p:tgtEl>
                                      </p:cBhvr>
                                    </p:animEffect>
                                  </p:childTnLst>
                                </p:cTn>
                              </p:par>
                              <p:par>
                                <p:cTn id="42" presetID="22" presetClass="entr" presetSubtype="4" fill="hold" grpId="0" nodeType="withEffect">
                                  <p:stCondLst>
                                    <p:cond delay="0"/>
                                  </p:stCondLst>
                                  <p:childTnLst>
                                    <p:set>
                                      <p:cBhvr>
                                        <p:cTn id="43" dur="1" fill="hold">
                                          <p:stCondLst>
                                            <p:cond delay="0"/>
                                          </p:stCondLst>
                                        </p:cTn>
                                        <p:tgtEl>
                                          <p:spTgt spid="36"/>
                                        </p:tgtEl>
                                        <p:attrNameLst>
                                          <p:attrName>style.visibility</p:attrName>
                                        </p:attrNameLst>
                                      </p:cBhvr>
                                      <p:to>
                                        <p:strVal val="visible"/>
                                      </p:to>
                                    </p:set>
                                    <p:animEffect transition="in" filter="wipe(down)">
                                      <p:cBhvr>
                                        <p:cTn id="44" dur="500"/>
                                        <p:tgtEl>
                                          <p:spTgt spid="36"/>
                                        </p:tgtEl>
                                      </p:cBhvr>
                                    </p:animEffect>
                                  </p:childTnLst>
                                </p:cTn>
                              </p:par>
                            </p:childTnLst>
                          </p:cTn>
                        </p:par>
                        <p:par>
                          <p:cTn id="45" fill="hold">
                            <p:stCondLst>
                              <p:cond delay="4000"/>
                            </p:stCondLst>
                            <p:childTnLst>
                              <p:par>
                                <p:cTn id="46" presetID="22" presetClass="entr" presetSubtype="2" fill="hold" grpId="0" nodeType="afterEffect">
                                  <p:stCondLst>
                                    <p:cond delay="0"/>
                                  </p:stCondLst>
                                  <p:childTnLst>
                                    <p:set>
                                      <p:cBhvr>
                                        <p:cTn id="47" dur="1" fill="hold">
                                          <p:stCondLst>
                                            <p:cond delay="0"/>
                                          </p:stCondLst>
                                        </p:cTn>
                                        <p:tgtEl>
                                          <p:spTgt spid="33"/>
                                        </p:tgtEl>
                                        <p:attrNameLst>
                                          <p:attrName>style.visibility</p:attrName>
                                        </p:attrNameLst>
                                      </p:cBhvr>
                                      <p:to>
                                        <p:strVal val="visible"/>
                                      </p:to>
                                    </p:set>
                                    <p:animEffect transition="in" filter="wipe(right)">
                                      <p:cBhvr>
                                        <p:cTn id="48" dur="500"/>
                                        <p:tgtEl>
                                          <p:spTgt spid="33"/>
                                        </p:tgtEl>
                                      </p:cBhvr>
                                    </p:animEffect>
                                  </p:childTnLst>
                                </p:cTn>
                              </p:par>
                              <p:par>
                                <p:cTn id="49" presetID="22" presetClass="entr" presetSubtype="2" fill="hold" grpId="0" nodeType="withEffect">
                                  <p:stCondLst>
                                    <p:cond delay="0"/>
                                  </p:stCondLst>
                                  <p:childTnLst>
                                    <p:set>
                                      <p:cBhvr>
                                        <p:cTn id="50" dur="1" fill="hold">
                                          <p:stCondLst>
                                            <p:cond delay="0"/>
                                          </p:stCondLst>
                                        </p:cTn>
                                        <p:tgtEl>
                                          <p:spTgt spid="37"/>
                                        </p:tgtEl>
                                        <p:attrNameLst>
                                          <p:attrName>style.visibility</p:attrName>
                                        </p:attrNameLst>
                                      </p:cBhvr>
                                      <p:to>
                                        <p:strVal val="visible"/>
                                      </p:to>
                                    </p:set>
                                    <p:animEffect transition="in" filter="wipe(right)">
                                      <p:cBhvr>
                                        <p:cTn id="51"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build="p"/>
      <p:bldP spid="4" grpId="0" animBg="1"/>
      <p:bldP spid="10" grpId="0"/>
      <p:bldP spid="11" grpId="0"/>
      <p:bldP spid="29" grpId="0" animBg="1"/>
      <p:bldP spid="31" grpId="0"/>
      <p:bldP spid="32" grpId="0" animBg="1"/>
      <p:bldP spid="33" grpId="0"/>
      <p:bldP spid="34" grpId="0" animBg="1"/>
      <p:bldP spid="35" grpId="0"/>
      <p:bldP spid="36" grpId="0" animBg="1"/>
      <p:bldP spid="3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019EDDC1-D5FB-4089-8C47-297D9F6BDFE0}"/>
              </a:ext>
            </a:extLst>
          </p:cNvPr>
          <p:cNvSpPr>
            <a:spLocks noGrp="1"/>
          </p:cNvSpPr>
          <p:nvPr>
            <p:ph type="pic" sz="quarter" idx="10"/>
          </p:nvPr>
        </p:nvSpPr>
        <p:spPr/>
      </p:sp>
      <p:sp>
        <p:nvSpPr>
          <p:cNvPr id="4" name="Picture Placeholder 3">
            <a:extLst>
              <a:ext uri="{FF2B5EF4-FFF2-40B4-BE49-F238E27FC236}">
                <a16:creationId xmlns:a16="http://schemas.microsoft.com/office/drawing/2014/main" id="{A25FDAF3-513D-480F-B6C0-7BB14A14BED6}"/>
              </a:ext>
            </a:extLst>
          </p:cNvPr>
          <p:cNvSpPr>
            <a:spLocks noGrp="1"/>
          </p:cNvSpPr>
          <p:nvPr>
            <p:ph type="pic" sz="quarter" idx="13"/>
          </p:nvPr>
        </p:nvSpPr>
        <p:spPr/>
      </p:sp>
      <p:sp>
        <p:nvSpPr>
          <p:cNvPr id="31" name="Flowchart: Manual Input 30">
            <a:extLst>
              <a:ext uri="{FF2B5EF4-FFF2-40B4-BE49-F238E27FC236}">
                <a16:creationId xmlns:a16="http://schemas.microsoft.com/office/drawing/2014/main" id="{99D5EA84-C53F-4F25-85A6-B3C8F1FE8BF1}"/>
              </a:ext>
            </a:extLst>
          </p:cNvPr>
          <p:cNvSpPr/>
          <p:nvPr/>
        </p:nvSpPr>
        <p:spPr>
          <a:xfrm rot="16200000" flipV="1">
            <a:off x="1333500" y="-1333500"/>
            <a:ext cx="3429000" cy="6096000"/>
          </a:xfrm>
          <a:prstGeom prst="flowChartManualInput">
            <a:avLst/>
          </a:pr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0" name="Flowchart: Manual Input 29">
            <a:extLst>
              <a:ext uri="{FF2B5EF4-FFF2-40B4-BE49-F238E27FC236}">
                <a16:creationId xmlns:a16="http://schemas.microsoft.com/office/drawing/2014/main" id="{649C5DBF-D2E8-4887-A2F3-573A52139FB8}"/>
              </a:ext>
            </a:extLst>
          </p:cNvPr>
          <p:cNvSpPr/>
          <p:nvPr/>
        </p:nvSpPr>
        <p:spPr>
          <a:xfrm rot="5400000">
            <a:off x="1333500" y="2095500"/>
            <a:ext cx="3429000" cy="6096000"/>
          </a:xfrm>
          <a:prstGeom prst="flowChartManualInput">
            <a:avLst/>
          </a:pr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Title 5">
            <a:extLst>
              <a:ext uri="{FF2B5EF4-FFF2-40B4-BE49-F238E27FC236}">
                <a16:creationId xmlns:a16="http://schemas.microsoft.com/office/drawing/2014/main" id="{71283CD0-53E1-4BE2-93E1-86AB1BC12632}"/>
              </a:ext>
            </a:extLst>
          </p:cNvPr>
          <p:cNvSpPr>
            <a:spLocks noGrp="1"/>
          </p:cNvSpPr>
          <p:nvPr>
            <p:ph type="ctrTitle"/>
          </p:nvPr>
        </p:nvSpPr>
        <p:spPr/>
        <p:txBody>
          <a:bodyPr/>
          <a:lstStyle/>
          <a:p>
            <a:r>
              <a:rPr lang="en-ID"/>
              <a:t>Meet Our Team</a:t>
            </a:r>
          </a:p>
        </p:txBody>
      </p:sp>
      <p:sp>
        <p:nvSpPr>
          <p:cNvPr id="7" name="Subtitle 6">
            <a:extLst>
              <a:ext uri="{FF2B5EF4-FFF2-40B4-BE49-F238E27FC236}">
                <a16:creationId xmlns:a16="http://schemas.microsoft.com/office/drawing/2014/main" id="{3C95B9C6-E09A-4B33-B7B3-B4939EE375AD}"/>
              </a:ext>
            </a:extLst>
          </p:cNvPr>
          <p:cNvSpPr>
            <a:spLocks noGrp="1"/>
          </p:cNvSpPr>
          <p:nvPr>
            <p:ph type="subTitle" idx="1"/>
          </p:nvPr>
        </p:nvSpPr>
        <p:spPr/>
        <p:txBody>
          <a:bodyPr/>
          <a:lstStyle/>
          <a:p>
            <a:r>
              <a:rPr lang="en-ID"/>
              <a:t>Insert subtitle right here</a:t>
            </a:r>
          </a:p>
        </p:txBody>
      </p:sp>
      <p:sp>
        <p:nvSpPr>
          <p:cNvPr id="40" name="Flowchart: Manual Input 39">
            <a:extLst>
              <a:ext uri="{FF2B5EF4-FFF2-40B4-BE49-F238E27FC236}">
                <a16:creationId xmlns:a16="http://schemas.microsoft.com/office/drawing/2014/main" id="{A1958F33-ADC9-4FC2-9EDD-DC758E84F794}"/>
              </a:ext>
            </a:extLst>
          </p:cNvPr>
          <p:cNvSpPr/>
          <p:nvPr/>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 name="Slide Number Placeholder 1">
            <a:extLst>
              <a:ext uri="{FF2B5EF4-FFF2-40B4-BE49-F238E27FC236}">
                <a16:creationId xmlns:a16="http://schemas.microsoft.com/office/drawing/2014/main" id="{4143009C-3D5D-41F4-81ED-E2FE60089B74}"/>
              </a:ext>
            </a:extLst>
          </p:cNvPr>
          <p:cNvSpPr>
            <a:spLocks noGrp="1"/>
          </p:cNvSpPr>
          <p:nvPr>
            <p:ph type="sldNum" sz="quarter" idx="12"/>
          </p:nvPr>
        </p:nvSpPr>
        <p:spPr/>
        <p:txBody>
          <a:bodyPr/>
          <a:lstStyle/>
          <a:p>
            <a:fld id="{E3813BF9-5145-4417-B95D-FA8627973885}" type="slidenum">
              <a:rPr lang="en-US" smtClean="0"/>
              <a:pPr/>
              <a:t>13</a:t>
            </a:fld>
            <a:endParaRPr lang="en-US"/>
          </a:p>
        </p:txBody>
      </p:sp>
      <p:sp>
        <p:nvSpPr>
          <p:cNvPr id="41" name="Rectangle 40">
            <a:extLst>
              <a:ext uri="{FF2B5EF4-FFF2-40B4-BE49-F238E27FC236}">
                <a16:creationId xmlns:a16="http://schemas.microsoft.com/office/drawing/2014/main" id="{F6D97611-5105-45D7-BAD9-341757FBA224}"/>
              </a:ext>
            </a:extLst>
          </p:cNvPr>
          <p:cNvSpPr/>
          <p:nvPr/>
        </p:nvSpPr>
        <p:spPr>
          <a:xfrm>
            <a:off x="6698111" y="2637936"/>
            <a:ext cx="4782689" cy="1350947"/>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a:t>
            </a:r>
            <a:endParaRPr lang="en-ID" sz="1400"/>
          </a:p>
        </p:txBody>
      </p:sp>
      <p:sp>
        <p:nvSpPr>
          <p:cNvPr id="42" name="TextBox 41">
            <a:extLst>
              <a:ext uri="{FF2B5EF4-FFF2-40B4-BE49-F238E27FC236}">
                <a16:creationId xmlns:a16="http://schemas.microsoft.com/office/drawing/2014/main" id="{E2D3AFF2-0A19-4972-808B-0839D8A06AD3}"/>
              </a:ext>
            </a:extLst>
          </p:cNvPr>
          <p:cNvSpPr txBox="1"/>
          <p:nvPr/>
        </p:nvSpPr>
        <p:spPr>
          <a:xfrm>
            <a:off x="6698112" y="2268604"/>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Text Description</a:t>
            </a:r>
          </a:p>
        </p:txBody>
      </p:sp>
      <p:grpSp>
        <p:nvGrpSpPr>
          <p:cNvPr id="47" name="Group 46">
            <a:extLst>
              <a:ext uri="{FF2B5EF4-FFF2-40B4-BE49-F238E27FC236}">
                <a16:creationId xmlns:a16="http://schemas.microsoft.com/office/drawing/2014/main" id="{490B1D12-91EC-46BC-9EEE-D03EEDB3549D}"/>
              </a:ext>
            </a:extLst>
          </p:cNvPr>
          <p:cNvGrpSpPr/>
          <p:nvPr/>
        </p:nvGrpSpPr>
        <p:grpSpPr>
          <a:xfrm>
            <a:off x="9321894" y="4231215"/>
            <a:ext cx="497148" cy="566493"/>
            <a:chOff x="4616451" y="1741488"/>
            <a:chExt cx="2959100" cy="3371850"/>
          </a:xfrm>
          <a:gradFill>
            <a:gsLst>
              <a:gs pos="0">
                <a:schemeClr val="accent1"/>
              </a:gs>
              <a:gs pos="100000">
                <a:schemeClr val="accent2"/>
              </a:gs>
            </a:gsLst>
            <a:lin ang="5400000" scaled="1"/>
          </a:gradFill>
        </p:grpSpPr>
        <p:sp>
          <p:nvSpPr>
            <p:cNvPr id="48" name="Freeform 5">
              <a:extLst>
                <a:ext uri="{FF2B5EF4-FFF2-40B4-BE49-F238E27FC236}">
                  <a16:creationId xmlns:a16="http://schemas.microsoft.com/office/drawing/2014/main" id="{F227B2BF-6899-47C4-922B-774F67EF44E4}"/>
                </a:ext>
              </a:extLst>
            </p:cNvPr>
            <p:cNvSpPr>
              <a:spLocks noEditPoints="1"/>
            </p:cNvSpPr>
            <p:nvPr/>
          </p:nvSpPr>
          <p:spPr bwMode="auto">
            <a:xfrm>
              <a:off x="4616451" y="1741488"/>
              <a:ext cx="2959100" cy="3371850"/>
            </a:xfrm>
            <a:custGeom>
              <a:avLst/>
              <a:gdLst>
                <a:gd name="T0" fmla="*/ 578 w 786"/>
                <a:gd name="T1" fmla="*/ 28 h 896"/>
                <a:gd name="T2" fmla="*/ 205 w 786"/>
                <a:gd name="T3" fmla="*/ 59 h 896"/>
                <a:gd name="T4" fmla="*/ 67 w 786"/>
                <a:gd name="T5" fmla="*/ 236 h 896"/>
                <a:gd name="T6" fmla="*/ 68 w 786"/>
                <a:gd name="T7" fmla="*/ 346 h 896"/>
                <a:gd name="T8" fmla="*/ 70 w 786"/>
                <a:gd name="T9" fmla="*/ 356 h 896"/>
                <a:gd name="T10" fmla="*/ 39 w 786"/>
                <a:gd name="T11" fmla="*/ 406 h 896"/>
                <a:gd name="T12" fmla="*/ 14 w 786"/>
                <a:gd name="T13" fmla="*/ 441 h 896"/>
                <a:gd name="T14" fmla="*/ 14 w 786"/>
                <a:gd name="T15" fmla="*/ 442 h 896"/>
                <a:gd name="T16" fmla="*/ 36 w 786"/>
                <a:gd name="T17" fmla="*/ 540 h 896"/>
                <a:gd name="T18" fmla="*/ 50 w 786"/>
                <a:gd name="T19" fmla="*/ 587 h 896"/>
                <a:gd name="T20" fmla="*/ 75 w 786"/>
                <a:gd name="T21" fmla="*/ 649 h 896"/>
                <a:gd name="T22" fmla="*/ 74 w 786"/>
                <a:gd name="T23" fmla="*/ 694 h 896"/>
                <a:gd name="T24" fmla="*/ 169 w 786"/>
                <a:gd name="T25" fmla="*/ 773 h 896"/>
                <a:gd name="T26" fmla="*/ 244 w 786"/>
                <a:gd name="T27" fmla="*/ 830 h 896"/>
                <a:gd name="T28" fmla="*/ 618 w 786"/>
                <a:gd name="T29" fmla="*/ 896 h 896"/>
                <a:gd name="T30" fmla="*/ 686 w 786"/>
                <a:gd name="T31" fmla="*/ 814 h 896"/>
                <a:gd name="T32" fmla="*/ 664 w 786"/>
                <a:gd name="T33" fmla="*/ 637 h 896"/>
                <a:gd name="T34" fmla="*/ 777 w 786"/>
                <a:gd name="T35" fmla="*/ 417 h 896"/>
                <a:gd name="T36" fmla="*/ 706 w 786"/>
                <a:gd name="T37" fmla="*/ 118 h 896"/>
                <a:gd name="T38" fmla="*/ 627 w 786"/>
                <a:gd name="T39" fmla="*/ 606 h 896"/>
                <a:gd name="T40" fmla="*/ 639 w 786"/>
                <a:gd name="T41" fmla="*/ 823 h 896"/>
                <a:gd name="T42" fmla="*/ 618 w 786"/>
                <a:gd name="T43" fmla="*/ 847 h 896"/>
                <a:gd name="T44" fmla="*/ 292 w 786"/>
                <a:gd name="T45" fmla="*/ 827 h 896"/>
                <a:gd name="T46" fmla="*/ 260 w 786"/>
                <a:gd name="T47" fmla="*/ 706 h 896"/>
                <a:gd name="T48" fmla="*/ 169 w 786"/>
                <a:gd name="T49" fmla="*/ 725 h 896"/>
                <a:gd name="T50" fmla="*/ 101 w 786"/>
                <a:gd name="T51" fmla="*/ 604 h 896"/>
                <a:gd name="T52" fmla="*/ 110 w 786"/>
                <a:gd name="T53" fmla="*/ 568 h 896"/>
                <a:gd name="T54" fmla="*/ 86 w 786"/>
                <a:gd name="T55" fmla="*/ 555 h 896"/>
                <a:gd name="T56" fmla="*/ 94 w 786"/>
                <a:gd name="T57" fmla="*/ 519 h 896"/>
                <a:gd name="T58" fmla="*/ 65 w 786"/>
                <a:gd name="T59" fmla="*/ 501 h 896"/>
                <a:gd name="T60" fmla="*/ 55 w 786"/>
                <a:gd name="T61" fmla="*/ 467 h 896"/>
                <a:gd name="T62" fmla="*/ 112 w 786"/>
                <a:gd name="T63" fmla="*/ 381 h 896"/>
                <a:gd name="T64" fmla="*/ 115 w 786"/>
                <a:gd name="T65" fmla="*/ 335 h 896"/>
                <a:gd name="T66" fmla="*/ 114 w 786"/>
                <a:gd name="T67" fmla="*/ 248 h 896"/>
                <a:gd name="T68" fmla="*/ 729 w 786"/>
                <a:gd name="T69" fmla="*/ 410 h 8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86" h="896">
                  <a:moveTo>
                    <a:pt x="706" y="118"/>
                  </a:moveTo>
                  <a:cubicBezTo>
                    <a:pt x="672" y="79"/>
                    <a:pt x="629" y="49"/>
                    <a:pt x="578" y="28"/>
                  </a:cubicBezTo>
                  <a:cubicBezTo>
                    <a:pt x="531" y="10"/>
                    <a:pt x="478" y="0"/>
                    <a:pt x="425" y="0"/>
                  </a:cubicBezTo>
                  <a:cubicBezTo>
                    <a:pt x="346" y="0"/>
                    <a:pt x="268" y="21"/>
                    <a:pt x="205" y="59"/>
                  </a:cubicBezTo>
                  <a:cubicBezTo>
                    <a:pt x="171" y="79"/>
                    <a:pt x="142" y="104"/>
                    <a:pt x="119" y="133"/>
                  </a:cubicBezTo>
                  <a:cubicBezTo>
                    <a:pt x="94" y="164"/>
                    <a:pt x="77" y="198"/>
                    <a:pt x="67" y="236"/>
                  </a:cubicBezTo>
                  <a:cubicBezTo>
                    <a:pt x="59" y="268"/>
                    <a:pt x="58" y="305"/>
                    <a:pt x="65" y="335"/>
                  </a:cubicBezTo>
                  <a:cubicBezTo>
                    <a:pt x="68" y="346"/>
                    <a:pt x="68" y="346"/>
                    <a:pt x="68" y="346"/>
                  </a:cubicBezTo>
                  <a:cubicBezTo>
                    <a:pt x="68" y="349"/>
                    <a:pt x="69" y="352"/>
                    <a:pt x="70" y="354"/>
                  </a:cubicBezTo>
                  <a:cubicBezTo>
                    <a:pt x="70" y="355"/>
                    <a:pt x="70" y="356"/>
                    <a:pt x="70" y="356"/>
                  </a:cubicBezTo>
                  <a:cubicBezTo>
                    <a:pt x="68" y="360"/>
                    <a:pt x="68" y="360"/>
                    <a:pt x="68" y="360"/>
                  </a:cubicBezTo>
                  <a:cubicBezTo>
                    <a:pt x="61" y="375"/>
                    <a:pt x="50" y="390"/>
                    <a:pt x="39" y="406"/>
                  </a:cubicBezTo>
                  <a:cubicBezTo>
                    <a:pt x="31" y="417"/>
                    <a:pt x="22" y="428"/>
                    <a:pt x="14" y="441"/>
                  </a:cubicBezTo>
                  <a:cubicBezTo>
                    <a:pt x="14" y="441"/>
                    <a:pt x="14" y="441"/>
                    <a:pt x="14" y="441"/>
                  </a:cubicBezTo>
                  <a:cubicBezTo>
                    <a:pt x="14" y="441"/>
                    <a:pt x="14" y="441"/>
                    <a:pt x="14" y="441"/>
                  </a:cubicBezTo>
                  <a:cubicBezTo>
                    <a:pt x="14" y="442"/>
                    <a:pt x="14" y="442"/>
                    <a:pt x="14" y="442"/>
                  </a:cubicBezTo>
                  <a:cubicBezTo>
                    <a:pt x="3" y="459"/>
                    <a:pt x="0" y="481"/>
                    <a:pt x="6" y="501"/>
                  </a:cubicBezTo>
                  <a:cubicBezTo>
                    <a:pt x="11" y="517"/>
                    <a:pt x="22" y="531"/>
                    <a:pt x="36" y="540"/>
                  </a:cubicBezTo>
                  <a:cubicBezTo>
                    <a:pt x="35" y="553"/>
                    <a:pt x="37" y="565"/>
                    <a:pt x="43" y="576"/>
                  </a:cubicBezTo>
                  <a:cubicBezTo>
                    <a:pt x="45" y="580"/>
                    <a:pt x="47" y="584"/>
                    <a:pt x="50" y="587"/>
                  </a:cubicBezTo>
                  <a:cubicBezTo>
                    <a:pt x="48" y="603"/>
                    <a:pt x="52" y="619"/>
                    <a:pt x="62" y="632"/>
                  </a:cubicBezTo>
                  <a:cubicBezTo>
                    <a:pt x="75" y="649"/>
                    <a:pt x="75" y="649"/>
                    <a:pt x="75" y="649"/>
                  </a:cubicBezTo>
                  <a:cubicBezTo>
                    <a:pt x="75" y="652"/>
                    <a:pt x="75" y="654"/>
                    <a:pt x="74" y="657"/>
                  </a:cubicBezTo>
                  <a:cubicBezTo>
                    <a:pt x="74" y="667"/>
                    <a:pt x="73" y="680"/>
                    <a:pt x="74" y="694"/>
                  </a:cubicBezTo>
                  <a:cubicBezTo>
                    <a:pt x="77" y="715"/>
                    <a:pt x="85" y="732"/>
                    <a:pt x="97" y="746"/>
                  </a:cubicBezTo>
                  <a:cubicBezTo>
                    <a:pt x="114" y="764"/>
                    <a:pt x="139" y="773"/>
                    <a:pt x="169" y="773"/>
                  </a:cubicBezTo>
                  <a:cubicBezTo>
                    <a:pt x="189" y="773"/>
                    <a:pt x="212" y="769"/>
                    <a:pt x="240" y="761"/>
                  </a:cubicBezTo>
                  <a:cubicBezTo>
                    <a:pt x="241" y="779"/>
                    <a:pt x="243" y="801"/>
                    <a:pt x="244" y="830"/>
                  </a:cubicBezTo>
                  <a:cubicBezTo>
                    <a:pt x="246" y="867"/>
                    <a:pt x="276" y="896"/>
                    <a:pt x="313" y="896"/>
                  </a:cubicBezTo>
                  <a:cubicBezTo>
                    <a:pt x="618" y="896"/>
                    <a:pt x="618" y="896"/>
                    <a:pt x="618" y="896"/>
                  </a:cubicBezTo>
                  <a:cubicBezTo>
                    <a:pt x="638" y="896"/>
                    <a:pt x="658" y="887"/>
                    <a:pt x="671" y="871"/>
                  </a:cubicBezTo>
                  <a:cubicBezTo>
                    <a:pt x="684" y="855"/>
                    <a:pt x="690" y="834"/>
                    <a:pt x="686" y="814"/>
                  </a:cubicBezTo>
                  <a:cubicBezTo>
                    <a:pt x="658" y="658"/>
                    <a:pt x="658" y="658"/>
                    <a:pt x="658" y="658"/>
                  </a:cubicBezTo>
                  <a:cubicBezTo>
                    <a:pt x="657" y="650"/>
                    <a:pt x="659" y="643"/>
                    <a:pt x="664" y="637"/>
                  </a:cubicBezTo>
                  <a:cubicBezTo>
                    <a:pt x="686" y="610"/>
                    <a:pt x="712" y="578"/>
                    <a:pt x="733" y="541"/>
                  </a:cubicBezTo>
                  <a:cubicBezTo>
                    <a:pt x="756" y="501"/>
                    <a:pt x="770" y="460"/>
                    <a:pt x="777" y="417"/>
                  </a:cubicBezTo>
                  <a:cubicBezTo>
                    <a:pt x="786" y="355"/>
                    <a:pt x="784" y="298"/>
                    <a:pt x="772" y="247"/>
                  </a:cubicBezTo>
                  <a:cubicBezTo>
                    <a:pt x="759" y="198"/>
                    <a:pt x="737" y="154"/>
                    <a:pt x="706" y="118"/>
                  </a:cubicBezTo>
                  <a:close/>
                  <a:moveTo>
                    <a:pt x="729" y="410"/>
                  </a:moveTo>
                  <a:cubicBezTo>
                    <a:pt x="717" y="491"/>
                    <a:pt x="674" y="550"/>
                    <a:pt x="627" y="606"/>
                  </a:cubicBezTo>
                  <a:cubicBezTo>
                    <a:pt x="613" y="622"/>
                    <a:pt x="607" y="645"/>
                    <a:pt x="611" y="666"/>
                  </a:cubicBezTo>
                  <a:cubicBezTo>
                    <a:pt x="639" y="823"/>
                    <a:pt x="639" y="823"/>
                    <a:pt x="639" y="823"/>
                  </a:cubicBezTo>
                  <a:cubicBezTo>
                    <a:pt x="640" y="829"/>
                    <a:pt x="638" y="835"/>
                    <a:pt x="634" y="840"/>
                  </a:cubicBezTo>
                  <a:cubicBezTo>
                    <a:pt x="630" y="845"/>
                    <a:pt x="624" y="847"/>
                    <a:pt x="618" y="847"/>
                  </a:cubicBezTo>
                  <a:cubicBezTo>
                    <a:pt x="313" y="847"/>
                    <a:pt x="313" y="847"/>
                    <a:pt x="313" y="847"/>
                  </a:cubicBezTo>
                  <a:cubicBezTo>
                    <a:pt x="302" y="847"/>
                    <a:pt x="293" y="839"/>
                    <a:pt x="292" y="827"/>
                  </a:cubicBezTo>
                  <a:cubicBezTo>
                    <a:pt x="290" y="774"/>
                    <a:pt x="286" y="742"/>
                    <a:pt x="284" y="724"/>
                  </a:cubicBezTo>
                  <a:cubicBezTo>
                    <a:pt x="284" y="715"/>
                    <a:pt x="272" y="706"/>
                    <a:pt x="260" y="706"/>
                  </a:cubicBezTo>
                  <a:cubicBezTo>
                    <a:pt x="258" y="706"/>
                    <a:pt x="256" y="706"/>
                    <a:pt x="254" y="707"/>
                  </a:cubicBezTo>
                  <a:cubicBezTo>
                    <a:pt x="216" y="720"/>
                    <a:pt x="189" y="725"/>
                    <a:pt x="169" y="725"/>
                  </a:cubicBezTo>
                  <a:cubicBezTo>
                    <a:pt x="95" y="725"/>
                    <a:pt x="134" y="648"/>
                    <a:pt x="120" y="629"/>
                  </a:cubicBezTo>
                  <a:cubicBezTo>
                    <a:pt x="101" y="604"/>
                    <a:pt x="101" y="604"/>
                    <a:pt x="101" y="604"/>
                  </a:cubicBezTo>
                  <a:cubicBezTo>
                    <a:pt x="96" y="597"/>
                    <a:pt x="96" y="589"/>
                    <a:pt x="100" y="583"/>
                  </a:cubicBezTo>
                  <a:cubicBezTo>
                    <a:pt x="110" y="568"/>
                    <a:pt x="110" y="568"/>
                    <a:pt x="110" y="568"/>
                  </a:cubicBezTo>
                  <a:cubicBezTo>
                    <a:pt x="98" y="565"/>
                    <a:pt x="98" y="565"/>
                    <a:pt x="98" y="565"/>
                  </a:cubicBezTo>
                  <a:cubicBezTo>
                    <a:pt x="93" y="563"/>
                    <a:pt x="89" y="560"/>
                    <a:pt x="86" y="555"/>
                  </a:cubicBezTo>
                  <a:cubicBezTo>
                    <a:pt x="84" y="550"/>
                    <a:pt x="84" y="545"/>
                    <a:pt x="86" y="540"/>
                  </a:cubicBezTo>
                  <a:cubicBezTo>
                    <a:pt x="94" y="519"/>
                    <a:pt x="94" y="519"/>
                    <a:pt x="94" y="519"/>
                  </a:cubicBezTo>
                  <a:cubicBezTo>
                    <a:pt x="95" y="517"/>
                    <a:pt x="94" y="514"/>
                    <a:pt x="92" y="513"/>
                  </a:cubicBezTo>
                  <a:cubicBezTo>
                    <a:pt x="65" y="501"/>
                    <a:pt x="65" y="501"/>
                    <a:pt x="65" y="501"/>
                  </a:cubicBezTo>
                  <a:cubicBezTo>
                    <a:pt x="59" y="499"/>
                    <a:pt x="54" y="493"/>
                    <a:pt x="52" y="487"/>
                  </a:cubicBezTo>
                  <a:cubicBezTo>
                    <a:pt x="50" y="480"/>
                    <a:pt x="51" y="473"/>
                    <a:pt x="55" y="467"/>
                  </a:cubicBezTo>
                  <a:cubicBezTo>
                    <a:pt x="55" y="466"/>
                    <a:pt x="55" y="466"/>
                    <a:pt x="55" y="466"/>
                  </a:cubicBezTo>
                  <a:cubicBezTo>
                    <a:pt x="73" y="438"/>
                    <a:pt x="97" y="412"/>
                    <a:pt x="112" y="381"/>
                  </a:cubicBezTo>
                  <a:cubicBezTo>
                    <a:pt x="118" y="368"/>
                    <a:pt x="118" y="368"/>
                    <a:pt x="118" y="368"/>
                  </a:cubicBezTo>
                  <a:cubicBezTo>
                    <a:pt x="122" y="359"/>
                    <a:pt x="117" y="345"/>
                    <a:pt x="115" y="335"/>
                  </a:cubicBezTo>
                  <a:cubicBezTo>
                    <a:pt x="112" y="325"/>
                    <a:pt x="112" y="325"/>
                    <a:pt x="112" y="325"/>
                  </a:cubicBezTo>
                  <a:cubicBezTo>
                    <a:pt x="107" y="301"/>
                    <a:pt x="108" y="271"/>
                    <a:pt x="114" y="248"/>
                  </a:cubicBezTo>
                  <a:cubicBezTo>
                    <a:pt x="146" y="120"/>
                    <a:pt x="286" y="48"/>
                    <a:pt x="425" y="48"/>
                  </a:cubicBezTo>
                  <a:cubicBezTo>
                    <a:pt x="597" y="48"/>
                    <a:pt x="767" y="158"/>
                    <a:pt x="729" y="4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Freeform 6">
              <a:extLst>
                <a:ext uri="{FF2B5EF4-FFF2-40B4-BE49-F238E27FC236}">
                  <a16:creationId xmlns:a16="http://schemas.microsoft.com/office/drawing/2014/main" id="{90B0D553-0C00-477D-8194-AC72836C6576}"/>
                </a:ext>
              </a:extLst>
            </p:cNvPr>
            <p:cNvSpPr>
              <a:spLocks/>
            </p:cNvSpPr>
            <p:nvPr/>
          </p:nvSpPr>
          <p:spPr bwMode="auto">
            <a:xfrm>
              <a:off x="5184776" y="2062163"/>
              <a:ext cx="2085975" cy="1700213"/>
            </a:xfrm>
            <a:custGeom>
              <a:avLst/>
              <a:gdLst>
                <a:gd name="T0" fmla="*/ 367 w 554"/>
                <a:gd name="T1" fmla="*/ 21 h 452"/>
                <a:gd name="T2" fmla="*/ 325 w 554"/>
                <a:gd name="T3" fmla="*/ 5 h 452"/>
                <a:gd name="T4" fmla="*/ 298 w 554"/>
                <a:gd name="T5" fmla="*/ 11 h 452"/>
                <a:gd name="T6" fmla="*/ 267 w 554"/>
                <a:gd name="T7" fmla="*/ 0 h 452"/>
                <a:gd name="T8" fmla="*/ 243 w 554"/>
                <a:gd name="T9" fmla="*/ 7 h 452"/>
                <a:gd name="T10" fmla="*/ 223 w 554"/>
                <a:gd name="T11" fmla="*/ 5 h 452"/>
                <a:gd name="T12" fmla="*/ 168 w 554"/>
                <a:gd name="T13" fmla="*/ 24 h 452"/>
                <a:gd name="T14" fmla="*/ 163 w 554"/>
                <a:gd name="T15" fmla="*/ 24 h 452"/>
                <a:gd name="T16" fmla="*/ 96 w 554"/>
                <a:gd name="T17" fmla="*/ 54 h 452"/>
                <a:gd name="T18" fmla="*/ 38 w 554"/>
                <a:gd name="T19" fmla="*/ 123 h 452"/>
                <a:gd name="T20" fmla="*/ 15 w 554"/>
                <a:gd name="T21" fmla="*/ 156 h 452"/>
                <a:gd name="T22" fmla="*/ 15 w 554"/>
                <a:gd name="T23" fmla="*/ 161 h 452"/>
                <a:gd name="T24" fmla="*/ 0 w 554"/>
                <a:gd name="T25" fmla="*/ 210 h 452"/>
                <a:gd name="T26" fmla="*/ 39 w 554"/>
                <a:gd name="T27" fmla="*/ 282 h 452"/>
                <a:gd name="T28" fmla="*/ 103 w 554"/>
                <a:gd name="T29" fmla="*/ 327 h 452"/>
                <a:gd name="T30" fmla="*/ 135 w 554"/>
                <a:gd name="T31" fmla="*/ 319 h 452"/>
                <a:gd name="T32" fmla="*/ 177 w 554"/>
                <a:gd name="T33" fmla="*/ 344 h 452"/>
                <a:gd name="T34" fmla="*/ 260 w 554"/>
                <a:gd name="T35" fmla="*/ 403 h 452"/>
                <a:gd name="T36" fmla="*/ 296 w 554"/>
                <a:gd name="T37" fmla="*/ 395 h 452"/>
                <a:gd name="T38" fmla="*/ 391 w 554"/>
                <a:gd name="T39" fmla="*/ 452 h 452"/>
                <a:gd name="T40" fmla="*/ 492 w 554"/>
                <a:gd name="T41" fmla="*/ 382 h 452"/>
                <a:gd name="T42" fmla="*/ 549 w 554"/>
                <a:gd name="T43" fmla="*/ 287 h 452"/>
                <a:gd name="T44" fmla="*/ 547 w 554"/>
                <a:gd name="T45" fmla="*/ 267 h 452"/>
                <a:gd name="T46" fmla="*/ 554 w 554"/>
                <a:gd name="T47" fmla="*/ 235 h 452"/>
                <a:gd name="T48" fmla="*/ 536 w 554"/>
                <a:gd name="T49" fmla="*/ 185 h 452"/>
                <a:gd name="T50" fmla="*/ 537 w 554"/>
                <a:gd name="T51" fmla="*/ 174 h 452"/>
                <a:gd name="T52" fmla="*/ 493 w 554"/>
                <a:gd name="T53" fmla="*/ 106 h 452"/>
                <a:gd name="T54" fmla="*/ 367 w 554"/>
                <a:gd name="T55" fmla="*/ 21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54" h="452">
                  <a:moveTo>
                    <a:pt x="367" y="21"/>
                  </a:moveTo>
                  <a:cubicBezTo>
                    <a:pt x="356" y="11"/>
                    <a:pt x="341" y="5"/>
                    <a:pt x="325" y="5"/>
                  </a:cubicBezTo>
                  <a:cubicBezTo>
                    <a:pt x="315" y="5"/>
                    <a:pt x="306" y="7"/>
                    <a:pt x="298" y="11"/>
                  </a:cubicBezTo>
                  <a:cubicBezTo>
                    <a:pt x="289" y="4"/>
                    <a:pt x="279" y="0"/>
                    <a:pt x="267" y="0"/>
                  </a:cubicBezTo>
                  <a:cubicBezTo>
                    <a:pt x="258" y="0"/>
                    <a:pt x="250" y="3"/>
                    <a:pt x="243" y="7"/>
                  </a:cubicBezTo>
                  <a:cubicBezTo>
                    <a:pt x="237" y="5"/>
                    <a:pt x="230" y="5"/>
                    <a:pt x="223" y="5"/>
                  </a:cubicBezTo>
                  <a:cubicBezTo>
                    <a:pt x="203" y="5"/>
                    <a:pt x="183" y="12"/>
                    <a:pt x="168" y="24"/>
                  </a:cubicBezTo>
                  <a:cubicBezTo>
                    <a:pt x="166" y="24"/>
                    <a:pt x="165" y="24"/>
                    <a:pt x="163" y="24"/>
                  </a:cubicBezTo>
                  <a:cubicBezTo>
                    <a:pt x="136" y="24"/>
                    <a:pt x="112" y="36"/>
                    <a:pt x="96" y="54"/>
                  </a:cubicBezTo>
                  <a:cubicBezTo>
                    <a:pt x="63" y="60"/>
                    <a:pt x="38" y="89"/>
                    <a:pt x="38" y="123"/>
                  </a:cubicBezTo>
                  <a:cubicBezTo>
                    <a:pt x="24" y="128"/>
                    <a:pt x="15" y="141"/>
                    <a:pt x="15" y="156"/>
                  </a:cubicBezTo>
                  <a:cubicBezTo>
                    <a:pt x="15" y="158"/>
                    <a:pt x="15" y="159"/>
                    <a:pt x="15" y="161"/>
                  </a:cubicBezTo>
                  <a:cubicBezTo>
                    <a:pt x="6" y="175"/>
                    <a:pt x="0" y="192"/>
                    <a:pt x="0" y="210"/>
                  </a:cubicBezTo>
                  <a:cubicBezTo>
                    <a:pt x="0" y="240"/>
                    <a:pt x="16" y="266"/>
                    <a:pt x="39" y="282"/>
                  </a:cubicBezTo>
                  <a:cubicBezTo>
                    <a:pt x="48" y="308"/>
                    <a:pt x="74" y="327"/>
                    <a:pt x="103" y="327"/>
                  </a:cubicBezTo>
                  <a:cubicBezTo>
                    <a:pt x="115" y="327"/>
                    <a:pt x="126" y="324"/>
                    <a:pt x="135" y="319"/>
                  </a:cubicBezTo>
                  <a:cubicBezTo>
                    <a:pt x="145" y="332"/>
                    <a:pt x="160" y="341"/>
                    <a:pt x="177" y="344"/>
                  </a:cubicBezTo>
                  <a:cubicBezTo>
                    <a:pt x="189" y="378"/>
                    <a:pt x="222" y="403"/>
                    <a:pt x="260" y="403"/>
                  </a:cubicBezTo>
                  <a:cubicBezTo>
                    <a:pt x="273" y="403"/>
                    <a:pt x="285" y="400"/>
                    <a:pt x="296" y="395"/>
                  </a:cubicBezTo>
                  <a:cubicBezTo>
                    <a:pt x="314" y="429"/>
                    <a:pt x="350" y="452"/>
                    <a:pt x="391" y="452"/>
                  </a:cubicBezTo>
                  <a:cubicBezTo>
                    <a:pt x="437" y="452"/>
                    <a:pt x="477" y="423"/>
                    <a:pt x="492" y="382"/>
                  </a:cubicBezTo>
                  <a:cubicBezTo>
                    <a:pt x="526" y="364"/>
                    <a:pt x="549" y="328"/>
                    <a:pt x="549" y="287"/>
                  </a:cubicBezTo>
                  <a:cubicBezTo>
                    <a:pt x="549" y="280"/>
                    <a:pt x="548" y="274"/>
                    <a:pt x="547" y="267"/>
                  </a:cubicBezTo>
                  <a:cubicBezTo>
                    <a:pt x="552" y="257"/>
                    <a:pt x="554" y="246"/>
                    <a:pt x="554" y="235"/>
                  </a:cubicBezTo>
                  <a:cubicBezTo>
                    <a:pt x="554" y="216"/>
                    <a:pt x="547" y="199"/>
                    <a:pt x="536" y="185"/>
                  </a:cubicBezTo>
                  <a:cubicBezTo>
                    <a:pt x="536" y="182"/>
                    <a:pt x="537" y="178"/>
                    <a:pt x="537" y="174"/>
                  </a:cubicBezTo>
                  <a:cubicBezTo>
                    <a:pt x="537" y="144"/>
                    <a:pt x="519" y="118"/>
                    <a:pt x="493" y="106"/>
                  </a:cubicBezTo>
                  <a:cubicBezTo>
                    <a:pt x="472" y="57"/>
                    <a:pt x="423" y="22"/>
                    <a:pt x="367"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50" name="Group 49">
            <a:extLst>
              <a:ext uri="{FF2B5EF4-FFF2-40B4-BE49-F238E27FC236}">
                <a16:creationId xmlns:a16="http://schemas.microsoft.com/office/drawing/2014/main" id="{5A8F70F4-E3DA-430A-BF87-0B0CC89F7D08}"/>
              </a:ext>
            </a:extLst>
          </p:cNvPr>
          <p:cNvGrpSpPr/>
          <p:nvPr/>
        </p:nvGrpSpPr>
        <p:grpSpPr>
          <a:xfrm>
            <a:off x="6862173" y="4205401"/>
            <a:ext cx="479504" cy="591092"/>
            <a:chOff x="3328993" y="1898648"/>
            <a:chExt cx="1193802" cy="1471615"/>
          </a:xfrm>
          <a:gradFill>
            <a:gsLst>
              <a:gs pos="0">
                <a:schemeClr val="accent1"/>
              </a:gs>
              <a:gs pos="100000">
                <a:schemeClr val="accent2"/>
              </a:gs>
            </a:gsLst>
            <a:lin ang="5400000" scaled="1"/>
          </a:gradFill>
          <a:effectLst/>
        </p:grpSpPr>
        <p:sp>
          <p:nvSpPr>
            <p:cNvPr id="51" name="Freeform 5">
              <a:extLst>
                <a:ext uri="{FF2B5EF4-FFF2-40B4-BE49-F238E27FC236}">
                  <a16:creationId xmlns:a16="http://schemas.microsoft.com/office/drawing/2014/main" id="{E3B776D9-2934-440D-B090-4B6B22752C87}"/>
                </a:ext>
              </a:extLst>
            </p:cNvPr>
            <p:cNvSpPr>
              <a:spLocks noEditPoints="1"/>
            </p:cNvSpPr>
            <p:nvPr/>
          </p:nvSpPr>
          <p:spPr bwMode="auto">
            <a:xfrm>
              <a:off x="3328993" y="2593972"/>
              <a:ext cx="1193802" cy="223838"/>
            </a:xfrm>
            <a:custGeom>
              <a:avLst/>
              <a:gdLst>
                <a:gd name="T0" fmla="*/ 752 w 752"/>
                <a:gd name="T1" fmla="*/ 0 h 141"/>
                <a:gd name="T2" fmla="*/ 0 w 752"/>
                <a:gd name="T3" fmla="*/ 2 h 141"/>
                <a:gd name="T4" fmla="*/ 1 w 752"/>
                <a:gd name="T5" fmla="*/ 141 h 141"/>
                <a:gd name="T6" fmla="*/ 752 w 752"/>
                <a:gd name="T7" fmla="*/ 139 h 141"/>
                <a:gd name="T8" fmla="*/ 752 w 752"/>
                <a:gd name="T9" fmla="*/ 0 h 141"/>
                <a:gd name="T10" fmla="*/ 79 w 752"/>
                <a:gd name="T11" fmla="*/ 80 h 141"/>
                <a:gd name="T12" fmla="*/ 79 w 752"/>
                <a:gd name="T13" fmla="*/ 12 h 141"/>
                <a:gd name="T14" fmla="*/ 97 w 752"/>
                <a:gd name="T15" fmla="*/ 12 h 141"/>
                <a:gd name="T16" fmla="*/ 97 w 752"/>
                <a:gd name="T17" fmla="*/ 80 h 141"/>
                <a:gd name="T18" fmla="*/ 79 w 752"/>
                <a:gd name="T19" fmla="*/ 80 h 141"/>
                <a:gd name="T20" fmla="*/ 153 w 752"/>
                <a:gd name="T21" fmla="*/ 80 h 141"/>
                <a:gd name="T22" fmla="*/ 153 w 752"/>
                <a:gd name="T23" fmla="*/ 12 h 141"/>
                <a:gd name="T24" fmla="*/ 172 w 752"/>
                <a:gd name="T25" fmla="*/ 12 h 141"/>
                <a:gd name="T26" fmla="*/ 172 w 752"/>
                <a:gd name="T27" fmla="*/ 80 h 141"/>
                <a:gd name="T28" fmla="*/ 153 w 752"/>
                <a:gd name="T29" fmla="*/ 80 h 141"/>
                <a:gd name="T30" fmla="*/ 228 w 752"/>
                <a:gd name="T31" fmla="*/ 80 h 141"/>
                <a:gd name="T32" fmla="*/ 227 w 752"/>
                <a:gd name="T33" fmla="*/ 12 h 141"/>
                <a:gd name="T34" fmla="*/ 246 w 752"/>
                <a:gd name="T35" fmla="*/ 12 h 141"/>
                <a:gd name="T36" fmla="*/ 246 w 752"/>
                <a:gd name="T37" fmla="*/ 80 h 141"/>
                <a:gd name="T38" fmla="*/ 228 w 752"/>
                <a:gd name="T39" fmla="*/ 80 h 141"/>
                <a:gd name="T40" fmla="*/ 302 w 752"/>
                <a:gd name="T41" fmla="*/ 80 h 141"/>
                <a:gd name="T42" fmla="*/ 302 w 752"/>
                <a:gd name="T43" fmla="*/ 12 h 141"/>
                <a:gd name="T44" fmla="*/ 320 w 752"/>
                <a:gd name="T45" fmla="*/ 12 h 141"/>
                <a:gd name="T46" fmla="*/ 320 w 752"/>
                <a:gd name="T47" fmla="*/ 80 h 141"/>
                <a:gd name="T48" fmla="*/ 302 w 752"/>
                <a:gd name="T49" fmla="*/ 80 h 141"/>
                <a:gd name="T50" fmla="*/ 376 w 752"/>
                <a:gd name="T51" fmla="*/ 80 h 141"/>
                <a:gd name="T52" fmla="*/ 376 w 752"/>
                <a:gd name="T53" fmla="*/ 12 h 141"/>
                <a:gd name="T54" fmla="*/ 395 w 752"/>
                <a:gd name="T55" fmla="*/ 12 h 141"/>
                <a:gd name="T56" fmla="*/ 395 w 752"/>
                <a:gd name="T57" fmla="*/ 80 h 141"/>
                <a:gd name="T58" fmla="*/ 376 w 752"/>
                <a:gd name="T59" fmla="*/ 80 h 141"/>
                <a:gd name="T60" fmla="*/ 451 w 752"/>
                <a:gd name="T61" fmla="*/ 80 h 141"/>
                <a:gd name="T62" fmla="*/ 451 w 752"/>
                <a:gd name="T63" fmla="*/ 12 h 141"/>
                <a:gd name="T64" fmla="*/ 469 w 752"/>
                <a:gd name="T65" fmla="*/ 12 h 141"/>
                <a:gd name="T66" fmla="*/ 469 w 752"/>
                <a:gd name="T67" fmla="*/ 80 h 141"/>
                <a:gd name="T68" fmla="*/ 451 w 752"/>
                <a:gd name="T69" fmla="*/ 80 h 141"/>
                <a:gd name="T70" fmla="*/ 525 w 752"/>
                <a:gd name="T71" fmla="*/ 80 h 141"/>
                <a:gd name="T72" fmla="*/ 525 w 752"/>
                <a:gd name="T73" fmla="*/ 12 h 141"/>
                <a:gd name="T74" fmla="*/ 543 w 752"/>
                <a:gd name="T75" fmla="*/ 12 h 141"/>
                <a:gd name="T76" fmla="*/ 545 w 752"/>
                <a:gd name="T77" fmla="*/ 80 h 141"/>
                <a:gd name="T78" fmla="*/ 525 w 752"/>
                <a:gd name="T79" fmla="*/ 80 h 141"/>
                <a:gd name="T80" fmla="*/ 599 w 752"/>
                <a:gd name="T81" fmla="*/ 80 h 141"/>
                <a:gd name="T82" fmla="*/ 599 w 752"/>
                <a:gd name="T83" fmla="*/ 12 h 141"/>
                <a:gd name="T84" fmla="*/ 619 w 752"/>
                <a:gd name="T85" fmla="*/ 12 h 141"/>
                <a:gd name="T86" fmla="*/ 619 w 752"/>
                <a:gd name="T87" fmla="*/ 80 h 141"/>
                <a:gd name="T88" fmla="*/ 599 w 752"/>
                <a:gd name="T89" fmla="*/ 80 h 141"/>
                <a:gd name="T90" fmla="*/ 675 w 752"/>
                <a:gd name="T91" fmla="*/ 79 h 141"/>
                <a:gd name="T92" fmla="*/ 675 w 752"/>
                <a:gd name="T93" fmla="*/ 11 h 141"/>
                <a:gd name="T94" fmla="*/ 693 w 752"/>
                <a:gd name="T95" fmla="*/ 11 h 141"/>
                <a:gd name="T96" fmla="*/ 693 w 752"/>
                <a:gd name="T97" fmla="*/ 79 h 141"/>
                <a:gd name="T98" fmla="*/ 675 w 752"/>
                <a:gd name="T99" fmla="*/ 79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752" h="141">
                  <a:moveTo>
                    <a:pt x="752" y="0"/>
                  </a:moveTo>
                  <a:lnTo>
                    <a:pt x="0" y="2"/>
                  </a:lnTo>
                  <a:lnTo>
                    <a:pt x="1" y="141"/>
                  </a:lnTo>
                  <a:lnTo>
                    <a:pt x="752" y="139"/>
                  </a:lnTo>
                  <a:lnTo>
                    <a:pt x="752" y="0"/>
                  </a:lnTo>
                  <a:close/>
                  <a:moveTo>
                    <a:pt x="79" y="80"/>
                  </a:moveTo>
                  <a:lnTo>
                    <a:pt x="79" y="12"/>
                  </a:lnTo>
                  <a:lnTo>
                    <a:pt x="97" y="12"/>
                  </a:lnTo>
                  <a:lnTo>
                    <a:pt x="97" y="80"/>
                  </a:lnTo>
                  <a:lnTo>
                    <a:pt x="79" y="80"/>
                  </a:lnTo>
                  <a:close/>
                  <a:moveTo>
                    <a:pt x="153" y="80"/>
                  </a:moveTo>
                  <a:lnTo>
                    <a:pt x="153" y="12"/>
                  </a:lnTo>
                  <a:lnTo>
                    <a:pt x="172" y="12"/>
                  </a:lnTo>
                  <a:lnTo>
                    <a:pt x="172" y="80"/>
                  </a:lnTo>
                  <a:lnTo>
                    <a:pt x="153" y="80"/>
                  </a:lnTo>
                  <a:close/>
                  <a:moveTo>
                    <a:pt x="228" y="80"/>
                  </a:moveTo>
                  <a:lnTo>
                    <a:pt x="227" y="12"/>
                  </a:lnTo>
                  <a:lnTo>
                    <a:pt x="246" y="12"/>
                  </a:lnTo>
                  <a:lnTo>
                    <a:pt x="246" y="80"/>
                  </a:lnTo>
                  <a:lnTo>
                    <a:pt x="228" y="80"/>
                  </a:lnTo>
                  <a:close/>
                  <a:moveTo>
                    <a:pt x="302" y="80"/>
                  </a:moveTo>
                  <a:lnTo>
                    <a:pt x="302" y="12"/>
                  </a:lnTo>
                  <a:lnTo>
                    <a:pt x="320" y="12"/>
                  </a:lnTo>
                  <a:lnTo>
                    <a:pt x="320" y="80"/>
                  </a:lnTo>
                  <a:lnTo>
                    <a:pt x="302" y="80"/>
                  </a:lnTo>
                  <a:close/>
                  <a:moveTo>
                    <a:pt x="376" y="80"/>
                  </a:moveTo>
                  <a:lnTo>
                    <a:pt x="376" y="12"/>
                  </a:lnTo>
                  <a:lnTo>
                    <a:pt x="395" y="12"/>
                  </a:lnTo>
                  <a:lnTo>
                    <a:pt x="395" y="80"/>
                  </a:lnTo>
                  <a:lnTo>
                    <a:pt x="376" y="80"/>
                  </a:lnTo>
                  <a:close/>
                  <a:moveTo>
                    <a:pt x="451" y="80"/>
                  </a:moveTo>
                  <a:lnTo>
                    <a:pt x="451" y="12"/>
                  </a:lnTo>
                  <a:lnTo>
                    <a:pt x="469" y="12"/>
                  </a:lnTo>
                  <a:lnTo>
                    <a:pt x="469" y="80"/>
                  </a:lnTo>
                  <a:lnTo>
                    <a:pt x="451" y="80"/>
                  </a:lnTo>
                  <a:close/>
                  <a:moveTo>
                    <a:pt x="525" y="80"/>
                  </a:moveTo>
                  <a:lnTo>
                    <a:pt x="525" y="12"/>
                  </a:lnTo>
                  <a:lnTo>
                    <a:pt x="543" y="12"/>
                  </a:lnTo>
                  <a:lnTo>
                    <a:pt x="545" y="80"/>
                  </a:lnTo>
                  <a:lnTo>
                    <a:pt x="525" y="80"/>
                  </a:lnTo>
                  <a:close/>
                  <a:moveTo>
                    <a:pt x="599" y="80"/>
                  </a:moveTo>
                  <a:lnTo>
                    <a:pt x="599" y="12"/>
                  </a:lnTo>
                  <a:lnTo>
                    <a:pt x="619" y="12"/>
                  </a:lnTo>
                  <a:lnTo>
                    <a:pt x="619" y="80"/>
                  </a:lnTo>
                  <a:lnTo>
                    <a:pt x="599" y="80"/>
                  </a:lnTo>
                  <a:close/>
                  <a:moveTo>
                    <a:pt x="675" y="79"/>
                  </a:moveTo>
                  <a:lnTo>
                    <a:pt x="675" y="11"/>
                  </a:lnTo>
                  <a:lnTo>
                    <a:pt x="693" y="11"/>
                  </a:lnTo>
                  <a:lnTo>
                    <a:pt x="693" y="79"/>
                  </a:lnTo>
                  <a:lnTo>
                    <a:pt x="675" y="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Freeform 6">
              <a:extLst>
                <a:ext uri="{FF2B5EF4-FFF2-40B4-BE49-F238E27FC236}">
                  <a16:creationId xmlns:a16="http://schemas.microsoft.com/office/drawing/2014/main" id="{6FA2F4A8-F391-4D6E-89E1-245381D29BBD}"/>
                </a:ext>
              </a:extLst>
            </p:cNvPr>
            <p:cNvSpPr>
              <a:spLocks noEditPoints="1"/>
            </p:cNvSpPr>
            <p:nvPr/>
          </p:nvSpPr>
          <p:spPr bwMode="auto">
            <a:xfrm>
              <a:off x="3714756" y="1898648"/>
              <a:ext cx="400050" cy="660399"/>
            </a:xfrm>
            <a:custGeom>
              <a:avLst/>
              <a:gdLst>
                <a:gd name="T0" fmla="*/ 0 w 221"/>
                <a:gd name="T1" fmla="*/ 365 h 365"/>
                <a:gd name="T2" fmla="*/ 65 w 221"/>
                <a:gd name="T3" fmla="*/ 365 h 365"/>
                <a:gd name="T4" fmla="*/ 107 w 221"/>
                <a:gd name="T5" fmla="*/ 241 h 365"/>
                <a:gd name="T6" fmla="*/ 155 w 221"/>
                <a:gd name="T7" fmla="*/ 365 h 365"/>
                <a:gd name="T8" fmla="*/ 221 w 221"/>
                <a:gd name="T9" fmla="*/ 365 h 365"/>
                <a:gd name="T10" fmla="*/ 157 w 221"/>
                <a:gd name="T11" fmla="*/ 191 h 365"/>
                <a:gd name="T12" fmla="*/ 157 w 221"/>
                <a:gd name="T13" fmla="*/ 191 h 365"/>
                <a:gd name="T14" fmla="*/ 171 w 221"/>
                <a:gd name="T15" fmla="*/ 155 h 365"/>
                <a:gd name="T16" fmla="*/ 123 w 221"/>
                <a:gd name="T17" fmla="*/ 97 h 365"/>
                <a:gd name="T18" fmla="*/ 123 w 221"/>
                <a:gd name="T19" fmla="*/ 26 h 365"/>
                <a:gd name="T20" fmla="*/ 105 w 221"/>
                <a:gd name="T21" fmla="*/ 0 h 365"/>
                <a:gd name="T22" fmla="*/ 87 w 221"/>
                <a:gd name="T23" fmla="*/ 26 h 365"/>
                <a:gd name="T24" fmla="*/ 87 w 221"/>
                <a:gd name="T25" fmla="*/ 99 h 365"/>
                <a:gd name="T26" fmla="*/ 43 w 221"/>
                <a:gd name="T27" fmla="*/ 155 h 365"/>
                <a:gd name="T28" fmla="*/ 59 w 221"/>
                <a:gd name="T29" fmla="*/ 194 h 365"/>
                <a:gd name="T30" fmla="*/ 0 w 221"/>
                <a:gd name="T31" fmla="*/ 365 h 365"/>
                <a:gd name="T32" fmla="*/ 107 w 221"/>
                <a:gd name="T33" fmla="*/ 137 h 365"/>
                <a:gd name="T34" fmla="*/ 126 w 221"/>
                <a:gd name="T35" fmla="*/ 154 h 365"/>
                <a:gd name="T36" fmla="*/ 107 w 221"/>
                <a:gd name="T37" fmla="*/ 171 h 365"/>
                <a:gd name="T38" fmla="*/ 88 w 221"/>
                <a:gd name="T39" fmla="*/ 154 h 365"/>
                <a:gd name="T40" fmla="*/ 107 w 221"/>
                <a:gd name="T41" fmla="*/ 137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21" h="365">
                  <a:moveTo>
                    <a:pt x="0" y="365"/>
                  </a:moveTo>
                  <a:cubicBezTo>
                    <a:pt x="65" y="365"/>
                    <a:pt x="65" y="365"/>
                    <a:pt x="65" y="365"/>
                  </a:cubicBezTo>
                  <a:cubicBezTo>
                    <a:pt x="107" y="241"/>
                    <a:pt x="107" y="241"/>
                    <a:pt x="107" y="241"/>
                  </a:cubicBezTo>
                  <a:cubicBezTo>
                    <a:pt x="155" y="365"/>
                    <a:pt x="155" y="365"/>
                    <a:pt x="155" y="365"/>
                  </a:cubicBezTo>
                  <a:cubicBezTo>
                    <a:pt x="221" y="365"/>
                    <a:pt x="221" y="365"/>
                    <a:pt x="221" y="365"/>
                  </a:cubicBezTo>
                  <a:cubicBezTo>
                    <a:pt x="157" y="191"/>
                    <a:pt x="157" y="191"/>
                    <a:pt x="157" y="191"/>
                  </a:cubicBezTo>
                  <a:cubicBezTo>
                    <a:pt x="157" y="191"/>
                    <a:pt x="157" y="191"/>
                    <a:pt x="157" y="191"/>
                  </a:cubicBezTo>
                  <a:cubicBezTo>
                    <a:pt x="165" y="181"/>
                    <a:pt x="171" y="169"/>
                    <a:pt x="171" y="155"/>
                  </a:cubicBezTo>
                  <a:cubicBezTo>
                    <a:pt x="171" y="127"/>
                    <a:pt x="151" y="104"/>
                    <a:pt x="123" y="97"/>
                  </a:cubicBezTo>
                  <a:cubicBezTo>
                    <a:pt x="123" y="26"/>
                    <a:pt x="123" y="26"/>
                    <a:pt x="123" y="26"/>
                  </a:cubicBezTo>
                  <a:cubicBezTo>
                    <a:pt x="123" y="11"/>
                    <a:pt x="115" y="0"/>
                    <a:pt x="105" y="0"/>
                  </a:cubicBezTo>
                  <a:cubicBezTo>
                    <a:pt x="95" y="0"/>
                    <a:pt x="87" y="11"/>
                    <a:pt x="87" y="26"/>
                  </a:cubicBezTo>
                  <a:cubicBezTo>
                    <a:pt x="87" y="99"/>
                    <a:pt x="87" y="99"/>
                    <a:pt x="87" y="99"/>
                  </a:cubicBezTo>
                  <a:cubicBezTo>
                    <a:pt x="59" y="107"/>
                    <a:pt x="43" y="129"/>
                    <a:pt x="43" y="155"/>
                  </a:cubicBezTo>
                  <a:cubicBezTo>
                    <a:pt x="43" y="170"/>
                    <a:pt x="49" y="184"/>
                    <a:pt x="59" y="194"/>
                  </a:cubicBezTo>
                  <a:lnTo>
                    <a:pt x="0" y="365"/>
                  </a:lnTo>
                  <a:close/>
                  <a:moveTo>
                    <a:pt x="107" y="137"/>
                  </a:moveTo>
                  <a:cubicBezTo>
                    <a:pt x="117" y="137"/>
                    <a:pt x="126" y="145"/>
                    <a:pt x="126" y="154"/>
                  </a:cubicBezTo>
                  <a:cubicBezTo>
                    <a:pt x="126" y="164"/>
                    <a:pt x="117" y="171"/>
                    <a:pt x="107" y="171"/>
                  </a:cubicBezTo>
                  <a:cubicBezTo>
                    <a:pt x="97" y="171"/>
                    <a:pt x="88" y="164"/>
                    <a:pt x="88" y="154"/>
                  </a:cubicBezTo>
                  <a:cubicBezTo>
                    <a:pt x="88" y="145"/>
                    <a:pt x="97" y="137"/>
                    <a:pt x="107" y="1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 name="Freeform 7">
              <a:extLst>
                <a:ext uri="{FF2B5EF4-FFF2-40B4-BE49-F238E27FC236}">
                  <a16:creationId xmlns:a16="http://schemas.microsoft.com/office/drawing/2014/main" id="{1EB6A7E4-CF92-4EF5-BC63-37BAC685726D}"/>
                </a:ext>
              </a:extLst>
            </p:cNvPr>
            <p:cNvSpPr>
              <a:spLocks/>
            </p:cNvSpPr>
            <p:nvPr/>
          </p:nvSpPr>
          <p:spPr bwMode="auto">
            <a:xfrm>
              <a:off x="4106868" y="2851149"/>
              <a:ext cx="244475" cy="519113"/>
            </a:xfrm>
            <a:custGeom>
              <a:avLst/>
              <a:gdLst>
                <a:gd name="T0" fmla="*/ 148 w 154"/>
                <a:gd name="T1" fmla="*/ 204 h 327"/>
                <a:gd name="T2" fmla="*/ 73 w 154"/>
                <a:gd name="T3" fmla="*/ 0 h 327"/>
                <a:gd name="T4" fmla="*/ 0 w 154"/>
                <a:gd name="T5" fmla="*/ 0 h 327"/>
                <a:gd name="T6" fmla="*/ 83 w 154"/>
                <a:gd name="T7" fmla="*/ 220 h 327"/>
                <a:gd name="T8" fmla="*/ 110 w 154"/>
                <a:gd name="T9" fmla="*/ 213 h 327"/>
                <a:gd name="T10" fmla="*/ 154 w 154"/>
                <a:gd name="T11" fmla="*/ 327 h 327"/>
                <a:gd name="T12" fmla="*/ 123 w 154"/>
                <a:gd name="T13" fmla="*/ 210 h 327"/>
                <a:gd name="T14" fmla="*/ 148 w 154"/>
                <a:gd name="T15" fmla="*/ 204 h 3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4" h="327">
                  <a:moveTo>
                    <a:pt x="148" y="204"/>
                  </a:moveTo>
                  <a:lnTo>
                    <a:pt x="73" y="0"/>
                  </a:lnTo>
                  <a:lnTo>
                    <a:pt x="0" y="0"/>
                  </a:lnTo>
                  <a:lnTo>
                    <a:pt x="83" y="220"/>
                  </a:lnTo>
                  <a:lnTo>
                    <a:pt x="110" y="213"/>
                  </a:lnTo>
                  <a:lnTo>
                    <a:pt x="154" y="327"/>
                  </a:lnTo>
                  <a:lnTo>
                    <a:pt x="123" y="210"/>
                  </a:lnTo>
                  <a:lnTo>
                    <a:pt x="148" y="2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 name="Freeform 8">
              <a:extLst>
                <a:ext uri="{FF2B5EF4-FFF2-40B4-BE49-F238E27FC236}">
                  <a16:creationId xmlns:a16="http://schemas.microsoft.com/office/drawing/2014/main" id="{019EDC6A-9313-4413-947A-F7CEF73CECC2}"/>
                </a:ext>
              </a:extLst>
            </p:cNvPr>
            <p:cNvSpPr>
              <a:spLocks/>
            </p:cNvSpPr>
            <p:nvPr/>
          </p:nvSpPr>
          <p:spPr bwMode="auto">
            <a:xfrm>
              <a:off x="3502025" y="2851150"/>
              <a:ext cx="231775" cy="519113"/>
            </a:xfrm>
            <a:custGeom>
              <a:avLst/>
              <a:gdLst>
                <a:gd name="T0" fmla="*/ 71 w 146"/>
                <a:gd name="T1" fmla="*/ 0 h 327"/>
                <a:gd name="T2" fmla="*/ 2 w 146"/>
                <a:gd name="T3" fmla="*/ 204 h 327"/>
                <a:gd name="T4" fmla="*/ 27 w 146"/>
                <a:gd name="T5" fmla="*/ 211 h 327"/>
                <a:gd name="T6" fmla="*/ 0 w 146"/>
                <a:gd name="T7" fmla="*/ 327 h 327"/>
                <a:gd name="T8" fmla="*/ 40 w 146"/>
                <a:gd name="T9" fmla="*/ 214 h 327"/>
                <a:gd name="T10" fmla="*/ 71 w 146"/>
                <a:gd name="T11" fmla="*/ 222 h 327"/>
                <a:gd name="T12" fmla="*/ 146 w 146"/>
                <a:gd name="T13" fmla="*/ 0 h 327"/>
                <a:gd name="T14" fmla="*/ 71 w 146"/>
                <a:gd name="T15" fmla="*/ 0 h 3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6" h="327">
                  <a:moveTo>
                    <a:pt x="71" y="0"/>
                  </a:moveTo>
                  <a:lnTo>
                    <a:pt x="2" y="204"/>
                  </a:lnTo>
                  <a:lnTo>
                    <a:pt x="27" y="211"/>
                  </a:lnTo>
                  <a:lnTo>
                    <a:pt x="0" y="327"/>
                  </a:lnTo>
                  <a:lnTo>
                    <a:pt x="40" y="214"/>
                  </a:lnTo>
                  <a:lnTo>
                    <a:pt x="71" y="222"/>
                  </a:lnTo>
                  <a:lnTo>
                    <a:pt x="146" y="0"/>
                  </a:lnTo>
                  <a:lnTo>
                    <a:pt x="7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55" name="Rectangle 54">
            <a:extLst>
              <a:ext uri="{FF2B5EF4-FFF2-40B4-BE49-F238E27FC236}">
                <a16:creationId xmlns:a16="http://schemas.microsoft.com/office/drawing/2014/main" id="{FC4BB2D5-27ED-4F74-8512-185280F7FBDB}"/>
              </a:ext>
            </a:extLst>
          </p:cNvPr>
          <p:cNvSpPr/>
          <p:nvPr/>
        </p:nvSpPr>
        <p:spPr>
          <a:xfrm>
            <a:off x="6698111" y="5275506"/>
            <a:ext cx="2395086"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tellus non elementum egestas, lectus augue mattis magna, quis</a:t>
            </a:r>
            <a:endParaRPr lang="en-ID" sz="1200"/>
          </a:p>
        </p:txBody>
      </p:sp>
      <p:sp>
        <p:nvSpPr>
          <p:cNvPr id="56" name="TextBox 55">
            <a:extLst>
              <a:ext uri="{FF2B5EF4-FFF2-40B4-BE49-F238E27FC236}">
                <a16:creationId xmlns:a16="http://schemas.microsoft.com/office/drawing/2014/main" id="{A5203EA3-E62D-4BB0-9278-849D5E8A1B62}"/>
              </a:ext>
            </a:extLst>
          </p:cNvPr>
          <p:cNvSpPr txBox="1"/>
          <p:nvPr/>
        </p:nvSpPr>
        <p:spPr>
          <a:xfrm>
            <a:off x="6698111" y="4906174"/>
            <a:ext cx="2395088" cy="369332"/>
          </a:xfrm>
          <a:prstGeom prst="rect">
            <a:avLst/>
          </a:prstGeom>
          <a:noFill/>
        </p:spPr>
        <p:txBody>
          <a:bodyPr wrap="square" rtlCol="0">
            <a:spAutoFit/>
          </a:bodyPr>
          <a:lstStyle/>
          <a:p>
            <a:r>
              <a:rPr lang="en-ID" b="1">
                <a:gradFill>
                  <a:gsLst>
                    <a:gs pos="0">
                      <a:schemeClr val="accent1">
                        <a:alpha val="70000"/>
                      </a:schemeClr>
                    </a:gs>
                    <a:gs pos="100000">
                      <a:schemeClr val="accent2">
                        <a:alpha val="70000"/>
                      </a:schemeClr>
                    </a:gs>
                  </a:gsLst>
                  <a:lin ang="5400000" scaled="1"/>
                </a:gradFill>
              </a:rPr>
              <a:t>Description</a:t>
            </a:r>
          </a:p>
        </p:txBody>
      </p:sp>
      <p:sp>
        <p:nvSpPr>
          <p:cNvPr id="57" name="Rectangle 56">
            <a:extLst>
              <a:ext uri="{FF2B5EF4-FFF2-40B4-BE49-F238E27FC236}">
                <a16:creationId xmlns:a16="http://schemas.microsoft.com/office/drawing/2014/main" id="{F0D594DA-A0E3-466C-867A-1A9A0A84E97B}"/>
              </a:ext>
            </a:extLst>
          </p:cNvPr>
          <p:cNvSpPr/>
          <p:nvPr/>
        </p:nvSpPr>
        <p:spPr>
          <a:xfrm>
            <a:off x="9236648" y="5275506"/>
            <a:ext cx="2395086"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tellus non elementum egestas, lectus augue mattis magna, quis</a:t>
            </a:r>
            <a:endParaRPr lang="en-ID" sz="1200"/>
          </a:p>
        </p:txBody>
      </p:sp>
      <p:sp>
        <p:nvSpPr>
          <p:cNvPr id="58" name="TextBox 57">
            <a:extLst>
              <a:ext uri="{FF2B5EF4-FFF2-40B4-BE49-F238E27FC236}">
                <a16:creationId xmlns:a16="http://schemas.microsoft.com/office/drawing/2014/main" id="{D11DD71F-8D49-4BC5-B511-D96CD5C4E7AB}"/>
              </a:ext>
            </a:extLst>
          </p:cNvPr>
          <p:cNvSpPr txBox="1"/>
          <p:nvPr/>
        </p:nvSpPr>
        <p:spPr>
          <a:xfrm>
            <a:off x="9236648" y="4906174"/>
            <a:ext cx="2395088" cy="369332"/>
          </a:xfrm>
          <a:prstGeom prst="rect">
            <a:avLst/>
          </a:prstGeom>
          <a:noFill/>
        </p:spPr>
        <p:txBody>
          <a:bodyPr wrap="square" rtlCol="0">
            <a:spAutoFit/>
          </a:bodyPr>
          <a:lstStyle/>
          <a:p>
            <a:r>
              <a:rPr lang="en-ID" b="1">
                <a:gradFill>
                  <a:gsLst>
                    <a:gs pos="0">
                      <a:schemeClr val="accent1">
                        <a:alpha val="70000"/>
                      </a:schemeClr>
                    </a:gs>
                    <a:gs pos="100000">
                      <a:schemeClr val="accent2">
                        <a:alpha val="70000"/>
                      </a:schemeClr>
                    </a:gs>
                  </a:gsLst>
                  <a:lin ang="5400000" scaled="1"/>
                </a:gradFill>
              </a:rPr>
              <a:t>Description</a:t>
            </a:r>
          </a:p>
        </p:txBody>
      </p:sp>
      <p:sp>
        <p:nvSpPr>
          <p:cNvPr id="59" name="TextBox 58">
            <a:extLst>
              <a:ext uri="{FF2B5EF4-FFF2-40B4-BE49-F238E27FC236}">
                <a16:creationId xmlns:a16="http://schemas.microsoft.com/office/drawing/2014/main" id="{61481CF2-5102-4F7A-A115-BE612DEDA3A3}"/>
              </a:ext>
            </a:extLst>
          </p:cNvPr>
          <p:cNvSpPr txBox="1"/>
          <p:nvPr/>
        </p:nvSpPr>
        <p:spPr>
          <a:xfrm>
            <a:off x="370971" y="2510940"/>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Mr. Jimmy Changa</a:t>
            </a:r>
          </a:p>
        </p:txBody>
      </p:sp>
      <p:sp>
        <p:nvSpPr>
          <p:cNvPr id="60" name="TextBox 59">
            <a:extLst>
              <a:ext uri="{FF2B5EF4-FFF2-40B4-BE49-F238E27FC236}">
                <a16:creationId xmlns:a16="http://schemas.microsoft.com/office/drawing/2014/main" id="{E0BA74AD-7134-4669-98BF-FCB4BDA83A3B}"/>
              </a:ext>
            </a:extLst>
          </p:cNvPr>
          <p:cNvSpPr txBox="1"/>
          <p:nvPr/>
        </p:nvSpPr>
        <p:spPr>
          <a:xfrm>
            <a:off x="370970" y="2815203"/>
            <a:ext cx="1709289" cy="307777"/>
          </a:xfrm>
          <a:prstGeom prst="rect">
            <a:avLst/>
          </a:prstGeom>
          <a:noFill/>
        </p:spPr>
        <p:txBody>
          <a:bodyPr wrap="square" rtlCol="0">
            <a:spAutoFit/>
          </a:bodyPr>
          <a:lstStyle/>
          <a:p>
            <a:r>
              <a:rPr lang="en-ID" sz="1400" b="1">
                <a:solidFill>
                  <a:schemeClr val="bg1"/>
                </a:solidFill>
              </a:rPr>
              <a:t>Graphic Designer</a:t>
            </a:r>
          </a:p>
        </p:txBody>
      </p:sp>
      <p:sp>
        <p:nvSpPr>
          <p:cNvPr id="61" name="TextBox 60">
            <a:extLst>
              <a:ext uri="{FF2B5EF4-FFF2-40B4-BE49-F238E27FC236}">
                <a16:creationId xmlns:a16="http://schemas.microsoft.com/office/drawing/2014/main" id="{6B0AB2D5-5298-41B2-92CC-5C90231C460B}"/>
              </a:ext>
            </a:extLst>
          </p:cNvPr>
          <p:cNvSpPr txBox="1"/>
          <p:nvPr/>
        </p:nvSpPr>
        <p:spPr>
          <a:xfrm>
            <a:off x="370971" y="6005009"/>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Mrs. Tara Zona</a:t>
            </a:r>
          </a:p>
        </p:txBody>
      </p:sp>
      <p:sp>
        <p:nvSpPr>
          <p:cNvPr id="62" name="TextBox 61">
            <a:extLst>
              <a:ext uri="{FF2B5EF4-FFF2-40B4-BE49-F238E27FC236}">
                <a16:creationId xmlns:a16="http://schemas.microsoft.com/office/drawing/2014/main" id="{EFE98003-E416-4F04-9E27-846065206AC5}"/>
              </a:ext>
            </a:extLst>
          </p:cNvPr>
          <p:cNvSpPr txBox="1"/>
          <p:nvPr/>
        </p:nvSpPr>
        <p:spPr>
          <a:xfrm>
            <a:off x="370970" y="6309272"/>
            <a:ext cx="1709289" cy="307777"/>
          </a:xfrm>
          <a:prstGeom prst="rect">
            <a:avLst/>
          </a:prstGeom>
          <a:noFill/>
        </p:spPr>
        <p:txBody>
          <a:bodyPr wrap="square" rtlCol="0">
            <a:spAutoFit/>
          </a:bodyPr>
          <a:lstStyle/>
          <a:p>
            <a:r>
              <a:rPr lang="en-ID" sz="1400" b="1">
                <a:solidFill>
                  <a:schemeClr val="bg1"/>
                </a:solidFill>
              </a:rPr>
              <a:t>Graphic Designer</a:t>
            </a:r>
          </a:p>
        </p:txBody>
      </p:sp>
    </p:spTree>
    <p:extLst>
      <p:ext uri="{BB962C8B-B14F-4D97-AF65-F5344CB8AC3E}">
        <p14:creationId xmlns:p14="http://schemas.microsoft.com/office/powerpoint/2010/main" val="206608310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0"/>
                                        </p:tgtEl>
                                        <p:attrNameLst>
                                          <p:attrName>style.visibility</p:attrName>
                                        </p:attrNameLst>
                                      </p:cBhvr>
                                      <p:to>
                                        <p:strVal val="visible"/>
                                      </p:to>
                                    </p:set>
                                    <p:animEffect transition="in" filter="wipe(left)">
                                      <p:cBhvr>
                                        <p:cTn id="10" dur="500"/>
                                        <p:tgtEl>
                                          <p:spTgt spid="30"/>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59"/>
                                        </p:tgtEl>
                                        <p:attrNameLst>
                                          <p:attrName>style.visibility</p:attrName>
                                        </p:attrNameLst>
                                      </p:cBhvr>
                                      <p:to>
                                        <p:strVal val="visible"/>
                                      </p:to>
                                    </p:set>
                                    <p:animEffect transition="in" filter="wipe(left)">
                                      <p:cBhvr>
                                        <p:cTn id="14" dur="500"/>
                                        <p:tgtEl>
                                          <p:spTgt spid="59"/>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60"/>
                                        </p:tgtEl>
                                        <p:attrNameLst>
                                          <p:attrName>style.visibility</p:attrName>
                                        </p:attrNameLst>
                                      </p:cBhvr>
                                      <p:to>
                                        <p:strVal val="visible"/>
                                      </p:to>
                                    </p:set>
                                    <p:animEffect transition="in" filter="wipe(left)">
                                      <p:cBhvr>
                                        <p:cTn id="17" dur="500"/>
                                        <p:tgtEl>
                                          <p:spTgt spid="60"/>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61"/>
                                        </p:tgtEl>
                                        <p:attrNameLst>
                                          <p:attrName>style.visibility</p:attrName>
                                        </p:attrNameLst>
                                      </p:cBhvr>
                                      <p:to>
                                        <p:strVal val="visible"/>
                                      </p:to>
                                    </p:set>
                                    <p:animEffect transition="in" filter="wipe(left)">
                                      <p:cBhvr>
                                        <p:cTn id="20" dur="500"/>
                                        <p:tgtEl>
                                          <p:spTgt spid="61"/>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62"/>
                                        </p:tgtEl>
                                        <p:attrNameLst>
                                          <p:attrName>style.visibility</p:attrName>
                                        </p:attrNameLst>
                                      </p:cBhvr>
                                      <p:to>
                                        <p:strVal val="visible"/>
                                      </p:to>
                                    </p:set>
                                    <p:animEffect transition="in" filter="wipe(left)">
                                      <p:cBhvr>
                                        <p:cTn id="23" dur="500"/>
                                        <p:tgtEl>
                                          <p:spTgt spid="62"/>
                                        </p:tgtEl>
                                      </p:cBhvr>
                                    </p:animEffect>
                                  </p:childTnLst>
                                </p:cTn>
                              </p:par>
                            </p:childTnLst>
                          </p:cTn>
                        </p:par>
                        <p:par>
                          <p:cTn id="24" fill="hold">
                            <p:stCondLst>
                              <p:cond delay="1000"/>
                            </p:stCondLst>
                            <p:childTnLst>
                              <p:par>
                                <p:cTn id="25" presetID="22" presetClass="entr" presetSubtype="8" fill="hold" grpId="0" nodeType="afterEffect">
                                  <p:stCondLst>
                                    <p:cond delay="0"/>
                                  </p:stCondLst>
                                  <p:childTnLst>
                                    <p:set>
                                      <p:cBhvr>
                                        <p:cTn id="26" dur="1" fill="hold">
                                          <p:stCondLst>
                                            <p:cond delay="0"/>
                                          </p:stCondLst>
                                        </p:cTn>
                                        <p:tgtEl>
                                          <p:spTgt spid="7">
                                            <p:txEl>
                                              <p:pRg st="0" end="0"/>
                                            </p:txEl>
                                          </p:spTgt>
                                        </p:tgtEl>
                                        <p:attrNameLst>
                                          <p:attrName>style.visibility</p:attrName>
                                        </p:attrNameLst>
                                      </p:cBhvr>
                                      <p:to>
                                        <p:strVal val="visible"/>
                                      </p:to>
                                    </p:set>
                                    <p:animEffect transition="in" filter="wipe(left)">
                                      <p:cBhvr>
                                        <p:cTn id="27" dur="500"/>
                                        <p:tgtEl>
                                          <p:spTgt spid="7">
                                            <p:txEl>
                                              <p:pRg st="0" end="0"/>
                                            </p:txEl>
                                          </p:spTgt>
                                        </p:tgtEl>
                                      </p:cBhvr>
                                    </p:animEffect>
                                  </p:childTnLst>
                                </p:cTn>
                              </p:par>
                            </p:childTnLst>
                          </p:cTn>
                        </p:par>
                        <p:par>
                          <p:cTn id="28" fill="hold">
                            <p:stCondLst>
                              <p:cond delay="1500"/>
                            </p:stCondLst>
                            <p:childTnLst>
                              <p:par>
                                <p:cTn id="29" presetID="22" presetClass="entr" presetSubtype="8"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wipe(left)">
                                      <p:cBhvr>
                                        <p:cTn id="31" dur="500"/>
                                        <p:tgtEl>
                                          <p:spTgt spid="6"/>
                                        </p:tgtEl>
                                      </p:cBhvr>
                                    </p:animEffect>
                                  </p:childTnLst>
                                </p:cTn>
                              </p:par>
                            </p:childTnLst>
                          </p:cTn>
                        </p:par>
                        <p:par>
                          <p:cTn id="32" fill="hold">
                            <p:stCondLst>
                              <p:cond delay="2000"/>
                            </p:stCondLst>
                            <p:childTnLst>
                              <p:par>
                                <p:cTn id="33" presetID="22" presetClass="entr" presetSubtype="8" fill="hold" grpId="0" nodeType="afterEffect">
                                  <p:stCondLst>
                                    <p:cond delay="0"/>
                                  </p:stCondLst>
                                  <p:childTnLst>
                                    <p:set>
                                      <p:cBhvr>
                                        <p:cTn id="34" dur="1" fill="hold">
                                          <p:stCondLst>
                                            <p:cond delay="0"/>
                                          </p:stCondLst>
                                        </p:cTn>
                                        <p:tgtEl>
                                          <p:spTgt spid="42"/>
                                        </p:tgtEl>
                                        <p:attrNameLst>
                                          <p:attrName>style.visibility</p:attrName>
                                        </p:attrNameLst>
                                      </p:cBhvr>
                                      <p:to>
                                        <p:strVal val="visible"/>
                                      </p:to>
                                    </p:set>
                                    <p:animEffect transition="in" filter="wipe(left)">
                                      <p:cBhvr>
                                        <p:cTn id="35" dur="500"/>
                                        <p:tgtEl>
                                          <p:spTgt spid="42"/>
                                        </p:tgtEl>
                                      </p:cBhvr>
                                    </p:animEffect>
                                  </p:childTnLst>
                                </p:cTn>
                              </p:par>
                            </p:childTnLst>
                          </p:cTn>
                        </p:par>
                        <p:par>
                          <p:cTn id="36" fill="hold">
                            <p:stCondLst>
                              <p:cond delay="2500"/>
                            </p:stCondLst>
                            <p:childTnLst>
                              <p:par>
                                <p:cTn id="37" presetID="22" presetClass="entr" presetSubtype="1" fill="hold" grpId="0" nodeType="afterEffect">
                                  <p:stCondLst>
                                    <p:cond delay="0"/>
                                  </p:stCondLst>
                                  <p:childTnLst>
                                    <p:set>
                                      <p:cBhvr>
                                        <p:cTn id="38" dur="1" fill="hold">
                                          <p:stCondLst>
                                            <p:cond delay="0"/>
                                          </p:stCondLst>
                                        </p:cTn>
                                        <p:tgtEl>
                                          <p:spTgt spid="41"/>
                                        </p:tgtEl>
                                        <p:attrNameLst>
                                          <p:attrName>style.visibility</p:attrName>
                                        </p:attrNameLst>
                                      </p:cBhvr>
                                      <p:to>
                                        <p:strVal val="visible"/>
                                      </p:to>
                                    </p:set>
                                    <p:animEffect transition="in" filter="wipe(up)">
                                      <p:cBhvr>
                                        <p:cTn id="39" dur="500"/>
                                        <p:tgtEl>
                                          <p:spTgt spid="41"/>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50"/>
                                        </p:tgtEl>
                                        <p:attrNameLst>
                                          <p:attrName>style.visibility</p:attrName>
                                        </p:attrNameLst>
                                      </p:cBhvr>
                                      <p:to>
                                        <p:strVal val="visible"/>
                                      </p:to>
                                    </p:set>
                                    <p:anim calcmode="lin" valueType="num">
                                      <p:cBhvr>
                                        <p:cTn id="43" dur="500" fill="hold"/>
                                        <p:tgtEl>
                                          <p:spTgt spid="50"/>
                                        </p:tgtEl>
                                        <p:attrNameLst>
                                          <p:attrName>ppt_w</p:attrName>
                                        </p:attrNameLst>
                                      </p:cBhvr>
                                      <p:tavLst>
                                        <p:tav tm="0">
                                          <p:val>
                                            <p:fltVal val="0"/>
                                          </p:val>
                                        </p:tav>
                                        <p:tav tm="100000">
                                          <p:val>
                                            <p:strVal val="#ppt_w"/>
                                          </p:val>
                                        </p:tav>
                                      </p:tavLst>
                                    </p:anim>
                                    <p:anim calcmode="lin" valueType="num">
                                      <p:cBhvr>
                                        <p:cTn id="44" dur="500" fill="hold"/>
                                        <p:tgtEl>
                                          <p:spTgt spid="50"/>
                                        </p:tgtEl>
                                        <p:attrNameLst>
                                          <p:attrName>ppt_h</p:attrName>
                                        </p:attrNameLst>
                                      </p:cBhvr>
                                      <p:tavLst>
                                        <p:tav tm="0">
                                          <p:val>
                                            <p:fltVal val="0"/>
                                          </p:val>
                                        </p:tav>
                                        <p:tav tm="100000">
                                          <p:val>
                                            <p:strVal val="#ppt_h"/>
                                          </p:val>
                                        </p:tav>
                                      </p:tavLst>
                                    </p:anim>
                                    <p:animEffect transition="in" filter="fade">
                                      <p:cBhvr>
                                        <p:cTn id="45" dur="500"/>
                                        <p:tgtEl>
                                          <p:spTgt spid="50"/>
                                        </p:tgtEl>
                                      </p:cBhvr>
                                    </p:animEffect>
                                  </p:childTnLst>
                                </p:cTn>
                              </p:par>
                              <p:par>
                                <p:cTn id="46" presetID="53" presetClass="entr" presetSubtype="16" fill="hold" nodeType="withEffect">
                                  <p:stCondLst>
                                    <p:cond delay="0"/>
                                  </p:stCondLst>
                                  <p:childTnLst>
                                    <p:set>
                                      <p:cBhvr>
                                        <p:cTn id="47" dur="1" fill="hold">
                                          <p:stCondLst>
                                            <p:cond delay="0"/>
                                          </p:stCondLst>
                                        </p:cTn>
                                        <p:tgtEl>
                                          <p:spTgt spid="47"/>
                                        </p:tgtEl>
                                        <p:attrNameLst>
                                          <p:attrName>style.visibility</p:attrName>
                                        </p:attrNameLst>
                                      </p:cBhvr>
                                      <p:to>
                                        <p:strVal val="visible"/>
                                      </p:to>
                                    </p:set>
                                    <p:anim calcmode="lin" valueType="num">
                                      <p:cBhvr>
                                        <p:cTn id="48" dur="500" fill="hold"/>
                                        <p:tgtEl>
                                          <p:spTgt spid="47"/>
                                        </p:tgtEl>
                                        <p:attrNameLst>
                                          <p:attrName>ppt_w</p:attrName>
                                        </p:attrNameLst>
                                      </p:cBhvr>
                                      <p:tavLst>
                                        <p:tav tm="0">
                                          <p:val>
                                            <p:fltVal val="0"/>
                                          </p:val>
                                        </p:tav>
                                        <p:tav tm="100000">
                                          <p:val>
                                            <p:strVal val="#ppt_w"/>
                                          </p:val>
                                        </p:tav>
                                      </p:tavLst>
                                    </p:anim>
                                    <p:anim calcmode="lin" valueType="num">
                                      <p:cBhvr>
                                        <p:cTn id="49" dur="500" fill="hold"/>
                                        <p:tgtEl>
                                          <p:spTgt spid="47"/>
                                        </p:tgtEl>
                                        <p:attrNameLst>
                                          <p:attrName>ppt_h</p:attrName>
                                        </p:attrNameLst>
                                      </p:cBhvr>
                                      <p:tavLst>
                                        <p:tav tm="0">
                                          <p:val>
                                            <p:fltVal val="0"/>
                                          </p:val>
                                        </p:tav>
                                        <p:tav tm="100000">
                                          <p:val>
                                            <p:strVal val="#ppt_h"/>
                                          </p:val>
                                        </p:tav>
                                      </p:tavLst>
                                    </p:anim>
                                    <p:animEffect transition="in" filter="fade">
                                      <p:cBhvr>
                                        <p:cTn id="50" dur="500"/>
                                        <p:tgtEl>
                                          <p:spTgt spid="47"/>
                                        </p:tgtEl>
                                      </p:cBhvr>
                                    </p:animEffect>
                                  </p:childTnLst>
                                </p:cTn>
                              </p:par>
                            </p:childTnLst>
                          </p:cTn>
                        </p:par>
                        <p:par>
                          <p:cTn id="51" fill="hold">
                            <p:stCondLst>
                              <p:cond delay="3500"/>
                            </p:stCondLst>
                            <p:childTnLst>
                              <p:par>
                                <p:cTn id="52" presetID="22" presetClass="entr" presetSubtype="8" fill="hold" grpId="0" nodeType="afterEffect">
                                  <p:stCondLst>
                                    <p:cond delay="0"/>
                                  </p:stCondLst>
                                  <p:childTnLst>
                                    <p:set>
                                      <p:cBhvr>
                                        <p:cTn id="53" dur="1" fill="hold">
                                          <p:stCondLst>
                                            <p:cond delay="0"/>
                                          </p:stCondLst>
                                        </p:cTn>
                                        <p:tgtEl>
                                          <p:spTgt spid="56"/>
                                        </p:tgtEl>
                                        <p:attrNameLst>
                                          <p:attrName>style.visibility</p:attrName>
                                        </p:attrNameLst>
                                      </p:cBhvr>
                                      <p:to>
                                        <p:strVal val="visible"/>
                                      </p:to>
                                    </p:set>
                                    <p:animEffect transition="in" filter="wipe(left)">
                                      <p:cBhvr>
                                        <p:cTn id="54" dur="500"/>
                                        <p:tgtEl>
                                          <p:spTgt spid="56"/>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58"/>
                                        </p:tgtEl>
                                        <p:attrNameLst>
                                          <p:attrName>style.visibility</p:attrName>
                                        </p:attrNameLst>
                                      </p:cBhvr>
                                      <p:to>
                                        <p:strVal val="visible"/>
                                      </p:to>
                                    </p:set>
                                    <p:animEffect transition="in" filter="wipe(left)">
                                      <p:cBhvr>
                                        <p:cTn id="57" dur="500"/>
                                        <p:tgtEl>
                                          <p:spTgt spid="58"/>
                                        </p:tgtEl>
                                      </p:cBhvr>
                                    </p:animEffect>
                                  </p:childTnLst>
                                </p:cTn>
                              </p:par>
                            </p:childTnLst>
                          </p:cTn>
                        </p:par>
                        <p:par>
                          <p:cTn id="58" fill="hold">
                            <p:stCondLst>
                              <p:cond delay="4000"/>
                            </p:stCondLst>
                            <p:childTnLst>
                              <p:par>
                                <p:cTn id="59" presetID="22" presetClass="entr" presetSubtype="1" fill="hold" grpId="0" nodeType="afterEffect">
                                  <p:stCondLst>
                                    <p:cond delay="0"/>
                                  </p:stCondLst>
                                  <p:childTnLst>
                                    <p:set>
                                      <p:cBhvr>
                                        <p:cTn id="60" dur="1" fill="hold">
                                          <p:stCondLst>
                                            <p:cond delay="0"/>
                                          </p:stCondLst>
                                        </p:cTn>
                                        <p:tgtEl>
                                          <p:spTgt spid="55"/>
                                        </p:tgtEl>
                                        <p:attrNameLst>
                                          <p:attrName>style.visibility</p:attrName>
                                        </p:attrNameLst>
                                      </p:cBhvr>
                                      <p:to>
                                        <p:strVal val="visible"/>
                                      </p:to>
                                    </p:set>
                                    <p:animEffect transition="in" filter="wipe(up)">
                                      <p:cBhvr>
                                        <p:cTn id="61" dur="500"/>
                                        <p:tgtEl>
                                          <p:spTgt spid="55"/>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57"/>
                                        </p:tgtEl>
                                        <p:attrNameLst>
                                          <p:attrName>style.visibility</p:attrName>
                                        </p:attrNameLst>
                                      </p:cBhvr>
                                      <p:to>
                                        <p:strVal val="visible"/>
                                      </p:to>
                                    </p:set>
                                    <p:animEffect transition="in" filter="wipe(up)">
                                      <p:cBhvr>
                                        <p:cTn id="64"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0" grpId="0" animBg="1"/>
      <p:bldP spid="6" grpId="0"/>
      <p:bldP spid="7" grpId="0" build="p"/>
      <p:bldP spid="41" grpId="0"/>
      <p:bldP spid="42" grpId="0"/>
      <p:bldP spid="55" grpId="0"/>
      <p:bldP spid="56" grpId="0"/>
      <p:bldP spid="57" grpId="0"/>
      <p:bldP spid="58" grpId="0"/>
      <p:bldP spid="59" grpId="0"/>
      <p:bldP spid="60" grpId="0"/>
      <p:bldP spid="61" grpId="0"/>
      <p:bldP spid="6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CB8E252E-973C-4A6F-9988-B79CA910762F}"/>
              </a:ext>
            </a:extLst>
          </p:cNvPr>
          <p:cNvSpPr>
            <a:spLocks noGrp="1"/>
          </p:cNvSpPr>
          <p:nvPr>
            <p:ph type="pic" sz="quarter" idx="15"/>
          </p:nvPr>
        </p:nvSpPr>
        <p:spPr/>
      </p:sp>
      <p:sp>
        <p:nvSpPr>
          <p:cNvPr id="3" name="Picture Placeholder 2">
            <a:extLst>
              <a:ext uri="{FF2B5EF4-FFF2-40B4-BE49-F238E27FC236}">
                <a16:creationId xmlns:a16="http://schemas.microsoft.com/office/drawing/2014/main" id="{3347CB95-C9B3-45A8-AEB7-AD6197D87D11}"/>
              </a:ext>
            </a:extLst>
          </p:cNvPr>
          <p:cNvSpPr>
            <a:spLocks noGrp="1"/>
          </p:cNvSpPr>
          <p:nvPr>
            <p:ph type="pic" sz="quarter" idx="14"/>
          </p:nvPr>
        </p:nvSpPr>
        <p:spPr/>
      </p:sp>
      <p:sp>
        <p:nvSpPr>
          <p:cNvPr id="5" name="Picture Placeholder 4">
            <a:extLst>
              <a:ext uri="{FF2B5EF4-FFF2-40B4-BE49-F238E27FC236}">
                <a16:creationId xmlns:a16="http://schemas.microsoft.com/office/drawing/2014/main" id="{8DEDBD45-D04D-4159-91DA-BBCA81FB3660}"/>
              </a:ext>
            </a:extLst>
          </p:cNvPr>
          <p:cNvSpPr>
            <a:spLocks noGrp="1"/>
          </p:cNvSpPr>
          <p:nvPr>
            <p:ph type="pic" sz="quarter" idx="10"/>
          </p:nvPr>
        </p:nvSpPr>
        <p:spPr/>
      </p:sp>
      <p:sp>
        <p:nvSpPr>
          <p:cNvPr id="6" name="Picture Placeholder 5">
            <a:extLst>
              <a:ext uri="{FF2B5EF4-FFF2-40B4-BE49-F238E27FC236}">
                <a16:creationId xmlns:a16="http://schemas.microsoft.com/office/drawing/2014/main" id="{A123EE27-0969-46FE-9AF8-94FE322AFB45}"/>
              </a:ext>
            </a:extLst>
          </p:cNvPr>
          <p:cNvSpPr>
            <a:spLocks noGrp="1"/>
          </p:cNvSpPr>
          <p:nvPr>
            <p:ph type="pic" sz="quarter" idx="13"/>
          </p:nvPr>
        </p:nvSpPr>
        <p:spPr/>
      </p:sp>
      <p:sp>
        <p:nvSpPr>
          <p:cNvPr id="13" name="Flowchart: Manual Input 12">
            <a:extLst>
              <a:ext uri="{FF2B5EF4-FFF2-40B4-BE49-F238E27FC236}">
                <a16:creationId xmlns:a16="http://schemas.microsoft.com/office/drawing/2014/main" id="{ED3936FA-6E52-44D2-9A3F-9E2A07E4DA7B}"/>
              </a:ext>
            </a:extLst>
          </p:cNvPr>
          <p:cNvSpPr/>
          <p:nvPr/>
        </p:nvSpPr>
        <p:spPr>
          <a:xfrm rot="5400000" flipH="1">
            <a:off x="2261658" y="-275119"/>
            <a:ext cx="2430232" cy="6444854"/>
          </a:xfrm>
          <a:prstGeom prst="flowChartManualInpu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 name="Flowchart: Manual Input 13">
            <a:extLst>
              <a:ext uri="{FF2B5EF4-FFF2-40B4-BE49-F238E27FC236}">
                <a16:creationId xmlns:a16="http://schemas.microsoft.com/office/drawing/2014/main" id="{B59058BE-E414-4644-8466-963CA2C32D37}"/>
              </a:ext>
            </a:extLst>
          </p:cNvPr>
          <p:cNvSpPr/>
          <p:nvPr/>
        </p:nvSpPr>
        <p:spPr>
          <a:xfrm rot="5400000" flipV="1">
            <a:off x="7508543" y="-275119"/>
            <a:ext cx="2430232" cy="6444854"/>
          </a:xfrm>
          <a:prstGeom prst="flowChartManualInpu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 name="Flowchart: Manual Input 14">
            <a:extLst>
              <a:ext uri="{FF2B5EF4-FFF2-40B4-BE49-F238E27FC236}">
                <a16:creationId xmlns:a16="http://schemas.microsoft.com/office/drawing/2014/main" id="{9E7A2DE7-8094-4732-9D86-140C15A9AEBE}"/>
              </a:ext>
            </a:extLst>
          </p:cNvPr>
          <p:cNvSpPr/>
          <p:nvPr/>
        </p:nvSpPr>
        <p:spPr>
          <a:xfrm rot="16200000" flipH="1" flipV="1">
            <a:off x="2253224" y="2229841"/>
            <a:ext cx="2430232" cy="6444854"/>
          </a:xfrm>
          <a:prstGeom prst="flowChartManualInpu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Flowchart: Manual Input 15">
            <a:extLst>
              <a:ext uri="{FF2B5EF4-FFF2-40B4-BE49-F238E27FC236}">
                <a16:creationId xmlns:a16="http://schemas.microsoft.com/office/drawing/2014/main" id="{C9EF05A6-C77B-4ECE-AA18-1793221B9E20}"/>
              </a:ext>
            </a:extLst>
          </p:cNvPr>
          <p:cNvSpPr/>
          <p:nvPr/>
        </p:nvSpPr>
        <p:spPr>
          <a:xfrm rot="16200000">
            <a:off x="7508543" y="2229840"/>
            <a:ext cx="2430232" cy="6444854"/>
          </a:xfrm>
          <a:prstGeom prst="flowChartManualInpu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 name="Slide Number Placeholder 3">
            <a:extLst>
              <a:ext uri="{FF2B5EF4-FFF2-40B4-BE49-F238E27FC236}">
                <a16:creationId xmlns:a16="http://schemas.microsoft.com/office/drawing/2014/main" id="{56FC6BBB-0AAF-4FA1-B930-C1E80CEFCA32}"/>
              </a:ext>
            </a:extLst>
          </p:cNvPr>
          <p:cNvSpPr>
            <a:spLocks noGrp="1"/>
          </p:cNvSpPr>
          <p:nvPr>
            <p:ph type="sldNum" sz="quarter" idx="12"/>
          </p:nvPr>
        </p:nvSpPr>
        <p:spPr/>
        <p:txBody>
          <a:bodyPr/>
          <a:lstStyle/>
          <a:p>
            <a:fld id="{E3813BF9-5145-4417-B95D-FA8627973885}" type="slidenum">
              <a:rPr lang="en-US" smtClean="0"/>
              <a:pPr/>
              <a:t>14</a:t>
            </a:fld>
            <a:endParaRPr lang="en-US"/>
          </a:p>
        </p:txBody>
      </p:sp>
      <p:sp>
        <p:nvSpPr>
          <p:cNvPr id="17" name="Title 16">
            <a:extLst>
              <a:ext uri="{FF2B5EF4-FFF2-40B4-BE49-F238E27FC236}">
                <a16:creationId xmlns:a16="http://schemas.microsoft.com/office/drawing/2014/main" id="{727B4020-BB42-4B28-9D73-124C984158AC}"/>
              </a:ext>
            </a:extLst>
          </p:cNvPr>
          <p:cNvSpPr>
            <a:spLocks noGrp="1"/>
          </p:cNvSpPr>
          <p:nvPr>
            <p:ph type="ctrTitle"/>
          </p:nvPr>
        </p:nvSpPr>
        <p:spPr/>
        <p:txBody>
          <a:bodyPr/>
          <a:lstStyle/>
          <a:p>
            <a:r>
              <a:rPr lang="en-ID"/>
              <a:t>Meet Our Team</a:t>
            </a:r>
          </a:p>
        </p:txBody>
      </p:sp>
      <p:sp>
        <p:nvSpPr>
          <p:cNvPr id="18" name="Subtitle 17">
            <a:extLst>
              <a:ext uri="{FF2B5EF4-FFF2-40B4-BE49-F238E27FC236}">
                <a16:creationId xmlns:a16="http://schemas.microsoft.com/office/drawing/2014/main" id="{A814C687-33E8-4B24-81CD-A211AC2F9753}"/>
              </a:ext>
            </a:extLst>
          </p:cNvPr>
          <p:cNvSpPr>
            <a:spLocks noGrp="1"/>
          </p:cNvSpPr>
          <p:nvPr>
            <p:ph type="subTitle" idx="1"/>
          </p:nvPr>
        </p:nvSpPr>
        <p:spPr/>
        <p:txBody>
          <a:bodyPr/>
          <a:lstStyle/>
          <a:p>
            <a:r>
              <a:rPr lang="en-ID"/>
              <a:t>insert subtitle right here</a:t>
            </a:r>
          </a:p>
        </p:txBody>
      </p:sp>
      <p:sp>
        <p:nvSpPr>
          <p:cNvPr id="34" name="TextBox 33">
            <a:extLst>
              <a:ext uri="{FF2B5EF4-FFF2-40B4-BE49-F238E27FC236}">
                <a16:creationId xmlns:a16="http://schemas.microsoft.com/office/drawing/2014/main" id="{BD1A1032-CC0D-4117-AE18-9869007F9B86}"/>
              </a:ext>
            </a:extLst>
          </p:cNvPr>
          <p:cNvSpPr txBox="1"/>
          <p:nvPr/>
        </p:nvSpPr>
        <p:spPr>
          <a:xfrm>
            <a:off x="531089" y="2615949"/>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Mr. Jimmy Changa</a:t>
            </a:r>
          </a:p>
        </p:txBody>
      </p:sp>
      <p:sp>
        <p:nvSpPr>
          <p:cNvPr id="35" name="TextBox 34">
            <a:extLst>
              <a:ext uri="{FF2B5EF4-FFF2-40B4-BE49-F238E27FC236}">
                <a16:creationId xmlns:a16="http://schemas.microsoft.com/office/drawing/2014/main" id="{19EDA7C2-E62A-47BD-A7EE-AF8D8CBCCBFB}"/>
              </a:ext>
            </a:extLst>
          </p:cNvPr>
          <p:cNvSpPr txBox="1"/>
          <p:nvPr/>
        </p:nvSpPr>
        <p:spPr>
          <a:xfrm>
            <a:off x="531088" y="2920212"/>
            <a:ext cx="1709289" cy="307777"/>
          </a:xfrm>
          <a:prstGeom prst="rect">
            <a:avLst/>
          </a:prstGeom>
          <a:noFill/>
        </p:spPr>
        <p:txBody>
          <a:bodyPr wrap="square" rtlCol="0">
            <a:spAutoFit/>
          </a:bodyPr>
          <a:lstStyle/>
          <a:p>
            <a:r>
              <a:rPr lang="en-ID" sz="1400" b="1">
                <a:solidFill>
                  <a:schemeClr val="bg1"/>
                </a:solidFill>
              </a:rPr>
              <a:t>Graphic Designer</a:t>
            </a:r>
          </a:p>
        </p:txBody>
      </p:sp>
      <p:sp>
        <p:nvSpPr>
          <p:cNvPr id="36" name="Rectangle 35">
            <a:extLst>
              <a:ext uri="{FF2B5EF4-FFF2-40B4-BE49-F238E27FC236}">
                <a16:creationId xmlns:a16="http://schemas.microsoft.com/office/drawing/2014/main" id="{4539514B-1E7C-44AD-B0B3-10A0AF8DE473}"/>
              </a:ext>
            </a:extLst>
          </p:cNvPr>
          <p:cNvSpPr/>
          <p:nvPr/>
        </p:nvSpPr>
        <p:spPr>
          <a:xfrm>
            <a:off x="534833" y="3227989"/>
            <a:ext cx="4262058" cy="704616"/>
          </a:xfrm>
          <a:prstGeom prst="rect">
            <a:avLst/>
          </a:prstGeom>
        </p:spPr>
        <p:txBody>
          <a:bodyPr wrap="square">
            <a:spAutoFit/>
          </a:bodyPr>
          <a:lstStyle/>
          <a:p>
            <a:pPr>
              <a:lnSpc>
                <a:spcPct val="150000"/>
              </a:lnSpc>
            </a:pPr>
            <a:r>
              <a:rPr lang="en-US" sz="1400">
                <a:solidFill>
                  <a:schemeClr val="bg1"/>
                </a:solidFill>
                <a:ea typeface="Times New Roman" panose="02020603050405020304" pitchFamily="18" charset="0"/>
                <a:cs typeface="Raleway" panose="020B0503030101060003" pitchFamily="34" charset="0"/>
              </a:rPr>
              <a:t>Duis varius, tellus non elementum egestas, lectus augue mattis magna, quis sodales enim nisi ut orci. </a:t>
            </a:r>
            <a:endParaRPr lang="en-ID" sz="1400">
              <a:solidFill>
                <a:schemeClr val="bg1"/>
              </a:solidFill>
            </a:endParaRPr>
          </a:p>
        </p:txBody>
      </p:sp>
      <p:sp>
        <p:nvSpPr>
          <p:cNvPr id="37" name="TextBox 36">
            <a:extLst>
              <a:ext uri="{FF2B5EF4-FFF2-40B4-BE49-F238E27FC236}">
                <a16:creationId xmlns:a16="http://schemas.microsoft.com/office/drawing/2014/main" id="{6FC2693B-BED1-4FD9-A5AD-6A402D032FB1}"/>
              </a:ext>
            </a:extLst>
          </p:cNvPr>
          <p:cNvSpPr txBox="1"/>
          <p:nvPr/>
        </p:nvSpPr>
        <p:spPr>
          <a:xfrm>
            <a:off x="527344" y="5086574"/>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Mr. Jimmy Changa</a:t>
            </a:r>
          </a:p>
        </p:txBody>
      </p:sp>
      <p:sp>
        <p:nvSpPr>
          <p:cNvPr id="38" name="TextBox 37">
            <a:extLst>
              <a:ext uri="{FF2B5EF4-FFF2-40B4-BE49-F238E27FC236}">
                <a16:creationId xmlns:a16="http://schemas.microsoft.com/office/drawing/2014/main" id="{6F632EDD-CBB4-43F2-BA21-3E89F8134507}"/>
              </a:ext>
            </a:extLst>
          </p:cNvPr>
          <p:cNvSpPr txBox="1"/>
          <p:nvPr/>
        </p:nvSpPr>
        <p:spPr>
          <a:xfrm>
            <a:off x="527343" y="5390837"/>
            <a:ext cx="1709289" cy="307777"/>
          </a:xfrm>
          <a:prstGeom prst="rect">
            <a:avLst/>
          </a:prstGeom>
          <a:noFill/>
        </p:spPr>
        <p:txBody>
          <a:bodyPr wrap="square" rtlCol="0">
            <a:spAutoFit/>
          </a:bodyPr>
          <a:lstStyle/>
          <a:p>
            <a:r>
              <a:rPr lang="en-ID" sz="1400" b="1">
                <a:solidFill>
                  <a:schemeClr val="bg1"/>
                </a:solidFill>
              </a:rPr>
              <a:t>Graphic Designer</a:t>
            </a:r>
          </a:p>
        </p:txBody>
      </p:sp>
      <p:sp>
        <p:nvSpPr>
          <p:cNvPr id="39" name="Rectangle 38">
            <a:extLst>
              <a:ext uri="{FF2B5EF4-FFF2-40B4-BE49-F238E27FC236}">
                <a16:creationId xmlns:a16="http://schemas.microsoft.com/office/drawing/2014/main" id="{C7443141-3150-4DDF-9BB9-93684EBDFFD6}"/>
              </a:ext>
            </a:extLst>
          </p:cNvPr>
          <p:cNvSpPr/>
          <p:nvPr/>
        </p:nvSpPr>
        <p:spPr>
          <a:xfrm>
            <a:off x="531088" y="5698614"/>
            <a:ext cx="4262058" cy="704616"/>
          </a:xfrm>
          <a:prstGeom prst="rect">
            <a:avLst/>
          </a:prstGeom>
        </p:spPr>
        <p:txBody>
          <a:bodyPr wrap="square">
            <a:spAutoFit/>
          </a:bodyPr>
          <a:lstStyle/>
          <a:p>
            <a:pPr>
              <a:lnSpc>
                <a:spcPct val="150000"/>
              </a:lnSpc>
            </a:pPr>
            <a:r>
              <a:rPr lang="en-US" sz="1400">
                <a:solidFill>
                  <a:schemeClr val="bg1"/>
                </a:solidFill>
                <a:ea typeface="Times New Roman" panose="02020603050405020304" pitchFamily="18" charset="0"/>
                <a:cs typeface="Raleway" panose="020B0503030101060003" pitchFamily="34" charset="0"/>
              </a:rPr>
              <a:t>Duis varius, tellus non elementum egestas, lectus augue mattis magna, quis sodales enim nisi ut orci. </a:t>
            </a:r>
            <a:endParaRPr lang="en-ID" sz="1400">
              <a:solidFill>
                <a:schemeClr val="bg1"/>
              </a:solidFill>
            </a:endParaRPr>
          </a:p>
        </p:txBody>
      </p:sp>
      <p:sp>
        <p:nvSpPr>
          <p:cNvPr id="46" name="TextBox 45">
            <a:extLst>
              <a:ext uri="{FF2B5EF4-FFF2-40B4-BE49-F238E27FC236}">
                <a16:creationId xmlns:a16="http://schemas.microsoft.com/office/drawing/2014/main" id="{AB525BC8-97A9-4D19-B62F-A32E6A1C4824}"/>
              </a:ext>
            </a:extLst>
          </p:cNvPr>
          <p:cNvSpPr txBox="1"/>
          <p:nvPr/>
        </p:nvSpPr>
        <p:spPr>
          <a:xfrm>
            <a:off x="9270512" y="2615949"/>
            <a:ext cx="2395088" cy="369332"/>
          </a:xfrm>
          <a:prstGeom prst="rect">
            <a:avLst/>
          </a:prstGeom>
          <a:noFill/>
        </p:spPr>
        <p:txBody>
          <a:bodyPr wrap="square" rtlCol="0">
            <a:spAutoFit/>
          </a:bodyPr>
          <a:lstStyle/>
          <a:p>
            <a:pPr algn="r"/>
            <a:r>
              <a:rPr lang="en-ID" b="1">
                <a:gradFill>
                  <a:gsLst>
                    <a:gs pos="0">
                      <a:schemeClr val="accent1"/>
                    </a:gs>
                    <a:gs pos="100000">
                      <a:schemeClr val="accent2"/>
                    </a:gs>
                  </a:gsLst>
                  <a:lin ang="5400000" scaled="1"/>
                </a:gradFill>
              </a:rPr>
              <a:t>Mr. Jimmy Changa</a:t>
            </a:r>
          </a:p>
        </p:txBody>
      </p:sp>
      <p:sp>
        <p:nvSpPr>
          <p:cNvPr id="47" name="TextBox 46">
            <a:extLst>
              <a:ext uri="{FF2B5EF4-FFF2-40B4-BE49-F238E27FC236}">
                <a16:creationId xmlns:a16="http://schemas.microsoft.com/office/drawing/2014/main" id="{D147A20E-A94A-48B9-B283-97BE9091EA3A}"/>
              </a:ext>
            </a:extLst>
          </p:cNvPr>
          <p:cNvSpPr txBox="1"/>
          <p:nvPr/>
        </p:nvSpPr>
        <p:spPr>
          <a:xfrm>
            <a:off x="9956311" y="2920212"/>
            <a:ext cx="1709289" cy="307777"/>
          </a:xfrm>
          <a:prstGeom prst="rect">
            <a:avLst/>
          </a:prstGeom>
          <a:noFill/>
        </p:spPr>
        <p:txBody>
          <a:bodyPr wrap="square" rtlCol="0">
            <a:spAutoFit/>
          </a:bodyPr>
          <a:lstStyle/>
          <a:p>
            <a:pPr algn="r"/>
            <a:r>
              <a:rPr lang="en-ID" sz="1400" b="1">
                <a:solidFill>
                  <a:schemeClr val="bg1"/>
                </a:solidFill>
              </a:rPr>
              <a:t>Graphic Designer</a:t>
            </a:r>
          </a:p>
        </p:txBody>
      </p:sp>
      <p:sp>
        <p:nvSpPr>
          <p:cNvPr id="48" name="Rectangle 47">
            <a:extLst>
              <a:ext uri="{FF2B5EF4-FFF2-40B4-BE49-F238E27FC236}">
                <a16:creationId xmlns:a16="http://schemas.microsoft.com/office/drawing/2014/main" id="{FED058EA-7806-4060-8FB4-610646E990EE}"/>
              </a:ext>
            </a:extLst>
          </p:cNvPr>
          <p:cNvSpPr/>
          <p:nvPr/>
        </p:nvSpPr>
        <p:spPr>
          <a:xfrm>
            <a:off x="7403542" y="3227989"/>
            <a:ext cx="4262058" cy="704616"/>
          </a:xfrm>
          <a:prstGeom prst="rect">
            <a:avLst/>
          </a:prstGeom>
        </p:spPr>
        <p:txBody>
          <a:bodyPr wrap="square">
            <a:spAutoFit/>
          </a:bodyPr>
          <a:lstStyle/>
          <a:p>
            <a:pPr algn="r">
              <a:lnSpc>
                <a:spcPct val="150000"/>
              </a:lnSpc>
            </a:pPr>
            <a:r>
              <a:rPr lang="en-US" sz="1400">
                <a:solidFill>
                  <a:schemeClr val="bg1"/>
                </a:solidFill>
                <a:ea typeface="Times New Roman" panose="02020603050405020304" pitchFamily="18" charset="0"/>
                <a:cs typeface="Raleway" panose="020B0503030101060003" pitchFamily="34" charset="0"/>
              </a:rPr>
              <a:t>Duis varius, tellus non elementum egestas, lectus augue mattis magna, quis sodales enim nisi ut orci. </a:t>
            </a:r>
            <a:endParaRPr lang="en-ID" sz="1400">
              <a:solidFill>
                <a:schemeClr val="bg1"/>
              </a:solidFill>
            </a:endParaRPr>
          </a:p>
        </p:txBody>
      </p:sp>
      <p:sp>
        <p:nvSpPr>
          <p:cNvPr id="49" name="TextBox 48">
            <a:extLst>
              <a:ext uri="{FF2B5EF4-FFF2-40B4-BE49-F238E27FC236}">
                <a16:creationId xmlns:a16="http://schemas.microsoft.com/office/drawing/2014/main" id="{7CE9C3A5-F0A7-4CD3-9F7E-6F16DAC62726}"/>
              </a:ext>
            </a:extLst>
          </p:cNvPr>
          <p:cNvSpPr txBox="1"/>
          <p:nvPr/>
        </p:nvSpPr>
        <p:spPr>
          <a:xfrm>
            <a:off x="9270512" y="5086574"/>
            <a:ext cx="2395088" cy="369332"/>
          </a:xfrm>
          <a:prstGeom prst="rect">
            <a:avLst/>
          </a:prstGeom>
          <a:noFill/>
        </p:spPr>
        <p:txBody>
          <a:bodyPr wrap="square" rtlCol="0">
            <a:spAutoFit/>
          </a:bodyPr>
          <a:lstStyle/>
          <a:p>
            <a:pPr algn="r"/>
            <a:r>
              <a:rPr lang="en-ID" b="1">
                <a:gradFill>
                  <a:gsLst>
                    <a:gs pos="0">
                      <a:schemeClr val="accent1"/>
                    </a:gs>
                    <a:gs pos="100000">
                      <a:schemeClr val="accent2"/>
                    </a:gs>
                  </a:gsLst>
                  <a:lin ang="5400000" scaled="1"/>
                </a:gradFill>
              </a:rPr>
              <a:t>Mr. Jimmy Changa</a:t>
            </a:r>
          </a:p>
        </p:txBody>
      </p:sp>
      <p:sp>
        <p:nvSpPr>
          <p:cNvPr id="50" name="TextBox 49">
            <a:extLst>
              <a:ext uri="{FF2B5EF4-FFF2-40B4-BE49-F238E27FC236}">
                <a16:creationId xmlns:a16="http://schemas.microsoft.com/office/drawing/2014/main" id="{E05B2186-BF85-4DBD-9439-18280C730C4D}"/>
              </a:ext>
            </a:extLst>
          </p:cNvPr>
          <p:cNvSpPr txBox="1"/>
          <p:nvPr/>
        </p:nvSpPr>
        <p:spPr>
          <a:xfrm>
            <a:off x="9956311" y="5390837"/>
            <a:ext cx="1709289" cy="307777"/>
          </a:xfrm>
          <a:prstGeom prst="rect">
            <a:avLst/>
          </a:prstGeom>
          <a:noFill/>
        </p:spPr>
        <p:txBody>
          <a:bodyPr wrap="square" rtlCol="0">
            <a:spAutoFit/>
          </a:bodyPr>
          <a:lstStyle/>
          <a:p>
            <a:pPr algn="r"/>
            <a:r>
              <a:rPr lang="en-ID" sz="1400" b="1">
                <a:solidFill>
                  <a:schemeClr val="bg1"/>
                </a:solidFill>
              </a:rPr>
              <a:t>Graphic Designer</a:t>
            </a:r>
          </a:p>
        </p:txBody>
      </p:sp>
      <p:sp>
        <p:nvSpPr>
          <p:cNvPr id="51" name="Rectangle 50">
            <a:extLst>
              <a:ext uri="{FF2B5EF4-FFF2-40B4-BE49-F238E27FC236}">
                <a16:creationId xmlns:a16="http://schemas.microsoft.com/office/drawing/2014/main" id="{E96B2DAC-6A3B-43A8-88A7-7888ADCEB309}"/>
              </a:ext>
            </a:extLst>
          </p:cNvPr>
          <p:cNvSpPr/>
          <p:nvPr/>
        </p:nvSpPr>
        <p:spPr>
          <a:xfrm>
            <a:off x="7403542" y="5698614"/>
            <a:ext cx="4262058" cy="704616"/>
          </a:xfrm>
          <a:prstGeom prst="rect">
            <a:avLst/>
          </a:prstGeom>
        </p:spPr>
        <p:txBody>
          <a:bodyPr wrap="square">
            <a:spAutoFit/>
          </a:bodyPr>
          <a:lstStyle/>
          <a:p>
            <a:pPr algn="r">
              <a:lnSpc>
                <a:spcPct val="150000"/>
              </a:lnSpc>
            </a:pPr>
            <a:r>
              <a:rPr lang="en-US" sz="1400">
                <a:solidFill>
                  <a:schemeClr val="bg1"/>
                </a:solidFill>
                <a:ea typeface="Times New Roman" panose="02020603050405020304" pitchFamily="18" charset="0"/>
                <a:cs typeface="Raleway" panose="020B0503030101060003" pitchFamily="34" charset="0"/>
              </a:rPr>
              <a:t>Duis varius, tellus non elementum egestas, lectus augue mattis magna, quis sodales enim nisi ut orci. </a:t>
            </a:r>
            <a:endParaRPr lang="en-ID" sz="1400">
              <a:solidFill>
                <a:schemeClr val="bg1"/>
              </a:solidFill>
            </a:endParaRPr>
          </a:p>
        </p:txBody>
      </p:sp>
    </p:spTree>
    <p:extLst>
      <p:ext uri="{BB962C8B-B14F-4D97-AF65-F5344CB8AC3E}">
        <p14:creationId xmlns:p14="http://schemas.microsoft.com/office/powerpoint/2010/main" val="122665521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8">
                                            <p:txEl>
                                              <p:pRg st="0" end="0"/>
                                            </p:txEl>
                                          </p:spTgt>
                                        </p:tgtEl>
                                        <p:attrNameLst>
                                          <p:attrName>style.visibility</p:attrName>
                                        </p:attrNameLst>
                                      </p:cBhvr>
                                      <p:to>
                                        <p:strVal val="visible"/>
                                      </p:to>
                                    </p:set>
                                    <p:animEffect transition="in" filter="barn(outVertical)">
                                      <p:cBhvr>
                                        <p:cTn id="7" dur="500"/>
                                        <p:tgtEl>
                                          <p:spTgt spid="18">
                                            <p:txEl>
                                              <p:pRg st="0" end="0"/>
                                            </p:txEl>
                                          </p:spTgt>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barn(outVertical)">
                                      <p:cBhvr>
                                        <p:cTn id="11" dur="500"/>
                                        <p:tgtEl>
                                          <p:spTgt spid="1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left)">
                                      <p:cBhvr>
                                        <p:cTn id="15" dur="500"/>
                                        <p:tgtEl>
                                          <p:spTgt spid="13"/>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wipe(left)">
                                      <p:cBhvr>
                                        <p:cTn id="18" dur="500"/>
                                        <p:tgtEl>
                                          <p:spTgt spid="15"/>
                                        </p:tgtEl>
                                      </p:cBhvr>
                                    </p:animEffect>
                                  </p:childTnLst>
                                </p:cTn>
                              </p:par>
                              <p:par>
                                <p:cTn id="19" presetID="22" presetClass="entr" presetSubtype="2"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wipe(right)">
                                      <p:cBhvr>
                                        <p:cTn id="21" dur="500"/>
                                        <p:tgtEl>
                                          <p:spTgt spid="14"/>
                                        </p:tgtEl>
                                      </p:cBhvr>
                                    </p:animEffect>
                                  </p:childTnLst>
                                </p:cTn>
                              </p:par>
                              <p:par>
                                <p:cTn id="22" presetID="22" presetClass="entr" presetSubtype="2" fill="hold" grpId="0" nodeType="with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wipe(right)">
                                      <p:cBhvr>
                                        <p:cTn id="24" dur="500"/>
                                        <p:tgtEl>
                                          <p:spTgt spid="16"/>
                                        </p:tgtEl>
                                      </p:cBhvr>
                                    </p:animEffect>
                                  </p:childTnLst>
                                </p:cTn>
                              </p:par>
                            </p:childTnLst>
                          </p:cTn>
                        </p:par>
                        <p:par>
                          <p:cTn id="25" fill="hold">
                            <p:stCondLst>
                              <p:cond delay="1500"/>
                            </p:stCondLst>
                            <p:childTnLst>
                              <p:par>
                                <p:cTn id="26" presetID="22" presetClass="entr" presetSubtype="8"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wipe(left)">
                                      <p:cBhvr>
                                        <p:cTn id="28" dur="500"/>
                                        <p:tgtEl>
                                          <p:spTgt spid="34"/>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35"/>
                                        </p:tgtEl>
                                        <p:attrNameLst>
                                          <p:attrName>style.visibility</p:attrName>
                                        </p:attrNameLst>
                                      </p:cBhvr>
                                      <p:to>
                                        <p:strVal val="visible"/>
                                      </p:to>
                                    </p:set>
                                    <p:animEffect transition="in" filter="wipe(left)">
                                      <p:cBhvr>
                                        <p:cTn id="31" dur="500"/>
                                        <p:tgtEl>
                                          <p:spTgt spid="35"/>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37"/>
                                        </p:tgtEl>
                                        <p:attrNameLst>
                                          <p:attrName>style.visibility</p:attrName>
                                        </p:attrNameLst>
                                      </p:cBhvr>
                                      <p:to>
                                        <p:strVal val="visible"/>
                                      </p:to>
                                    </p:set>
                                    <p:animEffect transition="in" filter="wipe(left)">
                                      <p:cBhvr>
                                        <p:cTn id="34" dur="500"/>
                                        <p:tgtEl>
                                          <p:spTgt spid="37"/>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38"/>
                                        </p:tgtEl>
                                        <p:attrNameLst>
                                          <p:attrName>style.visibility</p:attrName>
                                        </p:attrNameLst>
                                      </p:cBhvr>
                                      <p:to>
                                        <p:strVal val="visible"/>
                                      </p:to>
                                    </p:set>
                                    <p:animEffect transition="in" filter="wipe(left)">
                                      <p:cBhvr>
                                        <p:cTn id="37" dur="500"/>
                                        <p:tgtEl>
                                          <p:spTgt spid="38"/>
                                        </p:tgtEl>
                                      </p:cBhvr>
                                    </p:animEffect>
                                  </p:childTnLst>
                                </p:cTn>
                              </p:par>
                              <p:par>
                                <p:cTn id="38" presetID="22" presetClass="entr" presetSubtype="2" fill="hold" grpId="0" nodeType="withEffect">
                                  <p:stCondLst>
                                    <p:cond delay="0"/>
                                  </p:stCondLst>
                                  <p:childTnLst>
                                    <p:set>
                                      <p:cBhvr>
                                        <p:cTn id="39" dur="1" fill="hold">
                                          <p:stCondLst>
                                            <p:cond delay="0"/>
                                          </p:stCondLst>
                                        </p:cTn>
                                        <p:tgtEl>
                                          <p:spTgt spid="46"/>
                                        </p:tgtEl>
                                        <p:attrNameLst>
                                          <p:attrName>style.visibility</p:attrName>
                                        </p:attrNameLst>
                                      </p:cBhvr>
                                      <p:to>
                                        <p:strVal val="visible"/>
                                      </p:to>
                                    </p:set>
                                    <p:animEffect transition="in" filter="wipe(right)">
                                      <p:cBhvr>
                                        <p:cTn id="40" dur="500"/>
                                        <p:tgtEl>
                                          <p:spTgt spid="46"/>
                                        </p:tgtEl>
                                      </p:cBhvr>
                                    </p:animEffect>
                                  </p:childTnLst>
                                </p:cTn>
                              </p:par>
                              <p:par>
                                <p:cTn id="41" presetID="22" presetClass="entr" presetSubtype="2" fill="hold" grpId="0" nodeType="withEffect">
                                  <p:stCondLst>
                                    <p:cond delay="0"/>
                                  </p:stCondLst>
                                  <p:childTnLst>
                                    <p:set>
                                      <p:cBhvr>
                                        <p:cTn id="42" dur="1" fill="hold">
                                          <p:stCondLst>
                                            <p:cond delay="0"/>
                                          </p:stCondLst>
                                        </p:cTn>
                                        <p:tgtEl>
                                          <p:spTgt spid="47"/>
                                        </p:tgtEl>
                                        <p:attrNameLst>
                                          <p:attrName>style.visibility</p:attrName>
                                        </p:attrNameLst>
                                      </p:cBhvr>
                                      <p:to>
                                        <p:strVal val="visible"/>
                                      </p:to>
                                    </p:set>
                                    <p:animEffect transition="in" filter="wipe(right)">
                                      <p:cBhvr>
                                        <p:cTn id="43" dur="500"/>
                                        <p:tgtEl>
                                          <p:spTgt spid="47"/>
                                        </p:tgtEl>
                                      </p:cBhvr>
                                    </p:animEffect>
                                  </p:childTnLst>
                                </p:cTn>
                              </p:par>
                              <p:par>
                                <p:cTn id="44" presetID="22" presetClass="entr" presetSubtype="2" fill="hold" grpId="0" nodeType="withEffect">
                                  <p:stCondLst>
                                    <p:cond delay="0"/>
                                  </p:stCondLst>
                                  <p:childTnLst>
                                    <p:set>
                                      <p:cBhvr>
                                        <p:cTn id="45" dur="1" fill="hold">
                                          <p:stCondLst>
                                            <p:cond delay="0"/>
                                          </p:stCondLst>
                                        </p:cTn>
                                        <p:tgtEl>
                                          <p:spTgt spid="49"/>
                                        </p:tgtEl>
                                        <p:attrNameLst>
                                          <p:attrName>style.visibility</p:attrName>
                                        </p:attrNameLst>
                                      </p:cBhvr>
                                      <p:to>
                                        <p:strVal val="visible"/>
                                      </p:to>
                                    </p:set>
                                    <p:animEffect transition="in" filter="wipe(right)">
                                      <p:cBhvr>
                                        <p:cTn id="46" dur="500"/>
                                        <p:tgtEl>
                                          <p:spTgt spid="49"/>
                                        </p:tgtEl>
                                      </p:cBhvr>
                                    </p:animEffect>
                                  </p:childTnLst>
                                </p:cTn>
                              </p:par>
                              <p:par>
                                <p:cTn id="47" presetID="22" presetClass="entr" presetSubtype="2" fill="hold" grpId="0" nodeType="withEffect">
                                  <p:stCondLst>
                                    <p:cond delay="0"/>
                                  </p:stCondLst>
                                  <p:childTnLst>
                                    <p:set>
                                      <p:cBhvr>
                                        <p:cTn id="48" dur="1" fill="hold">
                                          <p:stCondLst>
                                            <p:cond delay="0"/>
                                          </p:stCondLst>
                                        </p:cTn>
                                        <p:tgtEl>
                                          <p:spTgt spid="50"/>
                                        </p:tgtEl>
                                        <p:attrNameLst>
                                          <p:attrName>style.visibility</p:attrName>
                                        </p:attrNameLst>
                                      </p:cBhvr>
                                      <p:to>
                                        <p:strVal val="visible"/>
                                      </p:to>
                                    </p:set>
                                    <p:animEffect transition="in" filter="wipe(right)">
                                      <p:cBhvr>
                                        <p:cTn id="49" dur="500"/>
                                        <p:tgtEl>
                                          <p:spTgt spid="50"/>
                                        </p:tgtEl>
                                      </p:cBhvr>
                                    </p:animEffect>
                                  </p:childTnLst>
                                </p:cTn>
                              </p:par>
                            </p:childTnLst>
                          </p:cTn>
                        </p:par>
                        <p:par>
                          <p:cTn id="50" fill="hold">
                            <p:stCondLst>
                              <p:cond delay="2000"/>
                            </p:stCondLst>
                            <p:childTnLst>
                              <p:par>
                                <p:cTn id="51" presetID="22" presetClass="entr" presetSubtype="1" fill="hold" grpId="0" nodeType="afterEffect">
                                  <p:stCondLst>
                                    <p:cond delay="0"/>
                                  </p:stCondLst>
                                  <p:childTnLst>
                                    <p:set>
                                      <p:cBhvr>
                                        <p:cTn id="52" dur="1" fill="hold">
                                          <p:stCondLst>
                                            <p:cond delay="0"/>
                                          </p:stCondLst>
                                        </p:cTn>
                                        <p:tgtEl>
                                          <p:spTgt spid="36"/>
                                        </p:tgtEl>
                                        <p:attrNameLst>
                                          <p:attrName>style.visibility</p:attrName>
                                        </p:attrNameLst>
                                      </p:cBhvr>
                                      <p:to>
                                        <p:strVal val="visible"/>
                                      </p:to>
                                    </p:set>
                                    <p:animEffect transition="in" filter="wipe(up)">
                                      <p:cBhvr>
                                        <p:cTn id="53" dur="500"/>
                                        <p:tgtEl>
                                          <p:spTgt spid="36"/>
                                        </p:tgtEl>
                                      </p:cBhvr>
                                    </p:animEffect>
                                  </p:childTnLst>
                                </p:cTn>
                              </p:par>
                              <p:par>
                                <p:cTn id="54" presetID="22" presetClass="entr" presetSubtype="1" fill="hold" grpId="0" nodeType="withEffect">
                                  <p:stCondLst>
                                    <p:cond delay="0"/>
                                  </p:stCondLst>
                                  <p:childTnLst>
                                    <p:set>
                                      <p:cBhvr>
                                        <p:cTn id="55" dur="1" fill="hold">
                                          <p:stCondLst>
                                            <p:cond delay="0"/>
                                          </p:stCondLst>
                                        </p:cTn>
                                        <p:tgtEl>
                                          <p:spTgt spid="39"/>
                                        </p:tgtEl>
                                        <p:attrNameLst>
                                          <p:attrName>style.visibility</p:attrName>
                                        </p:attrNameLst>
                                      </p:cBhvr>
                                      <p:to>
                                        <p:strVal val="visible"/>
                                      </p:to>
                                    </p:set>
                                    <p:animEffect transition="in" filter="wipe(up)">
                                      <p:cBhvr>
                                        <p:cTn id="56" dur="500"/>
                                        <p:tgtEl>
                                          <p:spTgt spid="39"/>
                                        </p:tgtEl>
                                      </p:cBhvr>
                                    </p:animEffect>
                                  </p:childTnLst>
                                </p:cTn>
                              </p:par>
                              <p:par>
                                <p:cTn id="57" presetID="22" presetClass="entr" presetSubtype="1" fill="hold" grpId="0" nodeType="withEffect">
                                  <p:stCondLst>
                                    <p:cond delay="0"/>
                                  </p:stCondLst>
                                  <p:childTnLst>
                                    <p:set>
                                      <p:cBhvr>
                                        <p:cTn id="58" dur="1" fill="hold">
                                          <p:stCondLst>
                                            <p:cond delay="0"/>
                                          </p:stCondLst>
                                        </p:cTn>
                                        <p:tgtEl>
                                          <p:spTgt spid="48"/>
                                        </p:tgtEl>
                                        <p:attrNameLst>
                                          <p:attrName>style.visibility</p:attrName>
                                        </p:attrNameLst>
                                      </p:cBhvr>
                                      <p:to>
                                        <p:strVal val="visible"/>
                                      </p:to>
                                    </p:set>
                                    <p:animEffect transition="in" filter="wipe(up)">
                                      <p:cBhvr>
                                        <p:cTn id="59" dur="500"/>
                                        <p:tgtEl>
                                          <p:spTgt spid="48"/>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51"/>
                                        </p:tgtEl>
                                        <p:attrNameLst>
                                          <p:attrName>style.visibility</p:attrName>
                                        </p:attrNameLst>
                                      </p:cBhvr>
                                      <p:to>
                                        <p:strVal val="visible"/>
                                      </p:to>
                                    </p:set>
                                    <p:animEffect transition="in" filter="wipe(up)">
                                      <p:cBhvr>
                                        <p:cTn id="62"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6" grpId="0" animBg="1"/>
      <p:bldP spid="17" grpId="0"/>
      <p:bldP spid="18" grpId="0" build="p"/>
      <p:bldP spid="34" grpId="0"/>
      <p:bldP spid="35" grpId="0"/>
      <p:bldP spid="36" grpId="0"/>
      <p:bldP spid="37" grpId="0"/>
      <p:bldP spid="38" grpId="0"/>
      <p:bldP spid="39" grpId="0"/>
      <p:bldP spid="46" grpId="0"/>
      <p:bldP spid="47" grpId="0"/>
      <p:bldP spid="48" grpId="0"/>
      <p:bldP spid="49" grpId="0"/>
      <p:bldP spid="50" grpId="0"/>
      <p:bldP spid="5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BFEABB8A-52E2-42BE-A7A2-004BD3A37548}"/>
              </a:ext>
            </a:extLst>
          </p:cNvPr>
          <p:cNvSpPr/>
          <p:nvPr/>
        </p:nvSpPr>
        <p:spPr>
          <a:xfrm rot="5400000" flipV="1">
            <a:off x="-381001" y="381000"/>
            <a:ext cx="6858001" cy="6096001"/>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 name="Picture Placeholder 1">
            <a:extLst>
              <a:ext uri="{FF2B5EF4-FFF2-40B4-BE49-F238E27FC236}">
                <a16:creationId xmlns:a16="http://schemas.microsoft.com/office/drawing/2014/main" id="{DC01C2A0-6A32-4770-BD33-BB323246EC6A}"/>
              </a:ext>
            </a:extLst>
          </p:cNvPr>
          <p:cNvSpPr>
            <a:spLocks noGrp="1"/>
          </p:cNvSpPr>
          <p:nvPr>
            <p:ph type="pic" sz="quarter" idx="11"/>
          </p:nvPr>
        </p:nvSpPr>
        <p:spPr/>
      </p:sp>
      <p:sp>
        <p:nvSpPr>
          <p:cNvPr id="20" name="Rectangle: Single Corner Snipped 19">
            <a:extLst>
              <a:ext uri="{FF2B5EF4-FFF2-40B4-BE49-F238E27FC236}">
                <a16:creationId xmlns:a16="http://schemas.microsoft.com/office/drawing/2014/main" id="{80866974-1934-4AFF-9EA4-9FF047F16174}"/>
              </a:ext>
            </a:extLst>
          </p:cNvPr>
          <p:cNvSpPr/>
          <p:nvPr/>
        </p:nvSpPr>
        <p:spPr>
          <a:xfrm flipH="1">
            <a:off x="2381251" y="311727"/>
            <a:ext cx="9469075" cy="6253018"/>
          </a:xfrm>
          <a:prstGeom prst="snip1Rect">
            <a:avLst>
              <a:gd name="adj" fmla="val 14753"/>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1" name="Rectangle 20">
            <a:extLst>
              <a:ext uri="{FF2B5EF4-FFF2-40B4-BE49-F238E27FC236}">
                <a16:creationId xmlns:a16="http://schemas.microsoft.com/office/drawing/2014/main" id="{30A2C32A-949B-4916-B536-F1DA189B6372}"/>
              </a:ext>
            </a:extLst>
          </p:cNvPr>
          <p:cNvSpPr/>
          <p:nvPr/>
        </p:nvSpPr>
        <p:spPr>
          <a:xfrm>
            <a:off x="3343273" y="1978712"/>
            <a:ext cx="8420102" cy="3046988"/>
          </a:xfrm>
          <a:prstGeom prst="rect">
            <a:avLst/>
          </a:prstGeom>
        </p:spPr>
        <p:txBody>
          <a:bodyPr wrap="square">
            <a:spAutoFit/>
          </a:bodyPr>
          <a:lstStyle/>
          <a:p>
            <a:r>
              <a:rPr lang="en-US" sz="4800" b="1">
                <a:solidFill>
                  <a:schemeClr val="bg1"/>
                </a:solidFill>
                <a:latin typeface="+mj-lt"/>
              </a:rPr>
              <a:t>We Cannot </a:t>
            </a:r>
            <a:r>
              <a:rPr lang="en-US" sz="4800" b="1">
                <a:gradFill>
                  <a:gsLst>
                    <a:gs pos="0">
                      <a:schemeClr val="accent1"/>
                    </a:gs>
                    <a:gs pos="100000">
                      <a:schemeClr val="accent2"/>
                    </a:gs>
                  </a:gsLst>
                  <a:lin ang="5400000" scaled="1"/>
                </a:gradFill>
                <a:latin typeface="+mj-lt"/>
              </a:rPr>
              <a:t>Live </a:t>
            </a:r>
            <a:r>
              <a:rPr lang="en-US" sz="4800" b="1">
                <a:solidFill>
                  <a:schemeClr val="bg1"/>
                </a:solidFill>
                <a:latin typeface="+mj-lt"/>
              </a:rPr>
              <a:t>Only </a:t>
            </a:r>
          </a:p>
          <a:p>
            <a:r>
              <a:rPr lang="en-US" sz="4800" b="1">
                <a:solidFill>
                  <a:schemeClr val="bg1"/>
                </a:solidFill>
                <a:latin typeface="+mj-lt"/>
              </a:rPr>
              <a:t>For </a:t>
            </a:r>
            <a:r>
              <a:rPr lang="en-US" sz="4800" b="1">
                <a:gradFill>
                  <a:gsLst>
                    <a:gs pos="0">
                      <a:schemeClr val="accent1"/>
                    </a:gs>
                    <a:gs pos="100000">
                      <a:schemeClr val="accent2"/>
                    </a:gs>
                  </a:gsLst>
                  <a:lin ang="5400000" scaled="1"/>
                </a:gradFill>
                <a:latin typeface="+mj-lt"/>
              </a:rPr>
              <a:t>Ourselves</a:t>
            </a:r>
            <a:r>
              <a:rPr lang="en-US" sz="4800" b="1">
                <a:solidFill>
                  <a:schemeClr val="bg2"/>
                </a:solidFill>
                <a:latin typeface="+mj-lt"/>
              </a:rPr>
              <a:t>. </a:t>
            </a:r>
          </a:p>
          <a:p>
            <a:r>
              <a:rPr lang="en-US" sz="4800" b="1">
                <a:solidFill>
                  <a:schemeClr val="bg1"/>
                </a:solidFill>
                <a:latin typeface="+mj-lt"/>
              </a:rPr>
              <a:t>A</a:t>
            </a:r>
            <a:r>
              <a:rPr lang="en-US" sz="4800" b="1">
                <a:solidFill>
                  <a:schemeClr val="bg2"/>
                </a:solidFill>
                <a:latin typeface="+mj-lt"/>
              </a:rPr>
              <a:t> </a:t>
            </a:r>
            <a:r>
              <a:rPr lang="en-US" sz="4800" b="1">
                <a:gradFill>
                  <a:gsLst>
                    <a:gs pos="0">
                      <a:schemeClr val="accent1"/>
                    </a:gs>
                    <a:gs pos="100000">
                      <a:schemeClr val="accent2"/>
                    </a:gs>
                  </a:gsLst>
                  <a:lin ang="5400000" scaled="1"/>
                </a:gradFill>
                <a:latin typeface="+mj-lt"/>
              </a:rPr>
              <a:t>Thousand Fibers </a:t>
            </a:r>
            <a:r>
              <a:rPr lang="en-US" sz="4800" b="1">
                <a:solidFill>
                  <a:schemeClr val="bg1"/>
                </a:solidFill>
                <a:latin typeface="+mj-lt"/>
              </a:rPr>
              <a:t>Connect Us</a:t>
            </a:r>
            <a:r>
              <a:rPr lang="en-US" sz="4800" b="1">
                <a:solidFill>
                  <a:schemeClr val="bg2"/>
                </a:solidFill>
                <a:latin typeface="+mj-lt"/>
              </a:rPr>
              <a:t> </a:t>
            </a:r>
            <a:r>
              <a:rPr lang="en-US" sz="4800" b="1">
                <a:gradFill>
                  <a:gsLst>
                    <a:gs pos="0">
                      <a:schemeClr val="accent1"/>
                    </a:gs>
                    <a:gs pos="100000">
                      <a:schemeClr val="accent2"/>
                    </a:gs>
                  </a:gsLst>
                  <a:lin ang="5400000" scaled="1"/>
                </a:gradFill>
                <a:latin typeface="+mj-lt"/>
              </a:rPr>
              <a:t>With</a:t>
            </a:r>
            <a:r>
              <a:rPr lang="en-US" sz="4800" b="1">
                <a:solidFill>
                  <a:schemeClr val="bg2"/>
                </a:solidFill>
                <a:latin typeface="+mj-lt"/>
              </a:rPr>
              <a:t> </a:t>
            </a:r>
            <a:r>
              <a:rPr lang="en-US" sz="4800" b="1">
                <a:solidFill>
                  <a:schemeClr val="bg1"/>
                </a:solidFill>
                <a:latin typeface="+mj-lt"/>
              </a:rPr>
              <a:t>Our </a:t>
            </a:r>
            <a:r>
              <a:rPr lang="en-US" sz="4800" b="1">
                <a:gradFill>
                  <a:gsLst>
                    <a:gs pos="0">
                      <a:schemeClr val="accent1"/>
                    </a:gs>
                    <a:gs pos="100000">
                      <a:schemeClr val="accent2"/>
                    </a:gs>
                  </a:gsLst>
                  <a:lin ang="5400000" scaled="1"/>
                </a:gradFill>
                <a:latin typeface="+mj-lt"/>
              </a:rPr>
              <a:t>Fellow Men</a:t>
            </a:r>
            <a:r>
              <a:rPr lang="en-US" sz="4800" b="1">
                <a:solidFill>
                  <a:schemeClr val="bg2"/>
                </a:solidFill>
                <a:latin typeface="+mj-lt"/>
              </a:rPr>
              <a:t>.</a:t>
            </a:r>
          </a:p>
        </p:txBody>
      </p:sp>
      <p:sp>
        <p:nvSpPr>
          <p:cNvPr id="22" name="Flowchart: Manual Input 21">
            <a:extLst>
              <a:ext uri="{FF2B5EF4-FFF2-40B4-BE49-F238E27FC236}">
                <a16:creationId xmlns:a16="http://schemas.microsoft.com/office/drawing/2014/main" id="{E148B47D-9E50-4057-B44A-D0DE57F16A41}"/>
              </a:ext>
            </a:extLst>
          </p:cNvPr>
          <p:cNvSpPr/>
          <p:nvPr/>
        </p:nvSpPr>
        <p:spPr>
          <a:xfrm rot="5400000">
            <a:off x="4062383" y="819619"/>
            <a:ext cx="450273" cy="1644651"/>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3" name="TextBox 22">
            <a:extLst>
              <a:ext uri="{FF2B5EF4-FFF2-40B4-BE49-F238E27FC236}">
                <a16:creationId xmlns:a16="http://schemas.microsoft.com/office/drawing/2014/main" id="{397EB0F6-02C5-4B2C-99E4-497567C76A0A}"/>
              </a:ext>
            </a:extLst>
          </p:cNvPr>
          <p:cNvSpPr txBox="1"/>
          <p:nvPr/>
        </p:nvSpPr>
        <p:spPr>
          <a:xfrm>
            <a:off x="3611243" y="1488055"/>
            <a:ext cx="1399542" cy="307777"/>
          </a:xfrm>
          <a:prstGeom prst="rect">
            <a:avLst/>
          </a:prstGeom>
          <a:noFill/>
        </p:spPr>
        <p:txBody>
          <a:bodyPr wrap="square" rtlCol="0">
            <a:spAutoFit/>
          </a:bodyPr>
          <a:lstStyle/>
          <a:p>
            <a:r>
              <a:rPr lang="en-ID" sz="1400" b="1">
                <a:solidFill>
                  <a:schemeClr val="bg2"/>
                </a:solidFill>
                <a:ea typeface="Source Sans Pro" panose="020B0503030403020204" pitchFamily="34" charset="0"/>
              </a:rPr>
              <a:t>Break Slide</a:t>
            </a:r>
          </a:p>
        </p:txBody>
      </p:sp>
      <p:sp>
        <p:nvSpPr>
          <p:cNvPr id="24" name="TextBox 23">
            <a:extLst>
              <a:ext uri="{FF2B5EF4-FFF2-40B4-BE49-F238E27FC236}">
                <a16:creationId xmlns:a16="http://schemas.microsoft.com/office/drawing/2014/main" id="{E0410BBA-5E0A-4DDA-B2F8-5B2D0F046867}"/>
              </a:ext>
            </a:extLst>
          </p:cNvPr>
          <p:cNvSpPr txBox="1"/>
          <p:nvPr/>
        </p:nvSpPr>
        <p:spPr>
          <a:xfrm>
            <a:off x="3345811" y="5060391"/>
            <a:ext cx="1930405" cy="307777"/>
          </a:xfrm>
          <a:prstGeom prst="rect">
            <a:avLst/>
          </a:prstGeom>
          <a:noFill/>
        </p:spPr>
        <p:txBody>
          <a:bodyPr wrap="square" rtlCol="0">
            <a:spAutoFit/>
          </a:bodyPr>
          <a:lstStyle/>
          <a:p>
            <a:r>
              <a:rPr lang="en-ID" sz="1400" b="1">
                <a:solidFill>
                  <a:schemeClr val="bg1"/>
                </a:solidFill>
                <a:latin typeface="+mj-lt"/>
              </a:rPr>
              <a:t>- Gail Forcewind</a:t>
            </a:r>
          </a:p>
        </p:txBody>
      </p:sp>
      <p:sp>
        <p:nvSpPr>
          <p:cNvPr id="10" name="Right Triangle 9">
            <a:extLst>
              <a:ext uri="{FF2B5EF4-FFF2-40B4-BE49-F238E27FC236}">
                <a16:creationId xmlns:a16="http://schemas.microsoft.com/office/drawing/2014/main" id="{4E687FEC-6DCD-4D80-9286-9162222F245A}"/>
              </a:ext>
            </a:extLst>
          </p:cNvPr>
          <p:cNvSpPr/>
          <p:nvPr/>
        </p:nvSpPr>
        <p:spPr>
          <a:xfrm flipV="1">
            <a:off x="2381251" y="293254"/>
            <a:ext cx="755703" cy="755703"/>
          </a:xfrm>
          <a:prstGeom prst="r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Tree>
    <p:extLst>
      <p:ext uri="{BB962C8B-B14F-4D97-AF65-F5344CB8AC3E}">
        <p14:creationId xmlns:p14="http://schemas.microsoft.com/office/powerpoint/2010/main" val="91547402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right)">
                                      <p:cBhvr>
                                        <p:cTn id="11" dur="500"/>
                                        <p:tgtEl>
                                          <p:spTgt spid="2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up)">
                                      <p:cBhvr>
                                        <p:cTn id="15" dur="500"/>
                                        <p:tgtEl>
                                          <p:spTgt spid="10"/>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left)">
                                      <p:cBhvr>
                                        <p:cTn id="19" dur="500"/>
                                        <p:tgtEl>
                                          <p:spTgt spid="2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wipe(left)">
                                      <p:cBhvr>
                                        <p:cTn id="23" dur="500"/>
                                        <p:tgtEl>
                                          <p:spTgt spid="23"/>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ipe(up)">
                                      <p:cBhvr>
                                        <p:cTn id="27" dur="500"/>
                                        <p:tgtEl>
                                          <p:spTgt spid="21"/>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ipe(left)">
                                      <p:cBhvr>
                                        <p:cTn id="3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20" grpId="0" animBg="1"/>
      <p:bldP spid="21" grpId="0"/>
      <p:bldP spid="22" grpId="0" animBg="1"/>
      <p:bldP spid="23" grpId="0"/>
      <p:bldP spid="24" grpId="0"/>
      <p:bldP spid="1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2975D30B-9ACC-4B7E-B9FF-A879BFB8D289}"/>
              </a:ext>
            </a:extLst>
          </p:cNvPr>
          <p:cNvSpPr/>
          <p:nvPr/>
        </p:nvSpPr>
        <p:spPr>
          <a:xfrm rot="5400000" flipV="1">
            <a:off x="-381001" y="381000"/>
            <a:ext cx="6858001" cy="6096001"/>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 name="Picture Placeholder 1">
            <a:extLst>
              <a:ext uri="{FF2B5EF4-FFF2-40B4-BE49-F238E27FC236}">
                <a16:creationId xmlns:a16="http://schemas.microsoft.com/office/drawing/2014/main" id="{C4BC8E83-15E3-4F41-B199-BB17AE1F2E5A}"/>
              </a:ext>
            </a:extLst>
          </p:cNvPr>
          <p:cNvSpPr>
            <a:spLocks noGrp="1"/>
          </p:cNvSpPr>
          <p:nvPr>
            <p:ph type="pic" sz="quarter" idx="10"/>
          </p:nvPr>
        </p:nvSpPr>
        <p:spPr/>
      </p:sp>
      <p:sp>
        <p:nvSpPr>
          <p:cNvPr id="7" name="TextBox 6">
            <a:extLst>
              <a:ext uri="{FF2B5EF4-FFF2-40B4-BE49-F238E27FC236}">
                <a16:creationId xmlns:a16="http://schemas.microsoft.com/office/drawing/2014/main" id="{44F81287-54FA-453C-8BCD-4B0A8C74E7BF}"/>
              </a:ext>
            </a:extLst>
          </p:cNvPr>
          <p:cNvSpPr txBox="1"/>
          <p:nvPr/>
        </p:nvSpPr>
        <p:spPr>
          <a:xfrm>
            <a:off x="637657" y="977353"/>
            <a:ext cx="4998484" cy="2862322"/>
          </a:xfrm>
          <a:prstGeom prst="rect">
            <a:avLst/>
          </a:prstGeom>
          <a:noFill/>
        </p:spPr>
        <p:txBody>
          <a:bodyPr wrap="none" rtlCol="0">
            <a:spAutoFit/>
          </a:bodyPr>
          <a:lstStyle/>
          <a:p>
            <a:r>
              <a:rPr lang="en-ID" sz="6000" b="1">
                <a:solidFill>
                  <a:schemeClr val="bg2"/>
                </a:solidFill>
              </a:rPr>
              <a:t>This Is What</a:t>
            </a:r>
          </a:p>
          <a:p>
            <a:r>
              <a:rPr lang="en-ID" sz="6000" b="1">
                <a:solidFill>
                  <a:schemeClr val="bg2"/>
                </a:solidFill>
              </a:rPr>
              <a:t>We Have Done</a:t>
            </a:r>
          </a:p>
          <a:p>
            <a:r>
              <a:rPr lang="en-ID" sz="6000" b="1">
                <a:solidFill>
                  <a:schemeClr val="bg2"/>
                </a:solidFill>
              </a:rPr>
              <a:t>This Far</a:t>
            </a:r>
          </a:p>
        </p:txBody>
      </p:sp>
      <p:sp>
        <p:nvSpPr>
          <p:cNvPr id="8" name="Rectangle 7">
            <a:extLst>
              <a:ext uri="{FF2B5EF4-FFF2-40B4-BE49-F238E27FC236}">
                <a16:creationId xmlns:a16="http://schemas.microsoft.com/office/drawing/2014/main" id="{47B63B8E-626C-4845-BB15-40B3EAE51B76}"/>
              </a:ext>
            </a:extLst>
          </p:cNvPr>
          <p:cNvSpPr/>
          <p:nvPr/>
        </p:nvSpPr>
        <p:spPr>
          <a:xfrm>
            <a:off x="637657" y="4456675"/>
            <a:ext cx="4782689" cy="1350947"/>
          </a:xfrm>
          <a:prstGeom prst="rect">
            <a:avLst/>
          </a:prstGeom>
        </p:spPr>
        <p:txBody>
          <a:bodyPr wrap="square">
            <a:spAutoFit/>
          </a:bodyPr>
          <a:lstStyle/>
          <a:p>
            <a:pPr>
              <a:lnSpc>
                <a:spcPct val="150000"/>
              </a:lnSpc>
            </a:pPr>
            <a:r>
              <a:rPr lang="en-US" sz="14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a:t>
            </a:r>
            <a:endParaRPr lang="en-ID" sz="1400">
              <a:solidFill>
                <a:schemeClr val="bg2"/>
              </a:solidFill>
            </a:endParaRPr>
          </a:p>
        </p:txBody>
      </p:sp>
      <p:sp>
        <p:nvSpPr>
          <p:cNvPr id="9" name="TextBox 8">
            <a:extLst>
              <a:ext uri="{FF2B5EF4-FFF2-40B4-BE49-F238E27FC236}">
                <a16:creationId xmlns:a16="http://schemas.microsoft.com/office/drawing/2014/main" id="{4581B81E-058E-4BA3-B292-64D812987EA9}"/>
              </a:ext>
            </a:extLst>
          </p:cNvPr>
          <p:cNvSpPr txBox="1"/>
          <p:nvPr/>
        </p:nvSpPr>
        <p:spPr>
          <a:xfrm>
            <a:off x="637658" y="4087343"/>
            <a:ext cx="2395088" cy="369332"/>
          </a:xfrm>
          <a:prstGeom prst="rect">
            <a:avLst/>
          </a:prstGeom>
          <a:noFill/>
        </p:spPr>
        <p:txBody>
          <a:bodyPr wrap="square" rtlCol="0">
            <a:spAutoFit/>
          </a:bodyPr>
          <a:lstStyle/>
          <a:p>
            <a:r>
              <a:rPr lang="en-ID" b="1">
                <a:solidFill>
                  <a:schemeClr val="bg2"/>
                </a:solidFill>
              </a:rPr>
              <a:t>Text Description</a:t>
            </a:r>
          </a:p>
        </p:txBody>
      </p:sp>
      <p:sp>
        <p:nvSpPr>
          <p:cNvPr id="36" name="Right Triangle 35">
            <a:extLst>
              <a:ext uri="{FF2B5EF4-FFF2-40B4-BE49-F238E27FC236}">
                <a16:creationId xmlns:a16="http://schemas.microsoft.com/office/drawing/2014/main" id="{E93A357C-D0B5-4E30-B91D-243DCC70D162}"/>
              </a:ext>
            </a:extLst>
          </p:cNvPr>
          <p:cNvSpPr/>
          <p:nvPr/>
        </p:nvSpPr>
        <p:spPr>
          <a:xfrm flipH="1" flipV="1">
            <a:off x="11059773" y="311727"/>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9" name="Slide Number Placeholder 38">
            <a:extLst>
              <a:ext uri="{FF2B5EF4-FFF2-40B4-BE49-F238E27FC236}">
                <a16:creationId xmlns:a16="http://schemas.microsoft.com/office/drawing/2014/main" id="{465614B1-512C-4B0F-B507-61F1DC1CD400}"/>
              </a:ext>
            </a:extLst>
          </p:cNvPr>
          <p:cNvSpPr>
            <a:spLocks noGrp="1"/>
          </p:cNvSpPr>
          <p:nvPr>
            <p:ph type="sldNum" sz="quarter" idx="12"/>
          </p:nvPr>
        </p:nvSpPr>
        <p:spPr/>
        <p:txBody>
          <a:bodyPr/>
          <a:lstStyle/>
          <a:p>
            <a:fld id="{E3813BF9-5145-4417-B95D-FA8627973885}" type="slidenum">
              <a:rPr lang="en-US" smtClean="0"/>
              <a:pPr/>
              <a:t>16</a:t>
            </a:fld>
            <a:endParaRPr lang="en-US"/>
          </a:p>
        </p:txBody>
      </p:sp>
    </p:spTree>
    <p:extLst>
      <p:ext uri="{BB962C8B-B14F-4D97-AF65-F5344CB8AC3E}">
        <p14:creationId xmlns:p14="http://schemas.microsoft.com/office/powerpoint/2010/main" val="46503639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6"/>
                                        </p:tgtEl>
                                        <p:attrNameLst>
                                          <p:attrName>style.visibility</p:attrName>
                                        </p:attrNameLst>
                                      </p:cBhvr>
                                      <p:to>
                                        <p:strVal val="visible"/>
                                      </p:to>
                                    </p:set>
                                    <p:animEffect transition="in" filter="wipe(up)">
                                      <p:cBhvr>
                                        <p:cTn id="11" dur="500"/>
                                        <p:tgtEl>
                                          <p:spTgt spid="36"/>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up)">
                                      <p:cBhvr>
                                        <p:cTn id="15" dur="500"/>
                                        <p:tgtEl>
                                          <p:spTgt spid="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left)">
                                      <p:cBhvr>
                                        <p:cTn id="19" dur="500"/>
                                        <p:tgtEl>
                                          <p:spTgt spid="9"/>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ipe(up)">
                                      <p:cBhvr>
                                        <p:cTn id="2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p:bldP spid="9" grpId="0"/>
      <p:bldP spid="3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E66D3229-2759-43B7-BA04-7943050333A6}"/>
              </a:ext>
            </a:extLst>
          </p:cNvPr>
          <p:cNvSpPr>
            <a:spLocks noGrp="1"/>
          </p:cNvSpPr>
          <p:nvPr>
            <p:ph type="pic" sz="quarter" idx="10"/>
          </p:nvPr>
        </p:nvSpPr>
        <p:spPr/>
      </p:sp>
      <p:sp>
        <p:nvSpPr>
          <p:cNvPr id="21" name="Rectangle: Single Corner Snipped 20">
            <a:extLst>
              <a:ext uri="{FF2B5EF4-FFF2-40B4-BE49-F238E27FC236}">
                <a16:creationId xmlns:a16="http://schemas.microsoft.com/office/drawing/2014/main" id="{EE574E3C-9F41-4BD0-A894-9A725D77680D}"/>
              </a:ext>
            </a:extLst>
          </p:cNvPr>
          <p:cNvSpPr/>
          <p:nvPr/>
        </p:nvSpPr>
        <p:spPr>
          <a:xfrm>
            <a:off x="7315200" y="298541"/>
            <a:ext cx="4597362" cy="6311230"/>
          </a:xfrm>
          <a:prstGeom prst="snip1Rect">
            <a:avLst>
              <a:gd name="adj" fmla="val 19933"/>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 name="Slide Number Placeholder 2">
            <a:extLst>
              <a:ext uri="{FF2B5EF4-FFF2-40B4-BE49-F238E27FC236}">
                <a16:creationId xmlns:a16="http://schemas.microsoft.com/office/drawing/2014/main" id="{BBC739C2-DD89-4B74-A886-46F8FB31415D}"/>
              </a:ext>
            </a:extLst>
          </p:cNvPr>
          <p:cNvSpPr>
            <a:spLocks noGrp="1"/>
          </p:cNvSpPr>
          <p:nvPr>
            <p:ph type="sldNum" sz="quarter" idx="12"/>
          </p:nvPr>
        </p:nvSpPr>
        <p:spPr/>
        <p:txBody>
          <a:bodyPr/>
          <a:lstStyle/>
          <a:p>
            <a:fld id="{E3813BF9-5145-4417-B95D-FA8627973885}" type="slidenum">
              <a:rPr lang="en-US" smtClean="0"/>
              <a:pPr/>
              <a:t>17</a:t>
            </a:fld>
            <a:endParaRPr lang="en-US"/>
          </a:p>
        </p:txBody>
      </p:sp>
      <p:sp>
        <p:nvSpPr>
          <p:cNvPr id="9" name="Title 8">
            <a:extLst>
              <a:ext uri="{FF2B5EF4-FFF2-40B4-BE49-F238E27FC236}">
                <a16:creationId xmlns:a16="http://schemas.microsoft.com/office/drawing/2014/main" id="{C906AE3A-0EAD-439D-AD94-FAE4B9C18BA3}"/>
              </a:ext>
            </a:extLst>
          </p:cNvPr>
          <p:cNvSpPr>
            <a:spLocks noGrp="1"/>
          </p:cNvSpPr>
          <p:nvPr>
            <p:ph type="ctrTitle"/>
          </p:nvPr>
        </p:nvSpPr>
        <p:spPr/>
        <p:txBody>
          <a:bodyPr/>
          <a:lstStyle/>
          <a:p>
            <a:r>
              <a:rPr lang="en-ID"/>
              <a:t>Our Portfolio</a:t>
            </a:r>
          </a:p>
        </p:txBody>
      </p:sp>
      <p:sp>
        <p:nvSpPr>
          <p:cNvPr id="10" name="Subtitle 9">
            <a:extLst>
              <a:ext uri="{FF2B5EF4-FFF2-40B4-BE49-F238E27FC236}">
                <a16:creationId xmlns:a16="http://schemas.microsoft.com/office/drawing/2014/main" id="{0B25FD84-C4A8-45AC-9250-FE447F5B2693}"/>
              </a:ext>
            </a:extLst>
          </p:cNvPr>
          <p:cNvSpPr>
            <a:spLocks noGrp="1"/>
          </p:cNvSpPr>
          <p:nvPr>
            <p:ph type="subTitle" idx="1"/>
          </p:nvPr>
        </p:nvSpPr>
        <p:spPr/>
        <p:txBody>
          <a:bodyPr/>
          <a:lstStyle/>
          <a:p>
            <a:r>
              <a:rPr lang="en-ID"/>
              <a:t>Insert subtitle right here</a:t>
            </a:r>
          </a:p>
        </p:txBody>
      </p:sp>
      <p:sp>
        <p:nvSpPr>
          <p:cNvPr id="13" name="Rectangle 12">
            <a:extLst>
              <a:ext uri="{FF2B5EF4-FFF2-40B4-BE49-F238E27FC236}">
                <a16:creationId xmlns:a16="http://schemas.microsoft.com/office/drawing/2014/main" id="{5F84F34E-3CC7-421F-92DF-DE2C0CFC0746}"/>
              </a:ext>
            </a:extLst>
          </p:cNvPr>
          <p:cNvSpPr/>
          <p:nvPr/>
        </p:nvSpPr>
        <p:spPr>
          <a:xfrm>
            <a:off x="830712" y="2247231"/>
            <a:ext cx="5506588" cy="1027782"/>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a:t>
            </a:r>
            <a:endParaRPr lang="en-ID" sz="1400"/>
          </a:p>
        </p:txBody>
      </p:sp>
      <p:sp>
        <p:nvSpPr>
          <p:cNvPr id="14" name="TextBox 13">
            <a:extLst>
              <a:ext uri="{FF2B5EF4-FFF2-40B4-BE49-F238E27FC236}">
                <a16:creationId xmlns:a16="http://schemas.microsoft.com/office/drawing/2014/main" id="{3013004F-BA59-459B-A660-0417D1BE5DCE}"/>
              </a:ext>
            </a:extLst>
          </p:cNvPr>
          <p:cNvSpPr txBox="1"/>
          <p:nvPr/>
        </p:nvSpPr>
        <p:spPr>
          <a:xfrm>
            <a:off x="830713" y="1877899"/>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Text Description</a:t>
            </a:r>
          </a:p>
        </p:txBody>
      </p:sp>
      <p:sp>
        <p:nvSpPr>
          <p:cNvPr id="15" name="Right Triangle 14">
            <a:extLst>
              <a:ext uri="{FF2B5EF4-FFF2-40B4-BE49-F238E27FC236}">
                <a16:creationId xmlns:a16="http://schemas.microsoft.com/office/drawing/2014/main" id="{7B39FAAA-1982-418B-B08A-2FA8D9F95D23}"/>
              </a:ext>
            </a:extLst>
          </p:cNvPr>
          <p:cNvSpPr/>
          <p:nvPr/>
        </p:nvSpPr>
        <p:spPr>
          <a:xfrm flipH="1" flipV="1">
            <a:off x="11156859" y="298541"/>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Right Triangle 15">
            <a:extLst>
              <a:ext uri="{FF2B5EF4-FFF2-40B4-BE49-F238E27FC236}">
                <a16:creationId xmlns:a16="http://schemas.microsoft.com/office/drawing/2014/main" id="{7D2B366F-AFE5-46B8-AE67-B42F936AEA2A}"/>
              </a:ext>
            </a:extLst>
          </p:cNvPr>
          <p:cNvSpPr/>
          <p:nvPr/>
        </p:nvSpPr>
        <p:spPr>
          <a:xfrm flipH="1" flipV="1">
            <a:off x="6280059" y="3881168"/>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23" name="Group 22">
            <a:extLst>
              <a:ext uri="{FF2B5EF4-FFF2-40B4-BE49-F238E27FC236}">
                <a16:creationId xmlns:a16="http://schemas.microsoft.com/office/drawing/2014/main" id="{8D7D030E-9CC7-4778-AA75-52225A6CE953}"/>
              </a:ext>
            </a:extLst>
          </p:cNvPr>
          <p:cNvGrpSpPr/>
          <p:nvPr/>
        </p:nvGrpSpPr>
        <p:grpSpPr>
          <a:xfrm>
            <a:off x="9450897" y="3182980"/>
            <a:ext cx="325969" cy="542352"/>
            <a:chOff x="10294697" y="579188"/>
            <a:chExt cx="337976" cy="562331"/>
          </a:xfrm>
          <a:gradFill>
            <a:gsLst>
              <a:gs pos="0">
                <a:schemeClr val="accent1"/>
              </a:gs>
              <a:gs pos="100000">
                <a:schemeClr val="accent2"/>
              </a:gs>
            </a:gsLst>
            <a:lin ang="5400000" scaled="1"/>
          </a:gradFill>
        </p:grpSpPr>
        <p:sp>
          <p:nvSpPr>
            <p:cNvPr id="24" name="Freeform 65">
              <a:extLst>
                <a:ext uri="{FF2B5EF4-FFF2-40B4-BE49-F238E27FC236}">
                  <a16:creationId xmlns:a16="http://schemas.microsoft.com/office/drawing/2014/main" id="{265CC273-9CBD-4E48-BA90-D75C95AC3E12}"/>
                </a:ext>
              </a:extLst>
            </p:cNvPr>
            <p:cNvSpPr>
              <a:spLocks noEditPoints="1"/>
            </p:cNvSpPr>
            <p:nvPr/>
          </p:nvSpPr>
          <p:spPr bwMode="auto">
            <a:xfrm>
              <a:off x="10294697" y="653331"/>
              <a:ext cx="136731" cy="488188"/>
            </a:xfrm>
            <a:custGeom>
              <a:avLst/>
              <a:gdLst>
                <a:gd name="T0" fmla="*/ 31 w 60"/>
                <a:gd name="T1" fmla="*/ 212 h 212"/>
                <a:gd name="T2" fmla="*/ 0 w 60"/>
                <a:gd name="T3" fmla="*/ 186 h 212"/>
                <a:gd name="T4" fmla="*/ 0 w 60"/>
                <a:gd name="T5" fmla="*/ 54 h 212"/>
                <a:gd name="T6" fmla="*/ 1 w 60"/>
                <a:gd name="T7" fmla="*/ 51 h 212"/>
                <a:gd name="T8" fmla="*/ 25 w 60"/>
                <a:gd name="T9" fmla="*/ 3 h 212"/>
                <a:gd name="T10" fmla="*/ 30 w 60"/>
                <a:gd name="T11" fmla="*/ 0 h 212"/>
                <a:gd name="T12" fmla="*/ 35 w 60"/>
                <a:gd name="T13" fmla="*/ 3 h 212"/>
                <a:gd name="T14" fmla="*/ 59 w 60"/>
                <a:gd name="T15" fmla="*/ 51 h 212"/>
                <a:gd name="T16" fmla="*/ 60 w 60"/>
                <a:gd name="T17" fmla="*/ 54 h 212"/>
                <a:gd name="T18" fmla="*/ 60 w 60"/>
                <a:gd name="T19" fmla="*/ 186 h 212"/>
                <a:gd name="T20" fmla="*/ 31 w 60"/>
                <a:gd name="T21" fmla="*/ 212 h 212"/>
                <a:gd name="T22" fmla="*/ 12 w 60"/>
                <a:gd name="T23" fmla="*/ 55 h 212"/>
                <a:gd name="T24" fmla="*/ 12 w 60"/>
                <a:gd name="T25" fmla="*/ 186 h 212"/>
                <a:gd name="T26" fmla="*/ 31 w 60"/>
                <a:gd name="T27" fmla="*/ 200 h 212"/>
                <a:gd name="T28" fmla="*/ 48 w 60"/>
                <a:gd name="T29" fmla="*/ 186 h 212"/>
                <a:gd name="T30" fmla="*/ 48 w 60"/>
                <a:gd name="T31" fmla="*/ 55 h 212"/>
                <a:gd name="T32" fmla="*/ 30 w 60"/>
                <a:gd name="T33" fmla="*/ 19 h 212"/>
                <a:gd name="T34" fmla="*/ 12 w 60"/>
                <a:gd name="T35" fmla="*/ 55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0" h="212">
                  <a:moveTo>
                    <a:pt x="31" y="212"/>
                  </a:moveTo>
                  <a:cubicBezTo>
                    <a:pt x="17" y="212"/>
                    <a:pt x="0" y="201"/>
                    <a:pt x="0" y="186"/>
                  </a:cubicBezTo>
                  <a:cubicBezTo>
                    <a:pt x="0" y="54"/>
                    <a:pt x="0" y="54"/>
                    <a:pt x="0" y="54"/>
                  </a:cubicBezTo>
                  <a:cubicBezTo>
                    <a:pt x="0" y="53"/>
                    <a:pt x="0" y="52"/>
                    <a:pt x="1" y="51"/>
                  </a:cubicBezTo>
                  <a:cubicBezTo>
                    <a:pt x="25" y="3"/>
                    <a:pt x="25" y="3"/>
                    <a:pt x="25" y="3"/>
                  </a:cubicBezTo>
                  <a:cubicBezTo>
                    <a:pt x="26" y="1"/>
                    <a:pt x="28" y="0"/>
                    <a:pt x="30" y="0"/>
                  </a:cubicBezTo>
                  <a:cubicBezTo>
                    <a:pt x="32" y="0"/>
                    <a:pt x="34" y="1"/>
                    <a:pt x="35" y="3"/>
                  </a:cubicBezTo>
                  <a:cubicBezTo>
                    <a:pt x="59" y="51"/>
                    <a:pt x="59" y="51"/>
                    <a:pt x="59" y="51"/>
                  </a:cubicBezTo>
                  <a:cubicBezTo>
                    <a:pt x="60" y="52"/>
                    <a:pt x="60" y="53"/>
                    <a:pt x="60" y="54"/>
                  </a:cubicBezTo>
                  <a:cubicBezTo>
                    <a:pt x="60" y="186"/>
                    <a:pt x="60" y="186"/>
                    <a:pt x="60" y="186"/>
                  </a:cubicBezTo>
                  <a:cubicBezTo>
                    <a:pt x="60" y="201"/>
                    <a:pt x="45" y="212"/>
                    <a:pt x="31" y="212"/>
                  </a:cubicBezTo>
                  <a:close/>
                  <a:moveTo>
                    <a:pt x="12" y="55"/>
                  </a:moveTo>
                  <a:cubicBezTo>
                    <a:pt x="12" y="186"/>
                    <a:pt x="12" y="186"/>
                    <a:pt x="12" y="186"/>
                  </a:cubicBezTo>
                  <a:cubicBezTo>
                    <a:pt x="12" y="193"/>
                    <a:pt x="23" y="200"/>
                    <a:pt x="31" y="200"/>
                  </a:cubicBezTo>
                  <a:cubicBezTo>
                    <a:pt x="39" y="200"/>
                    <a:pt x="48" y="194"/>
                    <a:pt x="48" y="186"/>
                  </a:cubicBezTo>
                  <a:cubicBezTo>
                    <a:pt x="48" y="55"/>
                    <a:pt x="48" y="55"/>
                    <a:pt x="48" y="55"/>
                  </a:cubicBezTo>
                  <a:cubicBezTo>
                    <a:pt x="30" y="19"/>
                    <a:pt x="30" y="19"/>
                    <a:pt x="30" y="19"/>
                  </a:cubicBezTo>
                  <a:lnTo>
                    <a:pt x="12"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 name="Freeform 66">
              <a:extLst>
                <a:ext uri="{FF2B5EF4-FFF2-40B4-BE49-F238E27FC236}">
                  <a16:creationId xmlns:a16="http://schemas.microsoft.com/office/drawing/2014/main" id="{89190AF1-1600-4129-8198-5C4A40408768}"/>
                </a:ext>
              </a:extLst>
            </p:cNvPr>
            <p:cNvSpPr>
              <a:spLocks/>
            </p:cNvSpPr>
            <p:nvPr/>
          </p:nvSpPr>
          <p:spPr bwMode="auto">
            <a:xfrm>
              <a:off x="10294697" y="1040415"/>
              <a:ext cx="136731" cy="26961"/>
            </a:xfrm>
            <a:custGeom>
              <a:avLst/>
              <a:gdLst>
                <a:gd name="T0" fmla="*/ 54 w 60"/>
                <a:gd name="T1" fmla="*/ 12 h 12"/>
                <a:gd name="T2" fmla="*/ 6 w 60"/>
                <a:gd name="T3" fmla="*/ 12 h 12"/>
                <a:gd name="T4" fmla="*/ 0 w 60"/>
                <a:gd name="T5" fmla="*/ 6 h 12"/>
                <a:gd name="T6" fmla="*/ 6 w 60"/>
                <a:gd name="T7" fmla="*/ 0 h 12"/>
                <a:gd name="T8" fmla="*/ 54 w 60"/>
                <a:gd name="T9" fmla="*/ 0 h 12"/>
                <a:gd name="T10" fmla="*/ 60 w 60"/>
                <a:gd name="T11" fmla="*/ 6 h 12"/>
                <a:gd name="T12" fmla="*/ 54 w 60"/>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60" h="12">
                  <a:moveTo>
                    <a:pt x="54" y="12"/>
                  </a:moveTo>
                  <a:cubicBezTo>
                    <a:pt x="6" y="12"/>
                    <a:pt x="6" y="12"/>
                    <a:pt x="6" y="12"/>
                  </a:cubicBezTo>
                  <a:cubicBezTo>
                    <a:pt x="3" y="12"/>
                    <a:pt x="0" y="9"/>
                    <a:pt x="0" y="6"/>
                  </a:cubicBezTo>
                  <a:cubicBezTo>
                    <a:pt x="0" y="3"/>
                    <a:pt x="3" y="0"/>
                    <a:pt x="6" y="0"/>
                  </a:cubicBezTo>
                  <a:cubicBezTo>
                    <a:pt x="54" y="0"/>
                    <a:pt x="54" y="0"/>
                    <a:pt x="54" y="0"/>
                  </a:cubicBezTo>
                  <a:cubicBezTo>
                    <a:pt x="57" y="0"/>
                    <a:pt x="60" y="3"/>
                    <a:pt x="60" y="6"/>
                  </a:cubicBezTo>
                  <a:cubicBezTo>
                    <a:pt x="60" y="9"/>
                    <a:pt x="57" y="12"/>
                    <a:pt x="5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 name="Freeform 67">
              <a:extLst>
                <a:ext uri="{FF2B5EF4-FFF2-40B4-BE49-F238E27FC236}">
                  <a16:creationId xmlns:a16="http://schemas.microsoft.com/office/drawing/2014/main" id="{92CEFE35-036A-4D77-BD3B-C76563B1A452}"/>
                </a:ext>
              </a:extLst>
            </p:cNvPr>
            <p:cNvSpPr>
              <a:spLocks/>
            </p:cNvSpPr>
            <p:nvPr/>
          </p:nvSpPr>
          <p:spPr bwMode="auto">
            <a:xfrm>
              <a:off x="10294697" y="1002862"/>
              <a:ext cx="136731" cy="27924"/>
            </a:xfrm>
            <a:custGeom>
              <a:avLst/>
              <a:gdLst>
                <a:gd name="T0" fmla="*/ 54 w 60"/>
                <a:gd name="T1" fmla="*/ 12 h 12"/>
                <a:gd name="T2" fmla="*/ 6 w 60"/>
                <a:gd name="T3" fmla="*/ 12 h 12"/>
                <a:gd name="T4" fmla="*/ 0 w 60"/>
                <a:gd name="T5" fmla="*/ 6 h 12"/>
                <a:gd name="T6" fmla="*/ 6 w 60"/>
                <a:gd name="T7" fmla="*/ 0 h 12"/>
                <a:gd name="T8" fmla="*/ 54 w 60"/>
                <a:gd name="T9" fmla="*/ 0 h 12"/>
                <a:gd name="T10" fmla="*/ 60 w 60"/>
                <a:gd name="T11" fmla="*/ 6 h 12"/>
                <a:gd name="T12" fmla="*/ 54 w 60"/>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60" h="12">
                  <a:moveTo>
                    <a:pt x="54" y="12"/>
                  </a:moveTo>
                  <a:cubicBezTo>
                    <a:pt x="6" y="12"/>
                    <a:pt x="6" y="12"/>
                    <a:pt x="6" y="12"/>
                  </a:cubicBezTo>
                  <a:cubicBezTo>
                    <a:pt x="3" y="12"/>
                    <a:pt x="0" y="9"/>
                    <a:pt x="0" y="6"/>
                  </a:cubicBezTo>
                  <a:cubicBezTo>
                    <a:pt x="0" y="3"/>
                    <a:pt x="3" y="0"/>
                    <a:pt x="6" y="0"/>
                  </a:cubicBezTo>
                  <a:cubicBezTo>
                    <a:pt x="54" y="0"/>
                    <a:pt x="54" y="0"/>
                    <a:pt x="54" y="0"/>
                  </a:cubicBezTo>
                  <a:cubicBezTo>
                    <a:pt x="57" y="0"/>
                    <a:pt x="60" y="3"/>
                    <a:pt x="60" y="6"/>
                  </a:cubicBezTo>
                  <a:cubicBezTo>
                    <a:pt x="60" y="9"/>
                    <a:pt x="57" y="12"/>
                    <a:pt x="5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68">
              <a:extLst>
                <a:ext uri="{FF2B5EF4-FFF2-40B4-BE49-F238E27FC236}">
                  <a16:creationId xmlns:a16="http://schemas.microsoft.com/office/drawing/2014/main" id="{443AF9CA-E425-4321-8DA6-C77C2B0EE4A2}"/>
                </a:ext>
              </a:extLst>
            </p:cNvPr>
            <p:cNvSpPr>
              <a:spLocks noEditPoints="1"/>
            </p:cNvSpPr>
            <p:nvPr/>
          </p:nvSpPr>
          <p:spPr bwMode="auto">
            <a:xfrm>
              <a:off x="10459352" y="579188"/>
              <a:ext cx="173321" cy="562331"/>
            </a:xfrm>
            <a:custGeom>
              <a:avLst/>
              <a:gdLst>
                <a:gd name="T0" fmla="*/ 70 w 76"/>
                <a:gd name="T1" fmla="*/ 244 h 244"/>
                <a:gd name="T2" fmla="*/ 6 w 76"/>
                <a:gd name="T3" fmla="*/ 244 h 244"/>
                <a:gd name="T4" fmla="*/ 0 w 76"/>
                <a:gd name="T5" fmla="*/ 238 h 244"/>
                <a:gd name="T6" fmla="*/ 0 w 76"/>
                <a:gd name="T7" fmla="*/ 6 h 244"/>
                <a:gd name="T8" fmla="*/ 6 w 76"/>
                <a:gd name="T9" fmla="*/ 0 h 244"/>
                <a:gd name="T10" fmla="*/ 70 w 76"/>
                <a:gd name="T11" fmla="*/ 0 h 244"/>
                <a:gd name="T12" fmla="*/ 76 w 76"/>
                <a:gd name="T13" fmla="*/ 6 h 244"/>
                <a:gd name="T14" fmla="*/ 76 w 76"/>
                <a:gd name="T15" fmla="*/ 238 h 244"/>
                <a:gd name="T16" fmla="*/ 70 w 76"/>
                <a:gd name="T17" fmla="*/ 244 h 244"/>
                <a:gd name="T18" fmla="*/ 12 w 76"/>
                <a:gd name="T19" fmla="*/ 232 h 244"/>
                <a:gd name="T20" fmla="*/ 64 w 76"/>
                <a:gd name="T21" fmla="*/ 232 h 244"/>
                <a:gd name="T22" fmla="*/ 64 w 76"/>
                <a:gd name="T23" fmla="*/ 12 h 244"/>
                <a:gd name="T24" fmla="*/ 12 w 76"/>
                <a:gd name="T25" fmla="*/ 12 h 244"/>
                <a:gd name="T26" fmla="*/ 12 w 76"/>
                <a:gd name="T27" fmla="*/ 232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6" h="244">
                  <a:moveTo>
                    <a:pt x="70" y="244"/>
                  </a:moveTo>
                  <a:cubicBezTo>
                    <a:pt x="6" y="244"/>
                    <a:pt x="6" y="244"/>
                    <a:pt x="6" y="244"/>
                  </a:cubicBezTo>
                  <a:cubicBezTo>
                    <a:pt x="3" y="244"/>
                    <a:pt x="0" y="241"/>
                    <a:pt x="0" y="238"/>
                  </a:cubicBezTo>
                  <a:cubicBezTo>
                    <a:pt x="0" y="6"/>
                    <a:pt x="0" y="6"/>
                    <a:pt x="0" y="6"/>
                  </a:cubicBezTo>
                  <a:cubicBezTo>
                    <a:pt x="0" y="3"/>
                    <a:pt x="3" y="0"/>
                    <a:pt x="6" y="0"/>
                  </a:cubicBezTo>
                  <a:cubicBezTo>
                    <a:pt x="70" y="0"/>
                    <a:pt x="70" y="0"/>
                    <a:pt x="70" y="0"/>
                  </a:cubicBezTo>
                  <a:cubicBezTo>
                    <a:pt x="73" y="0"/>
                    <a:pt x="76" y="3"/>
                    <a:pt x="76" y="6"/>
                  </a:cubicBezTo>
                  <a:cubicBezTo>
                    <a:pt x="76" y="238"/>
                    <a:pt x="76" y="238"/>
                    <a:pt x="76" y="238"/>
                  </a:cubicBezTo>
                  <a:cubicBezTo>
                    <a:pt x="76" y="241"/>
                    <a:pt x="73" y="244"/>
                    <a:pt x="70" y="244"/>
                  </a:cubicBezTo>
                  <a:close/>
                  <a:moveTo>
                    <a:pt x="12" y="232"/>
                  </a:moveTo>
                  <a:cubicBezTo>
                    <a:pt x="64" y="232"/>
                    <a:pt x="64" y="232"/>
                    <a:pt x="64" y="232"/>
                  </a:cubicBezTo>
                  <a:cubicBezTo>
                    <a:pt x="64" y="12"/>
                    <a:pt x="64" y="12"/>
                    <a:pt x="64" y="12"/>
                  </a:cubicBezTo>
                  <a:cubicBezTo>
                    <a:pt x="12" y="12"/>
                    <a:pt x="12" y="12"/>
                    <a:pt x="12" y="12"/>
                  </a:cubicBezTo>
                  <a:lnTo>
                    <a:pt x="12" y="2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69">
              <a:extLst>
                <a:ext uri="{FF2B5EF4-FFF2-40B4-BE49-F238E27FC236}">
                  <a16:creationId xmlns:a16="http://schemas.microsoft.com/office/drawing/2014/main" id="{7F110598-E092-4637-A081-C109275437C3}"/>
                </a:ext>
              </a:extLst>
            </p:cNvPr>
            <p:cNvSpPr>
              <a:spLocks/>
            </p:cNvSpPr>
            <p:nvPr/>
          </p:nvSpPr>
          <p:spPr bwMode="auto">
            <a:xfrm>
              <a:off x="10459352" y="653331"/>
              <a:ext cx="81846" cy="27924"/>
            </a:xfrm>
            <a:custGeom>
              <a:avLst/>
              <a:gdLst>
                <a:gd name="T0" fmla="*/ 30 w 36"/>
                <a:gd name="T1" fmla="*/ 12 h 12"/>
                <a:gd name="T2" fmla="*/ 6 w 36"/>
                <a:gd name="T3" fmla="*/ 12 h 12"/>
                <a:gd name="T4" fmla="*/ 0 w 36"/>
                <a:gd name="T5" fmla="*/ 6 h 12"/>
                <a:gd name="T6" fmla="*/ 6 w 36"/>
                <a:gd name="T7" fmla="*/ 0 h 12"/>
                <a:gd name="T8" fmla="*/ 30 w 36"/>
                <a:gd name="T9" fmla="*/ 0 h 12"/>
                <a:gd name="T10" fmla="*/ 36 w 36"/>
                <a:gd name="T11" fmla="*/ 6 h 12"/>
                <a:gd name="T12" fmla="*/ 30 w 36"/>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6" h="12">
                  <a:moveTo>
                    <a:pt x="30" y="12"/>
                  </a:moveTo>
                  <a:cubicBezTo>
                    <a:pt x="6" y="12"/>
                    <a:pt x="6" y="12"/>
                    <a:pt x="6" y="12"/>
                  </a:cubicBezTo>
                  <a:cubicBezTo>
                    <a:pt x="3" y="12"/>
                    <a:pt x="0" y="9"/>
                    <a:pt x="0" y="6"/>
                  </a:cubicBezTo>
                  <a:cubicBezTo>
                    <a:pt x="0" y="3"/>
                    <a:pt x="3" y="0"/>
                    <a:pt x="6" y="0"/>
                  </a:cubicBezTo>
                  <a:cubicBezTo>
                    <a:pt x="30" y="0"/>
                    <a:pt x="30" y="0"/>
                    <a:pt x="30" y="0"/>
                  </a:cubicBezTo>
                  <a:cubicBezTo>
                    <a:pt x="33" y="0"/>
                    <a:pt x="36" y="3"/>
                    <a:pt x="36" y="6"/>
                  </a:cubicBezTo>
                  <a:cubicBezTo>
                    <a:pt x="36" y="9"/>
                    <a:pt x="33" y="12"/>
                    <a:pt x="3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 name="Freeform 70">
              <a:extLst>
                <a:ext uri="{FF2B5EF4-FFF2-40B4-BE49-F238E27FC236}">
                  <a16:creationId xmlns:a16="http://schemas.microsoft.com/office/drawing/2014/main" id="{C430FEA2-800B-4C53-AB94-D630ABECB213}"/>
                </a:ext>
              </a:extLst>
            </p:cNvPr>
            <p:cNvSpPr>
              <a:spLocks/>
            </p:cNvSpPr>
            <p:nvPr/>
          </p:nvSpPr>
          <p:spPr bwMode="auto">
            <a:xfrm>
              <a:off x="10459352" y="744806"/>
              <a:ext cx="81846" cy="27924"/>
            </a:xfrm>
            <a:custGeom>
              <a:avLst/>
              <a:gdLst>
                <a:gd name="T0" fmla="*/ 30 w 36"/>
                <a:gd name="T1" fmla="*/ 12 h 12"/>
                <a:gd name="T2" fmla="*/ 6 w 36"/>
                <a:gd name="T3" fmla="*/ 12 h 12"/>
                <a:gd name="T4" fmla="*/ 0 w 36"/>
                <a:gd name="T5" fmla="*/ 6 h 12"/>
                <a:gd name="T6" fmla="*/ 6 w 36"/>
                <a:gd name="T7" fmla="*/ 0 h 12"/>
                <a:gd name="T8" fmla="*/ 30 w 36"/>
                <a:gd name="T9" fmla="*/ 0 h 12"/>
                <a:gd name="T10" fmla="*/ 36 w 36"/>
                <a:gd name="T11" fmla="*/ 6 h 12"/>
                <a:gd name="T12" fmla="*/ 30 w 36"/>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6" h="12">
                  <a:moveTo>
                    <a:pt x="30" y="12"/>
                  </a:moveTo>
                  <a:cubicBezTo>
                    <a:pt x="6" y="12"/>
                    <a:pt x="6" y="12"/>
                    <a:pt x="6" y="12"/>
                  </a:cubicBezTo>
                  <a:cubicBezTo>
                    <a:pt x="3" y="12"/>
                    <a:pt x="0" y="9"/>
                    <a:pt x="0" y="6"/>
                  </a:cubicBezTo>
                  <a:cubicBezTo>
                    <a:pt x="0" y="3"/>
                    <a:pt x="3" y="0"/>
                    <a:pt x="6" y="0"/>
                  </a:cubicBezTo>
                  <a:cubicBezTo>
                    <a:pt x="30" y="0"/>
                    <a:pt x="30" y="0"/>
                    <a:pt x="30" y="0"/>
                  </a:cubicBezTo>
                  <a:cubicBezTo>
                    <a:pt x="33" y="0"/>
                    <a:pt x="36" y="3"/>
                    <a:pt x="36" y="6"/>
                  </a:cubicBezTo>
                  <a:cubicBezTo>
                    <a:pt x="36" y="9"/>
                    <a:pt x="33" y="12"/>
                    <a:pt x="3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 name="Freeform 71">
              <a:extLst>
                <a:ext uri="{FF2B5EF4-FFF2-40B4-BE49-F238E27FC236}">
                  <a16:creationId xmlns:a16="http://schemas.microsoft.com/office/drawing/2014/main" id="{CDA765F2-7093-48F6-B0CA-6090AE824642}"/>
                </a:ext>
              </a:extLst>
            </p:cNvPr>
            <p:cNvSpPr>
              <a:spLocks/>
            </p:cNvSpPr>
            <p:nvPr/>
          </p:nvSpPr>
          <p:spPr bwMode="auto">
            <a:xfrm>
              <a:off x="10459352" y="837244"/>
              <a:ext cx="81846" cy="27924"/>
            </a:xfrm>
            <a:custGeom>
              <a:avLst/>
              <a:gdLst>
                <a:gd name="T0" fmla="*/ 30 w 36"/>
                <a:gd name="T1" fmla="*/ 12 h 12"/>
                <a:gd name="T2" fmla="*/ 6 w 36"/>
                <a:gd name="T3" fmla="*/ 12 h 12"/>
                <a:gd name="T4" fmla="*/ 0 w 36"/>
                <a:gd name="T5" fmla="*/ 6 h 12"/>
                <a:gd name="T6" fmla="*/ 6 w 36"/>
                <a:gd name="T7" fmla="*/ 0 h 12"/>
                <a:gd name="T8" fmla="*/ 30 w 36"/>
                <a:gd name="T9" fmla="*/ 0 h 12"/>
                <a:gd name="T10" fmla="*/ 36 w 36"/>
                <a:gd name="T11" fmla="*/ 6 h 12"/>
                <a:gd name="T12" fmla="*/ 30 w 36"/>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6" h="12">
                  <a:moveTo>
                    <a:pt x="30" y="12"/>
                  </a:moveTo>
                  <a:cubicBezTo>
                    <a:pt x="6" y="12"/>
                    <a:pt x="6" y="12"/>
                    <a:pt x="6" y="12"/>
                  </a:cubicBezTo>
                  <a:cubicBezTo>
                    <a:pt x="3" y="12"/>
                    <a:pt x="0" y="9"/>
                    <a:pt x="0" y="6"/>
                  </a:cubicBezTo>
                  <a:cubicBezTo>
                    <a:pt x="0" y="3"/>
                    <a:pt x="3" y="0"/>
                    <a:pt x="6" y="0"/>
                  </a:cubicBezTo>
                  <a:cubicBezTo>
                    <a:pt x="30" y="0"/>
                    <a:pt x="30" y="0"/>
                    <a:pt x="30" y="0"/>
                  </a:cubicBezTo>
                  <a:cubicBezTo>
                    <a:pt x="33" y="0"/>
                    <a:pt x="36" y="3"/>
                    <a:pt x="36" y="6"/>
                  </a:cubicBezTo>
                  <a:cubicBezTo>
                    <a:pt x="36" y="9"/>
                    <a:pt x="33" y="12"/>
                    <a:pt x="3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 name="Freeform 72">
              <a:extLst>
                <a:ext uri="{FF2B5EF4-FFF2-40B4-BE49-F238E27FC236}">
                  <a16:creationId xmlns:a16="http://schemas.microsoft.com/office/drawing/2014/main" id="{CB4EC5BA-CAE9-45D1-A5A0-70BB9B102089}"/>
                </a:ext>
              </a:extLst>
            </p:cNvPr>
            <p:cNvSpPr>
              <a:spLocks/>
            </p:cNvSpPr>
            <p:nvPr/>
          </p:nvSpPr>
          <p:spPr bwMode="auto">
            <a:xfrm>
              <a:off x="10459352" y="929682"/>
              <a:ext cx="81846" cy="26961"/>
            </a:xfrm>
            <a:custGeom>
              <a:avLst/>
              <a:gdLst>
                <a:gd name="T0" fmla="*/ 30 w 36"/>
                <a:gd name="T1" fmla="*/ 12 h 12"/>
                <a:gd name="T2" fmla="*/ 6 w 36"/>
                <a:gd name="T3" fmla="*/ 12 h 12"/>
                <a:gd name="T4" fmla="*/ 0 w 36"/>
                <a:gd name="T5" fmla="*/ 6 h 12"/>
                <a:gd name="T6" fmla="*/ 6 w 36"/>
                <a:gd name="T7" fmla="*/ 0 h 12"/>
                <a:gd name="T8" fmla="*/ 30 w 36"/>
                <a:gd name="T9" fmla="*/ 0 h 12"/>
                <a:gd name="T10" fmla="*/ 36 w 36"/>
                <a:gd name="T11" fmla="*/ 6 h 12"/>
                <a:gd name="T12" fmla="*/ 30 w 36"/>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6" h="12">
                  <a:moveTo>
                    <a:pt x="30" y="12"/>
                  </a:moveTo>
                  <a:cubicBezTo>
                    <a:pt x="6" y="12"/>
                    <a:pt x="6" y="12"/>
                    <a:pt x="6" y="12"/>
                  </a:cubicBezTo>
                  <a:cubicBezTo>
                    <a:pt x="3" y="12"/>
                    <a:pt x="0" y="9"/>
                    <a:pt x="0" y="6"/>
                  </a:cubicBezTo>
                  <a:cubicBezTo>
                    <a:pt x="0" y="3"/>
                    <a:pt x="3" y="0"/>
                    <a:pt x="6" y="0"/>
                  </a:cubicBezTo>
                  <a:cubicBezTo>
                    <a:pt x="30" y="0"/>
                    <a:pt x="30" y="0"/>
                    <a:pt x="30" y="0"/>
                  </a:cubicBezTo>
                  <a:cubicBezTo>
                    <a:pt x="33" y="0"/>
                    <a:pt x="36" y="3"/>
                    <a:pt x="36" y="6"/>
                  </a:cubicBezTo>
                  <a:cubicBezTo>
                    <a:pt x="36" y="9"/>
                    <a:pt x="33" y="12"/>
                    <a:pt x="3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Freeform 73">
              <a:extLst>
                <a:ext uri="{FF2B5EF4-FFF2-40B4-BE49-F238E27FC236}">
                  <a16:creationId xmlns:a16="http://schemas.microsoft.com/office/drawing/2014/main" id="{4E4893AC-AA7A-48E2-BEDB-3EBF6E848747}"/>
                </a:ext>
              </a:extLst>
            </p:cNvPr>
            <p:cNvSpPr>
              <a:spLocks/>
            </p:cNvSpPr>
            <p:nvPr/>
          </p:nvSpPr>
          <p:spPr bwMode="auto">
            <a:xfrm>
              <a:off x="10459352" y="1021157"/>
              <a:ext cx="81846" cy="27924"/>
            </a:xfrm>
            <a:custGeom>
              <a:avLst/>
              <a:gdLst>
                <a:gd name="T0" fmla="*/ 30 w 36"/>
                <a:gd name="T1" fmla="*/ 12 h 12"/>
                <a:gd name="T2" fmla="*/ 6 w 36"/>
                <a:gd name="T3" fmla="*/ 12 h 12"/>
                <a:gd name="T4" fmla="*/ 0 w 36"/>
                <a:gd name="T5" fmla="*/ 6 h 12"/>
                <a:gd name="T6" fmla="*/ 6 w 36"/>
                <a:gd name="T7" fmla="*/ 0 h 12"/>
                <a:gd name="T8" fmla="*/ 30 w 36"/>
                <a:gd name="T9" fmla="*/ 0 h 12"/>
                <a:gd name="T10" fmla="*/ 36 w 36"/>
                <a:gd name="T11" fmla="*/ 6 h 12"/>
                <a:gd name="T12" fmla="*/ 30 w 36"/>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6" h="12">
                  <a:moveTo>
                    <a:pt x="30" y="12"/>
                  </a:moveTo>
                  <a:cubicBezTo>
                    <a:pt x="6" y="12"/>
                    <a:pt x="6" y="12"/>
                    <a:pt x="6" y="12"/>
                  </a:cubicBezTo>
                  <a:cubicBezTo>
                    <a:pt x="3" y="12"/>
                    <a:pt x="0" y="9"/>
                    <a:pt x="0" y="6"/>
                  </a:cubicBezTo>
                  <a:cubicBezTo>
                    <a:pt x="0" y="3"/>
                    <a:pt x="3" y="0"/>
                    <a:pt x="6" y="0"/>
                  </a:cubicBezTo>
                  <a:cubicBezTo>
                    <a:pt x="30" y="0"/>
                    <a:pt x="30" y="0"/>
                    <a:pt x="30" y="0"/>
                  </a:cubicBezTo>
                  <a:cubicBezTo>
                    <a:pt x="33" y="0"/>
                    <a:pt x="36" y="3"/>
                    <a:pt x="36" y="6"/>
                  </a:cubicBezTo>
                  <a:cubicBezTo>
                    <a:pt x="36" y="9"/>
                    <a:pt x="33" y="12"/>
                    <a:pt x="3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 name="Freeform 74">
              <a:extLst>
                <a:ext uri="{FF2B5EF4-FFF2-40B4-BE49-F238E27FC236}">
                  <a16:creationId xmlns:a16="http://schemas.microsoft.com/office/drawing/2014/main" id="{8016F940-4269-48D2-BE4D-FCA7E4EEF688}"/>
                </a:ext>
              </a:extLst>
            </p:cNvPr>
            <p:cNvSpPr>
              <a:spLocks/>
            </p:cNvSpPr>
            <p:nvPr/>
          </p:nvSpPr>
          <p:spPr bwMode="auto">
            <a:xfrm>
              <a:off x="10294697" y="764064"/>
              <a:ext cx="136731" cy="26961"/>
            </a:xfrm>
            <a:custGeom>
              <a:avLst/>
              <a:gdLst>
                <a:gd name="T0" fmla="*/ 54 w 60"/>
                <a:gd name="T1" fmla="*/ 12 h 12"/>
                <a:gd name="T2" fmla="*/ 6 w 60"/>
                <a:gd name="T3" fmla="*/ 12 h 12"/>
                <a:gd name="T4" fmla="*/ 0 w 60"/>
                <a:gd name="T5" fmla="*/ 6 h 12"/>
                <a:gd name="T6" fmla="*/ 6 w 60"/>
                <a:gd name="T7" fmla="*/ 0 h 12"/>
                <a:gd name="T8" fmla="*/ 54 w 60"/>
                <a:gd name="T9" fmla="*/ 0 h 12"/>
                <a:gd name="T10" fmla="*/ 60 w 60"/>
                <a:gd name="T11" fmla="*/ 6 h 12"/>
                <a:gd name="T12" fmla="*/ 54 w 60"/>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60" h="12">
                  <a:moveTo>
                    <a:pt x="54" y="12"/>
                  </a:moveTo>
                  <a:cubicBezTo>
                    <a:pt x="6" y="12"/>
                    <a:pt x="6" y="12"/>
                    <a:pt x="6" y="12"/>
                  </a:cubicBezTo>
                  <a:cubicBezTo>
                    <a:pt x="3" y="12"/>
                    <a:pt x="0" y="9"/>
                    <a:pt x="0" y="6"/>
                  </a:cubicBezTo>
                  <a:cubicBezTo>
                    <a:pt x="0" y="3"/>
                    <a:pt x="3" y="0"/>
                    <a:pt x="6" y="0"/>
                  </a:cubicBezTo>
                  <a:cubicBezTo>
                    <a:pt x="54" y="0"/>
                    <a:pt x="54" y="0"/>
                    <a:pt x="54" y="0"/>
                  </a:cubicBezTo>
                  <a:cubicBezTo>
                    <a:pt x="57" y="0"/>
                    <a:pt x="60" y="3"/>
                    <a:pt x="60" y="6"/>
                  </a:cubicBezTo>
                  <a:cubicBezTo>
                    <a:pt x="60" y="9"/>
                    <a:pt x="57" y="12"/>
                    <a:pt x="5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 name="Freeform 75">
              <a:extLst>
                <a:ext uri="{FF2B5EF4-FFF2-40B4-BE49-F238E27FC236}">
                  <a16:creationId xmlns:a16="http://schemas.microsoft.com/office/drawing/2014/main" id="{774D2F4F-7AE0-495F-B1DD-25F139726399}"/>
                </a:ext>
              </a:extLst>
            </p:cNvPr>
            <p:cNvSpPr>
              <a:spLocks/>
            </p:cNvSpPr>
            <p:nvPr/>
          </p:nvSpPr>
          <p:spPr bwMode="auto">
            <a:xfrm>
              <a:off x="10349582" y="764064"/>
              <a:ext cx="26961" cy="266722"/>
            </a:xfrm>
            <a:custGeom>
              <a:avLst/>
              <a:gdLst>
                <a:gd name="T0" fmla="*/ 6 w 12"/>
                <a:gd name="T1" fmla="*/ 116 h 116"/>
                <a:gd name="T2" fmla="*/ 0 w 12"/>
                <a:gd name="T3" fmla="*/ 110 h 116"/>
                <a:gd name="T4" fmla="*/ 0 w 12"/>
                <a:gd name="T5" fmla="*/ 6 h 116"/>
                <a:gd name="T6" fmla="*/ 6 w 12"/>
                <a:gd name="T7" fmla="*/ 0 h 116"/>
                <a:gd name="T8" fmla="*/ 12 w 12"/>
                <a:gd name="T9" fmla="*/ 6 h 116"/>
                <a:gd name="T10" fmla="*/ 12 w 12"/>
                <a:gd name="T11" fmla="*/ 110 h 116"/>
                <a:gd name="T12" fmla="*/ 6 w 12"/>
                <a:gd name="T13" fmla="*/ 116 h 116"/>
              </a:gdLst>
              <a:ahLst/>
              <a:cxnLst>
                <a:cxn ang="0">
                  <a:pos x="T0" y="T1"/>
                </a:cxn>
                <a:cxn ang="0">
                  <a:pos x="T2" y="T3"/>
                </a:cxn>
                <a:cxn ang="0">
                  <a:pos x="T4" y="T5"/>
                </a:cxn>
                <a:cxn ang="0">
                  <a:pos x="T6" y="T7"/>
                </a:cxn>
                <a:cxn ang="0">
                  <a:pos x="T8" y="T9"/>
                </a:cxn>
                <a:cxn ang="0">
                  <a:pos x="T10" y="T11"/>
                </a:cxn>
                <a:cxn ang="0">
                  <a:pos x="T12" y="T13"/>
                </a:cxn>
              </a:cxnLst>
              <a:rect l="0" t="0" r="r" b="b"/>
              <a:pathLst>
                <a:path w="12" h="116">
                  <a:moveTo>
                    <a:pt x="6" y="116"/>
                  </a:moveTo>
                  <a:cubicBezTo>
                    <a:pt x="3" y="116"/>
                    <a:pt x="0" y="113"/>
                    <a:pt x="0" y="110"/>
                  </a:cubicBezTo>
                  <a:cubicBezTo>
                    <a:pt x="0" y="6"/>
                    <a:pt x="0" y="6"/>
                    <a:pt x="0" y="6"/>
                  </a:cubicBezTo>
                  <a:cubicBezTo>
                    <a:pt x="0" y="3"/>
                    <a:pt x="3" y="0"/>
                    <a:pt x="6" y="0"/>
                  </a:cubicBezTo>
                  <a:cubicBezTo>
                    <a:pt x="9" y="0"/>
                    <a:pt x="12" y="3"/>
                    <a:pt x="12" y="6"/>
                  </a:cubicBezTo>
                  <a:cubicBezTo>
                    <a:pt x="12" y="110"/>
                    <a:pt x="12" y="110"/>
                    <a:pt x="12" y="110"/>
                  </a:cubicBezTo>
                  <a:cubicBezTo>
                    <a:pt x="12" y="113"/>
                    <a:pt x="9" y="116"/>
                    <a:pt x="6" y="1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2" name="Picture Placeholder 1">
            <a:extLst>
              <a:ext uri="{FF2B5EF4-FFF2-40B4-BE49-F238E27FC236}">
                <a16:creationId xmlns:a16="http://schemas.microsoft.com/office/drawing/2014/main" id="{6DD8703D-B401-424F-8CC8-2D720CE61976}"/>
              </a:ext>
            </a:extLst>
          </p:cNvPr>
          <p:cNvSpPr>
            <a:spLocks noGrp="1"/>
          </p:cNvSpPr>
          <p:nvPr>
            <p:ph type="pic" sz="quarter" idx="13"/>
          </p:nvPr>
        </p:nvSpPr>
        <p:spPr/>
      </p:sp>
    </p:spTree>
    <p:extLst>
      <p:ext uri="{BB962C8B-B14F-4D97-AF65-F5344CB8AC3E}">
        <p14:creationId xmlns:p14="http://schemas.microsoft.com/office/powerpoint/2010/main" val="388579829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up)">
                                      <p:cBhvr>
                                        <p:cTn id="7" dur="500"/>
                                        <p:tgtEl>
                                          <p:spTgt spid="16"/>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wipe(up)">
                                      <p:cBhvr>
                                        <p:cTn id="10" dur="500"/>
                                        <p:tgtEl>
                                          <p:spTgt spid="15"/>
                                        </p:tgtEl>
                                      </p:cBhvr>
                                    </p:animEffect>
                                  </p:childTnLst>
                                </p:cTn>
                              </p:par>
                            </p:childTnLst>
                          </p:cTn>
                        </p:par>
                        <p:par>
                          <p:cTn id="11" fill="hold">
                            <p:stCondLst>
                              <p:cond delay="500"/>
                            </p:stCondLst>
                            <p:childTnLst>
                              <p:par>
                                <p:cTn id="12" presetID="22" presetClass="entr" presetSubtype="1" fill="hold" grpId="0" nodeType="afterEffect">
                                  <p:stCondLst>
                                    <p:cond delay="0"/>
                                  </p:stCondLst>
                                  <p:childTnLst>
                                    <p:set>
                                      <p:cBhvr>
                                        <p:cTn id="13" dur="1" fill="hold">
                                          <p:stCondLst>
                                            <p:cond delay="0"/>
                                          </p:stCondLst>
                                        </p:cTn>
                                        <p:tgtEl>
                                          <p:spTgt spid="21"/>
                                        </p:tgtEl>
                                        <p:attrNameLst>
                                          <p:attrName>style.visibility</p:attrName>
                                        </p:attrNameLst>
                                      </p:cBhvr>
                                      <p:to>
                                        <p:strVal val="visible"/>
                                      </p:to>
                                    </p:set>
                                    <p:animEffect transition="in" filter="wipe(up)">
                                      <p:cBhvr>
                                        <p:cTn id="14" dur="500"/>
                                        <p:tgtEl>
                                          <p:spTgt spid="21"/>
                                        </p:tgtEl>
                                      </p:cBhvr>
                                    </p:animEffect>
                                  </p:childTnLst>
                                </p:cTn>
                              </p:par>
                            </p:childTnLst>
                          </p:cTn>
                        </p:par>
                        <p:par>
                          <p:cTn id="15" fill="hold">
                            <p:stCondLst>
                              <p:cond delay="1000"/>
                            </p:stCondLst>
                            <p:childTnLst>
                              <p:par>
                                <p:cTn id="16" presetID="53" presetClass="entr" presetSubtype="16" fill="hold" nodeType="afterEffect">
                                  <p:stCondLst>
                                    <p:cond delay="0"/>
                                  </p:stCondLst>
                                  <p:childTnLst>
                                    <p:set>
                                      <p:cBhvr>
                                        <p:cTn id="17" dur="1" fill="hold">
                                          <p:stCondLst>
                                            <p:cond delay="0"/>
                                          </p:stCondLst>
                                        </p:cTn>
                                        <p:tgtEl>
                                          <p:spTgt spid="23"/>
                                        </p:tgtEl>
                                        <p:attrNameLst>
                                          <p:attrName>style.visibility</p:attrName>
                                        </p:attrNameLst>
                                      </p:cBhvr>
                                      <p:to>
                                        <p:strVal val="visible"/>
                                      </p:to>
                                    </p:set>
                                    <p:anim calcmode="lin" valueType="num">
                                      <p:cBhvr>
                                        <p:cTn id="18" dur="500" fill="hold"/>
                                        <p:tgtEl>
                                          <p:spTgt spid="23"/>
                                        </p:tgtEl>
                                        <p:attrNameLst>
                                          <p:attrName>ppt_w</p:attrName>
                                        </p:attrNameLst>
                                      </p:cBhvr>
                                      <p:tavLst>
                                        <p:tav tm="0">
                                          <p:val>
                                            <p:fltVal val="0"/>
                                          </p:val>
                                        </p:tav>
                                        <p:tav tm="100000">
                                          <p:val>
                                            <p:strVal val="#ppt_w"/>
                                          </p:val>
                                        </p:tav>
                                      </p:tavLst>
                                    </p:anim>
                                    <p:anim calcmode="lin" valueType="num">
                                      <p:cBhvr>
                                        <p:cTn id="19" dur="500" fill="hold"/>
                                        <p:tgtEl>
                                          <p:spTgt spid="23"/>
                                        </p:tgtEl>
                                        <p:attrNameLst>
                                          <p:attrName>ppt_h</p:attrName>
                                        </p:attrNameLst>
                                      </p:cBhvr>
                                      <p:tavLst>
                                        <p:tav tm="0">
                                          <p:val>
                                            <p:fltVal val="0"/>
                                          </p:val>
                                        </p:tav>
                                        <p:tav tm="100000">
                                          <p:val>
                                            <p:strVal val="#ppt_h"/>
                                          </p:val>
                                        </p:tav>
                                      </p:tavLst>
                                    </p:anim>
                                    <p:animEffect transition="in" filter="fade">
                                      <p:cBhvr>
                                        <p:cTn id="20" dur="500"/>
                                        <p:tgtEl>
                                          <p:spTgt spid="23"/>
                                        </p:tgtEl>
                                      </p:cBhvr>
                                    </p:animEffect>
                                  </p:childTnLst>
                                </p:cTn>
                              </p:par>
                            </p:childTnLst>
                          </p:cTn>
                        </p:par>
                        <p:par>
                          <p:cTn id="21" fill="hold">
                            <p:stCondLst>
                              <p:cond delay="1500"/>
                            </p:stCondLst>
                            <p:childTnLst>
                              <p:par>
                                <p:cTn id="22" presetID="22" presetClass="entr" presetSubtype="8" fill="hold" grpId="0" nodeType="afterEffect">
                                  <p:stCondLst>
                                    <p:cond delay="0"/>
                                  </p:stCondLst>
                                  <p:childTnLst>
                                    <p:set>
                                      <p:cBhvr>
                                        <p:cTn id="23" dur="1" fill="hold">
                                          <p:stCondLst>
                                            <p:cond delay="0"/>
                                          </p:stCondLst>
                                        </p:cTn>
                                        <p:tgtEl>
                                          <p:spTgt spid="10">
                                            <p:txEl>
                                              <p:pRg st="0" end="0"/>
                                            </p:txEl>
                                          </p:spTgt>
                                        </p:tgtEl>
                                        <p:attrNameLst>
                                          <p:attrName>style.visibility</p:attrName>
                                        </p:attrNameLst>
                                      </p:cBhvr>
                                      <p:to>
                                        <p:strVal val="visible"/>
                                      </p:to>
                                    </p:set>
                                    <p:animEffect transition="in" filter="wipe(left)">
                                      <p:cBhvr>
                                        <p:cTn id="24" dur="500"/>
                                        <p:tgtEl>
                                          <p:spTgt spid="10">
                                            <p:txEl>
                                              <p:pRg st="0" end="0"/>
                                            </p:txEl>
                                          </p:spTgt>
                                        </p:tgtEl>
                                      </p:cBhvr>
                                    </p:animEffect>
                                  </p:childTnLst>
                                </p:cTn>
                              </p:par>
                            </p:childTnLst>
                          </p:cTn>
                        </p:par>
                        <p:par>
                          <p:cTn id="25" fill="hold">
                            <p:stCondLst>
                              <p:cond delay="2000"/>
                            </p:stCondLst>
                            <p:childTnLst>
                              <p:par>
                                <p:cTn id="26" presetID="22" presetClass="entr" presetSubtype="8" fill="hold" grpId="0" nodeType="after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wipe(left)">
                                      <p:cBhvr>
                                        <p:cTn id="28" dur="500"/>
                                        <p:tgtEl>
                                          <p:spTgt spid="9"/>
                                        </p:tgtEl>
                                      </p:cBhvr>
                                    </p:animEffect>
                                  </p:childTnLst>
                                </p:cTn>
                              </p:par>
                            </p:childTnLst>
                          </p:cTn>
                        </p:par>
                        <p:par>
                          <p:cTn id="29" fill="hold">
                            <p:stCondLst>
                              <p:cond delay="2500"/>
                            </p:stCondLst>
                            <p:childTnLst>
                              <p:par>
                                <p:cTn id="30" presetID="22" presetClass="entr" presetSubtype="8" fill="hold" grpId="0" nodeType="after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wipe(left)">
                                      <p:cBhvr>
                                        <p:cTn id="32" dur="500"/>
                                        <p:tgtEl>
                                          <p:spTgt spid="14"/>
                                        </p:tgtEl>
                                      </p:cBhvr>
                                    </p:animEffect>
                                  </p:childTnLst>
                                </p:cTn>
                              </p:par>
                            </p:childTnLst>
                          </p:cTn>
                        </p:par>
                        <p:par>
                          <p:cTn id="33" fill="hold">
                            <p:stCondLst>
                              <p:cond delay="3000"/>
                            </p:stCondLst>
                            <p:childTnLst>
                              <p:par>
                                <p:cTn id="34" presetID="22" presetClass="entr" presetSubtype="1" fill="hold" grpId="0" nodeType="after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wipe(up)">
                                      <p:cBhvr>
                                        <p:cTn id="36"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9" grpId="0"/>
      <p:bldP spid="10" grpId="0" build="p"/>
      <p:bldP spid="13" grpId="0"/>
      <p:bldP spid="14" grpId="0"/>
      <p:bldP spid="15" grpId="0" animBg="1"/>
      <p:bldP spid="1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DC80809-0ABC-4C86-AAC4-8280E0246669}"/>
              </a:ext>
            </a:extLst>
          </p:cNvPr>
          <p:cNvSpPr/>
          <p:nvPr/>
        </p:nvSpPr>
        <p:spPr>
          <a:xfrm rot="5400000" flipV="1">
            <a:off x="4381500" y="-4381500"/>
            <a:ext cx="3429001" cy="12192001"/>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 name="Slide Number Placeholder 2">
            <a:extLst>
              <a:ext uri="{FF2B5EF4-FFF2-40B4-BE49-F238E27FC236}">
                <a16:creationId xmlns:a16="http://schemas.microsoft.com/office/drawing/2014/main" id="{8C362059-AFCE-4F80-AC5C-B831E2EC246B}"/>
              </a:ext>
            </a:extLst>
          </p:cNvPr>
          <p:cNvSpPr>
            <a:spLocks noGrp="1"/>
          </p:cNvSpPr>
          <p:nvPr>
            <p:ph type="sldNum" sz="quarter" idx="12"/>
          </p:nvPr>
        </p:nvSpPr>
        <p:spPr/>
        <p:txBody>
          <a:bodyPr/>
          <a:lstStyle/>
          <a:p>
            <a:fld id="{E3813BF9-5145-4417-B95D-FA8627973885}" type="slidenum">
              <a:rPr lang="en-US" smtClean="0"/>
              <a:pPr/>
              <a:t>18</a:t>
            </a:fld>
            <a:endParaRPr lang="en-US"/>
          </a:p>
        </p:txBody>
      </p:sp>
      <p:sp>
        <p:nvSpPr>
          <p:cNvPr id="8" name="Title 7">
            <a:extLst>
              <a:ext uri="{FF2B5EF4-FFF2-40B4-BE49-F238E27FC236}">
                <a16:creationId xmlns:a16="http://schemas.microsoft.com/office/drawing/2014/main" id="{9793FB07-DF39-44BD-A39A-22D8EF1E6783}"/>
              </a:ext>
            </a:extLst>
          </p:cNvPr>
          <p:cNvSpPr>
            <a:spLocks noGrp="1"/>
          </p:cNvSpPr>
          <p:nvPr>
            <p:ph type="ctrTitle"/>
          </p:nvPr>
        </p:nvSpPr>
        <p:spPr/>
        <p:txBody>
          <a:bodyPr/>
          <a:lstStyle/>
          <a:p>
            <a:r>
              <a:rPr lang="en-ID"/>
              <a:t>Our Portfolio</a:t>
            </a:r>
          </a:p>
        </p:txBody>
      </p:sp>
      <p:sp>
        <p:nvSpPr>
          <p:cNvPr id="9" name="Subtitle 8">
            <a:extLst>
              <a:ext uri="{FF2B5EF4-FFF2-40B4-BE49-F238E27FC236}">
                <a16:creationId xmlns:a16="http://schemas.microsoft.com/office/drawing/2014/main" id="{0DBAB224-8C09-4FF8-B565-75A6DA947000}"/>
              </a:ext>
            </a:extLst>
          </p:cNvPr>
          <p:cNvSpPr>
            <a:spLocks noGrp="1"/>
          </p:cNvSpPr>
          <p:nvPr>
            <p:ph type="subTitle" idx="1"/>
          </p:nvPr>
        </p:nvSpPr>
        <p:spPr/>
        <p:txBody>
          <a:bodyPr/>
          <a:lstStyle/>
          <a:p>
            <a:r>
              <a:rPr lang="en-ID"/>
              <a:t>Insert subtitle right here</a:t>
            </a:r>
          </a:p>
        </p:txBody>
      </p:sp>
      <p:sp>
        <p:nvSpPr>
          <p:cNvPr id="13" name="Rectangle 12">
            <a:extLst>
              <a:ext uri="{FF2B5EF4-FFF2-40B4-BE49-F238E27FC236}">
                <a16:creationId xmlns:a16="http://schemas.microsoft.com/office/drawing/2014/main" id="{00F678C6-419B-47EE-854F-EF4F63E829ED}"/>
              </a:ext>
            </a:extLst>
          </p:cNvPr>
          <p:cNvSpPr/>
          <p:nvPr/>
        </p:nvSpPr>
        <p:spPr>
          <a:xfrm>
            <a:off x="7112354" y="4262510"/>
            <a:ext cx="4746271" cy="1674113"/>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 mattis ut, blandit a arcu. Ut volutpat ornare</a:t>
            </a:r>
            <a:endParaRPr lang="en-ID" sz="1400"/>
          </a:p>
        </p:txBody>
      </p:sp>
      <p:sp>
        <p:nvSpPr>
          <p:cNvPr id="14" name="TextBox 13">
            <a:extLst>
              <a:ext uri="{FF2B5EF4-FFF2-40B4-BE49-F238E27FC236}">
                <a16:creationId xmlns:a16="http://schemas.microsoft.com/office/drawing/2014/main" id="{B6296F24-0CAA-4CE2-AE7C-04EEB1211129}"/>
              </a:ext>
            </a:extLst>
          </p:cNvPr>
          <p:cNvSpPr txBox="1"/>
          <p:nvPr/>
        </p:nvSpPr>
        <p:spPr>
          <a:xfrm>
            <a:off x="7112355" y="3893178"/>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Text Description</a:t>
            </a:r>
          </a:p>
        </p:txBody>
      </p:sp>
      <p:sp>
        <p:nvSpPr>
          <p:cNvPr id="19" name="Rectangle 18">
            <a:extLst>
              <a:ext uri="{FF2B5EF4-FFF2-40B4-BE49-F238E27FC236}">
                <a16:creationId xmlns:a16="http://schemas.microsoft.com/office/drawing/2014/main" id="{DC0B1223-ABAE-45B3-8FCB-C3942C5DC8E3}"/>
              </a:ext>
            </a:extLst>
          </p:cNvPr>
          <p:cNvSpPr/>
          <p:nvPr/>
        </p:nvSpPr>
        <p:spPr>
          <a:xfrm>
            <a:off x="7112355" y="2054830"/>
            <a:ext cx="4628796" cy="704616"/>
          </a:xfrm>
          <a:prstGeom prst="rect">
            <a:avLst/>
          </a:prstGeom>
        </p:spPr>
        <p:txBody>
          <a:bodyPr wrap="square">
            <a:spAutoFit/>
          </a:bodyPr>
          <a:lstStyle/>
          <a:p>
            <a:pPr>
              <a:lnSpc>
                <a:spcPct val="150000"/>
              </a:lnSpc>
            </a:pPr>
            <a:r>
              <a:rPr lang="en-US" sz="14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1400">
              <a:solidFill>
                <a:schemeClr val="bg2"/>
              </a:solidFill>
            </a:endParaRPr>
          </a:p>
        </p:txBody>
      </p:sp>
      <p:sp>
        <p:nvSpPr>
          <p:cNvPr id="24" name="Right Triangle 23">
            <a:extLst>
              <a:ext uri="{FF2B5EF4-FFF2-40B4-BE49-F238E27FC236}">
                <a16:creationId xmlns:a16="http://schemas.microsoft.com/office/drawing/2014/main" id="{25881DAE-69BD-4721-96F3-E63558B5C9D5}"/>
              </a:ext>
            </a:extLst>
          </p:cNvPr>
          <p:cNvSpPr/>
          <p:nvPr/>
        </p:nvSpPr>
        <p:spPr>
          <a:xfrm flipH="1" flipV="1">
            <a:off x="5702247" y="457201"/>
            <a:ext cx="755703" cy="755703"/>
          </a:xfrm>
          <a:prstGeom prst="r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 name="Picture Placeholder 1">
            <a:extLst>
              <a:ext uri="{FF2B5EF4-FFF2-40B4-BE49-F238E27FC236}">
                <a16:creationId xmlns:a16="http://schemas.microsoft.com/office/drawing/2014/main" id="{43E36783-E36B-4B6A-A860-3AA2A6658504}"/>
              </a:ext>
            </a:extLst>
          </p:cNvPr>
          <p:cNvSpPr>
            <a:spLocks noGrp="1"/>
          </p:cNvSpPr>
          <p:nvPr>
            <p:ph type="pic" sz="quarter" idx="10"/>
          </p:nvPr>
        </p:nvSpPr>
        <p:spPr/>
      </p:sp>
    </p:spTree>
    <p:extLst>
      <p:ext uri="{BB962C8B-B14F-4D97-AF65-F5344CB8AC3E}">
        <p14:creationId xmlns:p14="http://schemas.microsoft.com/office/powerpoint/2010/main" val="23178349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up)">
                                      <p:cBhvr>
                                        <p:cTn id="11" dur="500"/>
                                        <p:tgtEl>
                                          <p:spTgt spid="2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wipe(left)">
                                      <p:cBhvr>
                                        <p:cTn id="15" dur="500"/>
                                        <p:tgtEl>
                                          <p:spTgt spid="9">
                                            <p:txEl>
                                              <p:pRg st="0" end="0"/>
                                            </p:tx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up)">
                                      <p:cBhvr>
                                        <p:cTn id="23" dur="500"/>
                                        <p:tgtEl>
                                          <p:spTgt spid="1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left)">
                                      <p:cBhvr>
                                        <p:cTn id="27" dur="500"/>
                                        <p:tgtEl>
                                          <p:spTgt spid="14"/>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up)">
                                      <p:cBhvr>
                                        <p:cTn id="3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9" grpId="0" build="p"/>
      <p:bldP spid="13" grpId="0"/>
      <p:bldP spid="14" grpId="0"/>
      <p:bldP spid="19" grpId="0"/>
      <p:bldP spid="2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D656149F-D920-4DD1-A708-B279C88EA3AC}"/>
              </a:ext>
            </a:extLst>
          </p:cNvPr>
          <p:cNvSpPr>
            <a:spLocks noGrp="1"/>
          </p:cNvSpPr>
          <p:nvPr>
            <p:ph type="pic" sz="quarter" idx="13"/>
          </p:nvPr>
        </p:nvSpPr>
        <p:spPr/>
      </p:sp>
      <p:sp>
        <p:nvSpPr>
          <p:cNvPr id="12" name="Rectangle: Single Corner Snipped 11">
            <a:extLst>
              <a:ext uri="{FF2B5EF4-FFF2-40B4-BE49-F238E27FC236}">
                <a16:creationId xmlns:a16="http://schemas.microsoft.com/office/drawing/2014/main" id="{1AC5E7AE-FE20-4AA3-B77C-CF6F7ED6CB3F}"/>
              </a:ext>
            </a:extLst>
          </p:cNvPr>
          <p:cNvSpPr/>
          <p:nvPr/>
        </p:nvSpPr>
        <p:spPr>
          <a:xfrm flipH="1" flipV="1">
            <a:off x="5778502" y="-7936"/>
            <a:ext cx="6413498" cy="5783535"/>
          </a:xfrm>
          <a:prstGeom prst="snip1Rect">
            <a:avLst>
              <a:gd name="adj" fmla="val 15823"/>
            </a:avLst>
          </a:prstGeom>
          <a:gradFill>
            <a:gsLst>
              <a:gs pos="0">
                <a:schemeClr val="accent1">
                  <a:alpha val="70000"/>
                </a:schemeClr>
              </a:gs>
              <a:gs pos="100000">
                <a:schemeClr val="accent2">
                  <a:alpha val="9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 name="Slide Number Placeholder 2">
            <a:extLst>
              <a:ext uri="{FF2B5EF4-FFF2-40B4-BE49-F238E27FC236}">
                <a16:creationId xmlns:a16="http://schemas.microsoft.com/office/drawing/2014/main" id="{A064E9BA-9FA5-4159-A3AD-758EC0133D9E}"/>
              </a:ext>
            </a:extLst>
          </p:cNvPr>
          <p:cNvSpPr>
            <a:spLocks noGrp="1"/>
          </p:cNvSpPr>
          <p:nvPr>
            <p:ph type="sldNum" sz="quarter" idx="12"/>
          </p:nvPr>
        </p:nvSpPr>
        <p:spPr/>
        <p:txBody>
          <a:bodyPr/>
          <a:lstStyle/>
          <a:p>
            <a:fld id="{E3813BF9-5145-4417-B95D-FA8627973885}" type="slidenum">
              <a:rPr lang="en-US" smtClean="0"/>
              <a:pPr/>
              <a:t>19</a:t>
            </a:fld>
            <a:endParaRPr lang="en-US"/>
          </a:p>
        </p:txBody>
      </p:sp>
      <p:sp>
        <p:nvSpPr>
          <p:cNvPr id="8" name="Title 7">
            <a:extLst>
              <a:ext uri="{FF2B5EF4-FFF2-40B4-BE49-F238E27FC236}">
                <a16:creationId xmlns:a16="http://schemas.microsoft.com/office/drawing/2014/main" id="{B2F9771B-7942-4881-9376-5C424639075B}"/>
              </a:ext>
            </a:extLst>
          </p:cNvPr>
          <p:cNvSpPr>
            <a:spLocks noGrp="1"/>
          </p:cNvSpPr>
          <p:nvPr>
            <p:ph type="ctrTitle"/>
          </p:nvPr>
        </p:nvSpPr>
        <p:spPr/>
        <p:txBody>
          <a:bodyPr/>
          <a:lstStyle/>
          <a:p>
            <a:r>
              <a:rPr lang="en-ID"/>
              <a:t>Phone Mockup</a:t>
            </a:r>
          </a:p>
        </p:txBody>
      </p:sp>
      <p:sp>
        <p:nvSpPr>
          <p:cNvPr id="9" name="Subtitle 8">
            <a:extLst>
              <a:ext uri="{FF2B5EF4-FFF2-40B4-BE49-F238E27FC236}">
                <a16:creationId xmlns:a16="http://schemas.microsoft.com/office/drawing/2014/main" id="{F2A4B6B8-3315-4375-880B-AD836F436015}"/>
              </a:ext>
            </a:extLst>
          </p:cNvPr>
          <p:cNvSpPr>
            <a:spLocks noGrp="1"/>
          </p:cNvSpPr>
          <p:nvPr>
            <p:ph type="subTitle" idx="1"/>
          </p:nvPr>
        </p:nvSpPr>
        <p:spPr/>
        <p:txBody>
          <a:bodyPr/>
          <a:lstStyle/>
          <a:p>
            <a:r>
              <a:rPr lang="en-ID"/>
              <a:t>Insert subtitle right here</a:t>
            </a:r>
          </a:p>
        </p:txBody>
      </p:sp>
      <p:sp>
        <p:nvSpPr>
          <p:cNvPr id="14" name="Rectangle 13">
            <a:extLst>
              <a:ext uri="{FF2B5EF4-FFF2-40B4-BE49-F238E27FC236}">
                <a16:creationId xmlns:a16="http://schemas.microsoft.com/office/drawing/2014/main" id="{C101BCED-D808-40BA-979D-FF192D29FD4F}"/>
              </a:ext>
            </a:extLst>
          </p:cNvPr>
          <p:cNvSpPr/>
          <p:nvPr/>
        </p:nvSpPr>
        <p:spPr>
          <a:xfrm>
            <a:off x="622491" y="2666214"/>
            <a:ext cx="4514279" cy="1350947"/>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a:t>
            </a:r>
            <a:endParaRPr lang="en-ID" sz="1400"/>
          </a:p>
        </p:txBody>
      </p:sp>
      <p:sp>
        <p:nvSpPr>
          <p:cNvPr id="15" name="TextBox 14">
            <a:extLst>
              <a:ext uri="{FF2B5EF4-FFF2-40B4-BE49-F238E27FC236}">
                <a16:creationId xmlns:a16="http://schemas.microsoft.com/office/drawing/2014/main" id="{A1F9B899-3F12-497E-87FB-7F57BE63FF64}"/>
              </a:ext>
            </a:extLst>
          </p:cNvPr>
          <p:cNvSpPr txBox="1"/>
          <p:nvPr/>
        </p:nvSpPr>
        <p:spPr>
          <a:xfrm>
            <a:off x="622492" y="2296882"/>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Text Description</a:t>
            </a:r>
          </a:p>
        </p:txBody>
      </p:sp>
      <p:sp>
        <p:nvSpPr>
          <p:cNvPr id="16" name="Arrow: Pentagon 15">
            <a:extLst>
              <a:ext uri="{FF2B5EF4-FFF2-40B4-BE49-F238E27FC236}">
                <a16:creationId xmlns:a16="http://schemas.microsoft.com/office/drawing/2014/main" id="{DBFB0C84-A386-41F7-9E34-A6A92D614981}"/>
              </a:ext>
            </a:extLst>
          </p:cNvPr>
          <p:cNvSpPr/>
          <p:nvPr/>
        </p:nvSpPr>
        <p:spPr>
          <a:xfrm>
            <a:off x="701866" y="4750087"/>
            <a:ext cx="4608513" cy="183548"/>
          </a:xfrm>
          <a:prstGeom prst="homePlat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7" name="TextBox 16">
            <a:extLst>
              <a:ext uri="{FF2B5EF4-FFF2-40B4-BE49-F238E27FC236}">
                <a16:creationId xmlns:a16="http://schemas.microsoft.com/office/drawing/2014/main" id="{6274344A-FBAF-4C5A-A6F1-147A1544DB88}"/>
              </a:ext>
            </a:extLst>
          </p:cNvPr>
          <p:cNvSpPr txBox="1"/>
          <p:nvPr/>
        </p:nvSpPr>
        <p:spPr>
          <a:xfrm>
            <a:off x="701866" y="4383129"/>
            <a:ext cx="1751014" cy="307777"/>
          </a:xfrm>
          <a:prstGeom prst="rect">
            <a:avLst/>
          </a:prstGeom>
          <a:noFill/>
        </p:spPr>
        <p:txBody>
          <a:bodyPr wrap="square" rtlCol="0">
            <a:spAutoFit/>
          </a:bodyPr>
          <a:lstStyle/>
          <a:p>
            <a:r>
              <a:rPr lang="en-ID" sz="1400" b="1">
                <a:latin typeface="+mj-lt"/>
              </a:rPr>
              <a:t>Feature One</a:t>
            </a:r>
          </a:p>
        </p:txBody>
      </p:sp>
      <p:sp>
        <p:nvSpPr>
          <p:cNvPr id="18" name="Arrow: Pentagon 17">
            <a:extLst>
              <a:ext uri="{FF2B5EF4-FFF2-40B4-BE49-F238E27FC236}">
                <a16:creationId xmlns:a16="http://schemas.microsoft.com/office/drawing/2014/main" id="{42C59B17-30DB-4593-9130-7C5483EBC29C}"/>
              </a:ext>
            </a:extLst>
          </p:cNvPr>
          <p:cNvSpPr/>
          <p:nvPr/>
        </p:nvSpPr>
        <p:spPr>
          <a:xfrm>
            <a:off x="701866" y="4750087"/>
            <a:ext cx="4102655" cy="183548"/>
          </a:xfrm>
          <a:prstGeom prst="homePlate">
            <a:avLst/>
          </a:prstGeom>
          <a:gradFill>
            <a:gsLst>
              <a:gs pos="0">
                <a:schemeClr val="accent1"/>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9" name="TextBox 18">
            <a:extLst>
              <a:ext uri="{FF2B5EF4-FFF2-40B4-BE49-F238E27FC236}">
                <a16:creationId xmlns:a16="http://schemas.microsoft.com/office/drawing/2014/main" id="{BC540485-668D-49CE-A4B9-B2787C2EC0A5}"/>
              </a:ext>
            </a:extLst>
          </p:cNvPr>
          <p:cNvSpPr txBox="1"/>
          <p:nvPr/>
        </p:nvSpPr>
        <p:spPr>
          <a:xfrm>
            <a:off x="4041407" y="4422333"/>
            <a:ext cx="756772" cy="276999"/>
          </a:xfrm>
          <a:prstGeom prst="rect">
            <a:avLst/>
          </a:prstGeom>
          <a:noFill/>
        </p:spPr>
        <p:txBody>
          <a:bodyPr wrap="square" rtlCol="0">
            <a:spAutoFit/>
          </a:bodyPr>
          <a:lstStyle/>
          <a:p>
            <a:pPr algn="r"/>
            <a:r>
              <a:rPr lang="en-ID" sz="1200" b="1"/>
              <a:t>85%</a:t>
            </a:r>
          </a:p>
        </p:txBody>
      </p:sp>
      <p:sp>
        <p:nvSpPr>
          <p:cNvPr id="20" name="Arrow: Pentagon 19">
            <a:extLst>
              <a:ext uri="{FF2B5EF4-FFF2-40B4-BE49-F238E27FC236}">
                <a16:creationId xmlns:a16="http://schemas.microsoft.com/office/drawing/2014/main" id="{B2C958B0-A2BF-4D24-9CCC-912E45632FAB}"/>
              </a:ext>
            </a:extLst>
          </p:cNvPr>
          <p:cNvSpPr/>
          <p:nvPr/>
        </p:nvSpPr>
        <p:spPr>
          <a:xfrm>
            <a:off x="701866" y="5499233"/>
            <a:ext cx="4608513" cy="183548"/>
          </a:xfrm>
          <a:prstGeom prst="homePlat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1" name="TextBox 20">
            <a:extLst>
              <a:ext uri="{FF2B5EF4-FFF2-40B4-BE49-F238E27FC236}">
                <a16:creationId xmlns:a16="http://schemas.microsoft.com/office/drawing/2014/main" id="{13608DE9-E9BE-463D-AE96-AFC8D3FC54B1}"/>
              </a:ext>
            </a:extLst>
          </p:cNvPr>
          <p:cNvSpPr txBox="1"/>
          <p:nvPr/>
        </p:nvSpPr>
        <p:spPr>
          <a:xfrm>
            <a:off x="701866" y="5132275"/>
            <a:ext cx="1751014" cy="307777"/>
          </a:xfrm>
          <a:prstGeom prst="rect">
            <a:avLst/>
          </a:prstGeom>
          <a:noFill/>
        </p:spPr>
        <p:txBody>
          <a:bodyPr wrap="square" rtlCol="0">
            <a:spAutoFit/>
          </a:bodyPr>
          <a:lstStyle/>
          <a:p>
            <a:r>
              <a:rPr lang="en-ID" sz="1400" b="1">
                <a:latin typeface="+mj-lt"/>
              </a:rPr>
              <a:t>Feature Two</a:t>
            </a:r>
          </a:p>
        </p:txBody>
      </p:sp>
      <p:sp>
        <p:nvSpPr>
          <p:cNvPr id="22" name="Arrow: Pentagon 21">
            <a:extLst>
              <a:ext uri="{FF2B5EF4-FFF2-40B4-BE49-F238E27FC236}">
                <a16:creationId xmlns:a16="http://schemas.microsoft.com/office/drawing/2014/main" id="{DEAE0978-9CE0-4D05-9C83-876367DE9E4E}"/>
              </a:ext>
            </a:extLst>
          </p:cNvPr>
          <p:cNvSpPr/>
          <p:nvPr/>
        </p:nvSpPr>
        <p:spPr>
          <a:xfrm>
            <a:off x="701866" y="5499233"/>
            <a:ext cx="4327334" cy="183548"/>
          </a:xfrm>
          <a:prstGeom prst="homePlate">
            <a:avLst/>
          </a:prstGeom>
          <a:gradFill>
            <a:gsLst>
              <a:gs pos="0">
                <a:schemeClr val="accent1"/>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3" name="TextBox 22">
            <a:extLst>
              <a:ext uri="{FF2B5EF4-FFF2-40B4-BE49-F238E27FC236}">
                <a16:creationId xmlns:a16="http://schemas.microsoft.com/office/drawing/2014/main" id="{A22B37B2-DC3E-4522-895F-EB8D7F4FE3B7}"/>
              </a:ext>
            </a:extLst>
          </p:cNvPr>
          <p:cNvSpPr txBox="1"/>
          <p:nvPr/>
        </p:nvSpPr>
        <p:spPr>
          <a:xfrm>
            <a:off x="4276349" y="5171479"/>
            <a:ext cx="756772" cy="276999"/>
          </a:xfrm>
          <a:prstGeom prst="rect">
            <a:avLst/>
          </a:prstGeom>
          <a:noFill/>
        </p:spPr>
        <p:txBody>
          <a:bodyPr wrap="square" rtlCol="0">
            <a:spAutoFit/>
          </a:bodyPr>
          <a:lstStyle/>
          <a:p>
            <a:pPr algn="r"/>
            <a:r>
              <a:rPr lang="en-ID" sz="1200" b="1"/>
              <a:t>92%</a:t>
            </a:r>
          </a:p>
        </p:txBody>
      </p:sp>
      <p:sp>
        <p:nvSpPr>
          <p:cNvPr id="5" name="Picture Placeholder 4">
            <a:extLst>
              <a:ext uri="{FF2B5EF4-FFF2-40B4-BE49-F238E27FC236}">
                <a16:creationId xmlns:a16="http://schemas.microsoft.com/office/drawing/2014/main" id="{D5BF032E-B827-4F76-8257-7218160DE476}"/>
              </a:ext>
            </a:extLst>
          </p:cNvPr>
          <p:cNvSpPr>
            <a:spLocks noGrp="1"/>
          </p:cNvSpPr>
          <p:nvPr>
            <p:ph type="pic" sz="quarter" idx="11"/>
          </p:nvPr>
        </p:nvSpPr>
        <p:spPr/>
      </p:sp>
      <p:sp>
        <p:nvSpPr>
          <p:cNvPr id="6" name="Picture Placeholder 5">
            <a:extLst>
              <a:ext uri="{FF2B5EF4-FFF2-40B4-BE49-F238E27FC236}">
                <a16:creationId xmlns:a16="http://schemas.microsoft.com/office/drawing/2014/main" id="{E9ACA27C-C6F7-4DD2-8E99-C67A602F1960}"/>
              </a:ext>
            </a:extLst>
          </p:cNvPr>
          <p:cNvSpPr>
            <a:spLocks noGrp="1"/>
          </p:cNvSpPr>
          <p:nvPr>
            <p:ph type="pic" sz="quarter" idx="10"/>
          </p:nvPr>
        </p:nvSpPr>
        <p:spPr/>
      </p:sp>
      <p:pic>
        <p:nvPicPr>
          <p:cNvPr id="52" name="Picture 51">
            <a:extLst>
              <a:ext uri="{FF2B5EF4-FFF2-40B4-BE49-F238E27FC236}">
                <a16:creationId xmlns:a16="http://schemas.microsoft.com/office/drawing/2014/main" id="{A53574A3-BA75-48CF-B326-09998909AB23}"/>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6123007" y="912616"/>
            <a:ext cx="3038055" cy="5667768"/>
          </a:xfrm>
          <a:prstGeom prst="rect">
            <a:avLst/>
          </a:prstGeom>
          <a:effectLst>
            <a:outerShdw blurRad="76200" dist="88900" dir="5400000" sx="101000" sy="101000" algn="t" rotWithShape="0">
              <a:prstClr val="black">
                <a:alpha val="14000"/>
              </a:prstClr>
            </a:outerShdw>
          </a:effectLst>
        </p:spPr>
      </p:pic>
      <p:pic>
        <p:nvPicPr>
          <p:cNvPr id="53" name="Picture 52">
            <a:extLst>
              <a:ext uri="{FF2B5EF4-FFF2-40B4-BE49-F238E27FC236}">
                <a16:creationId xmlns:a16="http://schemas.microsoft.com/office/drawing/2014/main" id="{C1EFAF43-D7CE-4E92-8EF1-1E915B00AC92}"/>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8970562" y="912616"/>
            <a:ext cx="3038055" cy="5667768"/>
          </a:xfrm>
          <a:prstGeom prst="rect">
            <a:avLst/>
          </a:prstGeom>
          <a:effectLst>
            <a:outerShdw blurRad="76200" dist="88900" dir="5400000" sx="101000" sy="101000" algn="t" rotWithShape="0">
              <a:prstClr val="black">
                <a:alpha val="14000"/>
              </a:prstClr>
            </a:outerShdw>
          </a:effectLst>
        </p:spPr>
      </p:pic>
    </p:spTree>
    <p:extLst>
      <p:ext uri="{BB962C8B-B14F-4D97-AF65-F5344CB8AC3E}">
        <p14:creationId xmlns:p14="http://schemas.microsoft.com/office/powerpoint/2010/main" val="204593480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up)">
                                      <p:cBhvr>
                                        <p:cTn id="7" dur="500"/>
                                        <p:tgtEl>
                                          <p:spTgt spid="1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52"/>
                                        </p:tgtEl>
                                        <p:attrNameLst>
                                          <p:attrName>style.visibility</p:attrName>
                                        </p:attrNameLst>
                                      </p:cBhvr>
                                      <p:to>
                                        <p:strVal val="visible"/>
                                      </p:to>
                                    </p:set>
                                    <p:animEffect transition="in" filter="fade">
                                      <p:cBhvr>
                                        <p:cTn id="11" dur="1000"/>
                                        <p:tgtEl>
                                          <p:spTgt spid="52"/>
                                        </p:tgtEl>
                                      </p:cBhvr>
                                    </p:animEffect>
                                    <p:anim calcmode="lin" valueType="num">
                                      <p:cBhvr>
                                        <p:cTn id="12" dur="1000" fill="hold"/>
                                        <p:tgtEl>
                                          <p:spTgt spid="52"/>
                                        </p:tgtEl>
                                        <p:attrNameLst>
                                          <p:attrName>ppt_x</p:attrName>
                                        </p:attrNameLst>
                                      </p:cBhvr>
                                      <p:tavLst>
                                        <p:tav tm="0">
                                          <p:val>
                                            <p:strVal val="#ppt_x"/>
                                          </p:val>
                                        </p:tav>
                                        <p:tav tm="100000">
                                          <p:val>
                                            <p:strVal val="#ppt_x"/>
                                          </p:val>
                                        </p:tav>
                                      </p:tavLst>
                                    </p:anim>
                                    <p:anim calcmode="lin" valueType="num">
                                      <p:cBhvr>
                                        <p:cTn id="13" dur="1000" fill="hold"/>
                                        <p:tgtEl>
                                          <p:spTgt spid="52"/>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250"/>
                                  </p:stCondLst>
                                  <p:childTnLst>
                                    <p:set>
                                      <p:cBhvr>
                                        <p:cTn id="15" dur="1" fill="hold">
                                          <p:stCondLst>
                                            <p:cond delay="0"/>
                                          </p:stCondLst>
                                        </p:cTn>
                                        <p:tgtEl>
                                          <p:spTgt spid="53"/>
                                        </p:tgtEl>
                                        <p:attrNameLst>
                                          <p:attrName>style.visibility</p:attrName>
                                        </p:attrNameLst>
                                      </p:cBhvr>
                                      <p:to>
                                        <p:strVal val="visible"/>
                                      </p:to>
                                    </p:set>
                                    <p:animEffect transition="in" filter="fade">
                                      <p:cBhvr>
                                        <p:cTn id="16" dur="1000"/>
                                        <p:tgtEl>
                                          <p:spTgt spid="53"/>
                                        </p:tgtEl>
                                      </p:cBhvr>
                                    </p:animEffect>
                                    <p:anim calcmode="lin" valueType="num">
                                      <p:cBhvr>
                                        <p:cTn id="17" dur="1000" fill="hold"/>
                                        <p:tgtEl>
                                          <p:spTgt spid="53"/>
                                        </p:tgtEl>
                                        <p:attrNameLst>
                                          <p:attrName>ppt_x</p:attrName>
                                        </p:attrNameLst>
                                      </p:cBhvr>
                                      <p:tavLst>
                                        <p:tav tm="0">
                                          <p:val>
                                            <p:strVal val="#ppt_x"/>
                                          </p:val>
                                        </p:tav>
                                        <p:tav tm="100000">
                                          <p:val>
                                            <p:strVal val="#ppt_x"/>
                                          </p:val>
                                        </p:tav>
                                      </p:tavLst>
                                    </p:anim>
                                    <p:anim calcmode="lin" valueType="num">
                                      <p:cBhvr>
                                        <p:cTn id="18" dur="1000" fill="hold"/>
                                        <p:tgtEl>
                                          <p:spTgt spid="53"/>
                                        </p:tgtEl>
                                        <p:attrNameLst>
                                          <p:attrName>ppt_y</p:attrName>
                                        </p:attrNameLst>
                                      </p:cBhvr>
                                      <p:tavLst>
                                        <p:tav tm="0">
                                          <p:val>
                                            <p:strVal val="#ppt_y+.1"/>
                                          </p:val>
                                        </p:tav>
                                        <p:tav tm="100000">
                                          <p:val>
                                            <p:strVal val="#ppt_y"/>
                                          </p:val>
                                        </p:tav>
                                      </p:tavLst>
                                    </p:anim>
                                  </p:childTnLst>
                                </p:cTn>
                              </p:par>
                            </p:childTnLst>
                          </p:cTn>
                        </p:par>
                        <p:par>
                          <p:cTn id="19" fill="hold">
                            <p:stCondLst>
                              <p:cond delay="1750"/>
                            </p:stCondLst>
                            <p:childTnLst>
                              <p:par>
                                <p:cTn id="20" presetID="22" presetClass="entr" presetSubtype="8" fill="hold" grpId="0" nodeType="afterEffect">
                                  <p:stCondLst>
                                    <p:cond delay="0"/>
                                  </p:stCondLst>
                                  <p:childTnLst>
                                    <p:set>
                                      <p:cBhvr>
                                        <p:cTn id="21" dur="1" fill="hold">
                                          <p:stCondLst>
                                            <p:cond delay="0"/>
                                          </p:stCondLst>
                                        </p:cTn>
                                        <p:tgtEl>
                                          <p:spTgt spid="9">
                                            <p:txEl>
                                              <p:pRg st="0" end="0"/>
                                            </p:txEl>
                                          </p:spTgt>
                                        </p:tgtEl>
                                        <p:attrNameLst>
                                          <p:attrName>style.visibility</p:attrName>
                                        </p:attrNameLst>
                                      </p:cBhvr>
                                      <p:to>
                                        <p:strVal val="visible"/>
                                      </p:to>
                                    </p:set>
                                    <p:animEffect transition="in" filter="wipe(left)">
                                      <p:cBhvr>
                                        <p:cTn id="22" dur="500"/>
                                        <p:tgtEl>
                                          <p:spTgt spid="9">
                                            <p:txEl>
                                              <p:pRg st="0" end="0"/>
                                            </p:txEl>
                                          </p:spTgt>
                                        </p:tgtEl>
                                      </p:cBhvr>
                                    </p:animEffect>
                                  </p:childTnLst>
                                </p:cTn>
                              </p:par>
                            </p:childTnLst>
                          </p:cTn>
                        </p:par>
                        <p:par>
                          <p:cTn id="23" fill="hold">
                            <p:stCondLst>
                              <p:cond delay="2250"/>
                            </p:stCondLst>
                            <p:childTnLst>
                              <p:par>
                                <p:cTn id="24" presetID="22" presetClass="entr" presetSubtype="8" fill="hold" grpId="0" nodeType="after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wipe(left)">
                                      <p:cBhvr>
                                        <p:cTn id="26" dur="500"/>
                                        <p:tgtEl>
                                          <p:spTgt spid="8"/>
                                        </p:tgtEl>
                                      </p:cBhvr>
                                    </p:animEffect>
                                  </p:childTnLst>
                                </p:cTn>
                              </p:par>
                            </p:childTnLst>
                          </p:cTn>
                        </p:par>
                        <p:par>
                          <p:cTn id="27" fill="hold">
                            <p:stCondLst>
                              <p:cond delay="2750"/>
                            </p:stCondLst>
                            <p:childTnLst>
                              <p:par>
                                <p:cTn id="28" presetID="22" presetClass="entr" presetSubtype="8" fill="hold" grpId="0" nodeType="after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wipe(left)">
                                      <p:cBhvr>
                                        <p:cTn id="30" dur="500"/>
                                        <p:tgtEl>
                                          <p:spTgt spid="15"/>
                                        </p:tgtEl>
                                      </p:cBhvr>
                                    </p:animEffect>
                                  </p:childTnLst>
                                </p:cTn>
                              </p:par>
                            </p:childTnLst>
                          </p:cTn>
                        </p:par>
                        <p:par>
                          <p:cTn id="31" fill="hold">
                            <p:stCondLst>
                              <p:cond delay="3250"/>
                            </p:stCondLst>
                            <p:childTnLst>
                              <p:par>
                                <p:cTn id="32" presetID="22" presetClass="entr" presetSubtype="1" fill="hold" grpId="0" nodeType="after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wipe(up)">
                                      <p:cBhvr>
                                        <p:cTn id="34" dur="500"/>
                                        <p:tgtEl>
                                          <p:spTgt spid="14"/>
                                        </p:tgtEl>
                                      </p:cBhvr>
                                    </p:animEffect>
                                  </p:childTnLst>
                                </p:cTn>
                              </p:par>
                            </p:childTnLst>
                          </p:cTn>
                        </p:par>
                        <p:par>
                          <p:cTn id="35" fill="hold">
                            <p:stCondLst>
                              <p:cond delay="3750"/>
                            </p:stCondLst>
                            <p:childTnLst>
                              <p:par>
                                <p:cTn id="36" presetID="22" presetClass="entr" presetSubtype="8" fill="hold" grpId="0" nodeType="after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wipe(left)">
                                      <p:cBhvr>
                                        <p:cTn id="38" dur="500"/>
                                        <p:tgtEl>
                                          <p:spTgt spid="17"/>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21"/>
                                        </p:tgtEl>
                                        <p:attrNameLst>
                                          <p:attrName>style.visibility</p:attrName>
                                        </p:attrNameLst>
                                      </p:cBhvr>
                                      <p:to>
                                        <p:strVal val="visible"/>
                                      </p:to>
                                    </p:set>
                                    <p:animEffect transition="in" filter="wipe(left)">
                                      <p:cBhvr>
                                        <p:cTn id="41" dur="500"/>
                                        <p:tgtEl>
                                          <p:spTgt spid="21"/>
                                        </p:tgtEl>
                                      </p:cBhvr>
                                    </p:animEffect>
                                  </p:childTnLst>
                                </p:cTn>
                              </p:par>
                            </p:childTnLst>
                          </p:cTn>
                        </p:par>
                        <p:par>
                          <p:cTn id="42" fill="hold">
                            <p:stCondLst>
                              <p:cond delay="4250"/>
                            </p:stCondLst>
                            <p:childTnLst>
                              <p:par>
                                <p:cTn id="43" presetID="22" presetClass="entr" presetSubtype="8" fill="hold" grpId="0" nodeType="after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wipe(left)">
                                      <p:cBhvr>
                                        <p:cTn id="45" dur="500"/>
                                        <p:tgtEl>
                                          <p:spTgt spid="16"/>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wipe(left)">
                                      <p:cBhvr>
                                        <p:cTn id="48" dur="500"/>
                                        <p:tgtEl>
                                          <p:spTgt spid="20"/>
                                        </p:tgtEl>
                                      </p:cBhvr>
                                    </p:animEffect>
                                  </p:childTnLst>
                                </p:cTn>
                              </p:par>
                            </p:childTnLst>
                          </p:cTn>
                        </p:par>
                        <p:par>
                          <p:cTn id="49" fill="hold">
                            <p:stCondLst>
                              <p:cond delay="4750"/>
                            </p:stCondLst>
                            <p:childTnLst>
                              <p:par>
                                <p:cTn id="50" presetID="22" presetClass="entr" presetSubtype="8" fill="hold" grpId="0" nodeType="afterEffect">
                                  <p:stCondLst>
                                    <p:cond delay="0"/>
                                  </p:stCondLst>
                                  <p:childTnLst>
                                    <p:set>
                                      <p:cBhvr>
                                        <p:cTn id="51" dur="1" fill="hold">
                                          <p:stCondLst>
                                            <p:cond delay="0"/>
                                          </p:stCondLst>
                                        </p:cTn>
                                        <p:tgtEl>
                                          <p:spTgt spid="18"/>
                                        </p:tgtEl>
                                        <p:attrNameLst>
                                          <p:attrName>style.visibility</p:attrName>
                                        </p:attrNameLst>
                                      </p:cBhvr>
                                      <p:to>
                                        <p:strVal val="visible"/>
                                      </p:to>
                                    </p:set>
                                    <p:animEffect transition="in" filter="wipe(left)">
                                      <p:cBhvr>
                                        <p:cTn id="52" dur="500"/>
                                        <p:tgtEl>
                                          <p:spTgt spid="18"/>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22"/>
                                        </p:tgtEl>
                                        <p:attrNameLst>
                                          <p:attrName>style.visibility</p:attrName>
                                        </p:attrNameLst>
                                      </p:cBhvr>
                                      <p:to>
                                        <p:strVal val="visible"/>
                                      </p:to>
                                    </p:set>
                                    <p:animEffect transition="in" filter="wipe(left)">
                                      <p:cBhvr>
                                        <p:cTn id="55" dur="500"/>
                                        <p:tgtEl>
                                          <p:spTgt spid="22"/>
                                        </p:tgtEl>
                                      </p:cBhvr>
                                    </p:animEffect>
                                  </p:childTnLst>
                                </p:cTn>
                              </p:par>
                            </p:childTnLst>
                          </p:cTn>
                        </p:par>
                        <p:par>
                          <p:cTn id="56" fill="hold">
                            <p:stCondLst>
                              <p:cond delay="5250"/>
                            </p:stCondLst>
                            <p:childTnLst>
                              <p:par>
                                <p:cTn id="57" presetID="22" presetClass="entr" presetSubtype="2" fill="hold" grpId="0" nodeType="after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wipe(right)">
                                      <p:cBhvr>
                                        <p:cTn id="59" dur="500"/>
                                        <p:tgtEl>
                                          <p:spTgt spid="19"/>
                                        </p:tgtEl>
                                      </p:cBhvr>
                                    </p:animEffect>
                                  </p:childTnLst>
                                </p:cTn>
                              </p:par>
                              <p:par>
                                <p:cTn id="60" presetID="22" presetClass="entr" presetSubtype="2" fill="hold" grpId="0" nodeType="withEffect">
                                  <p:stCondLst>
                                    <p:cond delay="0"/>
                                  </p:stCondLst>
                                  <p:childTnLst>
                                    <p:set>
                                      <p:cBhvr>
                                        <p:cTn id="61" dur="1" fill="hold">
                                          <p:stCondLst>
                                            <p:cond delay="0"/>
                                          </p:stCondLst>
                                        </p:cTn>
                                        <p:tgtEl>
                                          <p:spTgt spid="23"/>
                                        </p:tgtEl>
                                        <p:attrNameLst>
                                          <p:attrName>style.visibility</p:attrName>
                                        </p:attrNameLst>
                                      </p:cBhvr>
                                      <p:to>
                                        <p:strVal val="visible"/>
                                      </p:to>
                                    </p:set>
                                    <p:animEffect transition="in" filter="wipe(right)">
                                      <p:cBhvr>
                                        <p:cTn id="62"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8" grpId="0"/>
      <p:bldP spid="9" grpId="0" build="p"/>
      <p:bldP spid="14" grpId="0"/>
      <p:bldP spid="15" grpId="0"/>
      <p:bldP spid="16" grpId="0" animBg="1"/>
      <p:bldP spid="17" grpId="0"/>
      <p:bldP spid="18" grpId="0" animBg="1"/>
      <p:bldP spid="19" grpId="0"/>
      <p:bldP spid="20" grpId="0" animBg="1"/>
      <p:bldP spid="21" grpId="0"/>
      <p:bldP spid="22" grpId="0" animBg="1"/>
      <p:bldP spid="2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541DE1F-EF6B-42EA-926A-0090CDEDE086}"/>
              </a:ext>
            </a:extLst>
          </p:cNvPr>
          <p:cNvSpPr>
            <a:spLocks noGrp="1"/>
          </p:cNvSpPr>
          <p:nvPr>
            <p:ph type="sldNum" sz="quarter" idx="12"/>
          </p:nvPr>
        </p:nvSpPr>
        <p:spPr/>
        <p:txBody>
          <a:bodyPr/>
          <a:lstStyle/>
          <a:p>
            <a:fld id="{E3813BF9-5145-4417-B95D-FA8627973885}" type="slidenum">
              <a:rPr lang="en-US" smtClean="0"/>
              <a:pPr/>
              <a:t>2</a:t>
            </a:fld>
            <a:endParaRPr lang="en-US"/>
          </a:p>
        </p:txBody>
      </p:sp>
      <p:sp>
        <p:nvSpPr>
          <p:cNvPr id="5" name="Title 4">
            <a:extLst>
              <a:ext uri="{FF2B5EF4-FFF2-40B4-BE49-F238E27FC236}">
                <a16:creationId xmlns:a16="http://schemas.microsoft.com/office/drawing/2014/main" id="{E1A4B649-9C2E-4614-83D5-6D2567A03252}"/>
              </a:ext>
            </a:extLst>
          </p:cNvPr>
          <p:cNvSpPr>
            <a:spLocks noGrp="1"/>
          </p:cNvSpPr>
          <p:nvPr>
            <p:ph type="ctrTitle"/>
          </p:nvPr>
        </p:nvSpPr>
        <p:spPr/>
        <p:txBody>
          <a:bodyPr/>
          <a:lstStyle/>
          <a:p>
            <a:r>
              <a:rPr lang="en-ID"/>
              <a:t>Hello &amp; Welcome !</a:t>
            </a:r>
          </a:p>
        </p:txBody>
      </p:sp>
      <p:sp>
        <p:nvSpPr>
          <p:cNvPr id="6" name="Subtitle 5">
            <a:extLst>
              <a:ext uri="{FF2B5EF4-FFF2-40B4-BE49-F238E27FC236}">
                <a16:creationId xmlns:a16="http://schemas.microsoft.com/office/drawing/2014/main" id="{64E38A5F-516A-485F-8E72-055D9A8F2925}"/>
              </a:ext>
            </a:extLst>
          </p:cNvPr>
          <p:cNvSpPr>
            <a:spLocks noGrp="1"/>
          </p:cNvSpPr>
          <p:nvPr>
            <p:ph type="subTitle" idx="1"/>
          </p:nvPr>
        </p:nvSpPr>
        <p:spPr/>
        <p:txBody>
          <a:bodyPr/>
          <a:lstStyle/>
          <a:p>
            <a:r>
              <a:rPr lang="en-ID"/>
              <a:t>Insert subtitle right here</a:t>
            </a:r>
          </a:p>
        </p:txBody>
      </p:sp>
      <p:sp>
        <p:nvSpPr>
          <p:cNvPr id="13" name="Rectangle 12">
            <a:extLst>
              <a:ext uri="{FF2B5EF4-FFF2-40B4-BE49-F238E27FC236}">
                <a16:creationId xmlns:a16="http://schemas.microsoft.com/office/drawing/2014/main" id="{E5101F98-E35D-4ED6-9061-78F1B2F5A397}"/>
              </a:ext>
            </a:extLst>
          </p:cNvPr>
          <p:cNvSpPr/>
          <p:nvPr/>
        </p:nvSpPr>
        <p:spPr>
          <a:xfrm>
            <a:off x="818011" y="2962559"/>
            <a:ext cx="5058913" cy="1997278"/>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 mattis ut, blandit a arcu. Ut volutpat ornare efficitur. Maecenas pellentesque molestie lectus sed pellentesque. Nulla vulputate</a:t>
            </a:r>
            <a:endParaRPr lang="en-ID" sz="1400"/>
          </a:p>
        </p:txBody>
      </p:sp>
      <p:sp>
        <p:nvSpPr>
          <p:cNvPr id="14" name="TextBox 13">
            <a:extLst>
              <a:ext uri="{FF2B5EF4-FFF2-40B4-BE49-F238E27FC236}">
                <a16:creationId xmlns:a16="http://schemas.microsoft.com/office/drawing/2014/main" id="{5C8A8DAD-2A59-4867-9839-2B38DBC35844}"/>
              </a:ext>
            </a:extLst>
          </p:cNvPr>
          <p:cNvSpPr txBox="1"/>
          <p:nvPr/>
        </p:nvSpPr>
        <p:spPr>
          <a:xfrm>
            <a:off x="818012" y="2593227"/>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Text Description</a:t>
            </a:r>
          </a:p>
        </p:txBody>
      </p:sp>
      <p:sp>
        <p:nvSpPr>
          <p:cNvPr id="24" name="Flowchart: Manual Input 23">
            <a:extLst>
              <a:ext uri="{FF2B5EF4-FFF2-40B4-BE49-F238E27FC236}">
                <a16:creationId xmlns:a16="http://schemas.microsoft.com/office/drawing/2014/main" id="{483675DD-D4D8-4A3F-A42B-15C3A297F7FA}"/>
              </a:ext>
            </a:extLst>
          </p:cNvPr>
          <p:cNvSpPr/>
          <p:nvPr/>
        </p:nvSpPr>
        <p:spPr>
          <a:xfrm rot="16200000" flipH="1" flipV="1">
            <a:off x="1701234" y="4437954"/>
            <a:ext cx="450273" cy="2033708"/>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5" name="TextBox 24">
            <a:extLst>
              <a:ext uri="{FF2B5EF4-FFF2-40B4-BE49-F238E27FC236}">
                <a16:creationId xmlns:a16="http://schemas.microsoft.com/office/drawing/2014/main" id="{B8A500B3-8A44-4A2F-BAB6-E08A65C76DC5}"/>
              </a:ext>
            </a:extLst>
          </p:cNvPr>
          <p:cNvSpPr txBox="1"/>
          <p:nvPr/>
        </p:nvSpPr>
        <p:spPr>
          <a:xfrm>
            <a:off x="918632" y="5291754"/>
            <a:ext cx="1697568" cy="307777"/>
          </a:xfrm>
          <a:prstGeom prst="rect">
            <a:avLst/>
          </a:prstGeom>
          <a:noFill/>
        </p:spPr>
        <p:txBody>
          <a:bodyPr wrap="square" rtlCol="0">
            <a:spAutoFit/>
          </a:bodyPr>
          <a:lstStyle/>
          <a:p>
            <a:pPr algn="ctr"/>
            <a:r>
              <a:rPr lang="en-ID" sz="1400" b="1">
                <a:solidFill>
                  <a:schemeClr val="bg2"/>
                </a:solidFill>
              </a:rPr>
              <a:t>Lets Get Started</a:t>
            </a:r>
          </a:p>
        </p:txBody>
      </p:sp>
      <p:sp>
        <p:nvSpPr>
          <p:cNvPr id="38" name="Right Triangle 37">
            <a:extLst>
              <a:ext uri="{FF2B5EF4-FFF2-40B4-BE49-F238E27FC236}">
                <a16:creationId xmlns:a16="http://schemas.microsoft.com/office/drawing/2014/main" id="{49ABA6AB-5196-43B5-936C-56928C03886D}"/>
              </a:ext>
            </a:extLst>
          </p:cNvPr>
          <p:cNvSpPr/>
          <p:nvPr/>
        </p:nvSpPr>
        <p:spPr>
          <a:xfrm rot="16200000" flipH="1" flipV="1">
            <a:off x="6654800" y="-4733"/>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 name="Picture Placeholder 2">
            <a:extLst>
              <a:ext uri="{FF2B5EF4-FFF2-40B4-BE49-F238E27FC236}">
                <a16:creationId xmlns:a16="http://schemas.microsoft.com/office/drawing/2014/main" id="{B2F67ED6-8335-4BB6-B477-9888D87F9DCC}"/>
              </a:ext>
            </a:extLst>
          </p:cNvPr>
          <p:cNvSpPr>
            <a:spLocks noGrp="1"/>
          </p:cNvSpPr>
          <p:nvPr>
            <p:ph type="pic" sz="quarter" idx="10"/>
          </p:nvPr>
        </p:nvSpPr>
        <p:spPr/>
      </p:sp>
    </p:spTree>
    <p:extLst>
      <p:ext uri="{BB962C8B-B14F-4D97-AF65-F5344CB8AC3E}">
        <p14:creationId xmlns:p14="http://schemas.microsoft.com/office/powerpoint/2010/main" val="244625395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up)">
                                      <p:cBhvr>
                                        <p:cTn id="7" dur="500"/>
                                        <p:tgtEl>
                                          <p:spTgt spid="3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animEffect transition="in" filter="wipe(left)">
                                      <p:cBhvr>
                                        <p:cTn id="11" dur="500"/>
                                        <p:tgtEl>
                                          <p:spTgt spid="6">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left)">
                                      <p:cBhvr>
                                        <p:cTn id="15" dur="500"/>
                                        <p:tgtEl>
                                          <p:spTgt spid="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left)">
                                      <p:cBhvr>
                                        <p:cTn id="19" dur="500"/>
                                        <p:tgtEl>
                                          <p:spTgt spid="14"/>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up)">
                                      <p:cBhvr>
                                        <p:cTn id="23" dur="500"/>
                                        <p:tgtEl>
                                          <p:spTgt spid="1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left)">
                                      <p:cBhvr>
                                        <p:cTn id="27" dur="500"/>
                                        <p:tgtEl>
                                          <p:spTgt spid="24"/>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wipe(left)">
                                      <p:cBhvr>
                                        <p:cTn id="31"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build="p"/>
      <p:bldP spid="13" grpId="0"/>
      <p:bldP spid="14" grpId="0"/>
      <p:bldP spid="24" grpId="0" animBg="1"/>
      <p:bldP spid="25" grpId="0"/>
      <p:bldP spid="38"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493896F0-5419-4DE0-A32E-756A00939C2E}"/>
              </a:ext>
            </a:extLst>
          </p:cNvPr>
          <p:cNvSpPr>
            <a:spLocks noGrp="1"/>
          </p:cNvSpPr>
          <p:nvPr>
            <p:ph type="pic" sz="quarter" idx="13"/>
          </p:nvPr>
        </p:nvSpPr>
        <p:spPr/>
      </p:sp>
      <p:sp>
        <p:nvSpPr>
          <p:cNvPr id="15" name="Rectangle 14">
            <a:extLst>
              <a:ext uri="{FF2B5EF4-FFF2-40B4-BE49-F238E27FC236}">
                <a16:creationId xmlns:a16="http://schemas.microsoft.com/office/drawing/2014/main" id="{65FC4239-7B55-4B1A-8B20-DC2E6DE18B55}"/>
              </a:ext>
            </a:extLst>
          </p:cNvPr>
          <p:cNvSpPr/>
          <p:nvPr/>
        </p:nvSpPr>
        <p:spPr>
          <a:xfrm rot="5400000" flipV="1">
            <a:off x="4381499" y="-952500"/>
            <a:ext cx="3429001" cy="12192001"/>
          </a:xfrm>
          <a:prstGeom prst="rect">
            <a:avLst/>
          </a:prstGeom>
          <a:gradFill>
            <a:gsLst>
              <a:gs pos="0">
                <a:schemeClr val="accent1">
                  <a:alpha val="90000"/>
                </a:schemeClr>
              </a:gs>
              <a:gs pos="100000">
                <a:schemeClr val="accent2">
                  <a:alpha val="7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37" name="Picture 36">
            <a:extLst>
              <a:ext uri="{FF2B5EF4-FFF2-40B4-BE49-F238E27FC236}">
                <a16:creationId xmlns:a16="http://schemas.microsoft.com/office/drawing/2014/main" id="{4C719CA9-48CD-43DE-B8C1-79A90B40FD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0" y="2416778"/>
            <a:ext cx="6487448" cy="3929445"/>
          </a:xfrm>
          <a:prstGeom prst="rect">
            <a:avLst/>
          </a:prstGeom>
        </p:spPr>
      </p:pic>
      <p:sp>
        <p:nvSpPr>
          <p:cNvPr id="8" name="Title 7">
            <a:extLst>
              <a:ext uri="{FF2B5EF4-FFF2-40B4-BE49-F238E27FC236}">
                <a16:creationId xmlns:a16="http://schemas.microsoft.com/office/drawing/2014/main" id="{A2F63A66-D24C-4386-A572-FAEF6F056572}"/>
              </a:ext>
            </a:extLst>
          </p:cNvPr>
          <p:cNvSpPr>
            <a:spLocks noGrp="1"/>
          </p:cNvSpPr>
          <p:nvPr>
            <p:ph type="ctrTitle"/>
          </p:nvPr>
        </p:nvSpPr>
        <p:spPr/>
        <p:txBody>
          <a:bodyPr/>
          <a:lstStyle/>
          <a:p>
            <a:r>
              <a:rPr lang="en-ID"/>
              <a:t>Laptop Mockup</a:t>
            </a:r>
          </a:p>
        </p:txBody>
      </p:sp>
      <p:sp>
        <p:nvSpPr>
          <p:cNvPr id="9" name="Subtitle 8">
            <a:extLst>
              <a:ext uri="{FF2B5EF4-FFF2-40B4-BE49-F238E27FC236}">
                <a16:creationId xmlns:a16="http://schemas.microsoft.com/office/drawing/2014/main" id="{A0CD99DA-5E9A-4557-95EA-DF1F4BC5C130}"/>
              </a:ext>
            </a:extLst>
          </p:cNvPr>
          <p:cNvSpPr>
            <a:spLocks noGrp="1"/>
          </p:cNvSpPr>
          <p:nvPr>
            <p:ph type="subTitle" idx="1"/>
          </p:nvPr>
        </p:nvSpPr>
        <p:spPr/>
        <p:txBody>
          <a:bodyPr/>
          <a:lstStyle/>
          <a:p>
            <a:r>
              <a:rPr lang="en-ID"/>
              <a:t>Insert subtitle right here</a:t>
            </a:r>
          </a:p>
        </p:txBody>
      </p:sp>
      <p:sp>
        <p:nvSpPr>
          <p:cNvPr id="5" name="Slide Number Placeholder 4">
            <a:extLst>
              <a:ext uri="{FF2B5EF4-FFF2-40B4-BE49-F238E27FC236}">
                <a16:creationId xmlns:a16="http://schemas.microsoft.com/office/drawing/2014/main" id="{55EE9E99-77F6-4738-9D15-A5560B88E55F}"/>
              </a:ext>
            </a:extLst>
          </p:cNvPr>
          <p:cNvSpPr>
            <a:spLocks noGrp="1"/>
          </p:cNvSpPr>
          <p:nvPr>
            <p:ph type="sldNum" sz="quarter" idx="12"/>
          </p:nvPr>
        </p:nvSpPr>
        <p:spPr/>
        <p:txBody>
          <a:bodyPr/>
          <a:lstStyle/>
          <a:p>
            <a:fld id="{E3813BF9-5145-4417-B95D-FA8627973885}" type="slidenum">
              <a:rPr lang="en-US" smtClean="0"/>
              <a:pPr/>
              <a:t>20</a:t>
            </a:fld>
            <a:endParaRPr lang="en-US"/>
          </a:p>
        </p:txBody>
      </p:sp>
      <p:sp>
        <p:nvSpPr>
          <p:cNvPr id="31" name="Rectangle 30">
            <a:extLst>
              <a:ext uri="{FF2B5EF4-FFF2-40B4-BE49-F238E27FC236}">
                <a16:creationId xmlns:a16="http://schemas.microsoft.com/office/drawing/2014/main" id="{66FCEE59-6AC0-4924-AA9B-5DC16A62FAC7}"/>
              </a:ext>
            </a:extLst>
          </p:cNvPr>
          <p:cNvSpPr/>
          <p:nvPr/>
        </p:nvSpPr>
        <p:spPr>
          <a:xfrm>
            <a:off x="7084348" y="2258090"/>
            <a:ext cx="2395086"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tellus non elementum egestas, lectus augue mattis magna, quis</a:t>
            </a:r>
            <a:endParaRPr lang="en-ID" sz="1200"/>
          </a:p>
        </p:txBody>
      </p:sp>
      <p:sp>
        <p:nvSpPr>
          <p:cNvPr id="32" name="TextBox 31">
            <a:extLst>
              <a:ext uri="{FF2B5EF4-FFF2-40B4-BE49-F238E27FC236}">
                <a16:creationId xmlns:a16="http://schemas.microsoft.com/office/drawing/2014/main" id="{F06D1D97-12C7-4971-A3C9-73445056BF59}"/>
              </a:ext>
            </a:extLst>
          </p:cNvPr>
          <p:cNvSpPr txBox="1"/>
          <p:nvPr/>
        </p:nvSpPr>
        <p:spPr>
          <a:xfrm>
            <a:off x="7084348" y="1888758"/>
            <a:ext cx="2395088" cy="369332"/>
          </a:xfrm>
          <a:prstGeom prst="rect">
            <a:avLst/>
          </a:prstGeom>
          <a:noFill/>
        </p:spPr>
        <p:txBody>
          <a:bodyPr wrap="square" rtlCol="0">
            <a:spAutoFit/>
          </a:bodyPr>
          <a:lstStyle/>
          <a:p>
            <a:r>
              <a:rPr lang="en-ID" b="1">
                <a:gradFill>
                  <a:gsLst>
                    <a:gs pos="0">
                      <a:schemeClr val="accent1">
                        <a:alpha val="70000"/>
                      </a:schemeClr>
                    </a:gs>
                    <a:gs pos="100000">
                      <a:schemeClr val="accent2">
                        <a:alpha val="70000"/>
                      </a:schemeClr>
                    </a:gs>
                  </a:gsLst>
                  <a:lin ang="5400000" scaled="1"/>
                </a:gradFill>
              </a:rPr>
              <a:t>Description</a:t>
            </a:r>
          </a:p>
        </p:txBody>
      </p:sp>
      <p:sp>
        <p:nvSpPr>
          <p:cNvPr id="33" name="Rectangle 32">
            <a:extLst>
              <a:ext uri="{FF2B5EF4-FFF2-40B4-BE49-F238E27FC236}">
                <a16:creationId xmlns:a16="http://schemas.microsoft.com/office/drawing/2014/main" id="{8BAD82F1-63E2-4A1C-93C8-2747C9EB47EF}"/>
              </a:ext>
            </a:extLst>
          </p:cNvPr>
          <p:cNvSpPr/>
          <p:nvPr/>
        </p:nvSpPr>
        <p:spPr>
          <a:xfrm>
            <a:off x="9559385" y="2258090"/>
            <a:ext cx="2395086"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tellus non elementum egestas, lectus augue mattis magna, quis</a:t>
            </a:r>
            <a:endParaRPr lang="en-ID" sz="1200"/>
          </a:p>
        </p:txBody>
      </p:sp>
      <p:sp>
        <p:nvSpPr>
          <p:cNvPr id="34" name="TextBox 33">
            <a:extLst>
              <a:ext uri="{FF2B5EF4-FFF2-40B4-BE49-F238E27FC236}">
                <a16:creationId xmlns:a16="http://schemas.microsoft.com/office/drawing/2014/main" id="{638CA353-6F83-4623-8223-62B5CAA226F5}"/>
              </a:ext>
            </a:extLst>
          </p:cNvPr>
          <p:cNvSpPr txBox="1"/>
          <p:nvPr/>
        </p:nvSpPr>
        <p:spPr>
          <a:xfrm>
            <a:off x="9559385" y="1888758"/>
            <a:ext cx="2395088" cy="369332"/>
          </a:xfrm>
          <a:prstGeom prst="rect">
            <a:avLst/>
          </a:prstGeom>
          <a:noFill/>
        </p:spPr>
        <p:txBody>
          <a:bodyPr wrap="square" rtlCol="0">
            <a:spAutoFit/>
          </a:bodyPr>
          <a:lstStyle/>
          <a:p>
            <a:r>
              <a:rPr lang="en-ID" b="1">
                <a:gradFill>
                  <a:gsLst>
                    <a:gs pos="0">
                      <a:schemeClr val="accent1">
                        <a:alpha val="70000"/>
                      </a:schemeClr>
                    </a:gs>
                    <a:gs pos="100000">
                      <a:schemeClr val="accent2">
                        <a:alpha val="70000"/>
                      </a:schemeClr>
                    </a:gs>
                  </a:gsLst>
                  <a:lin ang="5400000" scaled="1"/>
                </a:gradFill>
              </a:rPr>
              <a:t>Description</a:t>
            </a:r>
          </a:p>
        </p:txBody>
      </p:sp>
      <p:sp>
        <p:nvSpPr>
          <p:cNvPr id="35" name="Rectangle 34">
            <a:extLst>
              <a:ext uri="{FF2B5EF4-FFF2-40B4-BE49-F238E27FC236}">
                <a16:creationId xmlns:a16="http://schemas.microsoft.com/office/drawing/2014/main" id="{F6A1C922-703F-49B9-A730-32D82A3DD2FA}"/>
              </a:ext>
            </a:extLst>
          </p:cNvPr>
          <p:cNvSpPr/>
          <p:nvPr/>
        </p:nvSpPr>
        <p:spPr>
          <a:xfrm>
            <a:off x="7084345" y="4230823"/>
            <a:ext cx="4514279" cy="1350947"/>
          </a:xfrm>
          <a:prstGeom prst="rect">
            <a:avLst/>
          </a:prstGeom>
        </p:spPr>
        <p:txBody>
          <a:bodyPr wrap="square">
            <a:spAutoFit/>
          </a:bodyPr>
          <a:lstStyle/>
          <a:p>
            <a:pPr>
              <a:lnSpc>
                <a:spcPct val="150000"/>
              </a:lnSpc>
            </a:pPr>
            <a:r>
              <a:rPr lang="en-US" sz="14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a:t>
            </a:r>
            <a:endParaRPr lang="en-ID" sz="1400">
              <a:solidFill>
                <a:schemeClr val="bg2"/>
              </a:solidFill>
            </a:endParaRPr>
          </a:p>
        </p:txBody>
      </p:sp>
      <p:sp>
        <p:nvSpPr>
          <p:cNvPr id="36" name="TextBox 35">
            <a:extLst>
              <a:ext uri="{FF2B5EF4-FFF2-40B4-BE49-F238E27FC236}">
                <a16:creationId xmlns:a16="http://schemas.microsoft.com/office/drawing/2014/main" id="{842C713D-B2E8-4B5E-8281-BC96FE41904F}"/>
              </a:ext>
            </a:extLst>
          </p:cNvPr>
          <p:cNvSpPr txBox="1"/>
          <p:nvPr/>
        </p:nvSpPr>
        <p:spPr>
          <a:xfrm>
            <a:off x="7084346" y="3861491"/>
            <a:ext cx="2395088" cy="369332"/>
          </a:xfrm>
          <a:prstGeom prst="rect">
            <a:avLst/>
          </a:prstGeom>
          <a:noFill/>
        </p:spPr>
        <p:txBody>
          <a:bodyPr wrap="square" rtlCol="0">
            <a:spAutoFit/>
          </a:bodyPr>
          <a:lstStyle/>
          <a:p>
            <a:r>
              <a:rPr lang="en-ID" b="1">
                <a:solidFill>
                  <a:schemeClr val="bg2"/>
                </a:solidFill>
              </a:rPr>
              <a:t>Text Description</a:t>
            </a:r>
          </a:p>
        </p:txBody>
      </p:sp>
      <p:grpSp>
        <p:nvGrpSpPr>
          <p:cNvPr id="38" name="Group 37">
            <a:extLst>
              <a:ext uri="{FF2B5EF4-FFF2-40B4-BE49-F238E27FC236}">
                <a16:creationId xmlns:a16="http://schemas.microsoft.com/office/drawing/2014/main" id="{95667BBD-C51A-4F3B-A552-B1C37AACA92E}"/>
              </a:ext>
            </a:extLst>
          </p:cNvPr>
          <p:cNvGrpSpPr/>
          <p:nvPr/>
        </p:nvGrpSpPr>
        <p:grpSpPr>
          <a:xfrm>
            <a:off x="7209570" y="1301174"/>
            <a:ext cx="393142" cy="447074"/>
            <a:chOff x="9805987" y="1155701"/>
            <a:chExt cx="439738" cy="500062"/>
          </a:xfrm>
          <a:gradFill>
            <a:gsLst>
              <a:gs pos="0">
                <a:schemeClr val="accent1"/>
              </a:gs>
              <a:gs pos="100000">
                <a:schemeClr val="accent2"/>
              </a:gs>
            </a:gsLst>
            <a:lin ang="5400000" scaled="1"/>
          </a:gradFill>
        </p:grpSpPr>
        <p:sp>
          <p:nvSpPr>
            <p:cNvPr id="39" name="Freeform 108">
              <a:extLst>
                <a:ext uri="{FF2B5EF4-FFF2-40B4-BE49-F238E27FC236}">
                  <a16:creationId xmlns:a16="http://schemas.microsoft.com/office/drawing/2014/main" id="{ACA8FA8E-696F-4467-B849-C75CEF23BC35}"/>
                </a:ext>
              </a:extLst>
            </p:cNvPr>
            <p:cNvSpPr>
              <a:spLocks noEditPoints="1"/>
            </p:cNvSpPr>
            <p:nvPr/>
          </p:nvSpPr>
          <p:spPr bwMode="auto">
            <a:xfrm>
              <a:off x="9899650" y="1155701"/>
              <a:ext cx="252413" cy="125413"/>
            </a:xfrm>
            <a:custGeom>
              <a:avLst/>
              <a:gdLst>
                <a:gd name="T0" fmla="*/ 32 w 32"/>
                <a:gd name="T1" fmla="*/ 8 h 16"/>
                <a:gd name="T2" fmla="*/ 24 w 32"/>
                <a:gd name="T3" fmla="*/ 8 h 16"/>
                <a:gd name="T4" fmla="*/ 16 w 32"/>
                <a:gd name="T5" fmla="*/ 0 h 16"/>
                <a:gd name="T6" fmla="*/ 8 w 32"/>
                <a:gd name="T7" fmla="*/ 8 h 16"/>
                <a:gd name="T8" fmla="*/ 0 w 32"/>
                <a:gd name="T9" fmla="*/ 8 h 16"/>
                <a:gd name="T10" fmla="*/ 0 w 32"/>
                <a:gd name="T11" fmla="*/ 16 h 16"/>
                <a:gd name="T12" fmla="*/ 32 w 32"/>
                <a:gd name="T13" fmla="*/ 16 h 16"/>
                <a:gd name="T14" fmla="*/ 32 w 32"/>
                <a:gd name="T15" fmla="*/ 8 h 16"/>
                <a:gd name="T16" fmla="*/ 16 w 32"/>
                <a:gd name="T17" fmla="*/ 12 h 16"/>
                <a:gd name="T18" fmla="*/ 12 w 32"/>
                <a:gd name="T19" fmla="*/ 8 h 16"/>
                <a:gd name="T20" fmla="*/ 16 w 32"/>
                <a:gd name="T21" fmla="*/ 4 h 16"/>
                <a:gd name="T22" fmla="*/ 20 w 32"/>
                <a:gd name="T23" fmla="*/ 8 h 16"/>
                <a:gd name="T24" fmla="*/ 16 w 32"/>
                <a:gd name="T25"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 h="16">
                  <a:moveTo>
                    <a:pt x="32" y="8"/>
                  </a:moveTo>
                  <a:cubicBezTo>
                    <a:pt x="24" y="8"/>
                    <a:pt x="24" y="8"/>
                    <a:pt x="24" y="8"/>
                  </a:cubicBezTo>
                  <a:cubicBezTo>
                    <a:pt x="24" y="4"/>
                    <a:pt x="20" y="0"/>
                    <a:pt x="16" y="0"/>
                  </a:cubicBezTo>
                  <a:cubicBezTo>
                    <a:pt x="12" y="0"/>
                    <a:pt x="8" y="4"/>
                    <a:pt x="8" y="8"/>
                  </a:cubicBezTo>
                  <a:cubicBezTo>
                    <a:pt x="0" y="8"/>
                    <a:pt x="0" y="8"/>
                    <a:pt x="0" y="8"/>
                  </a:cubicBezTo>
                  <a:cubicBezTo>
                    <a:pt x="0" y="16"/>
                    <a:pt x="0" y="16"/>
                    <a:pt x="0" y="16"/>
                  </a:cubicBezTo>
                  <a:cubicBezTo>
                    <a:pt x="32" y="16"/>
                    <a:pt x="32" y="16"/>
                    <a:pt x="32" y="16"/>
                  </a:cubicBezTo>
                  <a:lnTo>
                    <a:pt x="32" y="8"/>
                  </a:lnTo>
                  <a:close/>
                  <a:moveTo>
                    <a:pt x="16" y="12"/>
                  </a:moveTo>
                  <a:cubicBezTo>
                    <a:pt x="14" y="12"/>
                    <a:pt x="12" y="10"/>
                    <a:pt x="12" y="8"/>
                  </a:cubicBezTo>
                  <a:cubicBezTo>
                    <a:pt x="12" y="6"/>
                    <a:pt x="14" y="4"/>
                    <a:pt x="16" y="4"/>
                  </a:cubicBezTo>
                  <a:cubicBezTo>
                    <a:pt x="18" y="4"/>
                    <a:pt x="20" y="6"/>
                    <a:pt x="20" y="8"/>
                  </a:cubicBezTo>
                  <a:cubicBezTo>
                    <a:pt x="20" y="10"/>
                    <a:pt x="18" y="12"/>
                    <a:pt x="16"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 name="Freeform 109">
              <a:extLst>
                <a:ext uri="{FF2B5EF4-FFF2-40B4-BE49-F238E27FC236}">
                  <a16:creationId xmlns:a16="http://schemas.microsoft.com/office/drawing/2014/main" id="{48AFD937-742B-476B-969C-3601C18F2B72}"/>
                </a:ext>
              </a:extLst>
            </p:cNvPr>
            <p:cNvSpPr>
              <a:spLocks noEditPoints="1"/>
            </p:cNvSpPr>
            <p:nvPr/>
          </p:nvSpPr>
          <p:spPr bwMode="auto">
            <a:xfrm>
              <a:off x="9805987" y="1217613"/>
              <a:ext cx="439738" cy="438150"/>
            </a:xfrm>
            <a:custGeom>
              <a:avLst/>
              <a:gdLst>
                <a:gd name="T0" fmla="*/ 237 w 277"/>
                <a:gd name="T1" fmla="*/ 0 h 276"/>
                <a:gd name="T2" fmla="*/ 237 w 277"/>
                <a:gd name="T3" fmla="*/ 59 h 276"/>
                <a:gd name="T4" fmla="*/ 40 w 277"/>
                <a:gd name="T5" fmla="*/ 59 h 276"/>
                <a:gd name="T6" fmla="*/ 40 w 277"/>
                <a:gd name="T7" fmla="*/ 0 h 276"/>
                <a:gd name="T8" fmla="*/ 0 w 277"/>
                <a:gd name="T9" fmla="*/ 0 h 276"/>
                <a:gd name="T10" fmla="*/ 0 w 277"/>
                <a:gd name="T11" fmla="*/ 276 h 276"/>
                <a:gd name="T12" fmla="*/ 277 w 277"/>
                <a:gd name="T13" fmla="*/ 276 h 276"/>
                <a:gd name="T14" fmla="*/ 277 w 277"/>
                <a:gd name="T15" fmla="*/ 0 h 276"/>
                <a:gd name="T16" fmla="*/ 237 w 277"/>
                <a:gd name="T17" fmla="*/ 0 h 276"/>
                <a:gd name="T18" fmla="*/ 129 w 277"/>
                <a:gd name="T19" fmla="*/ 232 h 276"/>
                <a:gd name="T20" fmla="*/ 114 w 277"/>
                <a:gd name="T21" fmla="*/ 222 h 276"/>
                <a:gd name="T22" fmla="*/ 59 w 277"/>
                <a:gd name="T23" fmla="*/ 163 h 276"/>
                <a:gd name="T24" fmla="*/ 89 w 277"/>
                <a:gd name="T25" fmla="*/ 138 h 276"/>
                <a:gd name="T26" fmla="*/ 129 w 277"/>
                <a:gd name="T27" fmla="*/ 178 h 276"/>
                <a:gd name="T28" fmla="*/ 208 w 277"/>
                <a:gd name="T29" fmla="*/ 99 h 276"/>
                <a:gd name="T30" fmla="*/ 237 w 277"/>
                <a:gd name="T31" fmla="*/ 128 h 276"/>
                <a:gd name="T32" fmla="*/ 129 w 277"/>
                <a:gd name="T33" fmla="*/ 232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7" h="276">
                  <a:moveTo>
                    <a:pt x="237" y="0"/>
                  </a:moveTo>
                  <a:lnTo>
                    <a:pt x="237" y="59"/>
                  </a:lnTo>
                  <a:lnTo>
                    <a:pt x="40" y="59"/>
                  </a:lnTo>
                  <a:lnTo>
                    <a:pt x="40" y="0"/>
                  </a:lnTo>
                  <a:lnTo>
                    <a:pt x="0" y="0"/>
                  </a:lnTo>
                  <a:lnTo>
                    <a:pt x="0" y="276"/>
                  </a:lnTo>
                  <a:lnTo>
                    <a:pt x="277" y="276"/>
                  </a:lnTo>
                  <a:lnTo>
                    <a:pt x="277" y="0"/>
                  </a:lnTo>
                  <a:lnTo>
                    <a:pt x="237" y="0"/>
                  </a:lnTo>
                  <a:close/>
                  <a:moveTo>
                    <a:pt x="129" y="232"/>
                  </a:moveTo>
                  <a:lnTo>
                    <a:pt x="114" y="222"/>
                  </a:lnTo>
                  <a:lnTo>
                    <a:pt x="59" y="163"/>
                  </a:lnTo>
                  <a:lnTo>
                    <a:pt x="89" y="138"/>
                  </a:lnTo>
                  <a:lnTo>
                    <a:pt x="129" y="178"/>
                  </a:lnTo>
                  <a:lnTo>
                    <a:pt x="208" y="99"/>
                  </a:lnTo>
                  <a:lnTo>
                    <a:pt x="237" y="128"/>
                  </a:lnTo>
                  <a:lnTo>
                    <a:pt x="129" y="2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41" name="Group 40">
            <a:extLst>
              <a:ext uri="{FF2B5EF4-FFF2-40B4-BE49-F238E27FC236}">
                <a16:creationId xmlns:a16="http://schemas.microsoft.com/office/drawing/2014/main" id="{2BC66BDA-F537-4370-9132-9FB613BF3FC7}"/>
              </a:ext>
            </a:extLst>
          </p:cNvPr>
          <p:cNvGrpSpPr/>
          <p:nvPr/>
        </p:nvGrpSpPr>
        <p:grpSpPr>
          <a:xfrm>
            <a:off x="9661011" y="1336915"/>
            <a:ext cx="563977" cy="375593"/>
            <a:chOff x="10594976" y="2798763"/>
            <a:chExt cx="760412" cy="506412"/>
          </a:xfrm>
          <a:gradFill>
            <a:gsLst>
              <a:gs pos="0">
                <a:schemeClr val="accent1"/>
              </a:gs>
              <a:gs pos="100000">
                <a:schemeClr val="accent2"/>
              </a:gs>
            </a:gsLst>
            <a:lin ang="5400000" scaled="1"/>
          </a:gradFill>
          <a:effectLst/>
        </p:grpSpPr>
        <p:sp>
          <p:nvSpPr>
            <p:cNvPr id="42" name="Freeform 5">
              <a:extLst>
                <a:ext uri="{FF2B5EF4-FFF2-40B4-BE49-F238E27FC236}">
                  <a16:creationId xmlns:a16="http://schemas.microsoft.com/office/drawing/2014/main" id="{A277CABF-378F-4E03-BCBE-484DDBA4386D}"/>
                </a:ext>
              </a:extLst>
            </p:cNvPr>
            <p:cNvSpPr>
              <a:spLocks noEditPoints="1"/>
            </p:cNvSpPr>
            <p:nvPr/>
          </p:nvSpPr>
          <p:spPr bwMode="auto">
            <a:xfrm>
              <a:off x="10594976" y="2798763"/>
              <a:ext cx="501650" cy="506412"/>
            </a:xfrm>
            <a:custGeom>
              <a:avLst/>
              <a:gdLst>
                <a:gd name="T0" fmla="*/ 116 w 132"/>
                <a:gd name="T1" fmla="*/ 39 h 132"/>
                <a:gd name="T2" fmla="*/ 113 w 132"/>
                <a:gd name="T3" fmla="*/ 20 h 132"/>
                <a:gd name="T4" fmla="*/ 100 w 132"/>
                <a:gd name="T5" fmla="*/ 21 h 132"/>
                <a:gd name="T6" fmla="*/ 98 w 132"/>
                <a:gd name="T7" fmla="*/ 9 h 132"/>
                <a:gd name="T8" fmla="*/ 78 w 132"/>
                <a:gd name="T9" fmla="*/ 11 h 132"/>
                <a:gd name="T10" fmla="*/ 68 w 132"/>
                <a:gd name="T11" fmla="*/ 9 h 132"/>
                <a:gd name="T12" fmla="*/ 49 w 132"/>
                <a:gd name="T13" fmla="*/ 2 h 132"/>
                <a:gd name="T14" fmla="*/ 44 w 132"/>
                <a:gd name="T15" fmla="*/ 14 h 132"/>
                <a:gd name="T16" fmla="*/ 32 w 132"/>
                <a:gd name="T17" fmla="*/ 9 h 132"/>
                <a:gd name="T18" fmla="*/ 24 w 132"/>
                <a:gd name="T19" fmla="*/ 28 h 132"/>
                <a:gd name="T20" fmla="*/ 17 w 132"/>
                <a:gd name="T21" fmla="*/ 36 h 132"/>
                <a:gd name="T22" fmla="*/ 2 w 132"/>
                <a:gd name="T23" fmla="*/ 49 h 132"/>
                <a:gd name="T24" fmla="*/ 9 w 132"/>
                <a:gd name="T25" fmla="*/ 59 h 132"/>
                <a:gd name="T26" fmla="*/ 0 w 132"/>
                <a:gd name="T27" fmla="*/ 67 h 132"/>
                <a:gd name="T28" fmla="*/ 11 w 132"/>
                <a:gd name="T29" fmla="*/ 83 h 132"/>
                <a:gd name="T30" fmla="*/ 15 w 132"/>
                <a:gd name="T31" fmla="*/ 93 h 132"/>
                <a:gd name="T32" fmla="*/ 19 w 132"/>
                <a:gd name="T33" fmla="*/ 113 h 132"/>
                <a:gd name="T34" fmla="*/ 31 w 132"/>
                <a:gd name="T35" fmla="*/ 112 h 132"/>
                <a:gd name="T36" fmla="*/ 33 w 132"/>
                <a:gd name="T37" fmla="*/ 124 h 132"/>
                <a:gd name="T38" fmla="*/ 53 w 132"/>
                <a:gd name="T39" fmla="*/ 122 h 132"/>
                <a:gd name="T40" fmla="*/ 64 w 132"/>
                <a:gd name="T41" fmla="*/ 123 h 132"/>
                <a:gd name="T42" fmla="*/ 83 w 132"/>
                <a:gd name="T43" fmla="*/ 130 h 132"/>
                <a:gd name="T44" fmla="*/ 88 w 132"/>
                <a:gd name="T45" fmla="*/ 119 h 132"/>
                <a:gd name="T46" fmla="*/ 100 w 132"/>
                <a:gd name="T47" fmla="*/ 123 h 132"/>
                <a:gd name="T48" fmla="*/ 108 w 132"/>
                <a:gd name="T49" fmla="*/ 105 h 132"/>
                <a:gd name="T50" fmla="*/ 114 w 132"/>
                <a:gd name="T51" fmla="*/ 96 h 132"/>
                <a:gd name="T52" fmla="*/ 130 w 132"/>
                <a:gd name="T53" fmla="*/ 83 h 132"/>
                <a:gd name="T54" fmla="*/ 122 w 132"/>
                <a:gd name="T55" fmla="*/ 73 h 132"/>
                <a:gd name="T56" fmla="*/ 132 w 132"/>
                <a:gd name="T57" fmla="*/ 66 h 132"/>
                <a:gd name="T58" fmla="*/ 120 w 132"/>
                <a:gd name="T59" fmla="*/ 49 h 132"/>
                <a:gd name="T60" fmla="*/ 91 w 132"/>
                <a:gd name="T61" fmla="*/ 86 h 132"/>
                <a:gd name="T62" fmla="*/ 62 w 132"/>
                <a:gd name="T63" fmla="*/ 98 h 132"/>
                <a:gd name="T64" fmla="*/ 36 w 132"/>
                <a:gd name="T65" fmla="*/ 79 h 132"/>
                <a:gd name="T66" fmla="*/ 40 w 132"/>
                <a:gd name="T67" fmla="*/ 47 h 132"/>
                <a:gd name="T68" fmla="*/ 70 w 132"/>
                <a:gd name="T69" fmla="*/ 34 h 132"/>
                <a:gd name="T70" fmla="*/ 95 w 132"/>
                <a:gd name="T71" fmla="*/ 54 h 132"/>
                <a:gd name="T72" fmla="*/ 91 w 132"/>
                <a:gd name="T73" fmla="*/ 86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2" h="132">
                  <a:moveTo>
                    <a:pt x="118" y="44"/>
                  </a:moveTo>
                  <a:cubicBezTo>
                    <a:pt x="116" y="39"/>
                    <a:pt x="116" y="39"/>
                    <a:pt x="116" y="39"/>
                  </a:cubicBezTo>
                  <a:cubicBezTo>
                    <a:pt x="118" y="37"/>
                    <a:pt x="121" y="35"/>
                    <a:pt x="123" y="33"/>
                  </a:cubicBezTo>
                  <a:cubicBezTo>
                    <a:pt x="120" y="28"/>
                    <a:pt x="116" y="23"/>
                    <a:pt x="113" y="20"/>
                  </a:cubicBezTo>
                  <a:cubicBezTo>
                    <a:pt x="110" y="21"/>
                    <a:pt x="107" y="23"/>
                    <a:pt x="104" y="24"/>
                  </a:cubicBezTo>
                  <a:cubicBezTo>
                    <a:pt x="103" y="23"/>
                    <a:pt x="102" y="22"/>
                    <a:pt x="100" y="21"/>
                  </a:cubicBezTo>
                  <a:cubicBezTo>
                    <a:pt x="99" y="20"/>
                    <a:pt x="97" y="19"/>
                    <a:pt x="96" y="18"/>
                  </a:cubicBezTo>
                  <a:cubicBezTo>
                    <a:pt x="97" y="15"/>
                    <a:pt x="98" y="12"/>
                    <a:pt x="98" y="9"/>
                  </a:cubicBezTo>
                  <a:cubicBezTo>
                    <a:pt x="93" y="6"/>
                    <a:pt x="88" y="4"/>
                    <a:pt x="83" y="2"/>
                  </a:cubicBezTo>
                  <a:cubicBezTo>
                    <a:pt x="81" y="5"/>
                    <a:pt x="80" y="8"/>
                    <a:pt x="78" y="11"/>
                  </a:cubicBezTo>
                  <a:cubicBezTo>
                    <a:pt x="76" y="10"/>
                    <a:pt x="75" y="10"/>
                    <a:pt x="73" y="10"/>
                  </a:cubicBezTo>
                  <a:cubicBezTo>
                    <a:pt x="71" y="9"/>
                    <a:pt x="69" y="9"/>
                    <a:pt x="68" y="9"/>
                  </a:cubicBezTo>
                  <a:cubicBezTo>
                    <a:pt x="67" y="6"/>
                    <a:pt x="66" y="3"/>
                    <a:pt x="65" y="0"/>
                  </a:cubicBezTo>
                  <a:cubicBezTo>
                    <a:pt x="60" y="0"/>
                    <a:pt x="54" y="1"/>
                    <a:pt x="49" y="2"/>
                  </a:cubicBezTo>
                  <a:cubicBezTo>
                    <a:pt x="49" y="6"/>
                    <a:pt x="48" y="9"/>
                    <a:pt x="49" y="12"/>
                  </a:cubicBezTo>
                  <a:cubicBezTo>
                    <a:pt x="44" y="14"/>
                    <a:pt x="44" y="14"/>
                    <a:pt x="44" y="14"/>
                  </a:cubicBezTo>
                  <a:cubicBezTo>
                    <a:pt x="39" y="16"/>
                    <a:pt x="39" y="16"/>
                    <a:pt x="39" y="16"/>
                  </a:cubicBezTo>
                  <a:cubicBezTo>
                    <a:pt x="37" y="14"/>
                    <a:pt x="34" y="12"/>
                    <a:pt x="32" y="9"/>
                  </a:cubicBezTo>
                  <a:cubicBezTo>
                    <a:pt x="27" y="12"/>
                    <a:pt x="23" y="16"/>
                    <a:pt x="19" y="19"/>
                  </a:cubicBezTo>
                  <a:cubicBezTo>
                    <a:pt x="20" y="22"/>
                    <a:pt x="22" y="25"/>
                    <a:pt x="24" y="28"/>
                  </a:cubicBezTo>
                  <a:cubicBezTo>
                    <a:pt x="23" y="29"/>
                    <a:pt x="21" y="30"/>
                    <a:pt x="20" y="32"/>
                  </a:cubicBezTo>
                  <a:cubicBezTo>
                    <a:pt x="19" y="33"/>
                    <a:pt x="18" y="35"/>
                    <a:pt x="17" y="36"/>
                  </a:cubicBezTo>
                  <a:cubicBezTo>
                    <a:pt x="14" y="35"/>
                    <a:pt x="11" y="35"/>
                    <a:pt x="8" y="34"/>
                  </a:cubicBezTo>
                  <a:cubicBezTo>
                    <a:pt x="5" y="39"/>
                    <a:pt x="3" y="44"/>
                    <a:pt x="2" y="49"/>
                  </a:cubicBezTo>
                  <a:cubicBezTo>
                    <a:pt x="5" y="51"/>
                    <a:pt x="7" y="52"/>
                    <a:pt x="10" y="54"/>
                  </a:cubicBezTo>
                  <a:cubicBezTo>
                    <a:pt x="10" y="56"/>
                    <a:pt x="10" y="57"/>
                    <a:pt x="9" y="59"/>
                  </a:cubicBezTo>
                  <a:cubicBezTo>
                    <a:pt x="9" y="61"/>
                    <a:pt x="9" y="63"/>
                    <a:pt x="9" y="64"/>
                  </a:cubicBezTo>
                  <a:cubicBezTo>
                    <a:pt x="6" y="65"/>
                    <a:pt x="3" y="66"/>
                    <a:pt x="0" y="67"/>
                  </a:cubicBezTo>
                  <a:cubicBezTo>
                    <a:pt x="0" y="73"/>
                    <a:pt x="0" y="78"/>
                    <a:pt x="2" y="83"/>
                  </a:cubicBezTo>
                  <a:cubicBezTo>
                    <a:pt x="5" y="84"/>
                    <a:pt x="8" y="84"/>
                    <a:pt x="11" y="83"/>
                  </a:cubicBezTo>
                  <a:cubicBezTo>
                    <a:pt x="13" y="88"/>
                    <a:pt x="13" y="88"/>
                    <a:pt x="13" y="88"/>
                  </a:cubicBezTo>
                  <a:cubicBezTo>
                    <a:pt x="15" y="93"/>
                    <a:pt x="15" y="93"/>
                    <a:pt x="15" y="93"/>
                  </a:cubicBezTo>
                  <a:cubicBezTo>
                    <a:pt x="13" y="95"/>
                    <a:pt x="11" y="98"/>
                    <a:pt x="9" y="100"/>
                  </a:cubicBezTo>
                  <a:cubicBezTo>
                    <a:pt x="12" y="105"/>
                    <a:pt x="15" y="109"/>
                    <a:pt x="19" y="113"/>
                  </a:cubicBezTo>
                  <a:cubicBezTo>
                    <a:pt x="22" y="112"/>
                    <a:pt x="25" y="110"/>
                    <a:pt x="27" y="108"/>
                  </a:cubicBezTo>
                  <a:cubicBezTo>
                    <a:pt x="29" y="109"/>
                    <a:pt x="30" y="111"/>
                    <a:pt x="31" y="112"/>
                  </a:cubicBezTo>
                  <a:cubicBezTo>
                    <a:pt x="33" y="113"/>
                    <a:pt x="34" y="114"/>
                    <a:pt x="36" y="115"/>
                  </a:cubicBezTo>
                  <a:cubicBezTo>
                    <a:pt x="35" y="118"/>
                    <a:pt x="34" y="121"/>
                    <a:pt x="33" y="124"/>
                  </a:cubicBezTo>
                  <a:cubicBezTo>
                    <a:pt x="38" y="127"/>
                    <a:pt x="43" y="129"/>
                    <a:pt x="49" y="130"/>
                  </a:cubicBezTo>
                  <a:cubicBezTo>
                    <a:pt x="50" y="127"/>
                    <a:pt x="52" y="125"/>
                    <a:pt x="53" y="122"/>
                  </a:cubicBezTo>
                  <a:cubicBezTo>
                    <a:pt x="55" y="122"/>
                    <a:pt x="57" y="123"/>
                    <a:pt x="59" y="123"/>
                  </a:cubicBezTo>
                  <a:cubicBezTo>
                    <a:pt x="60" y="123"/>
                    <a:pt x="62" y="123"/>
                    <a:pt x="64" y="123"/>
                  </a:cubicBezTo>
                  <a:cubicBezTo>
                    <a:pt x="65" y="126"/>
                    <a:pt x="66" y="130"/>
                    <a:pt x="67" y="132"/>
                  </a:cubicBezTo>
                  <a:cubicBezTo>
                    <a:pt x="72" y="132"/>
                    <a:pt x="78" y="132"/>
                    <a:pt x="83" y="130"/>
                  </a:cubicBezTo>
                  <a:cubicBezTo>
                    <a:pt x="83" y="127"/>
                    <a:pt x="83" y="124"/>
                    <a:pt x="83" y="121"/>
                  </a:cubicBezTo>
                  <a:cubicBezTo>
                    <a:pt x="88" y="119"/>
                    <a:pt x="88" y="119"/>
                    <a:pt x="88" y="119"/>
                  </a:cubicBezTo>
                  <a:cubicBezTo>
                    <a:pt x="93" y="117"/>
                    <a:pt x="93" y="117"/>
                    <a:pt x="93" y="117"/>
                  </a:cubicBezTo>
                  <a:cubicBezTo>
                    <a:pt x="95" y="119"/>
                    <a:pt x="97" y="121"/>
                    <a:pt x="100" y="123"/>
                  </a:cubicBezTo>
                  <a:cubicBezTo>
                    <a:pt x="104" y="121"/>
                    <a:pt x="109" y="117"/>
                    <a:pt x="113" y="113"/>
                  </a:cubicBezTo>
                  <a:cubicBezTo>
                    <a:pt x="111" y="110"/>
                    <a:pt x="109" y="108"/>
                    <a:pt x="108" y="105"/>
                  </a:cubicBezTo>
                  <a:cubicBezTo>
                    <a:pt x="109" y="103"/>
                    <a:pt x="110" y="102"/>
                    <a:pt x="111" y="101"/>
                  </a:cubicBezTo>
                  <a:cubicBezTo>
                    <a:pt x="112" y="99"/>
                    <a:pt x="113" y="98"/>
                    <a:pt x="114" y="96"/>
                  </a:cubicBezTo>
                  <a:cubicBezTo>
                    <a:pt x="117" y="97"/>
                    <a:pt x="120" y="98"/>
                    <a:pt x="123" y="99"/>
                  </a:cubicBezTo>
                  <a:cubicBezTo>
                    <a:pt x="126" y="94"/>
                    <a:pt x="128" y="89"/>
                    <a:pt x="130" y="83"/>
                  </a:cubicBezTo>
                  <a:cubicBezTo>
                    <a:pt x="127" y="82"/>
                    <a:pt x="124" y="80"/>
                    <a:pt x="121" y="79"/>
                  </a:cubicBezTo>
                  <a:cubicBezTo>
                    <a:pt x="122" y="77"/>
                    <a:pt x="122" y="75"/>
                    <a:pt x="122" y="73"/>
                  </a:cubicBezTo>
                  <a:cubicBezTo>
                    <a:pt x="123" y="72"/>
                    <a:pt x="123" y="70"/>
                    <a:pt x="123" y="68"/>
                  </a:cubicBezTo>
                  <a:cubicBezTo>
                    <a:pt x="126" y="67"/>
                    <a:pt x="129" y="67"/>
                    <a:pt x="132" y="66"/>
                  </a:cubicBezTo>
                  <a:cubicBezTo>
                    <a:pt x="132" y="60"/>
                    <a:pt x="131" y="54"/>
                    <a:pt x="130" y="49"/>
                  </a:cubicBezTo>
                  <a:cubicBezTo>
                    <a:pt x="126" y="49"/>
                    <a:pt x="123" y="49"/>
                    <a:pt x="120" y="49"/>
                  </a:cubicBezTo>
                  <a:lnTo>
                    <a:pt x="118" y="44"/>
                  </a:lnTo>
                  <a:close/>
                  <a:moveTo>
                    <a:pt x="91" y="86"/>
                  </a:moveTo>
                  <a:cubicBezTo>
                    <a:pt x="88" y="90"/>
                    <a:pt x="83" y="94"/>
                    <a:pt x="78" y="96"/>
                  </a:cubicBezTo>
                  <a:cubicBezTo>
                    <a:pt x="73" y="98"/>
                    <a:pt x="67" y="99"/>
                    <a:pt x="62" y="98"/>
                  </a:cubicBezTo>
                  <a:cubicBezTo>
                    <a:pt x="56" y="97"/>
                    <a:pt x="51" y="95"/>
                    <a:pt x="46" y="92"/>
                  </a:cubicBezTo>
                  <a:cubicBezTo>
                    <a:pt x="42" y="89"/>
                    <a:pt x="38" y="84"/>
                    <a:pt x="36" y="79"/>
                  </a:cubicBezTo>
                  <a:cubicBezTo>
                    <a:pt x="34" y="74"/>
                    <a:pt x="33" y="68"/>
                    <a:pt x="34" y="62"/>
                  </a:cubicBezTo>
                  <a:cubicBezTo>
                    <a:pt x="35" y="57"/>
                    <a:pt x="37" y="51"/>
                    <a:pt x="40" y="47"/>
                  </a:cubicBezTo>
                  <a:cubicBezTo>
                    <a:pt x="44" y="42"/>
                    <a:pt x="48" y="39"/>
                    <a:pt x="53" y="37"/>
                  </a:cubicBezTo>
                  <a:cubicBezTo>
                    <a:pt x="59" y="35"/>
                    <a:pt x="64" y="34"/>
                    <a:pt x="70" y="34"/>
                  </a:cubicBezTo>
                  <a:cubicBezTo>
                    <a:pt x="75" y="35"/>
                    <a:pt x="81" y="37"/>
                    <a:pt x="85" y="41"/>
                  </a:cubicBezTo>
                  <a:cubicBezTo>
                    <a:pt x="90" y="44"/>
                    <a:pt x="93" y="49"/>
                    <a:pt x="95" y="54"/>
                  </a:cubicBezTo>
                  <a:cubicBezTo>
                    <a:pt x="97" y="59"/>
                    <a:pt x="98" y="65"/>
                    <a:pt x="98" y="70"/>
                  </a:cubicBezTo>
                  <a:cubicBezTo>
                    <a:pt x="97" y="76"/>
                    <a:pt x="95" y="81"/>
                    <a:pt x="91" y="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Freeform 6">
              <a:extLst>
                <a:ext uri="{FF2B5EF4-FFF2-40B4-BE49-F238E27FC236}">
                  <a16:creationId xmlns:a16="http://schemas.microsoft.com/office/drawing/2014/main" id="{58CAF3AE-29BD-4245-9718-1D9862E7E46A}"/>
                </a:ext>
              </a:extLst>
            </p:cNvPr>
            <p:cNvSpPr>
              <a:spLocks noEditPoints="1"/>
            </p:cNvSpPr>
            <p:nvPr/>
          </p:nvSpPr>
          <p:spPr bwMode="auto">
            <a:xfrm>
              <a:off x="10594976" y="2798763"/>
              <a:ext cx="501650" cy="506412"/>
            </a:xfrm>
            <a:custGeom>
              <a:avLst/>
              <a:gdLst>
                <a:gd name="T0" fmla="*/ 116 w 132"/>
                <a:gd name="T1" fmla="*/ 39 h 132"/>
                <a:gd name="T2" fmla="*/ 113 w 132"/>
                <a:gd name="T3" fmla="*/ 20 h 132"/>
                <a:gd name="T4" fmla="*/ 100 w 132"/>
                <a:gd name="T5" fmla="*/ 21 h 132"/>
                <a:gd name="T6" fmla="*/ 98 w 132"/>
                <a:gd name="T7" fmla="*/ 9 h 132"/>
                <a:gd name="T8" fmla="*/ 78 w 132"/>
                <a:gd name="T9" fmla="*/ 11 h 132"/>
                <a:gd name="T10" fmla="*/ 68 w 132"/>
                <a:gd name="T11" fmla="*/ 9 h 132"/>
                <a:gd name="T12" fmla="*/ 49 w 132"/>
                <a:gd name="T13" fmla="*/ 2 h 132"/>
                <a:gd name="T14" fmla="*/ 44 w 132"/>
                <a:gd name="T15" fmla="*/ 14 h 132"/>
                <a:gd name="T16" fmla="*/ 32 w 132"/>
                <a:gd name="T17" fmla="*/ 9 h 132"/>
                <a:gd name="T18" fmla="*/ 24 w 132"/>
                <a:gd name="T19" fmla="*/ 28 h 132"/>
                <a:gd name="T20" fmla="*/ 17 w 132"/>
                <a:gd name="T21" fmla="*/ 36 h 132"/>
                <a:gd name="T22" fmla="*/ 2 w 132"/>
                <a:gd name="T23" fmla="*/ 49 h 132"/>
                <a:gd name="T24" fmla="*/ 9 w 132"/>
                <a:gd name="T25" fmla="*/ 59 h 132"/>
                <a:gd name="T26" fmla="*/ 0 w 132"/>
                <a:gd name="T27" fmla="*/ 67 h 132"/>
                <a:gd name="T28" fmla="*/ 11 w 132"/>
                <a:gd name="T29" fmla="*/ 83 h 132"/>
                <a:gd name="T30" fmla="*/ 15 w 132"/>
                <a:gd name="T31" fmla="*/ 93 h 132"/>
                <a:gd name="T32" fmla="*/ 19 w 132"/>
                <a:gd name="T33" fmla="*/ 113 h 132"/>
                <a:gd name="T34" fmla="*/ 31 w 132"/>
                <a:gd name="T35" fmla="*/ 112 h 132"/>
                <a:gd name="T36" fmla="*/ 33 w 132"/>
                <a:gd name="T37" fmla="*/ 124 h 132"/>
                <a:gd name="T38" fmla="*/ 53 w 132"/>
                <a:gd name="T39" fmla="*/ 122 h 132"/>
                <a:gd name="T40" fmla="*/ 64 w 132"/>
                <a:gd name="T41" fmla="*/ 123 h 132"/>
                <a:gd name="T42" fmla="*/ 83 w 132"/>
                <a:gd name="T43" fmla="*/ 130 h 132"/>
                <a:gd name="T44" fmla="*/ 88 w 132"/>
                <a:gd name="T45" fmla="*/ 119 h 132"/>
                <a:gd name="T46" fmla="*/ 100 w 132"/>
                <a:gd name="T47" fmla="*/ 123 h 132"/>
                <a:gd name="T48" fmla="*/ 108 w 132"/>
                <a:gd name="T49" fmla="*/ 105 h 132"/>
                <a:gd name="T50" fmla="*/ 114 w 132"/>
                <a:gd name="T51" fmla="*/ 96 h 132"/>
                <a:gd name="T52" fmla="*/ 130 w 132"/>
                <a:gd name="T53" fmla="*/ 83 h 132"/>
                <a:gd name="T54" fmla="*/ 122 w 132"/>
                <a:gd name="T55" fmla="*/ 73 h 132"/>
                <a:gd name="T56" fmla="*/ 132 w 132"/>
                <a:gd name="T57" fmla="*/ 66 h 132"/>
                <a:gd name="T58" fmla="*/ 120 w 132"/>
                <a:gd name="T59" fmla="*/ 49 h 132"/>
                <a:gd name="T60" fmla="*/ 91 w 132"/>
                <a:gd name="T61" fmla="*/ 86 h 132"/>
                <a:gd name="T62" fmla="*/ 62 w 132"/>
                <a:gd name="T63" fmla="*/ 98 h 132"/>
                <a:gd name="T64" fmla="*/ 36 w 132"/>
                <a:gd name="T65" fmla="*/ 79 h 132"/>
                <a:gd name="T66" fmla="*/ 40 w 132"/>
                <a:gd name="T67" fmla="*/ 47 h 132"/>
                <a:gd name="T68" fmla="*/ 70 w 132"/>
                <a:gd name="T69" fmla="*/ 34 h 132"/>
                <a:gd name="T70" fmla="*/ 95 w 132"/>
                <a:gd name="T71" fmla="*/ 54 h 132"/>
                <a:gd name="T72" fmla="*/ 91 w 132"/>
                <a:gd name="T73" fmla="*/ 86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2" h="132">
                  <a:moveTo>
                    <a:pt x="118" y="44"/>
                  </a:moveTo>
                  <a:cubicBezTo>
                    <a:pt x="116" y="39"/>
                    <a:pt x="116" y="39"/>
                    <a:pt x="116" y="39"/>
                  </a:cubicBezTo>
                  <a:cubicBezTo>
                    <a:pt x="118" y="37"/>
                    <a:pt x="121" y="35"/>
                    <a:pt x="123" y="33"/>
                  </a:cubicBezTo>
                  <a:cubicBezTo>
                    <a:pt x="120" y="28"/>
                    <a:pt x="116" y="23"/>
                    <a:pt x="113" y="20"/>
                  </a:cubicBezTo>
                  <a:cubicBezTo>
                    <a:pt x="110" y="21"/>
                    <a:pt x="107" y="23"/>
                    <a:pt x="104" y="24"/>
                  </a:cubicBezTo>
                  <a:cubicBezTo>
                    <a:pt x="103" y="23"/>
                    <a:pt x="102" y="22"/>
                    <a:pt x="100" y="21"/>
                  </a:cubicBezTo>
                  <a:cubicBezTo>
                    <a:pt x="99" y="20"/>
                    <a:pt x="97" y="19"/>
                    <a:pt x="96" y="18"/>
                  </a:cubicBezTo>
                  <a:cubicBezTo>
                    <a:pt x="97" y="15"/>
                    <a:pt x="98" y="12"/>
                    <a:pt x="98" y="9"/>
                  </a:cubicBezTo>
                  <a:cubicBezTo>
                    <a:pt x="93" y="6"/>
                    <a:pt x="88" y="4"/>
                    <a:pt x="83" y="2"/>
                  </a:cubicBezTo>
                  <a:cubicBezTo>
                    <a:pt x="81" y="5"/>
                    <a:pt x="80" y="8"/>
                    <a:pt x="78" y="11"/>
                  </a:cubicBezTo>
                  <a:cubicBezTo>
                    <a:pt x="76" y="10"/>
                    <a:pt x="75" y="10"/>
                    <a:pt x="73" y="10"/>
                  </a:cubicBezTo>
                  <a:cubicBezTo>
                    <a:pt x="71" y="9"/>
                    <a:pt x="69" y="9"/>
                    <a:pt x="68" y="9"/>
                  </a:cubicBezTo>
                  <a:cubicBezTo>
                    <a:pt x="67" y="6"/>
                    <a:pt x="66" y="3"/>
                    <a:pt x="65" y="0"/>
                  </a:cubicBezTo>
                  <a:cubicBezTo>
                    <a:pt x="60" y="0"/>
                    <a:pt x="54" y="1"/>
                    <a:pt x="49" y="2"/>
                  </a:cubicBezTo>
                  <a:cubicBezTo>
                    <a:pt x="49" y="6"/>
                    <a:pt x="48" y="9"/>
                    <a:pt x="49" y="12"/>
                  </a:cubicBezTo>
                  <a:cubicBezTo>
                    <a:pt x="44" y="14"/>
                    <a:pt x="44" y="14"/>
                    <a:pt x="44" y="14"/>
                  </a:cubicBezTo>
                  <a:cubicBezTo>
                    <a:pt x="39" y="16"/>
                    <a:pt x="39" y="16"/>
                    <a:pt x="39" y="16"/>
                  </a:cubicBezTo>
                  <a:cubicBezTo>
                    <a:pt x="37" y="14"/>
                    <a:pt x="34" y="12"/>
                    <a:pt x="32" y="9"/>
                  </a:cubicBezTo>
                  <a:cubicBezTo>
                    <a:pt x="27" y="12"/>
                    <a:pt x="23" y="16"/>
                    <a:pt x="19" y="19"/>
                  </a:cubicBezTo>
                  <a:cubicBezTo>
                    <a:pt x="20" y="22"/>
                    <a:pt x="22" y="25"/>
                    <a:pt x="24" y="28"/>
                  </a:cubicBezTo>
                  <a:cubicBezTo>
                    <a:pt x="23" y="29"/>
                    <a:pt x="21" y="30"/>
                    <a:pt x="20" y="32"/>
                  </a:cubicBezTo>
                  <a:cubicBezTo>
                    <a:pt x="19" y="33"/>
                    <a:pt x="18" y="35"/>
                    <a:pt x="17" y="36"/>
                  </a:cubicBezTo>
                  <a:cubicBezTo>
                    <a:pt x="14" y="35"/>
                    <a:pt x="11" y="35"/>
                    <a:pt x="8" y="34"/>
                  </a:cubicBezTo>
                  <a:cubicBezTo>
                    <a:pt x="5" y="39"/>
                    <a:pt x="3" y="44"/>
                    <a:pt x="2" y="49"/>
                  </a:cubicBezTo>
                  <a:cubicBezTo>
                    <a:pt x="5" y="51"/>
                    <a:pt x="7" y="52"/>
                    <a:pt x="10" y="54"/>
                  </a:cubicBezTo>
                  <a:cubicBezTo>
                    <a:pt x="10" y="56"/>
                    <a:pt x="10" y="57"/>
                    <a:pt x="9" y="59"/>
                  </a:cubicBezTo>
                  <a:cubicBezTo>
                    <a:pt x="9" y="61"/>
                    <a:pt x="9" y="63"/>
                    <a:pt x="9" y="64"/>
                  </a:cubicBezTo>
                  <a:cubicBezTo>
                    <a:pt x="6" y="65"/>
                    <a:pt x="3" y="66"/>
                    <a:pt x="0" y="67"/>
                  </a:cubicBezTo>
                  <a:cubicBezTo>
                    <a:pt x="0" y="73"/>
                    <a:pt x="0" y="78"/>
                    <a:pt x="2" y="83"/>
                  </a:cubicBezTo>
                  <a:cubicBezTo>
                    <a:pt x="5" y="84"/>
                    <a:pt x="8" y="84"/>
                    <a:pt x="11" y="83"/>
                  </a:cubicBezTo>
                  <a:cubicBezTo>
                    <a:pt x="13" y="88"/>
                    <a:pt x="13" y="88"/>
                    <a:pt x="13" y="88"/>
                  </a:cubicBezTo>
                  <a:cubicBezTo>
                    <a:pt x="15" y="93"/>
                    <a:pt x="15" y="93"/>
                    <a:pt x="15" y="93"/>
                  </a:cubicBezTo>
                  <a:cubicBezTo>
                    <a:pt x="13" y="95"/>
                    <a:pt x="11" y="98"/>
                    <a:pt x="9" y="100"/>
                  </a:cubicBezTo>
                  <a:cubicBezTo>
                    <a:pt x="12" y="105"/>
                    <a:pt x="15" y="109"/>
                    <a:pt x="19" y="113"/>
                  </a:cubicBezTo>
                  <a:cubicBezTo>
                    <a:pt x="22" y="112"/>
                    <a:pt x="25" y="110"/>
                    <a:pt x="27" y="108"/>
                  </a:cubicBezTo>
                  <a:cubicBezTo>
                    <a:pt x="29" y="109"/>
                    <a:pt x="30" y="111"/>
                    <a:pt x="31" y="112"/>
                  </a:cubicBezTo>
                  <a:cubicBezTo>
                    <a:pt x="33" y="113"/>
                    <a:pt x="34" y="114"/>
                    <a:pt x="36" y="115"/>
                  </a:cubicBezTo>
                  <a:cubicBezTo>
                    <a:pt x="35" y="118"/>
                    <a:pt x="34" y="121"/>
                    <a:pt x="33" y="124"/>
                  </a:cubicBezTo>
                  <a:cubicBezTo>
                    <a:pt x="38" y="127"/>
                    <a:pt x="43" y="129"/>
                    <a:pt x="49" y="130"/>
                  </a:cubicBezTo>
                  <a:cubicBezTo>
                    <a:pt x="50" y="127"/>
                    <a:pt x="52" y="125"/>
                    <a:pt x="53" y="122"/>
                  </a:cubicBezTo>
                  <a:cubicBezTo>
                    <a:pt x="55" y="122"/>
                    <a:pt x="57" y="123"/>
                    <a:pt x="59" y="123"/>
                  </a:cubicBezTo>
                  <a:cubicBezTo>
                    <a:pt x="60" y="123"/>
                    <a:pt x="62" y="123"/>
                    <a:pt x="64" y="123"/>
                  </a:cubicBezTo>
                  <a:cubicBezTo>
                    <a:pt x="65" y="126"/>
                    <a:pt x="66" y="130"/>
                    <a:pt x="67" y="132"/>
                  </a:cubicBezTo>
                  <a:cubicBezTo>
                    <a:pt x="72" y="132"/>
                    <a:pt x="78" y="132"/>
                    <a:pt x="83" y="130"/>
                  </a:cubicBezTo>
                  <a:cubicBezTo>
                    <a:pt x="83" y="127"/>
                    <a:pt x="83" y="124"/>
                    <a:pt x="83" y="121"/>
                  </a:cubicBezTo>
                  <a:cubicBezTo>
                    <a:pt x="88" y="119"/>
                    <a:pt x="88" y="119"/>
                    <a:pt x="88" y="119"/>
                  </a:cubicBezTo>
                  <a:cubicBezTo>
                    <a:pt x="93" y="117"/>
                    <a:pt x="93" y="117"/>
                    <a:pt x="93" y="117"/>
                  </a:cubicBezTo>
                  <a:cubicBezTo>
                    <a:pt x="95" y="119"/>
                    <a:pt x="97" y="121"/>
                    <a:pt x="100" y="123"/>
                  </a:cubicBezTo>
                  <a:cubicBezTo>
                    <a:pt x="104" y="121"/>
                    <a:pt x="109" y="117"/>
                    <a:pt x="113" y="113"/>
                  </a:cubicBezTo>
                  <a:cubicBezTo>
                    <a:pt x="111" y="110"/>
                    <a:pt x="109" y="108"/>
                    <a:pt x="108" y="105"/>
                  </a:cubicBezTo>
                  <a:cubicBezTo>
                    <a:pt x="109" y="103"/>
                    <a:pt x="110" y="102"/>
                    <a:pt x="111" y="101"/>
                  </a:cubicBezTo>
                  <a:cubicBezTo>
                    <a:pt x="112" y="99"/>
                    <a:pt x="113" y="98"/>
                    <a:pt x="114" y="96"/>
                  </a:cubicBezTo>
                  <a:cubicBezTo>
                    <a:pt x="117" y="97"/>
                    <a:pt x="120" y="98"/>
                    <a:pt x="123" y="99"/>
                  </a:cubicBezTo>
                  <a:cubicBezTo>
                    <a:pt x="126" y="94"/>
                    <a:pt x="128" y="89"/>
                    <a:pt x="130" y="83"/>
                  </a:cubicBezTo>
                  <a:cubicBezTo>
                    <a:pt x="127" y="82"/>
                    <a:pt x="124" y="80"/>
                    <a:pt x="121" y="79"/>
                  </a:cubicBezTo>
                  <a:cubicBezTo>
                    <a:pt x="122" y="77"/>
                    <a:pt x="122" y="75"/>
                    <a:pt x="122" y="73"/>
                  </a:cubicBezTo>
                  <a:cubicBezTo>
                    <a:pt x="123" y="72"/>
                    <a:pt x="123" y="70"/>
                    <a:pt x="123" y="68"/>
                  </a:cubicBezTo>
                  <a:cubicBezTo>
                    <a:pt x="126" y="67"/>
                    <a:pt x="129" y="67"/>
                    <a:pt x="132" y="66"/>
                  </a:cubicBezTo>
                  <a:cubicBezTo>
                    <a:pt x="132" y="60"/>
                    <a:pt x="131" y="54"/>
                    <a:pt x="130" y="49"/>
                  </a:cubicBezTo>
                  <a:cubicBezTo>
                    <a:pt x="126" y="49"/>
                    <a:pt x="123" y="49"/>
                    <a:pt x="120" y="49"/>
                  </a:cubicBezTo>
                  <a:lnTo>
                    <a:pt x="118" y="44"/>
                  </a:lnTo>
                  <a:close/>
                  <a:moveTo>
                    <a:pt x="91" y="86"/>
                  </a:moveTo>
                  <a:cubicBezTo>
                    <a:pt x="88" y="90"/>
                    <a:pt x="83" y="94"/>
                    <a:pt x="78" y="96"/>
                  </a:cubicBezTo>
                  <a:cubicBezTo>
                    <a:pt x="73" y="98"/>
                    <a:pt x="67" y="99"/>
                    <a:pt x="62" y="98"/>
                  </a:cubicBezTo>
                  <a:cubicBezTo>
                    <a:pt x="56" y="97"/>
                    <a:pt x="51" y="95"/>
                    <a:pt x="46" y="92"/>
                  </a:cubicBezTo>
                  <a:cubicBezTo>
                    <a:pt x="42" y="89"/>
                    <a:pt x="38" y="84"/>
                    <a:pt x="36" y="79"/>
                  </a:cubicBezTo>
                  <a:cubicBezTo>
                    <a:pt x="34" y="74"/>
                    <a:pt x="33" y="68"/>
                    <a:pt x="34" y="62"/>
                  </a:cubicBezTo>
                  <a:cubicBezTo>
                    <a:pt x="35" y="57"/>
                    <a:pt x="37" y="51"/>
                    <a:pt x="40" y="47"/>
                  </a:cubicBezTo>
                  <a:cubicBezTo>
                    <a:pt x="44" y="42"/>
                    <a:pt x="48" y="39"/>
                    <a:pt x="53" y="37"/>
                  </a:cubicBezTo>
                  <a:cubicBezTo>
                    <a:pt x="59" y="35"/>
                    <a:pt x="64" y="34"/>
                    <a:pt x="70" y="34"/>
                  </a:cubicBezTo>
                  <a:cubicBezTo>
                    <a:pt x="75" y="35"/>
                    <a:pt x="81" y="37"/>
                    <a:pt x="85" y="41"/>
                  </a:cubicBezTo>
                  <a:cubicBezTo>
                    <a:pt x="90" y="44"/>
                    <a:pt x="93" y="49"/>
                    <a:pt x="95" y="54"/>
                  </a:cubicBezTo>
                  <a:cubicBezTo>
                    <a:pt x="97" y="59"/>
                    <a:pt x="98" y="65"/>
                    <a:pt x="98" y="70"/>
                  </a:cubicBezTo>
                  <a:cubicBezTo>
                    <a:pt x="97" y="76"/>
                    <a:pt x="95" y="81"/>
                    <a:pt x="91" y="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7">
              <a:extLst>
                <a:ext uri="{FF2B5EF4-FFF2-40B4-BE49-F238E27FC236}">
                  <a16:creationId xmlns:a16="http://schemas.microsoft.com/office/drawing/2014/main" id="{120383D1-06EC-4E67-B4DC-F622C26124C2}"/>
                </a:ext>
              </a:extLst>
            </p:cNvPr>
            <p:cNvSpPr>
              <a:spLocks noEditPoints="1"/>
            </p:cNvSpPr>
            <p:nvPr/>
          </p:nvSpPr>
          <p:spPr bwMode="auto">
            <a:xfrm>
              <a:off x="11107738" y="2982913"/>
              <a:ext cx="247650" cy="249237"/>
            </a:xfrm>
            <a:custGeom>
              <a:avLst/>
              <a:gdLst>
                <a:gd name="T0" fmla="*/ 60 w 65"/>
                <a:gd name="T1" fmla="*/ 30 h 65"/>
                <a:gd name="T2" fmla="*/ 63 w 65"/>
                <a:gd name="T3" fmla="*/ 20 h 65"/>
                <a:gd name="T4" fmla="*/ 57 w 65"/>
                <a:gd name="T5" fmla="*/ 18 h 65"/>
                <a:gd name="T6" fmla="*/ 58 w 65"/>
                <a:gd name="T7" fmla="*/ 12 h 65"/>
                <a:gd name="T8" fmla="*/ 49 w 65"/>
                <a:gd name="T9" fmla="*/ 9 h 65"/>
                <a:gd name="T10" fmla="*/ 44 w 65"/>
                <a:gd name="T11" fmla="*/ 6 h 65"/>
                <a:gd name="T12" fmla="*/ 37 w 65"/>
                <a:gd name="T13" fmla="*/ 0 h 65"/>
                <a:gd name="T14" fmla="*/ 32 w 65"/>
                <a:gd name="T15" fmla="*/ 4 h 65"/>
                <a:gd name="T16" fmla="*/ 28 w 65"/>
                <a:gd name="T17" fmla="*/ 0 h 65"/>
                <a:gd name="T18" fmla="*/ 20 w 65"/>
                <a:gd name="T19" fmla="*/ 6 h 65"/>
                <a:gd name="T20" fmla="*/ 16 w 65"/>
                <a:gd name="T21" fmla="*/ 9 h 65"/>
                <a:gd name="T22" fmla="*/ 6 w 65"/>
                <a:gd name="T23" fmla="*/ 12 h 65"/>
                <a:gd name="T24" fmla="*/ 8 w 65"/>
                <a:gd name="T25" fmla="*/ 18 h 65"/>
                <a:gd name="T26" fmla="*/ 2 w 65"/>
                <a:gd name="T27" fmla="*/ 20 h 65"/>
                <a:gd name="T28" fmla="*/ 4 w 65"/>
                <a:gd name="T29" fmla="*/ 30 h 65"/>
                <a:gd name="T30" fmla="*/ 4 w 65"/>
                <a:gd name="T31" fmla="*/ 35 h 65"/>
                <a:gd name="T32" fmla="*/ 2 w 65"/>
                <a:gd name="T33" fmla="*/ 45 h 65"/>
                <a:gd name="T34" fmla="*/ 8 w 65"/>
                <a:gd name="T35" fmla="*/ 46 h 65"/>
                <a:gd name="T36" fmla="*/ 6 w 65"/>
                <a:gd name="T37" fmla="*/ 52 h 65"/>
                <a:gd name="T38" fmla="*/ 16 w 65"/>
                <a:gd name="T39" fmla="*/ 55 h 65"/>
                <a:gd name="T40" fmla="*/ 20 w 65"/>
                <a:gd name="T41" fmla="*/ 58 h 65"/>
                <a:gd name="T42" fmla="*/ 28 w 65"/>
                <a:gd name="T43" fmla="*/ 65 h 65"/>
                <a:gd name="T44" fmla="*/ 32 w 65"/>
                <a:gd name="T45" fmla="*/ 61 h 65"/>
                <a:gd name="T46" fmla="*/ 37 w 65"/>
                <a:gd name="T47" fmla="*/ 65 h 65"/>
                <a:gd name="T48" fmla="*/ 44 w 65"/>
                <a:gd name="T49" fmla="*/ 58 h 65"/>
                <a:gd name="T50" fmla="*/ 49 w 65"/>
                <a:gd name="T51" fmla="*/ 55 h 65"/>
                <a:gd name="T52" fmla="*/ 58 w 65"/>
                <a:gd name="T53" fmla="*/ 52 h 65"/>
                <a:gd name="T54" fmla="*/ 57 w 65"/>
                <a:gd name="T55" fmla="*/ 46 h 65"/>
                <a:gd name="T56" fmla="*/ 63 w 65"/>
                <a:gd name="T57" fmla="*/ 45 h 65"/>
                <a:gd name="T58" fmla="*/ 60 w 65"/>
                <a:gd name="T59" fmla="*/ 35 h 65"/>
                <a:gd name="T60" fmla="*/ 40 w 65"/>
                <a:gd name="T61" fmla="*/ 46 h 65"/>
                <a:gd name="T62" fmla="*/ 24 w 65"/>
                <a:gd name="T63" fmla="*/ 46 h 65"/>
                <a:gd name="T64" fmla="*/ 16 w 65"/>
                <a:gd name="T65" fmla="*/ 32 h 65"/>
                <a:gd name="T66" fmla="*/ 24 w 65"/>
                <a:gd name="T67" fmla="*/ 18 h 65"/>
                <a:gd name="T68" fmla="*/ 40 w 65"/>
                <a:gd name="T69" fmla="*/ 18 h 65"/>
                <a:gd name="T70" fmla="*/ 48 w 65"/>
                <a:gd name="T71" fmla="*/ 32 h 65"/>
                <a:gd name="T72" fmla="*/ 40 w 65"/>
                <a:gd name="T73" fmla="*/ 46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5" h="65">
                  <a:moveTo>
                    <a:pt x="61" y="32"/>
                  </a:moveTo>
                  <a:cubicBezTo>
                    <a:pt x="60" y="30"/>
                    <a:pt x="60" y="30"/>
                    <a:pt x="60" y="30"/>
                  </a:cubicBezTo>
                  <a:cubicBezTo>
                    <a:pt x="62" y="29"/>
                    <a:pt x="63" y="28"/>
                    <a:pt x="65" y="28"/>
                  </a:cubicBezTo>
                  <a:cubicBezTo>
                    <a:pt x="64" y="25"/>
                    <a:pt x="64" y="22"/>
                    <a:pt x="63" y="20"/>
                  </a:cubicBezTo>
                  <a:cubicBezTo>
                    <a:pt x="61" y="20"/>
                    <a:pt x="60" y="20"/>
                    <a:pt x="58" y="20"/>
                  </a:cubicBezTo>
                  <a:cubicBezTo>
                    <a:pt x="58" y="20"/>
                    <a:pt x="57" y="19"/>
                    <a:pt x="57" y="18"/>
                  </a:cubicBezTo>
                  <a:cubicBezTo>
                    <a:pt x="56" y="17"/>
                    <a:pt x="56" y="16"/>
                    <a:pt x="55" y="16"/>
                  </a:cubicBezTo>
                  <a:cubicBezTo>
                    <a:pt x="56" y="15"/>
                    <a:pt x="57" y="13"/>
                    <a:pt x="58" y="12"/>
                  </a:cubicBezTo>
                  <a:cubicBezTo>
                    <a:pt x="57" y="10"/>
                    <a:pt x="55" y="8"/>
                    <a:pt x="52" y="6"/>
                  </a:cubicBezTo>
                  <a:cubicBezTo>
                    <a:pt x="51" y="7"/>
                    <a:pt x="50" y="8"/>
                    <a:pt x="49" y="9"/>
                  </a:cubicBezTo>
                  <a:cubicBezTo>
                    <a:pt x="48" y="8"/>
                    <a:pt x="47" y="8"/>
                    <a:pt x="46" y="8"/>
                  </a:cubicBezTo>
                  <a:cubicBezTo>
                    <a:pt x="46" y="7"/>
                    <a:pt x="45" y="7"/>
                    <a:pt x="44" y="6"/>
                  </a:cubicBezTo>
                  <a:cubicBezTo>
                    <a:pt x="44" y="5"/>
                    <a:pt x="44" y="3"/>
                    <a:pt x="45" y="2"/>
                  </a:cubicBezTo>
                  <a:cubicBezTo>
                    <a:pt x="42" y="1"/>
                    <a:pt x="39" y="0"/>
                    <a:pt x="37" y="0"/>
                  </a:cubicBezTo>
                  <a:cubicBezTo>
                    <a:pt x="36" y="1"/>
                    <a:pt x="35" y="2"/>
                    <a:pt x="35" y="4"/>
                  </a:cubicBezTo>
                  <a:cubicBezTo>
                    <a:pt x="32" y="4"/>
                    <a:pt x="32" y="4"/>
                    <a:pt x="32" y="4"/>
                  </a:cubicBezTo>
                  <a:cubicBezTo>
                    <a:pt x="30" y="4"/>
                    <a:pt x="30" y="4"/>
                    <a:pt x="30" y="4"/>
                  </a:cubicBezTo>
                  <a:cubicBezTo>
                    <a:pt x="29" y="2"/>
                    <a:pt x="28" y="1"/>
                    <a:pt x="28" y="0"/>
                  </a:cubicBezTo>
                  <a:cubicBezTo>
                    <a:pt x="25" y="0"/>
                    <a:pt x="22" y="1"/>
                    <a:pt x="20" y="2"/>
                  </a:cubicBezTo>
                  <a:cubicBezTo>
                    <a:pt x="20" y="3"/>
                    <a:pt x="20" y="5"/>
                    <a:pt x="20" y="6"/>
                  </a:cubicBezTo>
                  <a:cubicBezTo>
                    <a:pt x="20" y="7"/>
                    <a:pt x="19" y="7"/>
                    <a:pt x="18" y="8"/>
                  </a:cubicBezTo>
                  <a:cubicBezTo>
                    <a:pt x="17" y="8"/>
                    <a:pt x="16" y="8"/>
                    <a:pt x="16" y="9"/>
                  </a:cubicBezTo>
                  <a:cubicBezTo>
                    <a:pt x="15" y="8"/>
                    <a:pt x="13" y="7"/>
                    <a:pt x="12" y="6"/>
                  </a:cubicBezTo>
                  <a:cubicBezTo>
                    <a:pt x="10" y="8"/>
                    <a:pt x="8" y="10"/>
                    <a:pt x="6" y="12"/>
                  </a:cubicBezTo>
                  <a:cubicBezTo>
                    <a:pt x="7" y="13"/>
                    <a:pt x="8" y="15"/>
                    <a:pt x="9" y="16"/>
                  </a:cubicBezTo>
                  <a:cubicBezTo>
                    <a:pt x="8" y="16"/>
                    <a:pt x="8" y="17"/>
                    <a:pt x="8" y="18"/>
                  </a:cubicBezTo>
                  <a:cubicBezTo>
                    <a:pt x="7" y="19"/>
                    <a:pt x="7" y="20"/>
                    <a:pt x="6" y="20"/>
                  </a:cubicBezTo>
                  <a:cubicBezTo>
                    <a:pt x="5" y="20"/>
                    <a:pt x="3" y="20"/>
                    <a:pt x="2" y="20"/>
                  </a:cubicBezTo>
                  <a:cubicBezTo>
                    <a:pt x="1" y="22"/>
                    <a:pt x="0" y="25"/>
                    <a:pt x="0" y="28"/>
                  </a:cubicBezTo>
                  <a:cubicBezTo>
                    <a:pt x="1" y="28"/>
                    <a:pt x="2" y="29"/>
                    <a:pt x="4" y="30"/>
                  </a:cubicBezTo>
                  <a:cubicBezTo>
                    <a:pt x="4" y="32"/>
                    <a:pt x="4" y="32"/>
                    <a:pt x="4" y="32"/>
                  </a:cubicBezTo>
                  <a:cubicBezTo>
                    <a:pt x="4" y="35"/>
                    <a:pt x="4" y="35"/>
                    <a:pt x="4" y="35"/>
                  </a:cubicBezTo>
                  <a:cubicBezTo>
                    <a:pt x="2" y="35"/>
                    <a:pt x="1" y="36"/>
                    <a:pt x="0" y="37"/>
                  </a:cubicBezTo>
                  <a:cubicBezTo>
                    <a:pt x="0" y="39"/>
                    <a:pt x="1" y="42"/>
                    <a:pt x="2" y="45"/>
                  </a:cubicBezTo>
                  <a:cubicBezTo>
                    <a:pt x="3" y="44"/>
                    <a:pt x="5" y="44"/>
                    <a:pt x="6" y="44"/>
                  </a:cubicBezTo>
                  <a:cubicBezTo>
                    <a:pt x="7" y="45"/>
                    <a:pt x="7" y="46"/>
                    <a:pt x="8" y="46"/>
                  </a:cubicBezTo>
                  <a:cubicBezTo>
                    <a:pt x="8" y="47"/>
                    <a:pt x="8" y="48"/>
                    <a:pt x="9" y="49"/>
                  </a:cubicBezTo>
                  <a:cubicBezTo>
                    <a:pt x="8" y="50"/>
                    <a:pt x="7" y="51"/>
                    <a:pt x="6" y="52"/>
                  </a:cubicBezTo>
                  <a:cubicBezTo>
                    <a:pt x="8" y="55"/>
                    <a:pt x="10" y="56"/>
                    <a:pt x="12" y="58"/>
                  </a:cubicBezTo>
                  <a:cubicBezTo>
                    <a:pt x="13" y="57"/>
                    <a:pt x="15" y="56"/>
                    <a:pt x="16" y="55"/>
                  </a:cubicBezTo>
                  <a:cubicBezTo>
                    <a:pt x="16" y="56"/>
                    <a:pt x="17" y="56"/>
                    <a:pt x="18" y="57"/>
                  </a:cubicBezTo>
                  <a:cubicBezTo>
                    <a:pt x="19" y="57"/>
                    <a:pt x="20" y="58"/>
                    <a:pt x="20" y="58"/>
                  </a:cubicBezTo>
                  <a:cubicBezTo>
                    <a:pt x="20" y="59"/>
                    <a:pt x="20" y="61"/>
                    <a:pt x="20" y="63"/>
                  </a:cubicBezTo>
                  <a:cubicBezTo>
                    <a:pt x="22" y="64"/>
                    <a:pt x="25" y="64"/>
                    <a:pt x="28" y="65"/>
                  </a:cubicBezTo>
                  <a:cubicBezTo>
                    <a:pt x="28" y="63"/>
                    <a:pt x="29" y="62"/>
                    <a:pt x="30" y="60"/>
                  </a:cubicBezTo>
                  <a:cubicBezTo>
                    <a:pt x="32" y="61"/>
                    <a:pt x="32" y="61"/>
                    <a:pt x="32" y="61"/>
                  </a:cubicBezTo>
                  <a:cubicBezTo>
                    <a:pt x="35" y="60"/>
                    <a:pt x="35" y="60"/>
                    <a:pt x="35" y="60"/>
                  </a:cubicBezTo>
                  <a:cubicBezTo>
                    <a:pt x="35" y="62"/>
                    <a:pt x="36" y="63"/>
                    <a:pt x="37" y="65"/>
                  </a:cubicBezTo>
                  <a:cubicBezTo>
                    <a:pt x="39" y="64"/>
                    <a:pt x="42" y="64"/>
                    <a:pt x="45" y="63"/>
                  </a:cubicBezTo>
                  <a:cubicBezTo>
                    <a:pt x="44" y="61"/>
                    <a:pt x="44" y="59"/>
                    <a:pt x="44" y="58"/>
                  </a:cubicBezTo>
                  <a:cubicBezTo>
                    <a:pt x="45" y="58"/>
                    <a:pt x="46" y="57"/>
                    <a:pt x="46" y="57"/>
                  </a:cubicBezTo>
                  <a:cubicBezTo>
                    <a:pt x="47" y="56"/>
                    <a:pt x="48" y="56"/>
                    <a:pt x="49" y="55"/>
                  </a:cubicBezTo>
                  <a:cubicBezTo>
                    <a:pt x="50" y="56"/>
                    <a:pt x="51" y="57"/>
                    <a:pt x="52" y="58"/>
                  </a:cubicBezTo>
                  <a:cubicBezTo>
                    <a:pt x="55" y="56"/>
                    <a:pt x="57" y="55"/>
                    <a:pt x="58" y="52"/>
                  </a:cubicBezTo>
                  <a:cubicBezTo>
                    <a:pt x="57" y="51"/>
                    <a:pt x="56" y="50"/>
                    <a:pt x="55" y="49"/>
                  </a:cubicBezTo>
                  <a:cubicBezTo>
                    <a:pt x="56" y="48"/>
                    <a:pt x="56" y="47"/>
                    <a:pt x="57" y="46"/>
                  </a:cubicBezTo>
                  <a:cubicBezTo>
                    <a:pt x="57" y="46"/>
                    <a:pt x="58" y="45"/>
                    <a:pt x="58" y="44"/>
                  </a:cubicBezTo>
                  <a:cubicBezTo>
                    <a:pt x="60" y="44"/>
                    <a:pt x="61" y="44"/>
                    <a:pt x="63" y="45"/>
                  </a:cubicBezTo>
                  <a:cubicBezTo>
                    <a:pt x="64" y="42"/>
                    <a:pt x="64" y="39"/>
                    <a:pt x="65" y="37"/>
                  </a:cubicBezTo>
                  <a:cubicBezTo>
                    <a:pt x="63" y="36"/>
                    <a:pt x="62" y="35"/>
                    <a:pt x="60" y="35"/>
                  </a:cubicBezTo>
                  <a:lnTo>
                    <a:pt x="61" y="32"/>
                  </a:lnTo>
                  <a:close/>
                  <a:moveTo>
                    <a:pt x="40" y="46"/>
                  </a:moveTo>
                  <a:cubicBezTo>
                    <a:pt x="38" y="47"/>
                    <a:pt x="35" y="48"/>
                    <a:pt x="32" y="48"/>
                  </a:cubicBezTo>
                  <a:cubicBezTo>
                    <a:pt x="29" y="48"/>
                    <a:pt x="27" y="47"/>
                    <a:pt x="24" y="46"/>
                  </a:cubicBezTo>
                  <a:cubicBezTo>
                    <a:pt x="22" y="45"/>
                    <a:pt x="20" y="43"/>
                    <a:pt x="18" y="40"/>
                  </a:cubicBezTo>
                  <a:cubicBezTo>
                    <a:pt x="17" y="38"/>
                    <a:pt x="16" y="35"/>
                    <a:pt x="16" y="32"/>
                  </a:cubicBezTo>
                  <a:cubicBezTo>
                    <a:pt x="16" y="29"/>
                    <a:pt x="17" y="27"/>
                    <a:pt x="18" y="24"/>
                  </a:cubicBezTo>
                  <a:cubicBezTo>
                    <a:pt x="20" y="22"/>
                    <a:pt x="22" y="20"/>
                    <a:pt x="24" y="18"/>
                  </a:cubicBezTo>
                  <a:cubicBezTo>
                    <a:pt x="27" y="17"/>
                    <a:pt x="29" y="16"/>
                    <a:pt x="32" y="16"/>
                  </a:cubicBezTo>
                  <a:cubicBezTo>
                    <a:pt x="35" y="16"/>
                    <a:pt x="38" y="17"/>
                    <a:pt x="40" y="18"/>
                  </a:cubicBezTo>
                  <a:cubicBezTo>
                    <a:pt x="43" y="20"/>
                    <a:pt x="45" y="22"/>
                    <a:pt x="46" y="24"/>
                  </a:cubicBezTo>
                  <a:cubicBezTo>
                    <a:pt x="47" y="27"/>
                    <a:pt x="48" y="29"/>
                    <a:pt x="48" y="32"/>
                  </a:cubicBezTo>
                  <a:cubicBezTo>
                    <a:pt x="48" y="35"/>
                    <a:pt x="47" y="38"/>
                    <a:pt x="46" y="40"/>
                  </a:cubicBezTo>
                  <a:cubicBezTo>
                    <a:pt x="45" y="43"/>
                    <a:pt x="43" y="45"/>
                    <a:pt x="40"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2" name="Picture Placeholder 1">
            <a:extLst>
              <a:ext uri="{FF2B5EF4-FFF2-40B4-BE49-F238E27FC236}">
                <a16:creationId xmlns:a16="http://schemas.microsoft.com/office/drawing/2014/main" id="{7FDA7DE9-DBAB-443E-B8CB-657D7AACA653}"/>
              </a:ext>
            </a:extLst>
          </p:cNvPr>
          <p:cNvSpPr>
            <a:spLocks noGrp="1"/>
          </p:cNvSpPr>
          <p:nvPr>
            <p:ph type="pic" sz="quarter" idx="10"/>
          </p:nvPr>
        </p:nvSpPr>
        <p:spPr/>
      </p:sp>
    </p:spTree>
    <p:extLst>
      <p:ext uri="{BB962C8B-B14F-4D97-AF65-F5344CB8AC3E}">
        <p14:creationId xmlns:p14="http://schemas.microsoft.com/office/powerpoint/2010/main" val="402280306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down)">
                                      <p:cBhvr>
                                        <p:cTn id="7" dur="500"/>
                                        <p:tgtEl>
                                          <p:spTgt spid="15"/>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fade">
                                      <p:cBhvr>
                                        <p:cTn id="11" dur="1000"/>
                                        <p:tgtEl>
                                          <p:spTgt spid="37"/>
                                        </p:tgtEl>
                                      </p:cBhvr>
                                    </p:animEffect>
                                    <p:anim calcmode="lin" valueType="num">
                                      <p:cBhvr>
                                        <p:cTn id="12" dur="1000" fill="hold"/>
                                        <p:tgtEl>
                                          <p:spTgt spid="37"/>
                                        </p:tgtEl>
                                        <p:attrNameLst>
                                          <p:attrName>ppt_x</p:attrName>
                                        </p:attrNameLst>
                                      </p:cBhvr>
                                      <p:tavLst>
                                        <p:tav tm="0">
                                          <p:val>
                                            <p:strVal val="#ppt_x"/>
                                          </p:val>
                                        </p:tav>
                                        <p:tav tm="100000">
                                          <p:val>
                                            <p:strVal val="#ppt_x"/>
                                          </p:val>
                                        </p:tav>
                                      </p:tavLst>
                                    </p:anim>
                                    <p:anim calcmode="lin" valueType="num">
                                      <p:cBhvr>
                                        <p:cTn id="13" dur="1000" fill="hold"/>
                                        <p:tgtEl>
                                          <p:spTgt spid="37"/>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9">
                                            <p:txEl>
                                              <p:pRg st="0" end="0"/>
                                            </p:txEl>
                                          </p:spTgt>
                                        </p:tgtEl>
                                        <p:attrNameLst>
                                          <p:attrName>style.visibility</p:attrName>
                                        </p:attrNameLst>
                                      </p:cBhvr>
                                      <p:to>
                                        <p:strVal val="visible"/>
                                      </p:to>
                                    </p:set>
                                    <p:animEffect transition="in" filter="wipe(left)">
                                      <p:cBhvr>
                                        <p:cTn id="17" dur="500"/>
                                        <p:tgtEl>
                                          <p:spTgt spid="9">
                                            <p:txEl>
                                              <p:pRg st="0" end="0"/>
                                            </p:txEl>
                                          </p:spTgt>
                                        </p:tgtEl>
                                      </p:cBhvr>
                                    </p:animEffect>
                                  </p:childTnLst>
                                </p:cTn>
                              </p:par>
                            </p:childTnLst>
                          </p:cTn>
                        </p:par>
                        <p:par>
                          <p:cTn id="18" fill="hold">
                            <p:stCondLst>
                              <p:cond delay="2000"/>
                            </p:stCondLst>
                            <p:childTnLst>
                              <p:par>
                                <p:cTn id="19" presetID="22" presetClass="entr" presetSubtype="8"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left)">
                                      <p:cBhvr>
                                        <p:cTn id="21" dur="500"/>
                                        <p:tgtEl>
                                          <p:spTgt spid="8"/>
                                        </p:tgtEl>
                                      </p:cBhvr>
                                    </p:animEffect>
                                  </p:childTnLst>
                                </p:cTn>
                              </p:par>
                            </p:childTnLst>
                          </p:cTn>
                        </p:par>
                        <p:par>
                          <p:cTn id="22" fill="hold">
                            <p:stCondLst>
                              <p:cond delay="2500"/>
                            </p:stCondLst>
                            <p:childTnLst>
                              <p:par>
                                <p:cTn id="23" presetID="53" presetClass="entr" presetSubtype="16" fill="hold" nodeType="afterEffect">
                                  <p:stCondLst>
                                    <p:cond delay="0"/>
                                  </p:stCondLst>
                                  <p:childTnLst>
                                    <p:set>
                                      <p:cBhvr>
                                        <p:cTn id="24" dur="1" fill="hold">
                                          <p:stCondLst>
                                            <p:cond delay="0"/>
                                          </p:stCondLst>
                                        </p:cTn>
                                        <p:tgtEl>
                                          <p:spTgt spid="38"/>
                                        </p:tgtEl>
                                        <p:attrNameLst>
                                          <p:attrName>style.visibility</p:attrName>
                                        </p:attrNameLst>
                                      </p:cBhvr>
                                      <p:to>
                                        <p:strVal val="visible"/>
                                      </p:to>
                                    </p:set>
                                    <p:anim calcmode="lin" valueType="num">
                                      <p:cBhvr>
                                        <p:cTn id="25" dur="500" fill="hold"/>
                                        <p:tgtEl>
                                          <p:spTgt spid="38"/>
                                        </p:tgtEl>
                                        <p:attrNameLst>
                                          <p:attrName>ppt_w</p:attrName>
                                        </p:attrNameLst>
                                      </p:cBhvr>
                                      <p:tavLst>
                                        <p:tav tm="0">
                                          <p:val>
                                            <p:fltVal val="0"/>
                                          </p:val>
                                        </p:tav>
                                        <p:tav tm="100000">
                                          <p:val>
                                            <p:strVal val="#ppt_w"/>
                                          </p:val>
                                        </p:tav>
                                      </p:tavLst>
                                    </p:anim>
                                    <p:anim calcmode="lin" valueType="num">
                                      <p:cBhvr>
                                        <p:cTn id="26" dur="500" fill="hold"/>
                                        <p:tgtEl>
                                          <p:spTgt spid="38"/>
                                        </p:tgtEl>
                                        <p:attrNameLst>
                                          <p:attrName>ppt_h</p:attrName>
                                        </p:attrNameLst>
                                      </p:cBhvr>
                                      <p:tavLst>
                                        <p:tav tm="0">
                                          <p:val>
                                            <p:fltVal val="0"/>
                                          </p:val>
                                        </p:tav>
                                        <p:tav tm="100000">
                                          <p:val>
                                            <p:strVal val="#ppt_h"/>
                                          </p:val>
                                        </p:tav>
                                      </p:tavLst>
                                    </p:anim>
                                    <p:animEffect transition="in" filter="fade">
                                      <p:cBhvr>
                                        <p:cTn id="27" dur="500"/>
                                        <p:tgtEl>
                                          <p:spTgt spid="38"/>
                                        </p:tgtEl>
                                      </p:cBhvr>
                                    </p:animEffect>
                                  </p:childTnLst>
                                </p:cTn>
                              </p:par>
                              <p:par>
                                <p:cTn id="28" presetID="53" presetClass="entr" presetSubtype="16" fill="hold" nodeType="withEffect">
                                  <p:stCondLst>
                                    <p:cond delay="0"/>
                                  </p:stCondLst>
                                  <p:childTnLst>
                                    <p:set>
                                      <p:cBhvr>
                                        <p:cTn id="29" dur="1" fill="hold">
                                          <p:stCondLst>
                                            <p:cond delay="0"/>
                                          </p:stCondLst>
                                        </p:cTn>
                                        <p:tgtEl>
                                          <p:spTgt spid="41"/>
                                        </p:tgtEl>
                                        <p:attrNameLst>
                                          <p:attrName>style.visibility</p:attrName>
                                        </p:attrNameLst>
                                      </p:cBhvr>
                                      <p:to>
                                        <p:strVal val="visible"/>
                                      </p:to>
                                    </p:set>
                                    <p:anim calcmode="lin" valueType="num">
                                      <p:cBhvr>
                                        <p:cTn id="30" dur="500" fill="hold"/>
                                        <p:tgtEl>
                                          <p:spTgt spid="41"/>
                                        </p:tgtEl>
                                        <p:attrNameLst>
                                          <p:attrName>ppt_w</p:attrName>
                                        </p:attrNameLst>
                                      </p:cBhvr>
                                      <p:tavLst>
                                        <p:tav tm="0">
                                          <p:val>
                                            <p:fltVal val="0"/>
                                          </p:val>
                                        </p:tav>
                                        <p:tav tm="100000">
                                          <p:val>
                                            <p:strVal val="#ppt_w"/>
                                          </p:val>
                                        </p:tav>
                                      </p:tavLst>
                                    </p:anim>
                                    <p:anim calcmode="lin" valueType="num">
                                      <p:cBhvr>
                                        <p:cTn id="31" dur="500" fill="hold"/>
                                        <p:tgtEl>
                                          <p:spTgt spid="41"/>
                                        </p:tgtEl>
                                        <p:attrNameLst>
                                          <p:attrName>ppt_h</p:attrName>
                                        </p:attrNameLst>
                                      </p:cBhvr>
                                      <p:tavLst>
                                        <p:tav tm="0">
                                          <p:val>
                                            <p:fltVal val="0"/>
                                          </p:val>
                                        </p:tav>
                                        <p:tav tm="100000">
                                          <p:val>
                                            <p:strVal val="#ppt_h"/>
                                          </p:val>
                                        </p:tav>
                                      </p:tavLst>
                                    </p:anim>
                                    <p:animEffect transition="in" filter="fade">
                                      <p:cBhvr>
                                        <p:cTn id="32" dur="500"/>
                                        <p:tgtEl>
                                          <p:spTgt spid="41"/>
                                        </p:tgtEl>
                                      </p:cBhvr>
                                    </p:animEffect>
                                  </p:childTnLst>
                                </p:cTn>
                              </p:par>
                            </p:childTnLst>
                          </p:cTn>
                        </p:par>
                        <p:par>
                          <p:cTn id="33" fill="hold">
                            <p:stCondLst>
                              <p:cond delay="3000"/>
                            </p:stCondLst>
                            <p:childTnLst>
                              <p:par>
                                <p:cTn id="34" presetID="22" presetClass="entr" presetSubtype="8" fill="hold" grpId="0" nodeType="afterEffect">
                                  <p:stCondLst>
                                    <p:cond delay="0"/>
                                  </p:stCondLst>
                                  <p:childTnLst>
                                    <p:set>
                                      <p:cBhvr>
                                        <p:cTn id="35" dur="1" fill="hold">
                                          <p:stCondLst>
                                            <p:cond delay="0"/>
                                          </p:stCondLst>
                                        </p:cTn>
                                        <p:tgtEl>
                                          <p:spTgt spid="32"/>
                                        </p:tgtEl>
                                        <p:attrNameLst>
                                          <p:attrName>style.visibility</p:attrName>
                                        </p:attrNameLst>
                                      </p:cBhvr>
                                      <p:to>
                                        <p:strVal val="visible"/>
                                      </p:to>
                                    </p:set>
                                    <p:animEffect transition="in" filter="wipe(left)">
                                      <p:cBhvr>
                                        <p:cTn id="36" dur="500"/>
                                        <p:tgtEl>
                                          <p:spTgt spid="32"/>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34"/>
                                        </p:tgtEl>
                                        <p:attrNameLst>
                                          <p:attrName>style.visibility</p:attrName>
                                        </p:attrNameLst>
                                      </p:cBhvr>
                                      <p:to>
                                        <p:strVal val="visible"/>
                                      </p:to>
                                    </p:set>
                                    <p:animEffect transition="in" filter="wipe(left)">
                                      <p:cBhvr>
                                        <p:cTn id="39" dur="500"/>
                                        <p:tgtEl>
                                          <p:spTgt spid="34"/>
                                        </p:tgtEl>
                                      </p:cBhvr>
                                    </p:animEffect>
                                  </p:childTnLst>
                                </p:cTn>
                              </p:par>
                            </p:childTnLst>
                          </p:cTn>
                        </p:par>
                        <p:par>
                          <p:cTn id="40" fill="hold">
                            <p:stCondLst>
                              <p:cond delay="3500"/>
                            </p:stCondLst>
                            <p:childTnLst>
                              <p:par>
                                <p:cTn id="41" presetID="22" presetClass="entr" presetSubtype="1" fill="hold" grpId="0" nodeType="after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wipe(up)">
                                      <p:cBhvr>
                                        <p:cTn id="43" dur="500"/>
                                        <p:tgtEl>
                                          <p:spTgt spid="31"/>
                                        </p:tgtEl>
                                      </p:cBhvr>
                                    </p:animEffect>
                                  </p:childTnLst>
                                </p:cTn>
                              </p:par>
                              <p:par>
                                <p:cTn id="44" presetID="22" presetClass="entr" presetSubtype="1" fill="hold" grpId="0" nodeType="withEffect">
                                  <p:stCondLst>
                                    <p:cond delay="0"/>
                                  </p:stCondLst>
                                  <p:childTnLst>
                                    <p:set>
                                      <p:cBhvr>
                                        <p:cTn id="45" dur="1" fill="hold">
                                          <p:stCondLst>
                                            <p:cond delay="0"/>
                                          </p:stCondLst>
                                        </p:cTn>
                                        <p:tgtEl>
                                          <p:spTgt spid="33"/>
                                        </p:tgtEl>
                                        <p:attrNameLst>
                                          <p:attrName>style.visibility</p:attrName>
                                        </p:attrNameLst>
                                      </p:cBhvr>
                                      <p:to>
                                        <p:strVal val="visible"/>
                                      </p:to>
                                    </p:set>
                                    <p:animEffect transition="in" filter="wipe(up)">
                                      <p:cBhvr>
                                        <p:cTn id="46" dur="500"/>
                                        <p:tgtEl>
                                          <p:spTgt spid="33"/>
                                        </p:tgtEl>
                                      </p:cBhvr>
                                    </p:animEffect>
                                  </p:childTnLst>
                                </p:cTn>
                              </p:par>
                            </p:childTnLst>
                          </p:cTn>
                        </p:par>
                        <p:par>
                          <p:cTn id="47" fill="hold">
                            <p:stCondLst>
                              <p:cond delay="4000"/>
                            </p:stCondLst>
                            <p:childTnLst>
                              <p:par>
                                <p:cTn id="48" presetID="22" presetClass="entr" presetSubtype="8" fill="hold" grpId="0" nodeType="afterEffect">
                                  <p:stCondLst>
                                    <p:cond delay="0"/>
                                  </p:stCondLst>
                                  <p:childTnLst>
                                    <p:set>
                                      <p:cBhvr>
                                        <p:cTn id="49" dur="1" fill="hold">
                                          <p:stCondLst>
                                            <p:cond delay="0"/>
                                          </p:stCondLst>
                                        </p:cTn>
                                        <p:tgtEl>
                                          <p:spTgt spid="36"/>
                                        </p:tgtEl>
                                        <p:attrNameLst>
                                          <p:attrName>style.visibility</p:attrName>
                                        </p:attrNameLst>
                                      </p:cBhvr>
                                      <p:to>
                                        <p:strVal val="visible"/>
                                      </p:to>
                                    </p:set>
                                    <p:animEffect transition="in" filter="wipe(left)">
                                      <p:cBhvr>
                                        <p:cTn id="50" dur="500"/>
                                        <p:tgtEl>
                                          <p:spTgt spid="36"/>
                                        </p:tgtEl>
                                      </p:cBhvr>
                                    </p:animEffect>
                                  </p:childTnLst>
                                </p:cTn>
                              </p:par>
                            </p:childTnLst>
                          </p:cTn>
                        </p:par>
                        <p:par>
                          <p:cTn id="51" fill="hold">
                            <p:stCondLst>
                              <p:cond delay="4500"/>
                            </p:stCondLst>
                            <p:childTnLst>
                              <p:par>
                                <p:cTn id="52" presetID="22" presetClass="entr" presetSubtype="1" fill="hold" grpId="0" nodeType="afterEffect">
                                  <p:stCondLst>
                                    <p:cond delay="0"/>
                                  </p:stCondLst>
                                  <p:childTnLst>
                                    <p:set>
                                      <p:cBhvr>
                                        <p:cTn id="53" dur="1" fill="hold">
                                          <p:stCondLst>
                                            <p:cond delay="0"/>
                                          </p:stCondLst>
                                        </p:cTn>
                                        <p:tgtEl>
                                          <p:spTgt spid="35"/>
                                        </p:tgtEl>
                                        <p:attrNameLst>
                                          <p:attrName>style.visibility</p:attrName>
                                        </p:attrNameLst>
                                      </p:cBhvr>
                                      <p:to>
                                        <p:strVal val="visible"/>
                                      </p:to>
                                    </p:set>
                                    <p:animEffect transition="in" filter="wipe(up)">
                                      <p:cBhvr>
                                        <p:cTn id="54"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8" grpId="0"/>
      <p:bldP spid="9" grpId="0" build="p"/>
      <p:bldP spid="31" grpId="0"/>
      <p:bldP spid="32" grpId="0"/>
      <p:bldP spid="33" grpId="0"/>
      <p:bldP spid="34" grpId="0"/>
      <p:bldP spid="35" grpId="0"/>
      <p:bldP spid="3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Shape 19">
            <a:extLst>
              <a:ext uri="{FF2B5EF4-FFF2-40B4-BE49-F238E27FC236}">
                <a16:creationId xmlns:a16="http://schemas.microsoft.com/office/drawing/2014/main" id="{C5CB540A-2785-43FA-AAF2-81A85B2476BF}"/>
              </a:ext>
            </a:extLst>
          </p:cNvPr>
          <p:cNvSpPr/>
          <p:nvPr/>
        </p:nvSpPr>
        <p:spPr>
          <a:xfrm rot="10800000" flipH="1" flipV="1">
            <a:off x="5372100" y="431798"/>
            <a:ext cx="6388100" cy="5994402"/>
          </a:xfrm>
          <a:custGeom>
            <a:avLst/>
            <a:gdLst>
              <a:gd name="connsiteX0" fmla="*/ 0 w 6388100"/>
              <a:gd name="connsiteY0" fmla="*/ 0 h 5994402"/>
              <a:gd name="connsiteX1" fmla="*/ 2603500 w 6388100"/>
              <a:gd name="connsiteY1" fmla="*/ 0 h 5994402"/>
              <a:gd name="connsiteX2" fmla="*/ 2603500 w 6388100"/>
              <a:gd name="connsiteY2" fmla="*/ 2 h 5994402"/>
              <a:gd name="connsiteX3" fmla="*/ 5473701 w 6388100"/>
              <a:gd name="connsiteY3" fmla="*/ 2 h 5994402"/>
              <a:gd name="connsiteX4" fmla="*/ 6388100 w 6388100"/>
              <a:gd name="connsiteY4" fmla="*/ 914401 h 5994402"/>
              <a:gd name="connsiteX5" fmla="*/ 6388100 w 6388100"/>
              <a:gd name="connsiteY5" fmla="*/ 5994402 h 5994402"/>
              <a:gd name="connsiteX6" fmla="*/ 723900 w 6388100"/>
              <a:gd name="connsiteY6" fmla="*/ 5994402 h 5994402"/>
              <a:gd name="connsiteX7" fmla="*/ 723900 w 6388100"/>
              <a:gd name="connsiteY7" fmla="*/ 5994399 h 5994402"/>
              <a:gd name="connsiteX8" fmla="*/ 0 w 6388100"/>
              <a:gd name="connsiteY8" fmla="*/ 5994399 h 599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88100" h="5994402">
                <a:moveTo>
                  <a:pt x="0" y="0"/>
                </a:moveTo>
                <a:lnTo>
                  <a:pt x="2603500" y="0"/>
                </a:lnTo>
                <a:lnTo>
                  <a:pt x="2603500" y="2"/>
                </a:lnTo>
                <a:lnTo>
                  <a:pt x="5473701" y="2"/>
                </a:lnTo>
                <a:lnTo>
                  <a:pt x="6388100" y="914401"/>
                </a:lnTo>
                <a:lnTo>
                  <a:pt x="6388100" y="5994402"/>
                </a:lnTo>
                <a:lnTo>
                  <a:pt x="723900" y="5994402"/>
                </a:lnTo>
                <a:lnTo>
                  <a:pt x="723900" y="5994399"/>
                </a:lnTo>
                <a:lnTo>
                  <a:pt x="0" y="5994399"/>
                </a:lnTo>
                <a:close/>
              </a:path>
            </a:pathLst>
          </a:cu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1" name="Right Triangle 10">
            <a:extLst>
              <a:ext uri="{FF2B5EF4-FFF2-40B4-BE49-F238E27FC236}">
                <a16:creationId xmlns:a16="http://schemas.microsoft.com/office/drawing/2014/main" id="{48C38038-A6B3-4525-849F-29D3E747286B}"/>
              </a:ext>
            </a:extLst>
          </p:cNvPr>
          <p:cNvSpPr/>
          <p:nvPr/>
        </p:nvSpPr>
        <p:spPr>
          <a:xfrm flipH="1" flipV="1">
            <a:off x="11004497" y="431799"/>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 name="Rectangle 13">
            <a:extLst>
              <a:ext uri="{FF2B5EF4-FFF2-40B4-BE49-F238E27FC236}">
                <a16:creationId xmlns:a16="http://schemas.microsoft.com/office/drawing/2014/main" id="{7855C89D-8A8C-4F6A-B1E7-7F386E111A03}"/>
              </a:ext>
            </a:extLst>
          </p:cNvPr>
          <p:cNvSpPr/>
          <p:nvPr/>
        </p:nvSpPr>
        <p:spPr>
          <a:xfrm>
            <a:off x="5946773" y="2105712"/>
            <a:ext cx="5978527" cy="2800767"/>
          </a:xfrm>
          <a:prstGeom prst="rect">
            <a:avLst/>
          </a:prstGeom>
        </p:spPr>
        <p:txBody>
          <a:bodyPr wrap="square">
            <a:spAutoFit/>
          </a:bodyPr>
          <a:lstStyle/>
          <a:p>
            <a:r>
              <a:rPr lang="en-US" sz="4400" b="1">
                <a:solidFill>
                  <a:schemeClr val="bg2"/>
                </a:solidFill>
                <a:latin typeface="+mj-lt"/>
              </a:rPr>
              <a:t>Success Usually </a:t>
            </a:r>
          </a:p>
          <a:p>
            <a:r>
              <a:rPr lang="en-US" sz="4400" b="1">
                <a:solidFill>
                  <a:schemeClr val="bg2"/>
                </a:solidFill>
                <a:latin typeface="+mj-lt"/>
              </a:rPr>
              <a:t>Comes To Those</a:t>
            </a:r>
          </a:p>
          <a:p>
            <a:r>
              <a:rPr lang="en-US" sz="4400" b="1">
                <a:solidFill>
                  <a:schemeClr val="bg2"/>
                </a:solidFill>
                <a:latin typeface="+mj-lt"/>
              </a:rPr>
              <a:t>Who Are Too Busy </a:t>
            </a:r>
          </a:p>
          <a:p>
            <a:r>
              <a:rPr lang="en-US" sz="4400" b="1">
                <a:solidFill>
                  <a:schemeClr val="bg2"/>
                </a:solidFill>
                <a:latin typeface="+mj-lt"/>
              </a:rPr>
              <a:t>To Be Looking For It.</a:t>
            </a:r>
          </a:p>
        </p:txBody>
      </p:sp>
      <p:sp>
        <p:nvSpPr>
          <p:cNvPr id="15" name="Flowchart: Manual Input 14">
            <a:extLst>
              <a:ext uri="{FF2B5EF4-FFF2-40B4-BE49-F238E27FC236}">
                <a16:creationId xmlns:a16="http://schemas.microsoft.com/office/drawing/2014/main" id="{80B29C8F-6360-437C-8E3F-FA1C692AE94E}"/>
              </a:ext>
            </a:extLst>
          </p:cNvPr>
          <p:cNvSpPr/>
          <p:nvPr/>
        </p:nvSpPr>
        <p:spPr>
          <a:xfrm rot="5400000">
            <a:off x="6665883" y="921219"/>
            <a:ext cx="450273" cy="1644651"/>
          </a:xfrm>
          <a:prstGeom prst="flowChartManualInpu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TextBox 15">
            <a:extLst>
              <a:ext uri="{FF2B5EF4-FFF2-40B4-BE49-F238E27FC236}">
                <a16:creationId xmlns:a16="http://schemas.microsoft.com/office/drawing/2014/main" id="{F90F5C55-FAB2-4EC1-B2D3-E2F36F15326D}"/>
              </a:ext>
            </a:extLst>
          </p:cNvPr>
          <p:cNvSpPr txBox="1"/>
          <p:nvPr/>
        </p:nvSpPr>
        <p:spPr>
          <a:xfrm>
            <a:off x="6214743" y="1589655"/>
            <a:ext cx="1399542" cy="307777"/>
          </a:xfrm>
          <a:prstGeom prst="rect">
            <a:avLst/>
          </a:prstGeom>
          <a:noFill/>
        </p:spPr>
        <p:txBody>
          <a:bodyPr wrap="square" rtlCol="0">
            <a:spAutoFit/>
          </a:bodyPr>
          <a:lstStyle/>
          <a:p>
            <a:r>
              <a:rPr lang="en-ID" sz="1400" b="1">
                <a:gradFill>
                  <a:gsLst>
                    <a:gs pos="0">
                      <a:schemeClr val="accent1"/>
                    </a:gs>
                    <a:gs pos="100000">
                      <a:schemeClr val="accent2"/>
                    </a:gs>
                  </a:gsLst>
                  <a:lin ang="5400000" scaled="1"/>
                </a:gradFill>
                <a:ea typeface="Source Sans Pro" panose="020B0503030403020204" pitchFamily="34" charset="0"/>
              </a:rPr>
              <a:t>Break Slide</a:t>
            </a:r>
          </a:p>
        </p:txBody>
      </p:sp>
      <p:sp>
        <p:nvSpPr>
          <p:cNvPr id="17" name="TextBox 16">
            <a:extLst>
              <a:ext uri="{FF2B5EF4-FFF2-40B4-BE49-F238E27FC236}">
                <a16:creationId xmlns:a16="http://schemas.microsoft.com/office/drawing/2014/main" id="{E7D0C212-CBCC-4107-ACD9-0767583DEFD5}"/>
              </a:ext>
            </a:extLst>
          </p:cNvPr>
          <p:cNvSpPr txBox="1"/>
          <p:nvPr/>
        </p:nvSpPr>
        <p:spPr>
          <a:xfrm>
            <a:off x="5949311" y="5034991"/>
            <a:ext cx="1930405" cy="307777"/>
          </a:xfrm>
          <a:prstGeom prst="rect">
            <a:avLst/>
          </a:prstGeom>
          <a:noFill/>
        </p:spPr>
        <p:txBody>
          <a:bodyPr wrap="square" rtlCol="0">
            <a:spAutoFit/>
          </a:bodyPr>
          <a:lstStyle/>
          <a:p>
            <a:r>
              <a:rPr lang="en-ID" sz="1400" b="1">
                <a:solidFill>
                  <a:schemeClr val="bg2"/>
                </a:solidFill>
                <a:latin typeface="+mj-lt"/>
              </a:rPr>
              <a:t>- Gail Forcewind</a:t>
            </a:r>
          </a:p>
        </p:txBody>
      </p:sp>
      <p:sp>
        <p:nvSpPr>
          <p:cNvPr id="2" name="Picture Placeholder 1">
            <a:extLst>
              <a:ext uri="{FF2B5EF4-FFF2-40B4-BE49-F238E27FC236}">
                <a16:creationId xmlns:a16="http://schemas.microsoft.com/office/drawing/2014/main" id="{226933C1-EE00-4107-A629-7B74870692AC}"/>
              </a:ext>
            </a:extLst>
          </p:cNvPr>
          <p:cNvSpPr>
            <a:spLocks noGrp="1"/>
          </p:cNvSpPr>
          <p:nvPr>
            <p:ph type="pic" sz="quarter" idx="13"/>
          </p:nvPr>
        </p:nvSpPr>
        <p:spPr/>
      </p:sp>
    </p:spTree>
    <p:extLst>
      <p:ext uri="{BB962C8B-B14F-4D97-AF65-F5344CB8AC3E}">
        <p14:creationId xmlns:p14="http://schemas.microsoft.com/office/powerpoint/2010/main" val="417037993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500"/>
                                        <p:tgtEl>
                                          <p:spTgt spid="20"/>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up)">
                                      <p:cBhvr>
                                        <p:cTn id="11" dur="500"/>
                                        <p:tgtEl>
                                          <p:spTgt spid="11"/>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wipe(left)">
                                      <p:cBhvr>
                                        <p:cTn id="15" dur="500"/>
                                        <p:tgtEl>
                                          <p:spTgt spid="1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left)">
                                      <p:cBhvr>
                                        <p:cTn id="19" dur="500"/>
                                        <p:tgtEl>
                                          <p:spTgt spid="16"/>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up)">
                                      <p:cBhvr>
                                        <p:cTn id="23" dur="500"/>
                                        <p:tgtEl>
                                          <p:spTgt spid="14"/>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wipe(left)">
                                      <p:cBhvr>
                                        <p:cTn id="2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1" grpId="0" animBg="1"/>
      <p:bldP spid="14" grpId="0"/>
      <p:bldP spid="15" grpId="0" animBg="1"/>
      <p:bldP spid="16" grpId="0"/>
      <p:bldP spid="1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51CFED8-3334-449E-9537-25428CEAC42B}"/>
              </a:ext>
            </a:extLst>
          </p:cNvPr>
          <p:cNvSpPr>
            <a:spLocks noGrp="1"/>
          </p:cNvSpPr>
          <p:nvPr>
            <p:ph type="ctrTitle"/>
          </p:nvPr>
        </p:nvSpPr>
        <p:spPr/>
        <p:txBody>
          <a:bodyPr/>
          <a:lstStyle/>
          <a:p>
            <a:r>
              <a:rPr lang="en-ID"/>
              <a:t>Chart Slide</a:t>
            </a:r>
          </a:p>
        </p:txBody>
      </p:sp>
      <p:sp>
        <p:nvSpPr>
          <p:cNvPr id="4" name="Subtitle 3">
            <a:extLst>
              <a:ext uri="{FF2B5EF4-FFF2-40B4-BE49-F238E27FC236}">
                <a16:creationId xmlns:a16="http://schemas.microsoft.com/office/drawing/2014/main" id="{90C56956-0BFD-4AE9-952D-53F0AA3B8A19}"/>
              </a:ext>
            </a:extLst>
          </p:cNvPr>
          <p:cNvSpPr>
            <a:spLocks noGrp="1"/>
          </p:cNvSpPr>
          <p:nvPr>
            <p:ph type="subTitle" idx="1"/>
          </p:nvPr>
        </p:nvSpPr>
        <p:spPr/>
        <p:txBody>
          <a:bodyPr/>
          <a:lstStyle/>
          <a:p>
            <a:r>
              <a:rPr lang="en-ID"/>
              <a:t>Insert subtitle right here</a:t>
            </a:r>
          </a:p>
        </p:txBody>
      </p:sp>
      <p:sp>
        <p:nvSpPr>
          <p:cNvPr id="5" name="Slide Number Placeholder 4">
            <a:extLst>
              <a:ext uri="{FF2B5EF4-FFF2-40B4-BE49-F238E27FC236}">
                <a16:creationId xmlns:a16="http://schemas.microsoft.com/office/drawing/2014/main" id="{0C51AA09-CAD0-499B-9DF3-65DDBDF33820}"/>
              </a:ext>
            </a:extLst>
          </p:cNvPr>
          <p:cNvSpPr>
            <a:spLocks noGrp="1"/>
          </p:cNvSpPr>
          <p:nvPr>
            <p:ph type="sldNum" sz="quarter" idx="12"/>
          </p:nvPr>
        </p:nvSpPr>
        <p:spPr/>
        <p:txBody>
          <a:bodyPr/>
          <a:lstStyle/>
          <a:p>
            <a:fld id="{E3813BF9-5145-4417-B95D-FA8627973885}" type="slidenum">
              <a:rPr lang="en-US" smtClean="0"/>
              <a:pPr/>
              <a:t>22</a:t>
            </a:fld>
            <a:endParaRPr lang="en-US"/>
          </a:p>
        </p:txBody>
      </p:sp>
      <p:graphicFrame>
        <p:nvGraphicFramePr>
          <p:cNvPr id="6" name="Chart 5">
            <a:extLst>
              <a:ext uri="{FF2B5EF4-FFF2-40B4-BE49-F238E27FC236}">
                <a16:creationId xmlns:a16="http://schemas.microsoft.com/office/drawing/2014/main" id="{E426FDAC-2DA4-4D76-A51A-D4E029402D41}"/>
              </a:ext>
            </a:extLst>
          </p:cNvPr>
          <p:cNvGraphicFramePr/>
          <p:nvPr>
            <p:extLst>
              <p:ext uri="{D42A27DB-BD31-4B8C-83A1-F6EECF244321}">
                <p14:modId xmlns:p14="http://schemas.microsoft.com/office/powerpoint/2010/main" val="2804939076"/>
              </p:ext>
            </p:extLst>
          </p:nvPr>
        </p:nvGraphicFramePr>
        <p:xfrm>
          <a:off x="307735" y="1642497"/>
          <a:ext cx="11576529" cy="2893389"/>
        </p:xfrm>
        <a:graphic>
          <a:graphicData uri="http://schemas.openxmlformats.org/drawingml/2006/chart">
            <c:chart xmlns:c="http://schemas.openxmlformats.org/drawingml/2006/chart" xmlns:r="http://schemas.openxmlformats.org/officeDocument/2006/relationships" r:id="rId2"/>
          </a:graphicData>
        </a:graphic>
      </p:graphicFrame>
      <p:sp>
        <p:nvSpPr>
          <p:cNvPr id="8" name="TextBox 7">
            <a:extLst>
              <a:ext uri="{FF2B5EF4-FFF2-40B4-BE49-F238E27FC236}">
                <a16:creationId xmlns:a16="http://schemas.microsoft.com/office/drawing/2014/main" id="{EF83DF2D-9734-4566-803F-DDC1E2C5A772}"/>
              </a:ext>
            </a:extLst>
          </p:cNvPr>
          <p:cNvSpPr txBox="1"/>
          <p:nvPr/>
        </p:nvSpPr>
        <p:spPr>
          <a:xfrm>
            <a:off x="1000390" y="4745734"/>
            <a:ext cx="2612670" cy="1107996"/>
          </a:xfrm>
          <a:prstGeom prst="rect">
            <a:avLst/>
          </a:prstGeom>
          <a:noFill/>
        </p:spPr>
        <p:txBody>
          <a:bodyPr wrap="square" rtlCol="0">
            <a:spAutoFit/>
          </a:bodyPr>
          <a:lstStyle/>
          <a:p>
            <a:r>
              <a:rPr lang="en-ID" sz="6600" b="1">
                <a:gradFill>
                  <a:gsLst>
                    <a:gs pos="0">
                      <a:schemeClr val="accent1"/>
                    </a:gs>
                    <a:gs pos="100000">
                      <a:schemeClr val="accent2"/>
                    </a:gs>
                  </a:gsLst>
                  <a:lin ang="5400000" scaled="1"/>
                </a:gradFill>
                <a:latin typeface="+mj-lt"/>
              </a:rPr>
              <a:t>89%</a:t>
            </a:r>
          </a:p>
        </p:txBody>
      </p:sp>
      <p:sp>
        <p:nvSpPr>
          <p:cNvPr id="9" name="TextBox 8">
            <a:extLst>
              <a:ext uri="{FF2B5EF4-FFF2-40B4-BE49-F238E27FC236}">
                <a16:creationId xmlns:a16="http://schemas.microsoft.com/office/drawing/2014/main" id="{7862EF87-7A6D-4596-8DBB-14ADE98A4880}"/>
              </a:ext>
            </a:extLst>
          </p:cNvPr>
          <p:cNvSpPr txBox="1"/>
          <p:nvPr/>
        </p:nvSpPr>
        <p:spPr>
          <a:xfrm>
            <a:off x="2916597" y="4884233"/>
            <a:ext cx="2162714" cy="830997"/>
          </a:xfrm>
          <a:prstGeom prst="rect">
            <a:avLst/>
          </a:prstGeom>
          <a:noFill/>
        </p:spPr>
        <p:txBody>
          <a:bodyPr wrap="square" rtlCol="0">
            <a:spAutoFit/>
          </a:bodyPr>
          <a:lstStyle/>
          <a:p>
            <a:r>
              <a:rPr lang="en-ID" sz="2400" b="1">
                <a:latin typeface="+mj-lt"/>
              </a:rPr>
              <a:t>Our Income</a:t>
            </a:r>
          </a:p>
          <a:p>
            <a:r>
              <a:rPr lang="en-ID" sz="2400" b="1">
                <a:latin typeface="+mj-lt"/>
              </a:rPr>
              <a:t>This Year</a:t>
            </a:r>
          </a:p>
        </p:txBody>
      </p:sp>
      <p:sp>
        <p:nvSpPr>
          <p:cNvPr id="10" name="Rectangle 9">
            <a:extLst>
              <a:ext uri="{FF2B5EF4-FFF2-40B4-BE49-F238E27FC236}">
                <a16:creationId xmlns:a16="http://schemas.microsoft.com/office/drawing/2014/main" id="{2612C769-A392-4653-AF2F-6F687F920C4F}"/>
              </a:ext>
            </a:extLst>
          </p:cNvPr>
          <p:cNvSpPr/>
          <p:nvPr/>
        </p:nvSpPr>
        <p:spPr>
          <a:xfrm>
            <a:off x="1000390" y="5753330"/>
            <a:ext cx="5060595" cy="704616"/>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1400"/>
          </a:p>
        </p:txBody>
      </p:sp>
      <p:sp>
        <p:nvSpPr>
          <p:cNvPr id="11" name="TextBox 10">
            <a:extLst>
              <a:ext uri="{FF2B5EF4-FFF2-40B4-BE49-F238E27FC236}">
                <a16:creationId xmlns:a16="http://schemas.microsoft.com/office/drawing/2014/main" id="{78DCE16A-D0CD-418F-AE92-53A56A4C95BD}"/>
              </a:ext>
            </a:extLst>
          </p:cNvPr>
          <p:cNvSpPr txBox="1"/>
          <p:nvPr/>
        </p:nvSpPr>
        <p:spPr>
          <a:xfrm>
            <a:off x="6416764" y="4740569"/>
            <a:ext cx="2612670" cy="1107996"/>
          </a:xfrm>
          <a:prstGeom prst="rect">
            <a:avLst/>
          </a:prstGeom>
          <a:noFill/>
        </p:spPr>
        <p:txBody>
          <a:bodyPr wrap="square" rtlCol="0">
            <a:spAutoFit/>
          </a:bodyPr>
          <a:lstStyle/>
          <a:p>
            <a:r>
              <a:rPr lang="en-ID" sz="6600" b="1">
                <a:gradFill>
                  <a:gsLst>
                    <a:gs pos="0">
                      <a:schemeClr val="accent1"/>
                    </a:gs>
                    <a:gs pos="100000">
                      <a:schemeClr val="accent2"/>
                    </a:gs>
                  </a:gsLst>
                  <a:lin ang="5400000" scaled="1"/>
                </a:gradFill>
                <a:latin typeface="+mj-lt"/>
              </a:rPr>
              <a:t>81%</a:t>
            </a:r>
          </a:p>
        </p:txBody>
      </p:sp>
      <p:sp>
        <p:nvSpPr>
          <p:cNvPr id="12" name="TextBox 11">
            <a:extLst>
              <a:ext uri="{FF2B5EF4-FFF2-40B4-BE49-F238E27FC236}">
                <a16:creationId xmlns:a16="http://schemas.microsoft.com/office/drawing/2014/main" id="{72D5BCDC-21BA-431B-9305-704F4F25E7F1}"/>
              </a:ext>
            </a:extLst>
          </p:cNvPr>
          <p:cNvSpPr txBox="1"/>
          <p:nvPr/>
        </p:nvSpPr>
        <p:spPr>
          <a:xfrm>
            <a:off x="8332971" y="4879068"/>
            <a:ext cx="2162714" cy="830997"/>
          </a:xfrm>
          <a:prstGeom prst="rect">
            <a:avLst/>
          </a:prstGeom>
          <a:noFill/>
        </p:spPr>
        <p:txBody>
          <a:bodyPr wrap="square" rtlCol="0">
            <a:spAutoFit/>
          </a:bodyPr>
          <a:lstStyle/>
          <a:p>
            <a:r>
              <a:rPr lang="en-ID" sz="2400" b="1">
                <a:latin typeface="+mj-lt"/>
              </a:rPr>
              <a:t>Our Outcome</a:t>
            </a:r>
          </a:p>
          <a:p>
            <a:r>
              <a:rPr lang="en-ID" sz="2400" b="1">
                <a:latin typeface="+mj-lt"/>
              </a:rPr>
              <a:t>This Year</a:t>
            </a:r>
          </a:p>
        </p:txBody>
      </p:sp>
      <p:sp>
        <p:nvSpPr>
          <p:cNvPr id="13" name="Rectangle 12">
            <a:extLst>
              <a:ext uri="{FF2B5EF4-FFF2-40B4-BE49-F238E27FC236}">
                <a16:creationId xmlns:a16="http://schemas.microsoft.com/office/drawing/2014/main" id="{AD6565DF-12C2-44A2-8B78-0DE39A7215FE}"/>
              </a:ext>
            </a:extLst>
          </p:cNvPr>
          <p:cNvSpPr/>
          <p:nvPr/>
        </p:nvSpPr>
        <p:spPr>
          <a:xfrm>
            <a:off x="6416764" y="5748165"/>
            <a:ext cx="5060595" cy="704616"/>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1400"/>
          </a:p>
        </p:txBody>
      </p:sp>
    </p:spTree>
    <p:extLst>
      <p:ext uri="{BB962C8B-B14F-4D97-AF65-F5344CB8AC3E}">
        <p14:creationId xmlns:p14="http://schemas.microsoft.com/office/powerpoint/2010/main" val="213408308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arn(outVertical)">
                                      <p:cBhvr>
                                        <p:cTn id="7" dur="500"/>
                                        <p:tgtEl>
                                          <p:spTgt spid="4">
                                            <p:txEl>
                                              <p:pRg st="0" end="0"/>
                                            </p:txEl>
                                          </p:spTgt>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arn(outVertical)">
                                      <p:cBhvr>
                                        <p:cTn id="11" dur="500"/>
                                        <p:tgtEl>
                                          <p:spTgt spid="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wipe(left)">
                                      <p:cBhvr>
                                        <p:cTn id="22" dur="500"/>
                                        <p:tgtEl>
                                          <p:spTgt spid="11"/>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left)">
                                      <p:cBhvr>
                                        <p:cTn id="25" dur="500"/>
                                        <p:tgtEl>
                                          <p:spTgt spid="9"/>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wipe(left)">
                                      <p:cBhvr>
                                        <p:cTn id="28" dur="500"/>
                                        <p:tgtEl>
                                          <p:spTgt spid="12"/>
                                        </p:tgtEl>
                                      </p:cBhvr>
                                    </p:animEffect>
                                  </p:childTnLst>
                                </p:cTn>
                              </p:par>
                            </p:childTnLst>
                          </p:cTn>
                        </p:par>
                        <p:par>
                          <p:cTn id="29" fill="hold">
                            <p:stCondLst>
                              <p:cond delay="2000"/>
                            </p:stCondLst>
                            <p:childTnLst>
                              <p:par>
                                <p:cTn id="30" presetID="22" presetClass="entr" presetSubtype="1" fill="hold" grpId="0" nodeType="after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wipe(up)">
                                      <p:cBhvr>
                                        <p:cTn id="32" dur="500"/>
                                        <p:tgtEl>
                                          <p:spTgt spid="10"/>
                                        </p:tgtEl>
                                      </p:cBhvr>
                                    </p:animEffect>
                                  </p:childTnLst>
                                </p:cTn>
                              </p:par>
                              <p:par>
                                <p:cTn id="33" presetID="22" presetClass="entr" presetSubtype="1" fill="hold" grpId="0" nodeType="with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wipe(up)">
                                      <p:cBhvr>
                                        <p:cTn id="3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build="p"/>
      <p:bldGraphic spid="6" grpId="0">
        <p:bldAsOne/>
      </p:bldGraphic>
      <p:bldP spid="8" grpId="0"/>
      <p:bldP spid="9" grpId="0"/>
      <p:bldP spid="10" grpId="0"/>
      <p:bldP spid="11" grpId="0"/>
      <p:bldP spid="12" grpId="0"/>
      <p:bldP spid="1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40C696A-77C3-4A23-AA20-100E1B5508BE}"/>
              </a:ext>
            </a:extLst>
          </p:cNvPr>
          <p:cNvSpPr>
            <a:spLocks noGrp="1"/>
          </p:cNvSpPr>
          <p:nvPr>
            <p:ph type="sldNum" sz="quarter" idx="12"/>
          </p:nvPr>
        </p:nvSpPr>
        <p:spPr/>
        <p:txBody>
          <a:bodyPr/>
          <a:lstStyle/>
          <a:p>
            <a:fld id="{E3813BF9-5145-4417-B95D-FA8627973885}" type="slidenum">
              <a:rPr lang="en-US" smtClean="0"/>
              <a:pPr/>
              <a:t>23</a:t>
            </a:fld>
            <a:endParaRPr lang="en-US"/>
          </a:p>
        </p:txBody>
      </p:sp>
      <p:sp>
        <p:nvSpPr>
          <p:cNvPr id="3" name="Title 2">
            <a:extLst>
              <a:ext uri="{FF2B5EF4-FFF2-40B4-BE49-F238E27FC236}">
                <a16:creationId xmlns:a16="http://schemas.microsoft.com/office/drawing/2014/main" id="{AF70F869-239B-483F-834F-87B0C52613C1}"/>
              </a:ext>
            </a:extLst>
          </p:cNvPr>
          <p:cNvSpPr>
            <a:spLocks noGrp="1"/>
          </p:cNvSpPr>
          <p:nvPr>
            <p:ph type="ctrTitle"/>
          </p:nvPr>
        </p:nvSpPr>
        <p:spPr/>
        <p:txBody>
          <a:bodyPr/>
          <a:lstStyle/>
          <a:p>
            <a:r>
              <a:rPr lang="en-ID"/>
              <a:t>Chart Slide</a:t>
            </a:r>
          </a:p>
        </p:txBody>
      </p:sp>
      <p:sp>
        <p:nvSpPr>
          <p:cNvPr id="4" name="Subtitle 3">
            <a:extLst>
              <a:ext uri="{FF2B5EF4-FFF2-40B4-BE49-F238E27FC236}">
                <a16:creationId xmlns:a16="http://schemas.microsoft.com/office/drawing/2014/main" id="{C98DB728-D110-4454-BDAF-EBB741976C46}"/>
              </a:ext>
            </a:extLst>
          </p:cNvPr>
          <p:cNvSpPr>
            <a:spLocks noGrp="1"/>
          </p:cNvSpPr>
          <p:nvPr>
            <p:ph type="subTitle" idx="1"/>
          </p:nvPr>
        </p:nvSpPr>
        <p:spPr/>
        <p:txBody>
          <a:bodyPr/>
          <a:lstStyle/>
          <a:p>
            <a:r>
              <a:rPr lang="en-ID"/>
              <a:t>Insert subtitle right here</a:t>
            </a:r>
          </a:p>
        </p:txBody>
      </p:sp>
      <p:graphicFrame>
        <p:nvGraphicFramePr>
          <p:cNvPr id="6" name="Chart 5">
            <a:extLst>
              <a:ext uri="{FF2B5EF4-FFF2-40B4-BE49-F238E27FC236}">
                <a16:creationId xmlns:a16="http://schemas.microsoft.com/office/drawing/2014/main" id="{356A7BDC-CDA2-495C-9FB3-CC4464F622D2}"/>
              </a:ext>
            </a:extLst>
          </p:cNvPr>
          <p:cNvGraphicFramePr/>
          <p:nvPr>
            <p:extLst>
              <p:ext uri="{D42A27DB-BD31-4B8C-83A1-F6EECF244321}">
                <p14:modId xmlns:p14="http://schemas.microsoft.com/office/powerpoint/2010/main" val="2345650766"/>
              </p:ext>
            </p:extLst>
          </p:nvPr>
        </p:nvGraphicFramePr>
        <p:xfrm>
          <a:off x="463905" y="1657351"/>
          <a:ext cx="5546370" cy="4848224"/>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a:extLst>
              <a:ext uri="{FF2B5EF4-FFF2-40B4-BE49-F238E27FC236}">
                <a16:creationId xmlns:a16="http://schemas.microsoft.com/office/drawing/2014/main" id="{7C2AC143-481F-42D7-8F9A-0D151D94CF54}"/>
              </a:ext>
            </a:extLst>
          </p:cNvPr>
          <p:cNvSpPr txBox="1"/>
          <p:nvPr/>
        </p:nvSpPr>
        <p:spPr>
          <a:xfrm>
            <a:off x="6524625" y="1823797"/>
            <a:ext cx="2934838" cy="830997"/>
          </a:xfrm>
          <a:prstGeom prst="rect">
            <a:avLst/>
          </a:prstGeom>
          <a:noFill/>
        </p:spPr>
        <p:txBody>
          <a:bodyPr wrap="square" rtlCol="0">
            <a:spAutoFit/>
          </a:bodyPr>
          <a:lstStyle/>
          <a:p>
            <a:r>
              <a:rPr lang="en-ID" sz="4800" b="1">
                <a:solidFill>
                  <a:schemeClr val="accent1"/>
                </a:solidFill>
                <a:latin typeface="+mj-lt"/>
              </a:rPr>
              <a:t>$37,348</a:t>
            </a:r>
          </a:p>
        </p:txBody>
      </p:sp>
      <p:sp>
        <p:nvSpPr>
          <p:cNvPr id="8" name="Rectangle 7">
            <a:extLst>
              <a:ext uri="{FF2B5EF4-FFF2-40B4-BE49-F238E27FC236}">
                <a16:creationId xmlns:a16="http://schemas.microsoft.com/office/drawing/2014/main" id="{EBA479AB-7FC5-4BED-A768-FCBF7E4FE5D4}"/>
              </a:ext>
            </a:extLst>
          </p:cNvPr>
          <p:cNvSpPr/>
          <p:nvPr/>
        </p:nvSpPr>
        <p:spPr>
          <a:xfrm>
            <a:off x="6505575" y="2584428"/>
            <a:ext cx="4514279" cy="704616"/>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1400"/>
          </a:p>
        </p:txBody>
      </p:sp>
      <p:sp>
        <p:nvSpPr>
          <p:cNvPr id="9" name="TextBox 8">
            <a:extLst>
              <a:ext uri="{FF2B5EF4-FFF2-40B4-BE49-F238E27FC236}">
                <a16:creationId xmlns:a16="http://schemas.microsoft.com/office/drawing/2014/main" id="{44AFFC7A-E618-4019-8C3C-50678A359BB1}"/>
              </a:ext>
            </a:extLst>
          </p:cNvPr>
          <p:cNvSpPr txBox="1"/>
          <p:nvPr/>
        </p:nvSpPr>
        <p:spPr>
          <a:xfrm>
            <a:off x="8877014" y="1913926"/>
            <a:ext cx="1690971" cy="646331"/>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Our Sales</a:t>
            </a:r>
          </a:p>
          <a:p>
            <a:r>
              <a:rPr lang="en-ID" b="1">
                <a:gradFill>
                  <a:gsLst>
                    <a:gs pos="0">
                      <a:schemeClr val="accent1"/>
                    </a:gs>
                    <a:gs pos="100000">
                      <a:schemeClr val="accent2"/>
                    </a:gs>
                  </a:gsLst>
                  <a:lin ang="5400000" scaled="1"/>
                </a:gradFill>
              </a:rPr>
              <a:t>This Month</a:t>
            </a:r>
          </a:p>
        </p:txBody>
      </p:sp>
      <p:sp>
        <p:nvSpPr>
          <p:cNvPr id="13" name="TextBox 12">
            <a:extLst>
              <a:ext uri="{FF2B5EF4-FFF2-40B4-BE49-F238E27FC236}">
                <a16:creationId xmlns:a16="http://schemas.microsoft.com/office/drawing/2014/main" id="{7C5ECCF3-DB1E-404C-B20C-A1B712220C2F}"/>
              </a:ext>
            </a:extLst>
          </p:cNvPr>
          <p:cNvSpPr txBox="1"/>
          <p:nvPr/>
        </p:nvSpPr>
        <p:spPr>
          <a:xfrm>
            <a:off x="6524625" y="3378038"/>
            <a:ext cx="2934838" cy="830997"/>
          </a:xfrm>
          <a:prstGeom prst="rect">
            <a:avLst/>
          </a:prstGeom>
          <a:noFill/>
        </p:spPr>
        <p:txBody>
          <a:bodyPr wrap="square" rtlCol="0">
            <a:spAutoFit/>
          </a:bodyPr>
          <a:lstStyle/>
          <a:p>
            <a:r>
              <a:rPr lang="en-ID" sz="4800" b="1">
                <a:solidFill>
                  <a:schemeClr val="accent2"/>
                </a:solidFill>
                <a:latin typeface="+mj-lt"/>
              </a:rPr>
              <a:t>$10,934</a:t>
            </a:r>
          </a:p>
        </p:txBody>
      </p:sp>
      <p:sp>
        <p:nvSpPr>
          <p:cNvPr id="14" name="Rectangle 13">
            <a:extLst>
              <a:ext uri="{FF2B5EF4-FFF2-40B4-BE49-F238E27FC236}">
                <a16:creationId xmlns:a16="http://schemas.microsoft.com/office/drawing/2014/main" id="{51317B3F-5F00-4380-BBC9-511B40A16518}"/>
              </a:ext>
            </a:extLst>
          </p:cNvPr>
          <p:cNvSpPr/>
          <p:nvPr/>
        </p:nvSpPr>
        <p:spPr>
          <a:xfrm>
            <a:off x="6505575" y="4138669"/>
            <a:ext cx="4514279" cy="704616"/>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1400"/>
          </a:p>
        </p:txBody>
      </p:sp>
      <p:sp>
        <p:nvSpPr>
          <p:cNvPr id="15" name="TextBox 14">
            <a:extLst>
              <a:ext uri="{FF2B5EF4-FFF2-40B4-BE49-F238E27FC236}">
                <a16:creationId xmlns:a16="http://schemas.microsoft.com/office/drawing/2014/main" id="{A527EA22-EB9A-4293-B933-BCF5EBEBB160}"/>
              </a:ext>
            </a:extLst>
          </p:cNvPr>
          <p:cNvSpPr txBox="1"/>
          <p:nvPr/>
        </p:nvSpPr>
        <p:spPr>
          <a:xfrm>
            <a:off x="8877014" y="3468167"/>
            <a:ext cx="1690971" cy="646331"/>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Our Loss</a:t>
            </a:r>
          </a:p>
          <a:p>
            <a:r>
              <a:rPr lang="en-ID" b="1">
                <a:gradFill>
                  <a:gsLst>
                    <a:gs pos="0">
                      <a:schemeClr val="accent1"/>
                    </a:gs>
                    <a:gs pos="100000">
                      <a:schemeClr val="accent2"/>
                    </a:gs>
                  </a:gsLst>
                  <a:lin ang="5400000" scaled="1"/>
                </a:gradFill>
              </a:rPr>
              <a:t>This Month</a:t>
            </a:r>
          </a:p>
        </p:txBody>
      </p:sp>
      <p:sp>
        <p:nvSpPr>
          <p:cNvPr id="16" name="TextBox 15">
            <a:extLst>
              <a:ext uri="{FF2B5EF4-FFF2-40B4-BE49-F238E27FC236}">
                <a16:creationId xmlns:a16="http://schemas.microsoft.com/office/drawing/2014/main" id="{34315E94-593C-4DA7-B06A-2251FB6F4505}"/>
              </a:ext>
            </a:extLst>
          </p:cNvPr>
          <p:cNvSpPr txBox="1"/>
          <p:nvPr/>
        </p:nvSpPr>
        <p:spPr>
          <a:xfrm>
            <a:off x="6524625" y="4964123"/>
            <a:ext cx="2934838" cy="830997"/>
          </a:xfrm>
          <a:prstGeom prst="rect">
            <a:avLst/>
          </a:prstGeom>
          <a:noFill/>
        </p:spPr>
        <p:txBody>
          <a:bodyPr wrap="square" rtlCol="0">
            <a:spAutoFit/>
          </a:bodyPr>
          <a:lstStyle/>
          <a:p>
            <a:r>
              <a:rPr lang="en-ID" sz="4800" b="1">
                <a:solidFill>
                  <a:schemeClr val="tx1">
                    <a:lumMod val="60000"/>
                    <a:lumOff val="40000"/>
                  </a:schemeClr>
                </a:solidFill>
                <a:latin typeface="+mj-lt"/>
              </a:rPr>
              <a:t>$26,414</a:t>
            </a:r>
          </a:p>
        </p:txBody>
      </p:sp>
      <p:sp>
        <p:nvSpPr>
          <p:cNvPr id="17" name="Rectangle 16">
            <a:extLst>
              <a:ext uri="{FF2B5EF4-FFF2-40B4-BE49-F238E27FC236}">
                <a16:creationId xmlns:a16="http://schemas.microsoft.com/office/drawing/2014/main" id="{1BD0D381-495C-49B5-9626-96E4A6FEFE51}"/>
              </a:ext>
            </a:extLst>
          </p:cNvPr>
          <p:cNvSpPr/>
          <p:nvPr/>
        </p:nvSpPr>
        <p:spPr>
          <a:xfrm>
            <a:off x="6505575" y="5724754"/>
            <a:ext cx="4514279" cy="704616"/>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1400"/>
          </a:p>
        </p:txBody>
      </p:sp>
      <p:sp>
        <p:nvSpPr>
          <p:cNvPr id="18" name="TextBox 17">
            <a:extLst>
              <a:ext uri="{FF2B5EF4-FFF2-40B4-BE49-F238E27FC236}">
                <a16:creationId xmlns:a16="http://schemas.microsoft.com/office/drawing/2014/main" id="{CD60A7E4-04F9-4144-8A1A-2ED22BBE42B6}"/>
              </a:ext>
            </a:extLst>
          </p:cNvPr>
          <p:cNvSpPr txBox="1"/>
          <p:nvPr/>
        </p:nvSpPr>
        <p:spPr>
          <a:xfrm>
            <a:off x="8877014" y="5054252"/>
            <a:ext cx="1690971" cy="646331"/>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Total From</a:t>
            </a:r>
          </a:p>
          <a:p>
            <a:r>
              <a:rPr lang="en-ID" b="1">
                <a:gradFill>
                  <a:gsLst>
                    <a:gs pos="0">
                      <a:schemeClr val="accent1"/>
                    </a:gs>
                    <a:gs pos="100000">
                      <a:schemeClr val="accent2"/>
                    </a:gs>
                  </a:gsLst>
                  <a:lin ang="5400000" scaled="1"/>
                </a:gradFill>
              </a:rPr>
              <a:t>This Month</a:t>
            </a:r>
          </a:p>
        </p:txBody>
      </p:sp>
    </p:spTree>
    <p:extLst>
      <p:ext uri="{BB962C8B-B14F-4D97-AF65-F5344CB8AC3E}">
        <p14:creationId xmlns:p14="http://schemas.microsoft.com/office/powerpoint/2010/main" val="8170372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graphicEl>
                                              <a:chart seriesIdx="-3" categoryIdx="-3" bldStep="gridLegend"/>
                                            </p:graphicEl>
                                          </p:spTgt>
                                        </p:tgtEl>
                                        <p:attrNameLst>
                                          <p:attrName>style.visibility</p:attrName>
                                        </p:attrNameLst>
                                      </p:cBhvr>
                                      <p:to>
                                        <p:strVal val="visible"/>
                                      </p:to>
                                    </p:set>
                                    <p:animEffect transition="in" filter="wipe(left)">
                                      <p:cBhvr>
                                        <p:cTn id="7" dur="500"/>
                                        <p:tgtEl>
                                          <p:spTgt spid="6">
                                            <p:graphicEl>
                                              <a:chart seriesIdx="-3" categoryIdx="-3" bldStep="gridLegend"/>
                                            </p:graphic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
                                            <p:graphicEl>
                                              <a:chart seriesIdx="-4" categoryIdx="0" bldStep="category"/>
                                            </p:graphicEl>
                                          </p:spTgt>
                                        </p:tgtEl>
                                        <p:attrNameLst>
                                          <p:attrName>style.visibility</p:attrName>
                                        </p:attrNameLst>
                                      </p:cBhvr>
                                      <p:to>
                                        <p:strVal val="visible"/>
                                      </p:to>
                                    </p:set>
                                    <p:animEffect transition="in" filter="wipe(left)">
                                      <p:cBhvr>
                                        <p:cTn id="11" dur="500"/>
                                        <p:tgtEl>
                                          <p:spTgt spid="6">
                                            <p:graphicEl>
                                              <a:chart seriesIdx="-4" categoryIdx="0" bldStep="category"/>
                                            </p:graphic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graphicEl>
                                              <a:chart seriesIdx="-4" categoryIdx="1" bldStep="category"/>
                                            </p:graphicEl>
                                          </p:spTgt>
                                        </p:tgtEl>
                                        <p:attrNameLst>
                                          <p:attrName>style.visibility</p:attrName>
                                        </p:attrNameLst>
                                      </p:cBhvr>
                                      <p:to>
                                        <p:strVal val="visible"/>
                                      </p:to>
                                    </p:set>
                                    <p:animEffect transition="in" filter="wipe(left)">
                                      <p:cBhvr>
                                        <p:cTn id="15" dur="500"/>
                                        <p:tgtEl>
                                          <p:spTgt spid="6">
                                            <p:graphicEl>
                                              <a:chart seriesIdx="-4" categoryIdx="1" bldStep="category"/>
                                            </p:graphic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6">
                                            <p:graphicEl>
                                              <a:chart seriesIdx="-4" categoryIdx="2" bldStep="category"/>
                                            </p:graphicEl>
                                          </p:spTgt>
                                        </p:tgtEl>
                                        <p:attrNameLst>
                                          <p:attrName>style.visibility</p:attrName>
                                        </p:attrNameLst>
                                      </p:cBhvr>
                                      <p:to>
                                        <p:strVal val="visible"/>
                                      </p:to>
                                    </p:set>
                                    <p:animEffect transition="in" filter="wipe(left)">
                                      <p:cBhvr>
                                        <p:cTn id="19" dur="500"/>
                                        <p:tgtEl>
                                          <p:spTgt spid="6">
                                            <p:graphicEl>
                                              <a:chart seriesIdx="-4" categoryIdx="2" bldStep="category"/>
                                            </p:graphic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6">
                                            <p:graphicEl>
                                              <a:chart seriesIdx="-4" categoryIdx="3" bldStep="category"/>
                                            </p:graphicEl>
                                          </p:spTgt>
                                        </p:tgtEl>
                                        <p:attrNameLst>
                                          <p:attrName>style.visibility</p:attrName>
                                        </p:attrNameLst>
                                      </p:cBhvr>
                                      <p:to>
                                        <p:strVal val="visible"/>
                                      </p:to>
                                    </p:set>
                                    <p:animEffect transition="in" filter="wipe(left)">
                                      <p:cBhvr>
                                        <p:cTn id="23" dur="500"/>
                                        <p:tgtEl>
                                          <p:spTgt spid="6">
                                            <p:graphicEl>
                                              <a:chart seriesIdx="-4" categoryIdx="3" bldStep="category"/>
                                            </p:graphicEl>
                                          </p:spTgt>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wipe(left)">
                                      <p:cBhvr>
                                        <p:cTn id="30" dur="500"/>
                                        <p:tgtEl>
                                          <p:spTgt spid="13"/>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wipe(left)">
                                      <p:cBhvr>
                                        <p:cTn id="33" dur="500"/>
                                        <p:tgtEl>
                                          <p:spTgt spid="16"/>
                                        </p:tgtEl>
                                      </p:cBhvr>
                                    </p:animEffect>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wipe(left)">
                                      <p:cBhvr>
                                        <p:cTn id="37" dur="500"/>
                                        <p:tgtEl>
                                          <p:spTgt spid="9"/>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wipe(left)">
                                      <p:cBhvr>
                                        <p:cTn id="40" dur="500"/>
                                        <p:tgtEl>
                                          <p:spTgt spid="15"/>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wipe(left)">
                                      <p:cBhvr>
                                        <p:cTn id="43" dur="500"/>
                                        <p:tgtEl>
                                          <p:spTgt spid="18"/>
                                        </p:tgtEl>
                                      </p:cBhvr>
                                    </p:animEffect>
                                  </p:childTnLst>
                                </p:cTn>
                              </p:par>
                            </p:childTnLst>
                          </p:cTn>
                        </p:par>
                        <p:par>
                          <p:cTn id="44" fill="hold">
                            <p:stCondLst>
                              <p:cond delay="3500"/>
                            </p:stCondLst>
                            <p:childTnLst>
                              <p:par>
                                <p:cTn id="45" presetID="22" presetClass="entr" presetSubtype="1" fill="hold" grpId="0" nodeType="after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wipe(up)">
                                      <p:cBhvr>
                                        <p:cTn id="47" dur="500"/>
                                        <p:tgtEl>
                                          <p:spTgt spid="8"/>
                                        </p:tgtEl>
                                      </p:cBhvr>
                                    </p:animEffect>
                                  </p:childTnLst>
                                </p:cTn>
                              </p:par>
                              <p:par>
                                <p:cTn id="48" presetID="22" presetClass="entr" presetSubtype="1" fill="hold" grpId="0" nodeType="withEffect">
                                  <p:stCondLst>
                                    <p:cond delay="0"/>
                                  </p:stCondLst>
                                  <p:childTnLst>
                                    <p:set>
                                      <p:cBhvr>
                                        <p:cTn id="49" dur="1" fill="hold">
                                          <p:stCondLst>
                                            <p:cond delay="0"/>
                                          </p:stCondLst>
                                        </p:cTn>
                                        <p:tgtEl>
                                          <p:spTgt spid="14"/>
                                        </p:tgtEl>
                                        <p:attrNameLst>
                                          <p:attrName>style.visibility</p:attrName>
                                        </p:attrNameLst>
                                      </p:cBhvr>
                                      <p:to>
                                        <p:strVal val="visible"/>
                                      </p:to>
                                    </p:set>
                                    <p:animEffect transition="in" filter="wipe(up)">
                                      <p:cBhvr>
                                        <p:cTn id="50" dur="500"/>
                                        <p:tgtEl>
                                          <p:spTgt spid="14"/>
                                        </p:tgtEl>
                                      </p:cBhvr>
                                    </p:animEffect>
                                  </p:childTnLst>
                                </p:cTn>
                              </p:par>
                              <p:par>
                                <p:cTn id="51" presetID="22" presetClass="entr" presetSubtype="1" fill="hold" grpId="0" nodeType="withEffect">
                                  <p:stCondLst>
                                    <p:cond delay="0"/>
                                  </p:stCondLst>
                                  <p:childTnLst>
                                    <p:set>
                                      <p:cBhvr>
                                        <p:cTn id="52" dur="1" fill="hold">
                                          <p:stCondLst>
                                            <p:cond delay="0"/>
                                          </p:stCondLst>
                                        </p:cTn>
                                        <p:tgtEl>
                                          <p:spTgt spid="17"/>
                                        </p:tgtEl>
                                        <p:attrNameLst>
                                          <p:attrName>style.visibility</p:attrName>
                                        </p:attrNameLst>
                                      </p:cBhvr>
                                      <p:to>
                                        <p:strVal val="visible"/>
                                      </p:to>
                                    </p:set>
                                    <p:animEffect transition="in" filter="wipe(up)">
                                      <p:cBhvr>
                                        <p:cTn id="5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Sub>
          <a:bldChart bld="category"/>
        </p:bldSub>
      </p:bldGraphic>
      <p:bldP spid="7" grpId="0"/>
      <p:bldP spid="8" grpId="0"/>
      <p:bldP spid="9" grpId="0"/>
      <p:bldP spid="13" grpId="0"/>
      <p:bldP spid="14" grpId="0"/>
      <p:bldP spid="15" grpId="0"/>
      <p:bldP spid="16" grpId="0"/>
      <p:bldP spid="17" grpId="0"/>
      <p:bldP spid="1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3724185-AA5F-419F-B9F5-42C88C1241E1}"/>
              </a:ext>
            </a:extLst>
          </p:cNvPr>
          <p:cNvSpPr>
            <a:spLocks noGrp="1"/>
          </p:cNvSpPr>
          <p:nvPr>
            <p:ph type="sldNum" sz="quarter" idx="12"/>
          </p:nvPr>
        </p:nvSpPr>
        <p:spPr/>
        <p:txBody>
          <a:bodyPr/>
          <a:lstStyle/>
          <a:p>
            <a:fld id="{E3813BF9-5145-4417-B95D-FA8627973885}" type="slidenum">
              <a:rPr lang="en-US" smtClean="0"/>
              <a:pPr/>
              <a:t>24</a:t>
            </a:fld>
            <a:endParaRPr lang="en-US"/>
          </a:p>
        </p:txBody>
      </p:sp>
      <p:sp>
        <p:nvSpPr>
          <p:cNvPr id="3" name="Title 2">
            <a:extLst>
              <a:ext uri="{FF2B5EF4-FFF2-40B4-BE49-F238E27FC236}">
                <a16:creationId xmlns:a16="http://schemas.microsoft.com/office/drawing/2014/main" id="{10EDAF40-418E-4CB1-8C65-B88528B136C1}"/>
              </a:ext>
            </a:extLst>
          </p:cNvPr>
          <p:cNvSpPr>
            <a:spLocks noGrp="1"/>
          </p:cNvSpPr>
          <p:nvPr>
            <p:ph type="ctrTitle"/>
          </p:nvPr>
        </p:nvSpPr>
        <p:spPr/>
        <p:txBody>
          <a:bodyPr/>
          <a:lstStyle/>
          <a:p>
            <a:r>
              <a:rPr lang="en-ID"/>
              <a:t>Infographic Slide</a:t>
            </a:r>
          </a:p>
        </p:txBody>
      </p:sp>
      <p:sp>
        <p:nvSpPr>
          <p:cNvPr id="4" name="Subtitle 3">
            <a:extLst>
              <a:ext uri="{FF2B5EF4-FFF2-40B4-BE49-F238E27FC236}">
                <a16:creationId xmlns:a16="http://schemas.microsoft.com/office/drawing/2014/main" id="{DA5E336A-507B-4FE5-95EA-18277411D5B4}"/>
              </a:ext>
            </a:extLst>
          </p:cNvPr>
          <p:cNvSpPr>
            <a:spLocks noGrp="1"/>
          </p:cNvSpPr>
          <p:nvPr>
            <p:ph type="subTitle" idx="1"/>
          </p:nvPr>
        </p:nvSpPr>
        <p:spPr>
          <a:xfrm>
            <a:off x="2665862" y="457204"/>
            <a:ext cx="6860276" cy="350838"/>
          </a:xfrm>
        </p:spPr>
        <p:txBody>
          <a:bodyPr/>
          <a:lstStyle/>
          <a:p>
            <a:r>
              <a:rPr lang="en-ID"/>
              <a:t>Insert subtitle right here</a:t>
            </a:r>
          </a:p>
        </p:txBody>
      </p:sp>
      <p:cxnSp>
        <p:nvCxnSpPr>
          <p:cNvPr id="5" name="Straight Connector 4">
            <a:extLst>
              <a:ext uri="{FF2B5EF4-FFF2-40B4-BE49-F238E27FC236}">
                <a16:creationId xmlns:a16="http://schemas.microsoft.com/office/drawing/2014/main" id="{2E8D9B50-D088-4DAD-AE11-65273BC86DFD}"/>
              </a:ext>
            </a:extLst>
          </p:cNvPr>
          <p:cNvCxnSpPr/>
          <p:nvPr/>
        </p:nvCxnSpPr>
        <p:spPr>
          <a:xfrm flipH="1" flipV="1">
            <a:off x="5208353" y="2491595"/>
            <a:ext cx="1783802" cy="3057086"/>
          </a:xfrm>
          <a:prstGeom prst="line">
            <a:avLst/>
          </a:prstGeom>
          <a:ln w="22225">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75E96A52-4D27-477A-A236-71B174D28FA9}"/>
              </a:ext>
            </a:extLst>
          </p:cNvPr>
          <p:cNvCxnSpPr/>
          <p:nvPr/>
        </p:nvCxnSpPr>
        <p:spPr>
          <a:xfrm flipV="1">
            <a:off x="5208353" y="2491595"/>
            <a:ext cx="1783802" cy="3057086"/>
          </a:xfrm>
          <a:prstGeom prst="line">
            <a:avLst/>
          </a:prstGeom>
          <a:ln w="22225">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86173A62-F132-491B-8B95-A435A5947341}"/>
              </a:ext>
            </a:extLst>
          </p:cNvPr>
          <p:cNvCxnSpPr/>
          <p:nvPr/>
        </p:nvCxnSpPr>
        <p:spPr>
          <a:xfrm>
            <a:off x="4320792" y="4032451"/>
            <a:ext cx="3590040" cy="0"/>
          </a:xfrm>
          <a:prstGeom prst="line">
            <a:avLst/>
          </a:prstGeom>
          <a:ln w="22225">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8" name="Freeform 5">
            <a:extLst>
              <a:ext uri="{FF2B5EF4-FFF2-40B4-BE49-F238E27FC236}">
                <a16:creationId xmlns:a16="http://schemas.microsoft.com/office/drawing/2014/main" id="{BCC35AB1-BF5B-46A1-8892-688CC6E42C2E}"/>
              </a:ext>
            </a:extLst>
          </p:cNvPr>
          <p:cNvSpPr/>
          <p:nvPr/>
        </p:nvSpPr>
        <p:spPr>
          <a:xfrm>
            <a:off x="5380760" y="3317212"/>
            <a:ext cx="1440000" cy="1440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tx1">
              <a:lumMod val="40000"/>
              <a:lumOff val="60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50925" tIns="150925" rIns="150925" bIns="150925" numCol="1" spcCol="1270" anchor="ctr" anchorCtr="0">
            <a:noAutofit/>
          </a:bodyPr>
          <a:lstStyle/>
          <a:p>
            <a:pPr algn="ctr" defTabSz="800100">
              <a:lnSpc>
                <a:spcPct val="90000"/>
              </a:lnSpc>
              <a:spcBef>
                <a:spcPct val="0"/>
              </a:spcBef>
            </a:pPr>
            <a:r>
              <a:rPr lang="en-US" sz="2400" b="1" dirty="0">
                <a:solidFill>
                  <a:schemeClr val="bg1"/>
                </a:solidFill>
                <a:latin typeface="+mj-lt"/>
                <a:ea typeface="Open Sans" pitchFamily="34" charset="0"/>
                <a:cs typeface="Helvetica Light"/>
              </a:rPr>
              <a:t>Main</a:t>
            </a:r>
            <a:br>
              <a:rPr lang="en-US" sz="2400" b="1" dirty="0">
                <a:solidFill>
                  <a:schemeClr val="bg1"/>
                </a:solidFill>
                <a:latin typeface="+mj-lt"/>
                <a:ea typeface="Open Sans" pitchFamily="34" charset="0"/>
                <a:cs typeface="Helvetica Light"/>
              </a:rPr>
            </a:br>
            <a:r>
              <a:rPr lang="en-US" sz="2400" b="1" dirty="0">
                <a:solidFill>
                  <a:schemeClr val="bg1"/>
                </a:solidFill>
                <a:latin typeface="+mj-lt"/>
                <a:ea typeface="Open Sans" pitchFamily="34" charset="0"/>
                <a:cs typeface="Helvetica Light"/>
              </a:rPr>
              <a:t>Goal</a:t>
            </a:r>
          </a:p>
        </p:txBody>
      </p:sp>
      <p:sp>
        <p:nvSpPr>
          <p:cNvPr id="9" name="Freeform 6">
            <a:extLst>
              <a:ext uri="{FF2B5EF4-FFF2-40B4-BE49-F238E27FC236}">
                <a16:creationId xmlns:a16="http://schemas.microsoft.com/office/drawing/2014/main" id="{03358524-2C8D-4551-8E24-62EBD48CD433}"/>
              </a:ext>
            </a:extLst>
          </p:cNvPr>
          <p:cNvSpPr/>
          <p:nvPr/>
        </p:nvSpPr>
        <p:spPr>
          <a:xfrm>
            <a:off x="4617954" y="1932053"/>
            <a:ext cx="1260000" cy="1260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1"/>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50925" tIns="150925" rIns="150925" bIns="150925" numCol="1" spcCol="1270" anchor="ctr" anchorCtr="0">
            <a:noAutofit/>
          </a:bodyPr>
          <a:lstStyle/>
          <a:p>
            <a:pPr lvl="0" algn="ctr" defTabSz="800100">
              <a:lnSpc>
                <a:spcPct val="90000"/>
              </a:lnSpc>
              <a:spcBef>
                <a:spcPct val="0"/>
              </a:spcBef>
              <a:spcAft>
                <a:spcPct val="35000"/>
              </a:spcAft>
            </a:pPr>
            <a:endParaRPr lang="en-US" sz="1800" kern="1200" dirty="0">
              <a:solidFill>
                <a:srgbClr val="FFFFFF"/>
              </a:solidFill>
              <a:latin typeface="Helvetica Light"/>
              <a:cs typeface="Helvetica Light"/>
            </a:endParaRPr>
          </a:p>
        </p:txBody>
      </p:sp>
      <p:sp>
        <p:nvSpPr>
          <p:cNvPr id="10" name="Freeform 7">
            <a:extLst>
              <a:ext uri="{FF2B5EF4-FFF2-40B4-BE49-F238E27FC236}">
                <a16:creationId xmlns:a16="http://schemas.microsoft.com/office/drawing/2014/main" id="{8D3EC8DD-CD5A-4B34-89BA-41EF3E456908}"/>
              </a:ext>
            </a:extLst>
          </p:cNvPr>
          <p:cNvSpPr/>
          <p:nvPr/>
        </p:nvSpPr>
        <p:spPr>
          <a:xfrm>
            <a:off x="6315017" y="1932053"/>
            <a:ext cx="1260000" cy="1260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4"/>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50925" tIns="150925" rIns="150925" bIns="150925" numCol="1" spcCol="1270" anchor="ctr" anchorCtr="0">
            <a:noAutofit/>
          </a:bodyPr>
          <a:lstStyle/>
          <a:p>
            <a:pPr lvl="0" algn="ctr" defTabSz="800100">
              <a:lnSpc>
                <a:spcPct val="90000"/>
              </a:lnSpc>
              <a:spcBef>
                <a:spcPct val="0"/>
              </a:spcBef>
              <a:spcAft>
                <a:spcPct val="35000"/>
              </a:spcAft>
            </a:pPr>
            <a:endParaRPr lang="en-US" sz="1800" kern="1200" dirty="0">
              <a:solidFill>
                <a:srgbClr val="FFFFFF"/>
              </a:solidFill>
              <a:latin typeface="Helvetica Light"/>
              <a:cs typeface="Helvetica Light"/>
            </a:endParaRPr>
          </a:p>
        </p:txBody>
      </p:sp>
      <p:sp>
        <p:nvSpPr>
          <p:cNvPr id="11" name="Freeform 8">
            <a:extLst>
              <a:ext uri="{FF2B5EF4-FFF2-40B4-BE49-F238E27FC236}">
                <a16:creationId xmlns:a16="http://schemas.microsoft.com/office/drawing/2014/main" id="{79B9CE55-7761-4E60-911E-1910FA54B130}"/>
              </a:ext>
            </a:extLst>
          </p:cNvPr>
          <p:cNvSpPr/>
          <p:nvPr/>
        </p:nvSpPr>
        <p:spPr>
          <a:xfrm>
            <a:off x="6315017" y="4785818"/>
            <a:ext cx="1260000" cy="1260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6"/>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50925" tIns="150925" rIns="150925" bIns="150925" numCol="1" spcCol="1270" anchor="ctr" anchorCtr="0">
            <a:noAutofit/>
          </a:bodyPr>
          <a:lstStyle/>
          <a:p>
            <a:pPr lvl="0" algn="ctr" defTabSz="800100">
              <a:lnSpc>
                <a:spcPct val="90000"/>
              </a:lnSpc>
              <a:spcBef>
                <a:spcPct val="0"/>
              </a:spcBef>
              <a:spcAft>
                <a:spcPct val="35000"/>
              </a:spcAft>
            </a:pPr>
            <a:endParaRPr lang="en-US" sz="1800" kern="1200" dirty="0">
              <a:solidFill>
                <a:srgbClr val="FFFFFF"/>
              </a:solidFill>
              <a:latin typeface="Helvetica Light"/>
              <a:cs typeface="Helvetica Light"/>
            </a:endParaRPr>
          </a:p>
        </p:txBody>
      </p:sp>
      <p:sp>
        <p:nvSpPr>
          <p:cNvPr id="12" name="Freeform 9">
            <a:extLst>
              <a:ext uri="{FF2B5EF4-FFF2-40B4-BE49-F238E27FC236}">
                <a16:creationId xmlns:a16="http://schemas.microsoft.com/office/drawing/2014/main" id="{1BE61DFB-9831-4219-AADD-F5F3898A92FA}"/>
              </a:ext>
            </a:extLst>
          </p:cNvPr>
          <p:cNvSpPr/>
          <p:nvPr/>
        </p:nvSpPr>
        <p:spPr>
          <a:xfrm>
            <a:off x="4617954" y="4785818"/>
            <a:ext cx="1260000" cy="1260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3"/>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50925" tIns="150925" rIns="150925" bIns="150925" numCol="1" spcCol="1270" anchor="ctr" anchorCtr="0">
            <a:noAutofit/>
          </a:bodyPr>
          <a:lstStyle/>
          <a:p>
            <a:pPr lvl="0" algn="ctr" defTabSz="800100">
              <a:lnSpc>
                <a:spcPct val="90000"/>
              </a:lnSpc>
              <a:spcBef>
                <a:spcPct val="0"/>
              </a:spcBef>
              <a:spcAft>
                <a:spcPct val="35000"/>
              </a:spcAft>
            </a:pPr>
            <a:endParaRPr lang="en-US" sz="1800" kern="1200" dirty="0">
              <a:solidFill>
                <a:srgbClr val="FFFFFF"/>
              </a:solidFill>
              <a:latin typeface="Helvetica Light"/>
              <a:cs typeface="Helvetica Light"/>
            </a:endParaRPr>
          </a:p>
        </p:txBody>
      </p:sp>
      <p:sp>
        <p:nvSpPr>
          <p:cNvPr id="13" name="Freeform 10">
            <a:extLst>
              <a:ext uri="{FF2B5EF4-FFF2-40B4-BE49-F238E27FC236}">
                <a16:creationId xmlns:a16="http://schemas.microsoft.com/office/drawing/2014/main" id="{BC8FE179-CD66-441B-8B88-68EB392B5B79}"/>
              </a:ext>
            </a:extLst>
          </p:cNvPr>
          <p:cNvSpPr/>
          <p:nvPr/>
        </p:nvSpPr>
        <p:spPr>
          <a:xfrm>
            <a:off x="7139198" y="3402937"/>
            <a:ext cx="1260000" cy="1260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5"/>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50925" tIns="150925" rIns="150925" bIns="150925" numCol="1" spcCol="1270" anchor="ctr" anchorCtr="0">
            <a:noAutofit/>
          </a:bodyPr>
          <a:lstStyle/>
          <a:p>
            <a:pPr lvl="0" algn="ctr" defTabSz="800100">
              <a:lnSpc>
                <a:spcPct val="90000"/>
              </a:lnSpc>
              <a:spcBef>
                <a:spcPct val="0"/>
              </a:spcBef>
              <a:spcAft>
                <a:spcPct val="35000"/>
              </a:spcAft>
            </a:pPr>
            <a:endParaRPr lang="en-US" sz="1800" kern="1200" dirty="0">
              <a:solidFill>
                <a:srgbClr val="FFFFFF"/>
              </a:solidFill>
              <a:latin typeface="Helvetica Light"/>
              <a:cs typeface="Helvetica Light"/>
            </a:endParaRPr>
          </a:p>
        </p:txBody>
      </p:sp>
      <p:sp>
        <p:nvSpPr>
          <p:cNvPr id="14" name="Freeform 11">
            <a:extLst>
              <a:ext uri="{FF2B5EF4-FFF2-40B4-BE49-F238E27FC236}">
                <a16:creationId xmlns:a16="http://schemas.microsoft.com/office/drawing/2014/main" id="{CD7DCD43-8AE3-4F66-9A58-EE6C76CF6FB3}"/>
              </a:ext>
            </a:extLst>
          </p:cNvPr>
          <p:cNvSpPr/>
          <p:nvPr/>
        </p:nvSpPr>
        <p:spPr>
          <a:xfrm>
            <a:off x="3850923" y="3402937"/>
            <a:ext cx="1260000" cy="1260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2"/>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50925" tIns="150925" rIns="150925" bIns="150925" numCol="1" spcCol="1270" anchor="ctr" anchorCtr="0">
            <a:noAutofit/>
          </a:bodyPr>
          <a:lstStyle/>
          <a:p>
            <a:pPr lvl="0" algn="ctr" defTabSz="800100">
              <a:lnSpc>
                <a:spcPct val="90000"/>
              </a:lnSpc>
              <a:spcBef>
                <a:spcPct val="0"/>
              </a:spcBef>
              <a:spcAft>
                <a:spcPct val="35000"/>
              </a:spcAft>
            </a:pPr>
            <a:endParaRPr lang="en-US" sz="1800" kern="1200" dirty="0">
              <a:solidFill>
                <a:srgbClr val="FFFFFF"/>
              </a:solidFill>
              <a:latin typeface="Helvetica Light"/>
              <a:cs typeface="Helvetica Light"/>
            </a:endParaRPr>
          </a:p>
        </p:txBody>
      </p:sp>
      <p:sp>
        <p:nvSpPr>
          <p:cNvPr id="38" name="Oval 37">
            <a:extLst>
              <a:ext uri="{FF2B5EF4-FFF2-40B4-BE49-F238E27FC236}">
                <a16:creationId xmlns:a16="http://schemas.microsoft.com/office/drawing/2014/main" id="{D0093684-D029-4463-9FE7-A1F8E8CDC625}"/>
              </a:ext>
            </a:extLst>
          </p:cNvPr>
          <p:cNvSpPr/>
          <p:nvPr/>
        </p:nvSpPr>
        <p:spPr>
          <a:xfrm>
            <a:off x="879160" y="2160509"/>
            <a:ext cx="291356" cy="2913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9" name="TextBox 38">
            <a:extLst>
              <a:ext uri="{FF2B5EF4-FFF2-40B4-BE49-F238E27FC236}">
                <a16:creationId xmlns:a16="http://schemas.microsoft.com/office/drawing/2014/main" id="{CDA55C64-9241-432A-8071-6343026D9A60}"/>
              </a:ext>
            </a:extLst>
          </p:cNvPr>
          <p:cNvSpPr txBox="1"/>
          <p:nvPr/>
        </p:nvSpPr>
        <p:spPr>
          <a:xfrm>
            <a:off x="1299571" y="2087433"/>
            <a:ext cx="1322798" cy="338554"/>
          </a:xfrm>
          <a:prstGeom prst="rect">
            <a:avLst/>
          </a:prstGeom>
          <a:noFill/>
        </p:spPr>
        <p:txBody>
          <a:bodyPr wrap="none" rtlCol="0">
            <a:spAutoFit/>
          </a:bodyPr>
          <a:lstStyle/>
          <a:p>
            <a:r>
              <a:rPr lang="en-US" sz="1600" b="1">
                <a:latin typeface="+mj-lt"/>
              </a:rPr>
              <a:t>Description</a:t>
            </a:r>
            <a:endParaRPr lang="en-ID" sz="1600" b="1">
              <a:latin typeface="+mj-lt"/>
            </a:endParaRPr>
          </a:p>
        </p:txBody>
      </p:sp>
      <p:sp>
        <p:nvSpPr>
          <p:cNvPr id="40" name="Rectangle 39">
            <a:extLst>
              <a:ext uri="{FF2B5EF4-FFF2-40B4-BE49-F238E27FC236}">
                <a16:creationId xmlns:a16="http://schemas.microsoft.com/office/drawing/2014/main" id="{C1D25CBF-A51D-4B08-841E-BC271039B6CB}"/>
              </a:ext>
            </a:extLst>
          </p:cNvPr>
          <p:cNvSpPr/>
          <p:nvPr/>
        </p:nvSpPr>
        <p:spPr>
          <a:xfrm>
            <a:off x="1299571" y="2357682"/>
            <a:ext cx="2701017"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Proin ac metus lorem. Etiam tempor dapibus interdum. Vivamus congue</a:t>
            </a:r>
            <a:endParaRPr lang="en-ID" sz="1200"/>
          </a:p>
        </p:txBody>
      </p:sp>
      <p:sp>
        <p:nvSpPr>
          <p:cNvPr id="41" name="Oval 40">
            <a:extLst>
              <a:ext uri="{FF2B5EF4-FFF2-40B4-BE49-F238E27FC236}">
                <a16:creationId xmlns:a16="http://schemas.microsoft.com/office/drawing/2014/main" id="{E406F4B6-C5FE-442E-8133-02E3C87D849C}"/>
              </a:ext>
            </a:extLst>
          </p:cNvPr>
          <p:cNvSpPr/>
          <p:nvPr/>
        </p:nvSpPr>
        <p:spPr>
          <a:xfrm>
            <a:off x="546634" y="3662684"/>
            <a:ext cx="291356" cy="2913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2" name="TextBox 41">
            <a:extLst>
              <a:ext uri="{FF2B5EF4-FFF2-40B4-BE49-F238E27FC236}">
                <a16:creationId xmlns:a16="http://schemas.microsoft.com/office/drawing/2014/main" id="{12094557-A929-4849-BF37-583DB68DF2B5}"/>
              </a:ext>
            </a:extLst>
          </p:cNvPr>
          <p:cNvSpPr txBox="1"/>
          <p:nvPr/>
        </p:nvSpPr>
        <p:spPr>
          <a:xfrm>
            <a:off x="967045" y="3589608"/>
            <a:ext cx="1322798" cy="338554"/>
          </a:xfrm>
          <a:prstGeom prst="rect">
            <a:avLst/>
          </a:prstGeom>
          <a:noFill/>
        </p:spPr>
        <p:txBody>
          <a:bodyPr wrap="none" rtlCol="0">
            <a:spAutoFit/>
          </a:bodyPr>
          <a:lstStyle/>
          <a:p>
            <a:r>
              <a:rPr lang="en-US" sz="1600" b="1">
                <a:latin typeface="+mj-lt"/>
              </a:rPr>
              <a:t>Description</a:t>
            </a:r>
            <a:endParaRPr lang="en-ID" sz="1600" b="1">
              <a:latin typeface="+mj-lt"/>
            </a:endParaRPr>
          </a:p>
        </p:txBody>
      </p:sp>
      <p:sp>
        <p:nvSpPr>
          <p:cNvPr id="43" name="Rectangle 42">
            <a:extLst>
              <a:ext uri="{FF2B5EF4-FFF2-40B4-BE49-F238E27FC236}">
                <a16:creationId xmlns:a16="http://schemas.microsoft.com/office/drawing/2014/main" id="{DD57F248-14EB-426A-8A22-B137E07578D2}"/>
              </a:ext>
            </a:extLst>
          </p:cNvPr>
          <p:cNvSpPr/>
          <p:nvPr/>
        </p:nvSpPr>
        <p:spPr>
          <a:xfrm>
            <a:off x="967045" y="3859857"/>
            <a:ext cx="2701017"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Proin ac metus lorem. Etiam tempor dapibus interdum. Vivamus congue</a:t>
            </a:r>
            <a:endParaRPr lang="en-ID" sz="1200"/>
          </a:p>
        </p:txBody>
      </p:sp>
      <p:sp>
        <p:nvSpPr>
          <p:cNvPr id="44" name="Oval 43">
            <a:extLst>
              <a:ext uri="{FF2B5EF4-FFF2-40B4-BE49-F238E27FC236}">
                <a16:creationId xmlns:a16="http://schemas.microsoft.com/office/drawing/2014/main" id="{EBBE167C-0EB5-4D0D-BEB2-526028E31A04}"/>
              </a:ext>
            </a:extLst>
          </p:cNvPr>
          <p:cNvSpPr/>
          <p:nvPr/>
        </p:nvSpPr>
        <p:spPr>
          <a:xfrm>
            <a:off x="880563" y="5159338"/>
            <a:ext cx="291356" cy="29135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5" name="TextBox 44">
            <a:extLst>
              <a:ext uri="{FF2B5EF4-FFF2-40B4-BE49-F238E27FC236}">
                <a16:creationId xmlns:a16="http://schemas.microsoft.com/office/drawing/2014/main" id="{439C5F25-4C62-4383-94D4-E13B4E1E6459}"/>
              </a:ext>
            </a:extLst>
          </p:cNvPr>
          <p:cNvSpPr txBox="1"/>
          <p:nvPr/>
        </p:nvSpPr>
        <p:spPr>
          <a:xfrm>
            <a:off x="1300974" y="5086262"/>
            <a:ext cx="1322798" cy="338554"/>
          </a:xfrm>
          <a:prstGeom prst="rect">
            <a:avLst/>
          </a:prstGeom>
          <a:noFill/>
        </p:spPr>
        <p:txBody>
          <a:bodyPr wrap="none" rtlCol="0">
            <a:spAutoFit/>
          </a:bodyPr>
          <a:lstStyle/>
          <a:p>
            <a:r>
              <a:rPr lang="en-US" sz="1600" b="1">
                <a:latin typeface="+mj-lt"/>
              </a:rPr>
              <a:t>Description</a:t>
            </a:r>
            <a:endParaRPr lang="en-ID" sz="1600" b="1">
              <a:latin typeface="+mj-lt"/>
            </a:endParaRPr>
          </a:p>
        </p:txBody>
      </p:sp>
      <p:sp>
        <p:nvSpPr>
          <p:cNvPr id="46" name="Rectangle 45">
            <a:extLst>
              <a:ext uri="{FF2B5EF4-FFF2-40B4-BE49-F238E27FC236}">
                <a16:creationId xmlns:a16="http://schemas.microsoft.com/office/drawing/2014/main" id="{88EFF319-B2F9-4672-8F00-261B84F7FD50}"/>
              </a:ext>
            </a:extLst>
          </p:cNvPr>
          <p:cNvSpPr/>
          <p:nvPr/>
        </p:nvSpPr>
        <p:spPr>
          <a:xfrm>
            <a:off x="1300974" y="5356511"/>
            <a:ext cx="2701017"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Proin ac metus lorem. Etiam tempor dapibus interdum. Vivamus congue</a:t>
            </a:r>
            <a:endParaRPr lang="en-ID" sz="1200"/>
          </a:p>
        </p:txBody>
      </p:sp>
      <p:sp>
        <p:nvSpPr>
          <p:cNvPr id="47" name="Oval 46">
            <a:extLst>
              <a:ext uri="{FF2B5EF4-FFF2-40B4-BE49-F238E27FC236}">
                <a16:creationId xmlns:a16="http://schemas.microsoft.com/office/drawing/2014/main" id="{B9199D88-3347-4E84-9BAF-EAAC251BE7E6}"/>
              </a:ext>
            </a:extLst>
          </p:cNvPr>
          <p:cNvSpPr/>
          <p:nvPr/>
        </p:nvSpPr>
        <p:spPr>
          <a:xfrm>
            <a:off x="10977587" y="2160509"/>
            <a:ext cx="291356" cy="29135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8" name="TextBox 47">
            <a:extLst>
              <a:ext uri="{FF2B5EF4-FFF2-40B4-BE49-F238E27FC236}">
                <a16:creationId xmlns:a16="http://schemas.microsoft.com/office/drawing/2014/main" id="{D8114ECD-9D0C-4815-8039-0E6EB5E2B5A5}"/>
              </a:ext>
            </a:extLst>
          </p:cNvPr>
          <p:cNvSpPr txBox="1"/>
          <p:nvPr/>
        </p:nvSpPr>
        <p:spPr>
          <a:xfrm>
            <a:off x="9442467" y="2087433"/>
            <a:ext cx="1322798" cy="338554"/>
          </a:xfrm>
          <a:prstGeom prst="rect">
            <a:avLst/>
          </a:prstGeom>
          <a:noFill/>
        </p:spPr>
        <p:txBody>
          <a:bodyPr wrap="none" rtlCol="0">
            <a:spAutoFit/>
          </a:bodyPr>
          <a:lstStyle/>
          <a:p>
            <a:pPr algn="r"/>
            <a:r>
              <a:rPr lang="en-US" sz="1600" b="1">
                <a:latin typeface="+mj-lt"/>
              </a:rPr>
              <a:t>Description</a:t>
            </a:r>
            <a:endParaRPr lang="en-ID" sz="1600" b="1">
              <a:latin typeface="+mj-lt"/>
            </a:endParaRPr>
          </a:p>
        </p:txBody>
      </p:sp>
      <p:sp>
        <p:nvSpPr>
          <p:cNvPr id="49" name="Rectangle 48">
            <a:extLst>
              <a:ext uri="{FF2B5EF4-FFF2-40B4-BE49-F238E27FC236}">
                <a16:creationId xmlns:a16="http://schemas.microsoft.com/office/drawing/2014/main" id="{CF52EA62-22FD-4823-B2CB-B4C840BE92B6}"/>
              </a:ext>
            </a:extLst>
          </p:cNvPr>
          <p:cNvSpPr/>
          <p:nvPr/>
        </p:nvSpPr>
        <p:spPr>
          <a:xfrm>
            <a:off x="8073773" y="2357682"/>
            <a:ext cx="2701017" cy="617157"/>
          </a:xfrm>
          <a:prstGeom prst="rect">
            <a:avLst/>
          </a:prstGeom>
        </p:spPr>
        <p:txBody>
          <a:bodyPr wrap="square">
            <a:spAutoFit/>
          </a:bodyPr>
          <a:lstStyle/>
          <a:p>
            <a:pPr algn="r">
              <a:lnSpc>
                <a:spcPct val="150000"/>
              </a:lnSpc>
            </a:pPr>
            <a:r>
              <a:rPr lang="en-US" sz="1200">
                <a:ea typeface="Times New Roman" panose="02020603050405020304" pitchFamily="18" charset="0"/>
                <a:cs typeface="Raleway" panose="020B0503030101060003" pitchFamily="34" charset="0"/>
              </a:rPr>
              <a:t>Proin ac metus lorem. Etiam tempor dapibus interdum. Vivamus congue</a:t>
            </a:r>
            <a:endParaRPr lang="en-ID" sz="1200"/>
          </a:p>
        </p:txBody>
      </p:sp>
      <p:sp>
        <p:nvSpPr>
          <p:cNvPr id="50" name="Oval 49">
            <a:extLst>
              <a:ext uri="{FF2B5EF4-FFF2-40B4-BE49-F238E27FC236}">
                <a16:creationId xmlns:a16="http://schemas.microsoft.com/office/drawing/2014/main" id="{A3E28129-4EF7-47A2-874B-9F2DFFF98BA3}"/>
              </a:ext>
            </a:extLst>
          </p:cNvPr>
          <p:cNvSpPr/>
          <p:nvPr/>
        </p:nvSpPr>
        <p:spPr>
          <a:xfrm>
            <a:off x="10978990" y="5159338"/>
            <a:ext cx="291356" cy="29135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1" name="TextBox 50">
            <a:extLst>
              <a:ext uri="{FF2B5EF4-FFF2-40B4-BE49-F238E27FC236}">
                <a16:creationId xmlns:a16="http://schemas.microsoft.com/office/drawing/2014/main" id="{68B5E8FB-3626-493B-9CD4-739BF0E3DE33}"/>
              </a:ext>
            </a:extLst>
          </p:cNvPr>
          <p:cNvSpPr txBox="1"/>
          <p:nvPr/>
        </p:nvSpPr>
        <p:spPr>
          <a:xfrm>
            <a:off x="9442467" y="5086262"/>
            <a:ext cx="1322798" cy="338554"/>
          </a:xfrm>
          <a:prstGeom prst="rect">
            <a:avLst/>
          </a:prstGeom>
          <a:noFill/>
        </p:spPr>
        <p:txBody>
          <a:bodyPr wrap="none" rtlCol="0">
            <a:spAutoFit/>
          </a:bodyPr>
          <a:lstStyle/>
          <a:p>
            <a:pPr algn="r"/>
            <a:r>
              <a:rPr lang="en-US" sz="1600" b="1">
                <a:latin typeface="+mj-lt"/>
              </a:rPr>
              <a:t>Description</a:t>
            </a:r>
            <a:endParaRPr lang="en-ID" sz="1600" b="1">
              <a:latin typeface="+mj-lt"/>
            </a:endParaRPr>
          </a:p>
        </p:txBody>
      </p:sp>
      <p:sp>
        <p:nvSpPr>
          <p:cNvPr id="52" name="Rectangle 51">
            <a:extLst>
              <a:ext uri="{FF2B5EF4-FFF2-40B4-BE49-F238E27FC236}">
                <a16:creationId xmlns:a16="http://schemas.microsoft.com/office/drawing/2014/main" id="{662F0AE8-0CA6-4C8C-9A69-57611AAA5F99}"/>
              </a:ext>
            </a:extLst>
          </p:cNvPr>
          <p:cNvSpPr/>
          <p:nvPr/>
        </p:nvSpPr>
        <p:spPr>
          <a:xfrm>
            <a:off x="8073773" y="5356511"/>
            <a:ext cx="2701017" cy="617157"/>
          </a:xfrm>
          <a:prstGeom prst="rect">
            <a:avLst/>
          </a:prstGeom>
        </p:spPr>
        <p:txBody>
          <a:bodyPr wrap="square">
            <a:spAutoFit/>
          </a:bodyPr>
          <a:lstStyle/>
          <a:p>
            <a:pPr algn="r">
              <a:lnSpc>
                <a:spcPct val="150000"/>
              </a:lnSpc>
            </a:pPr>
            <a:r>
              <a:rPr lang="en-US" sz="1200">
                <a:ea typeface="Times New Roman" panose="02020603050405020304" pitchFamily="18" charset="0"/>
                <a:cs typeface="Raleway" panose="020B0503030101060003" pitchFamily="34" charset="0"/>
              </a:rPr>
              <a:t>Proin ac metus lorem. Etiam tempor dapibus interdum. Vivamus congue</a:t>
            </a:r>
            <a:endParaRPr lang="en-ID" sz="1200"/>
          </a:p>
        </p:txBody>
      </p:sp>
      <p:sp>
        <p:nvSpPr>
          <p:cNvPr id="53" name="Oval 52">
            <a:extLst>
              <a:ext uri="{FF2B5EF4-FFF2-40B4-BE49-F238E27FC236}">
                <a16:creationId xmlns:a16="http://schemas.microsoft.com/office/drawing/2014/main" id="{94551399-373E-4241-99A1-0EF96FA58CA1}"/>
              </a:ext>
            </a:extLst>
          </p:cNvPr>
          <p:cNvSpPr/>
          <p:nvPr/>
        </p:nvSpPr>
        <p:spPr>
          <a:xfrm>
            <a:off x="11396228" y="3659351"/>
            <a:ext cx="291356" cy="29135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4" name="TextBox 53">
            <a:extLst>
              <a:ext uri="{FF2B5EF4-FFF2-40B4-BE49-F238E27FC236}">
                <a16:creationId xmlns:a16="http://schemas.microsoft.com/office/drawing/2014/main" id="{3C652574-7D97-4B07-934A-F6613FF6A275}"/>
              </a:ext>
            </a:extLst>
          </p:cNvPr>
          <p:cNvSpPr txBox="1"/>
          <p:nvPr/>
        </p:nvSpPr>
        <p:spPr>
          <a:xfrm>
            <a:off x="9937767" y="3586275"/>
            <a:ext cx="1322798" cy="338554"/>
          </a:xfrm>
          <a:prstGeom prst="rect">
            <a:avLst/>
          </a:prstGeom>
          <a:noFill/>
        </p:spPr>
        <p:txBody>
          <a:bodyPr wrap="none" rtlCol="0">
            <a:spAutoFit/>
          </a:bodyPr>
          <a:lstStyle/>
          <a:p>
            <a:pPr algn="r"/>
            <a:r>
              <a:rPr lang="en-US" sz="1600" b="1">
                <a:latin typeface="+mj-lt"/>
              </a:rPr>
              <a:t>Description</a:t>
            </a:r>
            <a:endParaRPr lang="en-ID" sz="1600" b="1">
              <a:latin typeface="+mj-lt"/>
            </a:endParaRPr>
          </a:p>
        </p:txBody>
      </p:sp>
      <p:sp>
        <p:nvSpPr>
          <p:cNvPr id="55" name="Rectangle 54">
            <a:extLst>
              <a:ext uri="{FF2B5EF4-FFF2-40B4-BE49-F238E27FC236}">
                <a16:creationId xmlns:a16="http://schemas.microsoft.com/office/drawing/2014/main" id="{37F01978-D509-4132-846C-50EFA3E02991}"/>
              </a:ext>
            </a:extLst>
          </p:cNvPr>
          <p:cNvSpPr/>
          <p:nvPr/>
        </p:nvSpPr>
        <p:spPr>
          <a:xfrm>
            <a:off x="8559548" y="3856524"/>
            <a:ext cx="2701017" cy="617157"/>
          </a:xfrm>
          <a:prstGeom prst="rect">
            <a:avLst/>
          </a:prstGeom>
        </p:spPr>
        <p:txBody>
          <a:bodyPr wrap="square">
            <a:spAutoFit/>
          </a:bodyPr>
          <a:lstStyle/>
          <a:p>
            <a:pPr algn="r">
              <a:lnSpc>
                <a:spcPct val="150000"/>
              </a:lnSpc>
            </a:pPr>
            <a:r>
              <a:rPr lang="en-US" sz="1200">
                <a:ea typeface="Times New Roman" panose="02020603050405020304" pitchFamily="18" charset="0"/>
                <a:cs typeface="Raleway" panose="020B0503030101060003" pitchFamily="34" charset="0"/>
              </a:rPr>
              <a:t>Proin ac metus lorem. Etiam tempor dapibus interdum. Vivamus congue</a:t>
            </a:r>
            <a:endParaRPr lang="en-ID" sz="1200"/>
          </a:p>
        </p:txBody>
      </p:sp>
      <p:grpSp>
        <p:nvGrpSpPr>
          <p:cNvPr id="56" name="Group 55">
            <a:extLst>
              <a:ext uri="{FF2B5EF4-FFF2-40B4-BE49-F238E27FC236}">
                <a16:creationId xmlns:a16="http://schemas.microsoft.com/office/drawing/2014/main" id="{1399DB9D-FCF3-471E-B3E3-03353F111566}"/>
              </a:ext>
            </a:extLst>
          </p:cNvPr>
          <p:cNvGrpSpPr/>
          <p:nvPr/>
        </p:nvGrpSpPr>
        <p:grpSpPr>
          <a:xfrm>
            <a:off x="5078892" y="5255869"/>
            <a:ext cx="338125" cy="319898"/>
            <a:chOff x="8493125" y="2289175"/>
            <a:chExt cx="854075" cy="808038"/>
          </a:xfrm>
          <a:solidFill>
            <a:schemeClr val="bg2"/>
          </a:solidFill>
        </p:grpSpPr>
        <p:sp>
          <p:nvSpPr>
            <p:cNvPr id="57" name="Freeform 24">
              <a:extLst>
                <a:ext uri="{FF2B5EF4-FFF2-40B4-BE49-F238E27FC236}">
                  <a16:creationId xmlns:a16="http://schemas.microsoft.com/office/drawing/2014/main" id="{38851E1C-EBBD-47A4-BBBC-300C69603235}"/>
                </a:ext>
              </a:extLst>
            </p:cNvPr>
            <p:cNvSpPr>
              <a:spLocks noEditPoints="1"/>
            </p:cNvSpPr>
            <p:nvPr/>
          </p:nvSpPr>
          <p:spPr bwMode="auto">
            <a:xfrm>
              <a:off x="8493125" y="2762250"/>
              <a:ext cx="854075" cy="334963"/>
            </a:xfrm>
            <a:custGeom>
              <a:avLst/>
              <a:gdLst>
                <a:gd name="T0" fmla="*/ 517 w 538"/>
                <a:gd name="T1" fmla="*/ 57 h 211"/>
                <a:gd name="T2" fmla="*/ 335 w 538"/>
                <a:gd name="T3" fmla="*/ 0 h 211"/>
                <a:gd name="T4" fmla="*/ 299 w 538"/>
                <a:gd name="T5" fmla="*/ 161 h 211"/>
                <a:gd name="T6" fmla="*/ 278 w 538"/>
                <a:gd name="T7" fmla="*/ 33 h 211"/>
                <a:gd name="T8" fmla="*/ 287 w 538"/>
                <a:gd name="T9" fmla="*/ 24 h 211"/>
                <a:gd name="T10" fmla="*/ 304 w 538"/>
                <a:gd name="T11" fmla="*/ 5 h 211"/>
                <a:gd name="T12" fmla="*/ 235 w 538"/>
                <a:gd name="T13" fmla="*/ 5 h 211"/>
                <a:gd name="T14" fmla="*/ 251 w 538"/>
                <a:gd name="T15" fmla="*/ 24 h 211"/>
                <a:gd name="T16" fmla="*/ 261 w 538"/>
                <a:gd name="T17" fmla="*/ 33 h 211"/>
                <a:gd name="T18" fmla="*/ 239 w 538"/>
                <a:gd name="T19" fmla="*/ 161 h 211"/>
                <a:gd name="T20" fmla="*/ 204 w 538"/>
                <a:gd name="T21" fmla="*/ 0 h 211"/>
                <a:gd name="T22" fmla="*/ 20 w 538"/>
                <a:gd name="T23" fmla="*/ 57 h 211"/>
                <a:gd name="T24" fmla="*/ 0 w 538"/>
                <a:gd name="T25" fmla="*/ 211 h 211"/>
                <a:gd name="T26" fmla="*/ 538 w 538"/>
                <a:gd name="T27" fmla="*/ 211 h 211"/>
                <a:gd name="T28" fmla="*/ 517 w 538"/>
                <a:gd name="T29" fmla="*/ 57 h 211"/>
                <a:gd name="T30" fmla="*/ 459 w 538"/>
                <a:gd name="T31" fmla="*/ 156 h 211"/>
                <a:gd name="T32" fmla="*/ 366 w 538"/>
                <a:gd name="T33" fmla="*/ 156 h 211"/>
                <a:gd name="T34" fmla="*/ 366 w 538"/>
                <a:gd name="T35" fmla="*/ 129 h 211"/>
                <a:gd name="T36" fmla="*/ 412 w 538"/>
                <a:gd name="T37" fmla="*/ 122 h 211"/>
                <a:gd name="T38" fmla="*/ 459 w 538"/>
                <a:gd name="T39" fmla="*/ 129 h 211"/>
                <a:gd name="T40" fmla="*/ 459 w 538"/>
                <a:gd name="T41" fmla="*/ 15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38" h="211">
                  <a:moveTo>
                    <a:pt x="517" y="57"/>
                  </a:moveTo>
                  <a:lnTo>
                    <a:pt x="335" y="0"/>
                  </a:lnTo>
                  <a:lnTo>
                    <a:pt x="299" y="161"/>
                  </a:lnTo>
                  <a:lnTo>
                    <a:pt x="278" y="33"/>
                  </a:lnTo>
                  <a:lnTo>
                    <a:pt x="287" y="24"/>
                  </a:lnTo>
                  <a:lnTo>
                    <a:pt x="304" y="5"/>
                  </a:lnTo>
                  <a:lnTo>
                    <a:pt x="235" y="5"/>
                  </a:lnTo>
                  <a:lnTo>
                    <a:pt x="251" y="24"/>
                  </a:lnTo>
                  <a:lnTo>
                    <a:pt x="261" y="33"/>
                  </a:lnTo>
                  <a:lnTo>
                    <a:pt x="239" y="161"/>
                  </a:lnTo>
                  <a:lnTo>
                    <a:pt x="204" y="0"/>
                  </a:lnTo>
                  <a:lnTo>
                    <a:pt x="20" y="57"/>
                  </a:lnTo>
                  <a:lnTo>
                    <a:pt x="0" y="211"/>
                  </a:lnTo>
                  <a:lnTo>
                    <a:pt x="538" y="211"/>
                  </a:lnTo>
                  <a:lnTo>
                    <a:pt x="517" y="57"/>
                  </a:lnTo>
                  <a:close/>
                  <a:moveTo>
                    <a:pt x="459" y="156"/>
                  </a:moveTo>
                  <a:lnTo>
                    <a:pt x="366" y="156"/>
                  </a:lnTo>
                  <a:lnTo>
                    <a:pt x="366" y="129"/>
                  </a:lnTo>
                  <a:lnTo>
                    <a:pt x="412" y="122"/>
                  </a:lnTo>
                  <a:lnTo>
                    <a:pt x="459" y="129"/>
                  </a:lnTo>
                  <a:lnTo>
                    <a:pt x="459" y="1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Oval 25">
              <a:extLst>
                <a:ext uri="{FF2B5EF4-FFF2-40B4-BE49-F238E27FC236}">
                  <a16:creationId xmlns:a16="http://schemas.microsoft.com/office/drawing/2014/main" id="{ADFF5939-F83C-4A93-8377-BDB45DA1B55A}"/>
                </a:ext>
              </a:extLst>
            </p:cNvPr>
            <p:cNvSpPr>
              <a:spLocks noChangeArrowheads="1"/>
            </p:cNvSpPr>
            <p:nvPr/>
          </p:nvSpPr>
          <p:spPr bwMode="auto">
            <a:xfrm>
              <a:off x="8729663" y="2289175"/>
              <a:ext cx="382588" cy="4270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59" name="Group 58">
            <a:extLst>
              <a:ext uri="{FF2B5EF4-FFF2-40B4-BE49-F238E27FC236}">
                <a16:creationId xmlns:a16="http://schemas.microsoft.com/office/drawing/2014/main" id="{41642A7A-3710-4E01-9971-2AA92DAFA3C2}"/>
              </a:ext>
            </a:extLst>
          </p:cNvPr>
          <p:cNvGrpSpPr/>
          <p:nvPr/>
        </p:nvGrpSpPr>
        <p:grpSpPr>
          <a:xfrm>
            <a:off x="5071988" y="2400751"/>
            <a:ext cx="351933" cy="322605"/>
            <a:chOff x="7816850" y="1350963"/>
            <a:chExt cx="895350" cy="820737"/>
          </a:xfrm>
          <a:solidFill>
            <a:schemeClr val="bg2"/>
          </a:solidFill>
        </p:grpSpPr>
        <p:sp>
          <p:nvSpPr>
            <p:cNvPr id="60" name="Freeform 29">
              <a:extLst>
                <a:ext uri="{FF2B5EF4-FFF2-40B4-BE49-F238E27FC236}">
                  <a16:creationId xmlns:a16="http://schemas.microsoft.com/office/drawing/2014/main" id="{18CA63A0-8639-422D-8ACC-C752139C2E18}"/>
                </a:ext>
              </a:extLst>
            </p:cNvPr>
            <p:cNvSpPr>
              <a:spLocks/>
            </p:cNvSpPr>
            <p:nvPr/>
          </p:nvSpPr>
          <p:spPr bwMode="auto">
            <a:xfrm>
              <a:off x="7850188" y="1792288"/>
              <a:ext cx="828675" cy="379412"/>
            </a:xfrm>
            <a:custGeom>
              <a:avLst/>
              <a:gdLst>
                <a:gd name="T0" fmla="*/ 119 w 218"/>
                <a:gd name="T1" fmla="*/ 26 h 100"/>
                <a:gd name="T2" fmla="*/ 99 w 218"/>
                <a:gd name="T3" fmla="*/ 26 h 100"/>
                <a:gd name="T4" fmla="*/ 73 w 218"/>
                <a:gd name="T5" fmla="*/ 0 h 100"/>
                <a:gd name="T6" fmla="*/ 0 w 218"/>
                <a:gd name="T7" fmla="*/ 0 h 100"/>
                <a:gd name="T8" fmla="*/ 0 w 218"/>
                <a:gd name="T9" fmla="*/ 70 h 100"/>
                <a:gd name="T10" fmla="*/ 29 w 218"/>
                <a:gd name="T11" fmla="*/ 100 h 100"/>
                <a:gd name="T12" fmla="*/ 189 w 218"/>
                <a:gd name="T13" fmla="*/ 100 h 100"/>
                <a:gd name="T14" fmla="*/ 218 w 218"/>
                <a:gd name="T15" fmla="*/ 70 h 100"/>
                <a:gd name="T16" fmla="*/ 218 w 218"/>
                <a:gd name="T17" fmla="*/ 0 h 100"/>
                <a:gd name="T18" fmla="*/ 145 w 218"/>
                <a:gd name="T19" fmla="*/ 0 h 100"/>
                <a:gd name="T20" fmla="*/ 119 w 218"/>
                <a:gd name="T21" fmla="*/ 26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8" h="100">
                  <a:moveTo>
                    <a:pt x="119" y="26"/>
                  </a:moveTo>
                  <a:cubicBezTo>
                    <a:pt x="99" y="26"/>
                    <a:pt x="99" y="26"/>
                    <a:pt x="99" y="26"/>
                  </a:cubicBezTo>
                  <a:cubicBezTo>
                    <a:pt x="85" y="26"/>
                    <a:pt x="73" y="14"/>
                    <a:pt x="73" y="0"/>
                  </a:cubicBezTo>
                  <a:cubicBezTo>
                    <a:pt x="0" y="0"/>
                    <a:pt x="0" y="0"/>
                    <a:pt x="0" y="0"/>
                  </a:cubicBezTo>
                  <a:cubicBezTo>
                    <a:pt x="0" y="70"/>
                    <a:pt x="0" y="70"/>
                    <a:pt x="0" y="70"/>
                  </a:cubicBezTo>
                  <a:cubicBezTo>
                    <a:pt x="0" y="86"/>
                    <a:pt x="13" y="100"/>
                    <a:pt x="29" y="100"/>
                  </a:cubicBezTo>
                  <a:cubicBezTo>
                    <a:pt x="189" y="100"/>
                    <a:pt x="189" y="100"/>
                    <a:pt x="189" y="100"/>
                  </a:cubicBezTo>
                  <a:cubicBezTo>
                    <a:pt x="205" y="100"/>
                    <a:pt x="218" y="86"/>
                    <a:pt x="218" y="70"/>
                  </a:cubicBezTo>
                  <a:cubicBezTo>
                    <a:pt x="218" y="0"/>
                    <a:pt x="218" y="0"/>
                    <a:pt x="218" y="0"/>
                  </a:cubicBezTo>
                  <a:cubicBezTo>
                    <a:pt x="145" y="0"/>
                    <a:pt x="145" y="0"/>
                    <a:pt x="145" y="0"/>
                  </a:cubicBezTo>
                  <a:cubicBezTo>
                    <a:pt x="145" y="14"/>
                    <a:pt x="133" y="26"/>
                    <a:pt x="119"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 name="Freeform 30">
              <a:extLst>
                <a:ext uri="{FF2B5EF4-FFF2-40B4-BE49-F238E27FC236}">
                  <a16:creationId xmlns:a16="http://schemas.microsoft.com/office/drawing/2014/main" id="{6060D030-8294-4693-A47A-DCCC9C9B09B8}"/>
                </a:ext>
              </a:extLst>
            </p:cNvPr>
            <p:cNvSpPr>
              <a:spLocks noEditPoints="1"/>
            </p:cNvSpPr>
            <p:nvPr/>
          </p:nvSpPr>
          <p:spPr bwMode="auto">
            <a:xfrm>
              <a:off x="7816850" y="1350963"/>
              <a:ext cx="895350" cy="498475"/>
            </a:xfrm>
            <a:custGeom>
              <a:avLst/>
              <a:gdLst>
                <a:gd name="T0" fmla="*/ 204 w 236"/>
                <a:gd name="T1" fmla="*/ 44 h 131"/>
                <a:gd name="T2" fmla="*/ 163 w 236"/>
                <a:gd name="T3" fmla="*/ 44 h 131"/>
                <a:gd name="T4" fmla="*/ 163 w 236"/>
                <a:gd name="T5" fmla="*/ 30 h 131"/>
                <a:gd name="T6" fmla="*/ 133 w 236"/>
                <a:gd name="T7" fmla="*/ 0 h 131"/>
                <a:gd name="T8" fmla="*/ 103 w 236"/>
                <a:gd name="T9" fmla="*/ 0 h 131"/>
                <a:gd name="T10" fmla="*/ 73 w 236"/>
                <a:gd name="T11" fmla="*/ 30 h 131"/>
                <a:gd name="T12" fmla="*/ 73 w 236"/>
                <a:gd name="T13" fmla="*/ 44 h 131"/>
                <a:gd name="T14" fmla="*/ 32 w 236"/>
                <a:gd name="T15" fmla="*/ 44 h 131"/>
                <a:gd name="T16" fmla="*/ 0 w 236"/>
                <a:gd name="T17" fmla="*/ 75 h 131"/>
                <a:gd name="T18" fmla="*/ 0 w 236"/>
                <a:gd name="T19" fmla="*/ 106 h 131"/>
                <a:gd name="T20" fmla="*/ 92 w 236"/>
                <a:gd name="T21" fmla="*/ 106 h 131"/>
                <a:gd name="T22" fmla="*/ 92 w 236"/>
                <a:gd name="T23" fmla="*/ 115 h 131"/>
                <a:gd name="T24" fmla="*/ 108 w 236"/>
                <a:gd name="T25" fmla="*/ 131 h 131"/>
                <a:gd name="T26" fmla="*/ 128 w 236"/>
                <a:gd name="T27" fmla="*/ 131 h 131"/>
                <a:gd name="T28" fmla="*/ 144 w 236"/>
                <a:gd name="T29" fmla="*/ 115 h 131"/>
                <a:gd name="T30" fmla="*/ 144 w 236"/>
                <a:gd name="T31" fmla="*/ 106 h 131"/>
                <a:gd name="T32" fmla="*/ 236 w 236"/>
                <a:gd name="T33" fmla="*/ 106 h 131"/>
                <a:gd name="T34" fmla="*/ 236 w 236"/>
                <a:gd name="T35" fmla="*/ 75 h 131"/>
                <a:gd name="T36" fmla="*/ 204 w 236"/>
                <a:gd name="T37" fmla="*/ 44 h 131"/>
                <a:gd name="T38" fmla="*/ 92 w 236"/>
                <a:gd name="T39" fmla="*/ 30 h 131"/>
                <a:gd name="T40" fmla="*/ 103 w 236"/>
                <a:gd name="T41" fmla="*/ 19 h 131"/>
                <a:gd name="T42" fmla="*/ 133 w 236"/>
                <a:gd name="T43" fmla="*/ 19 h 131"/>
                <a:gd name="T44" fmla="*/ 144 w 236"/>
                <a:gd name="T45" fmla="*/ 30 h 131"/>
                <a:gd name="T46" fmla="*/ 144 w 236"/>
                <a:gd name="T47" fmla="*/ 44 h 131"/>
                <a:gd name="T48" fmla="*/ 92 w 236"/>
                <a:gd name="T49" fmla="*/ 44 h 131"/>
                <a:gd name="T50" fmla="*/ 92 w 236"/>
                <a:gd name="T51" fmla="*/ 3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36" h="131">
                  <a:moveTo>
                    <a:pt x="204" y="44"/>
                  </a:moveTo>
                  <a:cubicBezTo>
                    <a:pt x="163" y="44"/>
                    <a:pt x="163" y="44"/>
                    <a:pt x="163" y="44"/>
                  </a:cubicBezTo>
                  <a:cubicBezTo>
                    <a:pt x="163" y="30"/>
                    <a:pt x="163" y="30"/>
                    <a:pt x="163" y="30"/>
                  </a:cubicBezTo>
                  <a:cubicBezTo>
                    <a:pt x="163" y="14"/>
                    <a:pt x="150" y="0"/>
                    <a:pt x="133" y="0"/>
                  </a:cubicBezTo>
                  <a:cubicBezTo>
                    <a:pt x="103" y="0"/>
                    <a:pt x="103" y="0"/>
                    <a:pt x="103" y="0"/>
                  </a:cubicBezTo>
                  <a:cubicBezTo>
                    <a:pt x="86" y="0"/>
                    <a:pt x="73" y="14"/>
                    <a:pt x="73" y="30"/>
                  </a:cubicBezTo>
                  <a:cubicBezTo>
                    <a:pt x="73" y="44"/>
                    <a:pt x="73" y="44"/>
                    <a:pt x="73" y="44"/>
                  </a:cubicBezTo>
                  <a:cubicBezTo>
                    <a:pt x="32" y="44"/>
                    <a:pt x="32" y="44"/>
                    <a:pt x="32" y="44"/>
                  </a:cubicBezTo>
                  <a:cubicBezTo>
                    <a:pt x="15" y="44"/>
                    <a:pt x="0" y="58"/>
                    <a:pt x="0" y="75"/>
                  </a:cubicBezTo>
                  <a:cubicBezTo>
                    <a:pt x="0" y="106"/>
                    <a:pt x="0" y="106"/>
                    <a:pt x="0" y="106"/>
                  </a:cubicBezTo>
                  <a:cubicBezTo>
                    <a:pt x="92" y="106"/>
                    <a:pt x="92" y="106"/>
                    <a:pt x="92" y="106"/>
                  </a:cubicBezTo>
                  <a:cubicBezTo>
                    <a:pt x="92" y="115"/>
                    <a:pt x="92" y="115"/>
                    <a:pt x="92" y="115"/>
                  </a:cubicBezTo>
                  <a:cubicBezTo>
                    <a:pt x="92" y="124"/>
                    <a:pt x="99" y="131"/>
                    <a:pt x="108" y="131"/>
                  </a:cubicBezTo>
                  <a:cubicBezTo>
                    <a:pt x="128" y="131"/>
                    <a:pt x="128" y="131"/>
                    <a:pt x="128" y="131"/>
                  </a:cubicBezTo>
                  <a:cubicBezTo>
                    <a:pt x="137" y="131"/>
                    <a:pt x="144" y="124"/>
                    <a:pt x="144" y="115"/>
                  </a:cubicBezTo>
                  <a:cubicBezTo>
                    <a:pt x="144" y="106"/>
                    <a:pt x="144" y="106"/>
                    <a:pt x="144" y="106"/>
                  </a:cubicBezTo>
                  <a:cubicBezTo>
                    <a:pt x="236" y="106"/>
                    <a:pt x="236" y="106"/>
                    <a:pt x="236" y="106"/>
                  </a:cubicBezTo>
                  <a:cubicBezTo>
                    <a:pt x="236" y="75"/>
                    <a:pt x="236" y="75"/>
                    <a:pt x="236" y="75"/>
                  </a:cubicBezTo>
                  <a:cubicBezTo>
                    <a:pt x="236" y="58"/>
                    <a:pt x="221" y="44"/>
                    <a:pt x="204" y="44"/>
                  </a:cubicBezTo>
                  <a:close/>
                  <a:moveTo>
                    <a:pt x="92" y="30"/>
                  </a:moveTo>
                  <a:cubicBezTo>
                    <a:pt x="92" y="24"/>
                    <a:pt x="97" y="19"/>
                    <a:pt x="103" y="19"/>
                  </a:cubicBezTo>
                  <a:cubicBezTo>
                    <a:pt x="133" y="19"/>
                    <a:pt x="133" y="19"/>
                    <a:pt x="133" y="19"/>
                  </a:cubicBezTo>
                  <a:cubicBezTo>
                    <a:pt x="139" y="19"/>
                    <a:pt x="144" y="24"/>
                    <a:pt x="144" y="30"/>
                  </a:cubicBezTo>
                  <a:cubicBezTo>
                    <a:pt x="144" y="44"/>
                    <a:pt x="144" y="44"/>
                    <a:pt x="144" y="44"/>
                  </a:cubicBezTo>
                  <a:cubicBezTo>
                    <a:pt x="92" y="44"/>
                    <a:pt x="92" y="44"/>
                    <a:pt x="92" y="44"/>
                  </a:cubicBezTo>
                  <a:lnTo>
                    <a:pt x="92"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62" name="Group 61">
            <a:extLst>
              <a:ext uri="{FF2B5EF4-FFF2-40B4-BE49-F238E27FC236}">
                <a16:creationId xmlns:a16="http://schemas.microsoft.com/office/drawing/2014/main" id="{3517D00E-0F58-4E7C-A9B0-283487A69D90}"/>
              </a:ext>
            </a:extLst>
          </p:cNvPr>
          <p:cNvGrpSpPr/>
          <p:nvPr/>
        </p:nvGrpSpPr>
        <p:grpSpPr>
          <a:xfrm>
            <a:off x="4309403" y="3914453"/>
            <a:ext cx="343040" cy="236969"/>
            <a:chOff x="3092451" y="1625601"/>
            <a:chExt cx="241300" cy="166688"/>
          </a:xfrm>
          <a:solidFill>
            <a:schemeClr val="bg2"/>
          </a:solidFill>
        </p:grpSpPr>
        <p:sp>
          <p:nvSpPr>
            <p:cNvPr id="63" name="Freeform 112">
              <a:extLst>
                <a:ext uri="{FF2B5EF4-FFF2-40B4-BE49-F238E27FC236}">
                  <a16:creationId xmlns:a16="http://schemas.microsoft.com/office/drawing/2014/main" id="{B1D80E95-A0A2-437E-9D7A-AE7161163C2D}"/>
                </a:ext>
              </a:extLst>
            </p:cNvPr>
            <p:cNvSpPr>
              <a:spLocks/>
            </p:cNvSpPr>
            <p:nvPr/>
          </p:nvSpPr>
          <p:spPr bwMode="auto">
            <a:xfrm>
              <a:off x="3092451" y="1625601"/>
              <a:ext cx="165100" cy="166688"/>
            </a:xfrm>
            <a:custGeom>
              <a:avLst/>
              <a:gdLst>
                <a:gd name="T0" fmla="*/ 40 w 44"/>
                <a:gd name="T1" fmla="*/ 0 h 44"/>
                <a:gd name="T2" fmla="*/ 4 w 44"/>
                <a:gd name="T3" fmla="*/ 0 h 44"/>
                <a:gd name="T4" fmla="*/ 0 w 44"/>
                <a:gd name="T5" fmla="*/ 4 h 44"/>
                <a:gd name="T6" fmla="*/ 0 w 44"/>
                <a:gd name="T7" fmla="*/ 40 h 44"/>
                <a:gd name="T8" fmla="*/ 4 w 44"/>
                <a:gd name="T9" fmla="*/ 44 h 44"/>
                <a:gd name="T10" fmla="*/ 40 w 44"/>
                <a:gd name="T11" fmla="*/ 44 h 44"/>
                <a:gd name="T12" fmla="*/ 44 w 44"/>
                <a:gd name="T13" fmla="*/ 40 h 44"/>
                <a:gd name="T14" fmla="*/ 44 w 44"/>
                <a:gd name="T15" fmla="*/ 4 h 44"/>
                <a:gd name="T16" fmla="*/ 40 w 44"/>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44">
                  <a:moveTo>
                    <a:pt x="40" y="0"/>
                  </a:moveTo>
                  <a:cubicBezTo>
                    <a:pt x="4" y="0"/>
                    <a:pt x="4" y="0"/>
                    <a:pt x="4" y="0"/>
                  </a:cubicBezTo>
                  <a:cubicBezTo>
                    <a:pt x="2" y="0"/>
                    <a:pt x="0" y="2"/>
                    <a:pt x="0" y="4"/>
                  </a:cubicBezTo>
                  <a:cubicBezTo>
                    <a:pt x="0" y="40"/>
                    <a:pt x="0" y="40"/>
                    <a:pt x="0" y="40"/>
                  </a:cubicBezTo>
                  <a:cubicBezTo>
                    <a:pt x="0" y="42"/>
                    <a:pt x="2" y="44"/>
                    <a:pt x="4" y="44"/>
                  </a:cubicBezTo>
                  <a:cubicBezTo>
                    <a:pt x="40" y="44"/>
                    <a:pt x="40" y="44"/>
                    <a:pt x="40" y="44"/>
                  </a:cubicBezTo>
                  <a:cubicBezTo>
                    <a:pt x="42" y="44"/>
                    <a:pt x="44" y="42"/>
                    <a:pt x="44" y="40"/>
                  </a:cubicBezTo>
                  <a:cubicBezTo>
                    <a:pt x="44" y="4"/>
                    <a:pt x="44" y="4"/>
                    <a:pt x="44" y="4"/>
                  </a:cubicBezTo>
                  <a:cubicBezTo>
                    <a:pt x="44" y="2"/>
                    <a:pt x="42"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Freeform 113">
              <a:extLst>
                <a:ext uri="{FF2B5EF4-FFF2-40B4-BE49-F238E27FC236}">
                  <a16:creationId xmlns:a16="http://schemas.microsoft.com/office/drawing/2014/main" id="{F22CA36D-9E46-4BED-BD80-29CD23074839}"/>
                </a:ext>
              </a:extLst>
            </p:cNvPr>
            <p:cNvSpPr>
              <a:spLocks/>
            </p:cNvSpPr>
            <p:nvPr/>
          </p:nvSpPr>
          <p:spPr bwMode="auto">
            <a:xfrm>
              <a:off x="3273426" y="1649413"/>
              <a:ext cx="60325" cy="119063"/>
            </a:xfrm>
            <a:custGeom>
              <a:avLst/>
              <a:gdLst>
                <a:gd name="T0" fmla="*/ 13 w 16"/>
                <a:gd name="T1" fmla="*/ 1 h 32"/>
                <a:gd name="T2" fmla="*/ 5 w 16"/>
                <a:gd name="T3" fmla="*/ 5 h 32"/>
                <a:gd name="T4" fmla="*/ 0 w 16"/>
                <a:gd name="T5" fmla="*/ 8 h 32"/>
                <a:gd name="T6" fmla="*/ 0 w 16"/>
                <a:gd name="T7" fmla="*/ 23 h 32"/>
                <a:gd name="T8" fmla="*/ 5 w 16"/>
                <a:gd name="T9" fmla="*/ 27 h 32"/>
                <a:gd name="T10" fmla="*/ 13 w 16"/>
                <a:gd name="T11" fmla="*/ 31 h 32"/>
                <a:gd name="T12" fmla="*/ 16 w 16"/>
                <a:gd name="T13" fmla="*/ 29 h 32"/>
                <a:gd name="T14" fmla="*/ 16 w 16"/>
                <a:gd name="T15" fmla="*/ 3 h 32"/>
                <a:gd name="T16" fmla="*/ 13 w 16"/>
                <a:gd name="T17"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32">
                  <a:moveTo>
                    <a:pt x="13" y="1"/>
                  </a:moveTo>
                  <a:cubicBezTo>
                    <a:pt x="5" y="5"/>
                    <a:pt x="5" y="5"/>
                    <a:pt x="5" y="5"/>
                  </a:cubicBezTo>
                  <a:cubicBezTo>
                    <a:pt x="4" y="6"/>
                    <a:pt x="2" y="7"/>
                    <a:pt x="0" y="8"/>
                  </a:cubicBezTo>
                  <a:cubicBezTo>
                    <a:pt x="0" y="23"/>
                    <a:pt x="0" y="23"/>
                    <a:pt x="0" y="23"/>
                  </a:cubicBezTo>
                  <a:cubicBezTo>
                    <a:pt x="2" y="24"/>
                    <a:pt x="4" y="26"/>
                    <a:pt x="5" y="27"/>
                  </a:cubicBezTo>
                  <a:cubicBezTo>
                    <a:pt x="13" y="31"/>
                    <a:pt x="13" y="31"/>
                    <a:pt x="13" y="31"/>
                  </a:cubicBezTo>
                  <a:cubicBezTo>
                    <a:pt x="14" y="32"/>
                    <a:pt x="16" y="31"/>
                    <a:pt x="16" y="29"/>
                  </a:cubicBezTo>
                  <a:cubicBezTo>
                    <a:pt x="16" y="3"/>
                    <a:pt x="16" y="3"/>
                    <a:pt x="16" y="3"/>
                  </a:cubicBezTo>
                  <a:cubicBezTo>
                    <a:pt x="16" y="1"/>
                    <a:pt x="14" y="0"/>
                    <a:pt x="1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65" name="Freeform 153">
            <a:extLst>
              <a:ext uri="{FF2B5EF4-FFF2-40B4-BE49-F238E27FC236}">
                <a16:creationId xmlns:a16="http://schemas.microsoft.com/office/drawing/2014/main" id="{DEBAF479-4D28-47BE-B33C-DD30CF5FD520}"/>
              </a:ext>
            </a:extLst>
          </p:cNvPr>
          <p:cNvSpPr>
            <a:spLocks/>
          </p:cNvSpPr>
          <p:nvPr/>
        </p:nvSpPr>
        <p:spPr bwMode="auto">
          <a:xfrm>
            <a:off x="6779139" y="5249940"/>
            <a:ext cx="331756" cy="331756"/>
          </a:xfrm>
          <a:custGeom>
            <a:avLst/>
            <a:gdLst>
              <a:gd name="T0" fmla="*/ 50 w 62"/>
              <a:gd name="T1" fmla="*/ 49 h 62"/>
              <a:gd name="T2" fmla="*/ 44 w 62"/>
              <a:gd name="T3" fmla="*/ 54 h 62"/>
              <a:gd name="T4" fmla="*/ 24 w 62"/>
              <a:gd name="T5" fmla="*/ 54 h 62"/>
              <a:gd name="T6" fmla="*/ 21 w 62"/>
              <a:gd name="T7" fmla="*/ 50 h 62"/>
              <a:gd name="T8" fmla="*/ 24 w 62"/>
              <a:gd name="T9" fmla="*/ 42 h 62"/>
              <a:gd name="T10" fmla="*/ 56 w 62"/>
              <a:gd name="T11" fmla="*/ 42 h 62"/>
              <a:gd name="T12" fmla="*/ 62 w 62"/>
              <a:gd name="T13" fmla="*/ 14 h 62"/>
              <a:gd name="T14" fmla="*/ 11 w 62"/>
              <a:gd name="T15" fmla="*/ 7 h 62"/>
              <a:gd name="T16" fmla="*/ 7 w 62"/>
              <a:gd name="T17" fmla="*/ 5 h 62"/>
              <a:gd name="T18" fmla="*/ 7 w 62"/>
              <a:gd name="T19" fmla="*/ 4 h 62"/>
              <a:gd name="T20" fmla="*/ 4 w 62"/>
              <a:gd name="T21" fmla="*/ 0 h 62"/>
              <a:gd name="T22" fmla="*/ 0 w 62"/>
              <a:gd name="T23" fmla="*/ 4 h 62"/>
              <a:gd name="T24" fmla="*/ 4 w 62"/>
              <a:gd name="T25" fmla="*/ 8 h 62"/>
              <a:gd name="T26" fmla="*/ 4 w 62"/>
              <a:gd name="T27" fmla="*/ 8 h 62"/>
              <a:gd name="T28" fmla="*/ 9 w 62"/>
              <a:gd name="T29" fmla="*/ 11 h 62"/>
              <a:gd name="T30" fmla="*/ 17 w 62"/>
              <a:gd name="T31" fmla="*/ 42 h 62"/>
              <a:gd name="T32" fmla="*/ 19 w 62"/>
              <a:gd name="T33" fmla="*/ 42 h 62"/>
              <a:gd name="T34" fmla="*/ 17 w 62"/>
              <a:gd name="T35" fmla="*/ 49 h 62"/>
              <a:gd name="T36" fmla="*/ 17 w 62"/>
              <a:gd name="T37" fmla="*/ 49 h 62"/>
              <a:gd name="T38" fmla="*/ 10 w 62"/>
              <a:gd name="T39" fmla="*/ 55 h 62"/>
              <a:gd name="T40" fmla="*/ 17 w 62"/>
              <a:gd name="T41" fmla="*/ 62 h 62"/>
              <a:gd name="T42" fmla="*/ 23 w 62"/>
              <a:gd name="T43" fmla="*/ 58 h 62"/>
              <a:gd name="T44" fmla="*/ 44 w 62"/>
              <a:gd name="T45" fmla="*/ 58 h 62"/>
              <a:gd name="T46" fmla="*/ 50 w 62"/>
              <a:gd name="T47" fmla="*/ 62 h 62"/>
              <a:gd name="T48" fmla="*/ 57 w 62"/>
              <a:gd name="T49" fmla="*/ 55 h 62"/>
              <a:gd name="T50" fmla="*/ 50 w 62"/>
              <a:gd name="T51" fmla="*/ 4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2" h="62">
                <a:moveTo>
                  <a:pt x="50" y="49"/>
                </a:moveTo>
                <a:cubicBezTo>
                  <a:pt x="47" y="49"/>
                  <a:pt x="45" y="51"/>
                  <a:pt x="44" y="54"/>
                </a:cubicBezTo>
                <a:cubicBezTo>
                  <a:pt x="24" y="54"/>
                  <a:pt x="24" y="54"/>
                  <a:pt x="24" y="54"/>
                </a:cubicBezTo>
                <a:cubicBezTo>
                  <a:pt x="23" y="52"/>
                  <a:pt x="22" y="51"/>
                  <a:pt x="21" y="50"/>
                </a:cubicBezTo>
                <a:cubicBezTo>
                  <a:pt x="24" y="42"/>
                  <a:pt x="24" y="42"/>
                  <a:pt x="24" y="42"/>
                </a:cubicBezTo>
                <a:cubicBezTo>
                  <a:pt x="56" y="42"/>
                  <a:pt x="56" y="42"/>
                  <a:pt x="56" y="42"/>
                </a:cubicBezTo>
                <a:cubicBezTo>
                  <a:pt x="62" y="14"/>
                  <a:pt x="62" y="14"/>
                  <a:pt x="62" y="14"/>
                </a:cubicBezTo>
                <a:cubicBezTo>
                  <a:pt x="11" y="7"/>
                  <a:pt x="11" y="7"/>
                  <a:pt x="11" y="7"/>
                </a:cubicBezTo>
                <a:cubicBezTo>
                  <a:pt x="7" y="5"/>
                  <a:pt x="7" y="5"/>
                  <a:pt x="7" y="5"/>
                </a:cubicBezTo>
                <a:cubicBezTo>
                  <a:pt x="7" y="4"/>
                  <a:pt x="7" y="4"/>
                  <a:pt x="7" y="4"/>
                </a:cubicBezTo>
                <a:cubicBezTo>
                  <a:pt x="7" y="2"/>
                  <a:pt x="6" y="0"/>
                  <a:pt x="4" y="0"/>
                </a:cubicBezTo>
                <a:cubicBezTo>
                  <a:pt x="1" y="0"/>
                  <a:pt x="0" y="2"/>
                  <a:pt x="0" y="4"/>
                </a:cubicBezTo>
                <a:cubicBezTo>
                  <a:pt x="0" y="6"/>
                  <a:pt x="1" y="8"/>
                  <a:pt x="4" y="8"/>
                </a:cubicBezTo>
                <a:cubicBezTo>
                  <a:pt x="4" y="8"/>
                  <a:pt x="4" y="8"/>
                  <a:pt x="4" y="8"/>
                </a:cubicBezTo>
                <a:cubicBezTo>
                  <a:pt x="9" y="11"/>
                  <a:pt x="9" y="11"/>
                  <a:pt x="9" y="11"/>
                </a:cubicBezTo>
                <a:cubicBezTo>
                  <a:pt x="17" y="42"/>
                  <a:pt x="17" y="42"/>
                  <a:pt x="17" y="42"/>
                </a:cubicBezTo>
                <a:cubicBezTo>
                  <a:pt x="19" y="42"/>
                  <a:pt x="19" y="42"/>
                  <a:pt x="19" y="42"/>
                </a:cubicBezTo>
                <a:cubicBezTo>
                  <a:pt x="17" y="49"/>
                  <a:pt x="17" y="49"/>
                  <a:pt x="17" y="49"/>
                </a:cubicBezTo>
                <a:cubicBezTo>
                  <a:pt x="17" y="49"/>
                  <a:pt x="17" y="49"/>
                  <a:pt x="17" y="49"/>
                </a:cubicBezTo>
                <a:cubicBezTo>
                  <a:pt x="13" y="49"/>
                  <a:pt x="10" y="52"/>
                  <a:pt x="10" y="55"/>
                </a:cubicBezTo>
                <a:cubicBezTo>
                  <a:pt x="10" y="59"/>
                  <a:pt x="13" y="62"/>
                  <a:pt x="17" y="62"/>
                </a:cubicBezTo>
                <a:cubicBezTo>
                  <a:pt x="20" y="62"/>
                  <a:pt x="22" y="60"/>
                  <a:pt x="23" y="58"/>
                </a:cubicBezTo>
                <a:cubicBezTo>
                  <a:pt x="44" y="58"/>
                  <a:pt x="44" y="58"/>
                  <a:pt x="44" y="58"/>
                </a:cubicBezTo>
                <a:cubicBezTo>
                  <a:pt x="45" y="60"/>
                  <a:pt x="47" y="62"/>
                  <a:pt x="50" y="62"/>
                </a:cubicBezTo>
                <a:cubicBezTo>
                  <a:pt x="54" y="62"/>
                  <a:pt x="57" y="59"/>
                  <a:pt x="57" y="55"/>
                </a:cubicBezTo>
                <a:cubicBezTo>
                  <a:pt x="57" y="52"/>
                  <a:pt x="54" y="49"/>
                  <a:pt x="50" y="49"/>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sp>
        <p:nvSpPr>
          <p:cNvPr id="66" name="Freeform 322">
            <a:extLst>
              <a:ext uri="{FF2B5EF4-FFF2-40B4-BE49-F238E27FC236}">
                <a16:creationId xmlns:a16="http://schemas.microsoft.com/office/drawing/2014/main" id="{60AC93C4-9485-4F6D-B88E-FC90C95E8094}"/>
              </a:ext>
            </a:extLst>
          </p:cNvPr>
          <p:cNvSpPr>
            <a:spLocks/>
          </p:cNvSpPr>
          <p:nvPr/>
        </p:nvSpPr>
        <p:spPr bwMode="auto">
          <a:xfrm>
            <a:off x="7608963" y="3862545"/>
            <a:ext cx="320471" cy="340784"/>
          </a:xfrm>
          <a:custGeom>
            <a:avLst/>
            <a:gdLst>
              <a:gd name="T0" fmla="*/ 32 w 60"/>
              <a:gd name="T1" fmla="*/ 4 h 64"/>
              <a:gd name="T2" fmla="*/ 32 w 60"/>
              <a:gd name="T3" fmla="*/ 2 h 64"/>
              <a:gd name="T4" fmla="*/ 30 w 60"/>
              <a:gd name="T5" fmla="*/ 0 h 64"/>
              <a:gd name="T6" fmla="*/ 28 w 60"/>
              <a:gd name="T7" fmla="*/ 2 h 64"/>
              <a:gd name="T8" fmla="*/ 28 w 60"/>
              <a:gd name="T9" fmla="*/ 4 h 64"/>
              <a:gd name="T10" fmla="*/ 0 w 60"/>
              <a:gd name="T11" fmla="*/ 34 h 64"/>
              <a:gd name="T12" fmla="*/ 0 w 60"/>
              <a:gd name="T13" fmla="*/ 36 h 64"/>
              <a:gd name="T14" fmla="*/ 0 w 60"/>
              <a:gd name="T15" fmla="*/ 36 h 64"/>
              <a:gd name="T16" fmla="*/ 10 w 60"/>
              <a:gd name="T17" fmla="*/ 28 h 64"/>
              <a:gd name="T18" fmla="*/ 20 w 60"/>
              <a:gd name="T19" fmla="*/ 36 h 64"/>
              <a:gd name="T20" fmla="*/ 20 w 60"/>
              <a:gd name="T21" fmla="*/ 36 h 64"/>
              <a:gd name="T22" fmla="*/ 28 w 60"/>
              <a:gd name="T23" fmla="*/ 28 h 64"/>
              <a:gd name="T24" fmla="*/ 28 w 60"/>
              <a:gd name="T25" fmla="*/ 50 h 64"/>
              <a:gd name="T26" fmla="*/ 22 w 60"/>
              <a:gd name="T27" fmla="*/ 60 h 64"/>
              <a:gd name="T28" fmla="*/ 16 w 60"/>
              <a:gd name="T29" fmla="*/ 54 h 64"/>
              <a:gd name="T30" fmla="*/ 14 w 60"/>
              <a:gd name="T31" fmla="*/ 52 h 64"/>
              <a:gd name="T32" fmla="*/ 12 w 60"/>
              <a:gd name="T33" fmla="*/ 54 h 64"/>
              <a:gd name="T34" fmla="*/ 22 w 60"/>
              <a:gd name="T35" fmla="*/ 64 h 64"/>
              <a:gd name="T36" fmla="*/ 32 w 60"/>
              <a:gd name="T37" fmla="*/ 50 h 64"/>
              <a:gd name="T38" fmla="*/ 32 w 60"/>
              <a:gd name="T39" fmla="*/ 28 h 64"/>
              <a:gd name="T40" fmla="*/ 40 w 60"/>
              <a:gd name="T41" fmla="*/ 36 h 64"/>
              <a:gd name="T42" fmla="*/ 40 w 60"/>
              <a:gd name="T43" fmla="*/ 36 h 64"/>
              <a:gd name="T44" fmla="*/ 50 w 60"/>
              <a:gd name="T45" fmla="*/ 28 h 64"/>
              <a:gd name="T46" fmla="*/ 60 w 60"/>
              <a:gd name="T47" fmla="*/ 36 h 64"/>
              <a:gd name="T48" fmla="*/ 60 w 60"/>
              <a:gd name="T49" fmla="*/ 36 h 64"/>
              <a:gd name="T50" fmla="*/ 60 w 60"/>
              <a:gd name="T51" fmla="*/ 34 h 64"/>
              <a:gd name="T52" fmla="*/ 32 w 60"/>
              <a:gd name="T53" fmla="*/ 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 h="64">
                <a:moveTo>
                  <a:pt x="32" y="4"/>
                </a:moveTo>
                <a:cubicBezTo>
                  <a:pt x="32" y="2"/>
                  <a:pt x="32" y="2"/>
                  <a:pt x="32" y="2"/>
                </a:cubicBezTo>
                <a:cubicBezTo>
                  <a:pt x="32" y="1"/>
                  <a:pt x="31" y="0"/>
                  <a:pt x="30" y="0"/>
                </a:cubicBezTo>
                <a:cubicBezTo>
                  <a:pt x="29" y="0"/>
                  <a:pt x="28" y="1"/>
                  <a:pt x="28" y="2"/>
                </a:cubicBezTo>
                <a:cubicBezTo>
                  <a:pt x="28" y="4"/>
                  <a:pt x="28" y="4"/>
                  <a:pt x="28" y="4"/>
                </a:cubicBezTo>
                <a:cubicBezTo>
                  <a:pt x="12" y="5"/>
                  <a:pt x="0" y="18"/>
                  <a:pt x="0" y="34"/>
                </a:cubicBezTo>
                <a:cubicBezTo>
                  <a:pt x="0" y="35"/>
                  <a:pt x="0" y="35"/>
                  <a:pt x="0" y="36"/>
                </a:cubicBezTo>
                <a:cubicBezTo>
                  <a:pt x="0" y="36"/>
                  <a:pt x="0" y="36"/>
                  <a:pt x="0" y="36"/>
                </a:cubicBezTo>
                <a:cubicBezTo>
                  <a:pt x="1" y="31"/>
                  <a:pt x="5" y="28"/>
                  <a:pt x="10" y="28"/>
                </a:cubicBezTo>
                <a:cubicBezTo>
                  <a:pt x="15" y="28"/>
                  <a:pt x="19" y="31"/>
                  <a:pt x="20" y="36"/>
                </a:cubicBezTo>
                <a:cubicBezTo>
                  <a:pt x="20" y="36"/>
                  <a:pt x="20" y="36"/>
                  <a:pt x="20" y="36"/>
                </a:cubicBezTo>
                <a:cubicBezTo>
                  <a:pt x="21" y="32"/>
                  <a:pt x="24" y="29"/>
                  <a:pt x="28" y="28"/>
                </a:cubicBezTo>
                <a:cubicBezTo>
                  <a:pt x="28" y="50"/>
                  <a:pt x="28" y="50"/>
                  <a:pt x="28" y="50"/>
                </a:cubicBezTo>
                <a:cubicBezTo>
                  <a:pt x="28" y="60"/>
                  <a:pt x="26" y="60"/>
                  <a:pt x="22" y="60"/>
                </a:cubicBezTo>
                <a:cubicBezTo>
                  <a:pt x="16" y="60"/>
                  <a:pt x="16" y="58"/>
                  <a:pt x="16" y="54"/>
                </a:cubicBezTo>
                <a:cubicBezTo>
                  <a:pt x="16" y="53"/>
                  <a:pt x="15" y="52"/>
                  <a:pt x="14" y="52"/>
                </a:cubicBezTo>
                <a:cubicBezTo>
                  <a:pt x="13" y="52"/>
                  <a:pt x="12" y="53"/>
                  <a:pt x="12" y="54"/>
                </a:cubicBezTo>
                <a:cubicBezTo>
                  <a:pt x="12" y="58"/>
                  <a:pt x="12" y="64"/>
                  <a:pt x="22" y="64"/>
                </a:cubicBezTo>
                <a:cubicBezTo>
                  <a:pt x="27" y="64"/>
                  <a:pt x="32" y="63"/>
                  <a:pt x="32" y="50"/>
                </a:cubicBezTo>
                <a:cubicBezTo>
                  <a:pt x="32" y="28"/>
                  <a:pt x="32" y="28"/>
                  <a:pt x="32" y="28"/>
                </a:cubicBezTo>
                <a:cubicBezTo>
                  <a:pt x="36" y="29"/>
                  <a:pt x="39" y="32"/>
                  <a:pt x="40" y="36"/>
                </a:cubicBezTo>
                <a:cubicBezTo>
                  <a:pt x="40" y="36"/>
                  <a:pt x="40" y="36"/>
                  <a:pt x="40" y="36"/>
                </a:cubicBezTo>
                <a:cubicBezTo>
                  <a:pt x="41" y="31"/>
                  <a:pt x="45" y="28"/>
                  <a:pt x="50" y="28"/>
                </a:cubicBezTo>
                <a:cubicBezTo>
                  <a:pt x="55" y="28"/>
                  <a:pt x="59" y="31"/>
                  <a:pt x="60" y="36"/>
                </a:cubicBezTo>
                <a:cubicBezTo>
                  <a:pt x="60" y="36"/>
                  <a:pt x="60" y="36"/>
                  <a:pt x="60" y="36"/>
                </a:cubicBezTo>
                <a:cubicBezTo>
                  <a:pt x="60" y="35"/>
                  <a:pt x="60" y="35"/>
                  <a:pt x="60" y="34"/>
                </a:cubicBezTo>
                <a:cubicBezTo>
                  <a:pt x="60" y="18"/>
                  <a:pt x="48" y="5"/>
                  <a:pt x="32" y="4"/>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67" name="Group 66">
            <a:extLst>
              <a:ext uri="{FF2B5EF4-FFF2-40B4-BE49-F238E27FC236}">
                <a16:creationId xmlns:a16="http://schemas.microsoft.com/office/drawing/2014/main" id="{A85E42F2-0C8C-4842-BB37-7DB5C00273D3}"/>
              </a:ext>
            </a:extLst>
          </p:cNvPr>
          <p:cNvGrpSpPr/>
          <p:nvPr/>
        </p:nvGrpSpPr>
        <p:grpSpPr>
          <a:xfrm>
            <a:off x="6783316" y="2428846"/>
            <a:ext cx="323402" cy="266415"/>
            <a:chOff x="9120188" y="247650"/>
            <a:chExt cx="720725" cy="593725"/>
          </a:xfrm>
          <a:solidFill>
            <a:schemeClr val="bg2"/>
          </a:solidFill>
        </p:grpSpPr>
        <p:sp>
          <p:nvSpPr>
            <p:cNvPr id="68" name="Freeform 5">
              <a:extLst>
                <a:ext uri="{FF2B5EF4-FFF2-40B4-BE49-F238E27FC236}">
                  <a16:creationId xmlns:a16="http://schemas.microsoft.com/office/drawing/2014/main" id="{61009585-1445-4C23-B3DD-DA942C58F980}"/>
                </a:ext>
              </a:extLst>
            </p:cNvPr>
            <p:cNvSpPr>
              <a:spLocks noEditPoints="1"/>
            </p:cNvSpPr>
            <p:nvPr/>
          </p:nvSpPr>
          <p:spPr bwMode="auto">
            <a:xfrm>
              <a:off x="9120188" y="247650"/>
              <a:ext cx="720725" cy="593725"/>
            </a:xfrm>
            <a:custGeom>
              <a:avLst/>
              <a:gdLst>
                <a:gd name="T0" fmla="*/ 1401 w 1518"/>
                <a:gd name="T1" fmla="*/ 273 h 1251"/>
                <a:gd name="T2" fmla="*/ 1066 w 1518"/>
                <a:gd name="T3" fmla="*/ 273 h 1251"/>
                <a:gd name="T4" fmla="*/ 1014 w 1518"/>
                <a:gd name="T5" fmla="*/ 38 h 1251"/>
                <a:gd name="T6" fmla="*/ 974 w 1518"/>
                <a:gd name="T7" fmla="*/ 0 h 1251"/>
                <a:gd name="T8" fmla="*/ 558 w 1518"/>
                <a:gd name="T9" fmla="*/ 0 h 1251"/>
                <a:gd name="T10" fmla="*/ 518 w 1518"/>
                <a:gd name="T11" fmla="*/ 37 h 1251"/>
                <a:gd name="T12" fmla="*/ 466 w 1518"/>
                <a:gd name="T13" fmla="*/ 273 h 1251"/>
                <a:gd name="T14" fmla="*/ 118 w 1518"/>
                <a:gd name="T15" fmla="*/ 273 h 1251"/>
                <a:gd name="T16" fmla="*/ 0 w 1518"/>
                <a:gd name="T17" fmla="*/ 381 h 1251"/>
                <a:gd name="T18" fmla="*/ 0 w 1518"/>
                <a:gd name="T19" fmla="*/ 1127 h 1251"/>
                <a:gd name="T20" fmla="*/ 118 w 1518"/>
                <a:gd name="T21" fmla="*/ 1251 h 1251"/>
                <a:gd name="T22" fmla="*/ 1401 w 1518"/>
                <a:gd name="T23" fmla="*/ 1251 h 1251"/>
                <a:gd name="T24" fmla="*/ 1518 w 1518"/>
                <a:gd name="T25" fmla="*/ 1127 h 1251"/>
                <a:gd name="T26" fmla="*/ 1518 w 1518"/>
                <a:gd name="T27" fmla="*/ 381 h 1251"/>
                <a:gd name="T28" fmla="*/ 1401 w 1518"/>
                <a:gd name="T29" fmla="*/ 273 h 1251"/>
                <a:gd name="T30" fmla="*/ 766 w 1518"/>
                <a:gd name="T31" fmla="*/ 1127 h 1251"/>
                <a:gd name="T32" fmla="*/ 380 w 1518"/>
                <a:gd name="T33" fmla="*/ 740 h 1251"/>
                <a:gd name="T34" fmla="*/ 766 w 1518"/>
                <a:gd name="T35" fmla="*/ 354 h 1251"/>
                <a:gd name="T36" fmla="*/ 1153 w 1518"/>
                <a:gd name="T37" fmla="*/ 740 h 1251"/>
                <a:gd name="T38" fmla="*/ 766 w 1518"/>
                <a:gd name="T39" fmla="*/ 1127 h 1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18" h="1251">
                  <a:moveTo>
                    <a:pt x="1401" y="273"/>
                  </a:moveTo>
                  <a:cubicBezTo>
                    <a:pt x="1066" y="273"/>
                    <a:pt x="1066" y="273"/>
                    <a:pt x="1066" y="273"/>
                  </a:cubicBezTo>
                  <a:cubicBezTo>
                    <a:pt x="1014" y="38"/>
                    <a:pt x="1014" y="38"/>
                    <a:pt x="1014" y="38"/>
                  </a:cubicBezTo>
                  <a:cubicBezTo>
                    <a:pt x="1010" y="20"/>
                    <a:pt x="992" y="0"/>
                    <a:pt x="974" y="0"/>
                  </a:cubicBezTo>
                  <a:cubicBezTo>
                    <a:pt x="558" y="0"/>
                    <a:pt x="558" y="0"/>
                    <a:pt x="558" y="0"/>
                  </a:cubicBezTo>
                  <a:cubicBezTo>
                    <a:pt x="540" y="0"/>
                    <a:pt x="522" y="19"/>
                    <a:pt x="518" y="37"/>
                  </a:cubicBezTo>
                  <a:cubicBezTo>
                    <a:pt x="466" y="273"/>
                    <a:pt x="466" y="273"/>
                    <a:pt x="466" y="273"/>
                  </a:cubicBezTo>
                  <a:cubicBezTo>
                    <a:pt x="118" y="273"/>
                    <a:pt x="118" y="273"/>
                    <a:pt x="118" y="273"/>
                  </a:cubicBezTo>
                  <a:cubicBezTo>
                    <a:pt x="53" y="273"/>
                    <a:pt x="0" y="317"/>
                    <a:pt x="0" y="381"/>
                  </a:cubicBezTo>
                  <a:cubicBezTo>
                    <a:pt x="0" y="1127"/>
                    <a:pt x="0" y="1127"/>
                    <a:pt x="0" y="1127"/>
                  </a:cubicBezTo>
                  <a:cubicBezTo>
                    <a:pt x="0" y="1191"/>
                    <a:pt x="53" y="1251"/>
                    <a:pt x="118" y="1251"/>
                  </a:cubicBezTo>
                  <a:cubicBezTo>
                    <a:pt x="1401" y="1251"/>
                    <a:pt x="1401" y="1251"/>
                    <a:pt x="1401" y="1251"/>
                  </a:cubicBezTo>
                  <a:cubicBezTo>
                    <a:pt x="1466" y="1251"/>
                    <a:pt x="1518" y="1191"/>
                    <a:pt x="1518" y="1127"/>
                  </a:cubicBezTo>
                  <a:cubicBezTo>
                    <a:pt x="1518" y="381"/>
                    <a:pt x="1518" y="381"/>
                    <a:pt x="1518" y="381"/>
                  </a:cubicBezTo>
                  <a:cubicBezTo>
                    <a:pt x="1518" y="317"/>
                    <a:pt x="1466" y="273"/>
                    <a:pt x="1401" y="273"/>
                  </a:cubicBezTo>
                  <a:close/>
                  <a:moveTo>
                    <a:pt x="766" y="1127"/>
                  </a:moveTo>
                  <a:cubicBezTo>
                    <a:pt x="553" y="1127"/>
                    <a:pt x="380" y="954"/>
                    <a:pt x="380" y="740"/>
                  </a:cubicBezTo>
                  <a:cubicBezTo>
                    <a:pt x="380" y="527"/>
                    <a:pt x="553" y="354"/>
                    <a:pt x="766" y="354"/>
                  </a:cubicBezTo>
                  <a:cubicBezTo>
                    <a:pt x="980" y="354"/>
                    <a:pt x="1153" y="527"/>
                    <a:pt x="1153" y="740"/>
                  </a:cubicBezTo>
                  <a:cubicBezTo>
                    <a:pt x="1153" y="954"/>
                    <a:pt x="980" y="1127"/>
                    <a:pt x="766" y="1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 name="Oval 6">
              <a:extLst>
                <a:ext uri="{FF2B5EF4-FFF2-40B4-BE49-F238E27FC236}">
                  <a16:creationId xmlns:a16="http://schemas.microsoft.com/office/drawing/2014/main" id="{07053939-307A-4395-A6F4-C042F07D2437}"/>
                </a:ext>
              </a:extLst>
            </p:cNvPr>
            <p:cNvSpPr>
              <a:spLocks noChangeArrowheads="1"/>
            </p:cNvSpPr>
            <p:nvPr/>
          </p:nvSpPr>
          <p:spPr bwMode="auto">
            <a:xfrm>
              <a:off x="9356726" y="471488"/>
              <a:ext cx="254000" cy="2540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Tree>
    <p:extLst>
      <p:ext uri="{BB962C8B-B14F-4D97-AF65-F5344CB8AC3E}">
        <p14:creationId xmlns:p14="http://schemas.microsoft.com/office/powerpoint/2010/main" val="289075039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16" presetClass="entr" presetSubtype="42"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barn(outHorizontal)">
                                      <p:cBhvr>
                                        <p:cTn id="13" dur="500"/>
                                        <p:tgtEl>
                                          <p:spTgt spid="5"/>
                                        </p:tgtEl>
                                      </p:cBhvr>
                                    </p:animEffect>
                                  </p:childTnLst>
                                </p:cTn>
                              </p:par>
                              <p:par>
                                <p:cTn id="14" presetID="16" presetClass="entr" presetSubtype="42"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barn(outHorizontal)">
                                      <p:cBhvr>
                                        <p:cTn id="16" dur="500"/>
                                        <p:tgtEl>
                                          <p:spTgt spid="6"/>
                                        </p:tgtEl>
                                      </p:cBhvr>
                                    </p:animEffect>
                                  </p:childTnLst>
                                </p:cTn>
                              </p:par>
                              <p:par>
                                <p:cTn id="17" presetID="16" presetClass="entr" presetSubtype="37" fill="hold"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barn(outVertical)">
                                      <p:cBhvr>
                                        <p:cTn id="19" dur="500"/>
                                        <p:tgtEl>
                                          <p:spTgt spid="7"/>
                                        </p:tgtEl>
                                      </p:cBhvr>
                                    </p:animEffect>
                                  </p:childTnLst>
                                </p:cTn>
                              </p:par>
                            </p:childTnLst>
                          </p:cTn>
                        </p:par>
                        <p:par>
                          <p:cTn id="20" fill="hold">
                            <p:stCondLst>
                              <p:cond delay="1000"/>
                            </p:stCondLst>
                            <p:childTnLst>
                              <p:par>
                                <p:cTn id="21" presetID="53" presetClass="entr" presetSubtype="16"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p:cTn id="23" dur="500" fill="hold"/>
                                        <p:tgtEl>
                                          <p:spTgt spid="9"/>
                                        </p:tgtEl>
                                        <p:attrNameLst>
                                          <p:attrName>ppt_w</p:attrName>
                                        </p:attrNameLst>
                                      </p:cBhvr>
                                      <p:tavLst>
                                        <p:tav tm="0">
                                          <p:val>
                                            <p:fltVal val="0"/>
                                          </p:val>
                                        </p:tav>
                                        <p:tav tm="100000">
                                          <p:val>
                                            <p:strVal val="#ppt_w"/>
                                          </p:val>
                                        </p:tav>
                                      </p:tavLst>
                                    </p:anim>
                                    <p:anim calcmode="lin" valueType="num">
                                      <p:cBhvr>
                                        <p:cTn id="24" dur="500" fill="hold"/>
                                        <p:tgtEl>
                                          <p:spTgt spid="9"/>
                                        </p:tgtEl>
                                        <p:attrNameLst>
                                          <p:attrName>ppt_h</p:attrName>
                                        </p:attrNameLst>
                                      </p:cBhvr>
                                      <p:tavLst>
                                        <p:tav tm="0">
                                          <p:val>
                                            <p:fltVal val="0"/>
                                          </p:val>
                                        </p:tav>
                                        <p:tav tm="100000">
                                          <p:val>
                                            <p:strVal val="#ppt_h"/>
                                          </p:val>
                                        </p:tav>
                                      </p:tavLst>
                                    </p:anim>
                                    <p:animEffect transition="in" filter="fade">
                                      <p:cBhvr>
                                        <p:cTn id="25" dur="500"/>
                                        <p:tgtEl>
                                          <p:spTgt spid="9"/>
                                        </p:tgtEl>
                                      </p:cBhvr>
                                    </p:animEffect>
                                  </p:childTnLst>
                                </p:cTn>
                              </p:par>
                            </p:childTnLst>
                          </p:cTn>
                        </p:par>
                        <p:par>
                          <p:cTn id="26" fill="hold">
                            <p:stCondLst>
                              <p:cond delay="1500"/>
                            </p:stCondLst>
                            <p:childTnLst>
                              <p:par>
                                <p:cTn id="27" presetID="53" presetClass="entr" presetSubtype="16"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 calcmode="lin" valueType="num">
                                      <p:cBhvr>
                                        <p:cTn id="29" dur="500" fill="hold"/>
                                        <p:tgtEl>
                                          <p:spTgt spid="10"/>
                                        </p:tgtEl>
                                        <p:attrNameLst>
                                          <p:attrName>ppt_w</p:attrName>
                                        </p:attrNameLst>
                                      </p:cBhvr>
                                      <p:tavLst>
                                        <p:tav tm="0">
                                          <p:val>
                                            <p:fltVal val="0"/>
                                          </p:val>
                                        </p:tav>
                                        <p:tav tm="100000">
                                          <p:val>
                                            <p:strVal val="#ppt_w"/>
                                          </p:val>
                                        </p:tav>
                                      </p:tavLst>
                                    </p:anim>
                                    <p:anim calcmode="lin" valueType="num">
                                      <p:cBhvr>
                                        <p:cTn id="30" dur="500" fill="hold"/>
                                        <p:tgtEl>
                                          <p:spTgt spid="10"/>
                                        </p:tgtEl>
                                        <p:attrNameLst>
                                          <p:attrName>ppt_h</p:attrName>
                                        </p:attrNameLst>
                                      </p:cBhvr>
                                      <p:tavLst>
                                        <p:tav tm="0">
                                          <p:val>
                                            <p:fltVal val="0"/>
                                          </p:val>
                                        </p:tav>
                                        <p:tav tm="100000">
                                          <p:val>
                                            <p:strVal val="#ppt_h"/>
                                          </p:val>
                                        </p:tav>
                                      </p:tavLst>
                                    </p:anim>
                                    <p:animEffect transition="in" filter="fade">
                                      <p:cBhvr>
                                        <p:cTn id="31" dur="500"/>
                                        <p:tgtEl>
                                          <p:spTgt spid="10"/>
                                        </p:tgtEl>
                                      </p:cBhvr>
                                    </p:animEffect>
                                  </p:childTnLst>
                                </p:cTn>
                              </p:par>
                            </p:childTnLst>
                          </p:cTn>
                        </p:par>
                        <p:par>
                          <p:cTn id="32" fill="hold">
                            <p:stCondLst>
                              <p:cond delay="2000"/>
                            </p:stCondLst>
                            <p:childTnLst>
                              <p:par>
                                <p:cTn id="33" presetID="53" presetClass="entr" presetSubtype="16"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p:cTn id="35" dur="500" fill="hold"/>
                                        <p:tgtEl>
                                          <p:spTgt spid="13"/>
                                        </p:tgtEl>
                                        <p:attrNameLst>
                                          <p:attrName>ppt_w</p:attrName>
                                        </p:attrNameLst>
                                      </p:cBhvr>
                                      <p:tavLst>
                                        <p:tav tm="0">
                                          <p:val>
                                            <p:fltVal val="0"/>
                                          </p:val>
                                        </p:tav>
                                        <p:tav tm="100000">
                                          <p:val>
                                            <p:strVal val="#ppt_w"/>
                                          </p:val>
                                        </p:tav>
                                      </p:tavLst>
                                    </p:anim>
                                    <p:anim calcmode="lin" valueType="num">
                                      <p:cBhvr>
                                        <p:cTn id="36" dur="500" fill="hold"/>
                                        <p:tgtEl>
                                          <p:spTgt spid="13"/>
                                        </p:tgtEl>
                                        <p:attrNameLst>
                                          <p:attrName>ppt_h</p:attrName>
                                        </p:attrNameLst>
                                      </p:cBhvr>
                                      <p:tavLst>
                                        <p:tav tm="0">
                                          <p:val>
                                            <p:fltVal val="0"/>
                                          </p:val>
                                        </p:tav>
                                        <p:tav tm="100000">
                                          <p:val>
                                            <p:strVal val="#ppt_h"/>
                                          </p:val>
                                        </p:tav>
                                      </p:tavLst>
                                    </p:anim>
                                    <p:animEffect transition="in" filter="fade">
                                      <p:cBhvr>
                                        <p:cTn id="37" dur="500"/>
                                        <p:tgtEl>
                                          <p:spTgt spid="13"/>
                                        </p:tgtEl>
                                      </p:cBhvr>
                                    </p:animEffect>
                                  </p:childTnLst>
                                </p:cTn>
                              </p:par>
                            </p:childTnLst>
                          </p:cTn>
                        </p:par>
                        <p:par>
                          <p:cTn id="38" fill="hold">
                            <p:stCondLst>
                              <p:cond delay="2500"/>
                            </p:stCondLst>
                            <p:childTnLst>
                              <p:par>
                                <p:cTn id="39" presetID="53" presetClass="entr" presetSubtype="16"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p:cTn id="41" dur="500" fill="hold"/>
                                        <p:tgtEl>
                                          <p:spTgt spid="11"/>
                                        </p:tgtEl>
                                        <p:attrNameLst>
                                          <p:attrName>ppt_w</p:attrName>
                                        </p:attrNameLst>
                                      </p:cBhvr>
                                      <p:tavLst>
                                        <p:tav tm="0">
                                          <p:val>
                                            <p:fltVal val="0"/>
                                          </p:val>
                                        </p:tav>
                                        <p:tav tm="100000">
                                          <p:val>
                                            <p:strVal val="#ppt_w"/>
                                          </p:val>
                                        </p:tav>
                                      </p:tavLst>
                                    </p:anim>
                                    <p:anim calcmode="lin" valueType="num">
                                      <p:cBhvr>
                                        <p:cTn id="42" dur="500" fill="hold"/>
                                        <p:tgtEl>
                                          <p:spTgt spid="11"/>
                                        </p:tgtEl>
                                        <p:attrNameLst>
                                          <p:attrName>ppt_h</p:attrName>
                                        </p:attrNameLst>
                                      </p:cBhvr>
                                      <p:tavLst>
                                        <p:tav tm="0">
                                          <p:val>
                                            <p:fltVal val="0"/>
                                          </p:val>
                                        </p:tav>
                                        <p:tav tm="100000">
                                          <p:val>
                                            <p:strVal val="#ppt_h"/>
                                          </p:val>
                                        </p:tav>
                                      </p:tavLst>
                                    </p:anim>
                                    <p:animEffect transition="in" filter="fade">
                                      <p:cBhvr>
                                        <p:cTn id="43" dur="500"/>
                                        <p:tgtEl>
                                          <p:spTgt spid="11"/>
                                        </p:tgtEl>
                                      </p:cBhvr>
                                    </p:animEffect>
                                  </p:childTnLst>
                                </p:cTn>
                              </p:par>
                            </p:childTnLst>
                          </p:cTn>
                        </p:par>
                        <p:par>
                          <p:cTn id="44" fill="hold">
                            <p:stCondLst>
                              <p:cond delay="3000"/>
                            </p:stCondLst>
                            <p:childTnLst>
                              <p:par>
                                <p:cTn id="45" presetID="53" presetClass="entr" presetSubtype="16" fill="hold" grpId="0" nodeType="afterEffect">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cBhvr>
                                        <p:cTn id="47" dur="500" fill="hold"/>
                                        <p:tgtEl>
                                          <p:spTgt spid="12"/>
                                        </p:tgtEl>
                                        <p:attrNameLst>
                                          <p:attrName>ppt_w</p:attrName>
                                        </p:attrNameLst>
                                      </p:cBhvr>
                                      <p:tavLst>
                                        <p:tav tm="0">
                                          <p:val>
                                            <p:fltVal val="0"/>
                                          </p:val>
                                        </p:tav>
                                        <p:tav tm="100000">
                                          <p:val>
                                            <p:strVal val="#ppt_w"/>
                                          </p:val>
                                        </p:tav>
                                      </p:tavLst>
                                    </p:anim>
                                    <p:anim calcmode="lin" valueType="num">
                                      <p:cBhvr>
                                        <p:cTn id="48" dur="500" fill="hold"/>
                                        <p:tgtEl>
                                          <p:spTgt spid="12"/>
                                        </p:tgtEl>
                                        <p:attrNameLst>
                                          <p:attrName>ppt_h</p:attrName>
                                        </p:attrNameLst>
                                      </p:cBhvr>
                                      <p:tavLst>
                                        <p:tav tm="0">
                                          <p:val>
                                            <p:fltVal val="0"/>
                                          </p:val>
                                        </p:tav>
                                        <p:tav tm="100000">
                                          <p:val>
                                            <p:strVal val="#ppt_h"/>
                                          </p:val>
                                        </p:tav>
                                      </p:tavLst>
                                    </p:anim>
                                    <p:animEffect transition="in" filter="fade">
                                      <p:cBhvr>
                                        <p:cTn id="49" dur="500"/>
                                        <p:tgtEl>
                                          <p:spTgt spid="12"/>
                                        </p:tgtEl>
                                      </p:cBhvr>
                                    </p:animEffect>
                                  </p:childTnLst>
                                </p:cTn>
                              </p:par>
                            </p:childTnLst>
                          </p:cTn>
                        </p:par>
                        <p:par>
                          <p:cTn id="50" fill="hold">
                            <p:stCondLst>
                              <p:cond delay="3500"/>
                            </p:stCondLst>
                            <p:childTnLst>
                              <p:par>
                                <p:cTn id="51" presetID="53" presetClass="entr" presetSubtype="16" fill="hold" grpId="0" nodeType="afterEffect">
                                  <p:stCondLst>
                                    <p:cond delay="0"/>
                                  </p:stCondLst>
                                  <p:childTnLst>
                                    <p:set>
                                      <p:cBhvr>
                                        <p:cTn id="52" dur="1" fill="hold">
                                          <p:stCondLst>
                                            <p:cond delay="0"/>
                                          </p:stCondLst>
                                        </p:cTn>
                                        <p:tgtEl>
                                          <p:spTgt spid="14"/>
                                        </p:tgtEl>
                                        <p:attrNameLst>
                                          <p:attrName>style.visibility</p:attrName>
                                        </p:attrNameLst>
                                      </p:cBhvr>
                                      <p:to>
                                        <p:strVal val="visible"/>
                                      </p:to>
                                    </p:set>
                                    <p:anim calcmode="lin" valueType="num">
                                      <p:cBhvr>
                                        <p:cTn id="53" dur="500" fill="hold"/>
                                        <p:tgtEl>
                                          <p:spTgt spid="14"/>
                                        </p:tgtEl>
                                        <p:attrNameLst>
                                          <p:attrName>ppt_w</p:attrName>
                                        </p:attrNameLst>
                                      </p:cBhvr>
                                      <p:tavLst>
                                        <p:tav tm="0">
                                          <p:val>
                                            <p:fltVal val="0"/>
                                          </p:val>
                                        </p:tav>
                                        <p:tav tm="100000">
                                          <p:val>
                                            <p:strVal val="#ppt_w"/>
                                          </p:val>
                                        </p:tav>
                                      </p:tavLst>
                                    </p:anim>
                                    <p:anim calcmode="lin" valueType="num">
                                      <p:cBhvr>
                                        <p:cTn id="54" dur="500" fill="hold"/>
                                        <p:tgtEl>
                                          <p:spTgt spid="14"/>
                                        </p:tgtEl>
                                        <p:attrNameLst>
                                          <p:attrName>ppt_h</p:attrName>
                                        </p:attrNameLst>
                                      </p:cBhvr>
                                      <p:tavLst>
                                        <p:tav tm="0">
                                          <p:val>
                                            <p:fltVal val="0"/>
                                          </p:val>
                                        </p:tav>
                                        <p:tav tm="100000">
                                          <p:val>
                                            <p:strVal val="#ppt_h"/>
                                          </p:val>
                                        </p:tav>
                                      </p:tavLst>
                                    </p:anim>
                                    <p:animEffect transition="in" filter="fade">
                                      <p:cBhvr>
                                        <p:cTn id="55" dur="500"/>
                                        <p:tgtEl>
                                          <p:spTgt spid="14"/>
                                        </p:tgtEl>
                                      </p:cBhvr>
                                    </p:animEffect>
                                  </p:childTnLst>
                                </p:cTn>
                              </p:par>
                            </p:childTnLst>
                          </p:cTn>
                        </p:par>
                        <p:par>
                          <p:cTn id="56" fill="hold">
                            <p:stCondLst>
                              <p:cond delay="4000"/>
                            </p:stCondLst>
                            <p:childTnLst>
                              <p:par>
                                <p:cTn id="57" presetID="53" presetClass="entr" presetSubtype="16" fill="hold" nodeType="afterEffect">
                                  <p:stCondLst>
                                    <p:cond delay="0"/>
                                  </p:stCondLst>
                                  <p:childTnLst>
                                    <p:set>
                                      <p:cBhvr>
                                        <p:cTn id="58" dur="1" fill="hold">
                                          <p:stCondLst>
                                            <p:cond delay="0"/>
                                          </p:stCondLst>
                                        </p:cTn>
                                        <p:tgtEl>
                                          <p:spTgt spid="59"/>
                                        </p:tgtEl>
                                        <p:attrNameLst>
                                          <p:attrName>style.visibility</p:attrName>
                                        </p:attrNameLst>
                                      </p:cBhvr>
                                      <p:to>
                                        <p:strVal val="visible"/>
                                      </p:to>
                                    </p:set>
                                    <p:anim calcmode="lin" valueType="num">
                                      <p:cBhvr>
                                        <p:cTn id="59" dur="500" fill="hold"/>
                                        <p:tgtEl>
                                          <p:spTgt spid="59"/>
                                        </p:tgtEl>
                                        <p:attrNameLst>
                                          <p:attrName>ppt_w</p:attrName>
                                        </p:attrNameLst>
                                      </p:cBhvr>
                                      <p:tavLst>
                                        <p:tav tm="0">
                                          <p:val>
                                            <p:fltVal val="0"/>
                                          </p:val>
                                        </p:tav>
                                        <p:tav tm="100000">
                                          <p:val>
                                            <p:strVal val="#ppt_w"/>
                                          </p:val>
                                        </p:tav>
                                      </p:tavLst>
                                    </p:anim>
                                    <p:anim calcmode="lin" valueType="num">
                                      <p:cBhvr>
                                        <p:cTn id="60" dur="500" fill="hold"/>
                                        <p:tgtEl>
                                          <p:spTgt spid="59"/>
                                        </p:tgtEl>
                                        <p:attrNameLst>
                                          <p:attrName>ppt_h</p:attrName>
                                        </p:attrNameLst>
                                      </p:cBhvr>
                                      <p:tavLst>
                                        <p:tav tm="0">
                                          <p:val>
                                            <p:fltVal val="0"/>
                                          </p:val>
                                        </p:tav>
                                        <p:tav tm="100000">
                                          <p:val>
                                            <p:strVal val="#ppt_h"/>
                                          </p:val>
                                        </p:tav>
                                      </p:tavLst>
                                    </p:anim>
                                    <p:animEffect transition="in" filter="fade">
                                      <p:cBhvr>
                                        <p:cTn id="61" dur="500"/>
                                        <p:tgtEl>
                                          <p:spTgt spid="59"/>
                                        </p:tgtEl>
                                      </p:cBhvr>
                                    </p:animEffect>
                                  </p:childTnLst>
                                </p:cTn>
                              </p:par>
                              <p:par>
                                <p:cTn id="62" presetID="53" presetClass="entr" presetSubtype="16" fill="hold" nodeType="withEffect">
                                  <p:stCondLst>
                                    <p:cond delay="0"/>
                                  </p:stCondLst>
                                  <p:childTnLst>
                                    <p:set>
                                      <p:cBhvr>
                                        <p:cTn id="63" dur="1" fill="hold">
                                          <p:stCondLst>
                                            <p:cond delay="0"/>
                                          </p:stCondLst>
                                        </p:cTn>
                                        <p:tgtEl>
                                          <p:spTgt spid="67"/>
                                        </p:tgtEl>
                                        <p:attrNameLst>
                                          <p:attrName>style.visibility</p:attrName>
                                        </p:attrNameLst>
                                      </p:cBhvr>
                                      <p:to>
                                        <p:strVal val="visible"/>
                                      </p:to>
                                    </p:set>
                                    <p:anim calcmode="lin" valueType="num">
                                      <p:cBhvr>
                                        <p:cTn id="64" dur="500" fill="hold"/>
                                        <p:tgtEl>
                                          <p:spTgt spid="67"/>
                                        </p:tgtEl>
                                        <p:attrNameLst>
                                          <p:attrName>ppt_w</p:attrName>
                                        </p:attrNameLst>
                                      </p:cBhvr>
                                      <p:tavLst>
                                        <p:tav tm="0">
                                          <p:val>
                                            <p:fltVal val="0"/>
                                          </p:val>
                                        </p:tav>
                                        <p:tav tm="100000">
                                          <p:val>
                                            <p:strVal val="#ppt_w"/>
                                          </p:val>
                                        </p:tav>
                                      </p:tavLst>
                                    </p:anim>
                                    <p:anim calcmode="lin" valueType="num">
                                      <p:cBhvr>
                                        <p:cTn id="65" dur="500" fill="hold"/>
                                        <p:tgtEl>
                                          <p:spTgt spid="67"/>
                                        </p:tgtEl>
                                        <p:attrNameLst>
                                          <p:attrName>ppt_h</p:attrName>
                                        </p:attrNameLst>
                                      </p:cBhvr>
                                      <p:tavLst>
                                        <p:tav tm="0">
                                          <p:val>
                                            <p:fltVal val="0"/>
                                          </p:val>
                                        </p:tav>
                                        <p:tav tm="100000">
                                          <p:val>
                                            <p:strVal val="#ppt_h"/>
                                          </p:val>
                                        </p:tav>
                                      </p:tavLst>
                                    </p:anim>
                                    <p:animEffect transition="in" filter="fade">
                                      <p:cBhvr>
                                        <p:cTn id="66" dur="500"/>
                                        <p:tgtEl>
                                          <p:spTgt spid="67"/>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66"/>
                                        </p:tgtEl>
                                        <p:attrNameLst>
                                          <p:attrName>style.visibility</p:attrName>
                                        </p:attrNameLst>
                                      </p:cBhvr>
                                      <p:to>
                                        <p:strVal val="visible"/>
                                      </p:to>
                                    </p:set>
                                    <p:anim calcmode="lin" valueType="num">
                                      <p:cBhvr>
                                        <p:cTn id="69" dur="500" fill="hold"/>
                                        <p:tgtEl>
                                          <p:spTgt spid="66"/>
                                        </p:tgtEl>
                                        <p:attrNameLst>
                                          <p:attrName>ppt_w</p:attrName>
                                        </p:attrNameLst>
                                      </p:cBhvr>
                                      <p:tavLst>
                                        <p:tav tm="0">
                                          <p:val>
                                            <p:fltVal val="0"/>
                                          </p:val>
                                        </p:tav>
                                        <p:tav tm="100000">
                                          <p:val>
                                            <p:strVal val="#ppt_w"/>
                                          </p:val>
                                        </p:tav>
                                      </p:tavLst>
                                    </p:anim>
                                    <p:anim calcmode="lin" valueType="num">
                                      <p:cBhvr>
                                        <p:cTn id="70" dur="500" fill="hold"/>
                                        <p:tgtEl>
                                          <p:spTgt spid="66"/>
                                        </p:tgtEl>
                                        <p:attrNameLst>
                                          <p:attrName>ppt_h</p:attrName>
                                        </p:attrNameLst>
                                      </p:cBhvr>
                                      <p:tavLst>
                                        <p:tav tm="0">
                                          <p:val>
                                            <p:fltVal val="0"/>
                                          </p:val>
                                        </p:tav>
                                        <p:tav tm="100000">
                                          <p:val>
                                            <p:strVal val="#ppt_h"/>
                                          </p:val>
                                        </p:tav>
                                      </p:tavLst>
                                    </p:anim>
                                    <p:animEffect transition="in" filter="fade">
                                      <p:cBhvr>
                                        <p:cTn id="71" dur="500"/>
                                        <p:tgtEl>
                                          <p:spTgt spid="66"/>
                                        </p:tgtEl>
                                      </p:cBhvr>
                                    </p:animEffect>
                                  </p:childTnLst>
                                </p:cTn>
                              </p:par>
                              <p:par>
                                <p:cTn id="72" presetID="53" presetClass="entr" presetSubtype="16" fill="hold" grpId="0" nodeType="withEffect">
                                  <p:stCondLst>
                                    <p:cond delay="0"/>
                                  </p:stCondLst>
                                  <p:childTnLst>
                                    <p:set>
                                      <p:cBhvr>
                                        <p:cTn id="73" dur="1" fill="hold">
                                          <p:stCondLst>
                                            <p:cond delay="0"/>
                                          </p:stCondLst>
                                        </p:cTn>
                                        <p:tgtEl>
                                          <p:spTgt spid="65"/>
                                        </p:tgtEl>
                                        <p:attrNameLst>
                                          <p:attrName>style.visibility</p:attrName>
                                        </p:attrNameLst>
                                      </p:cBhvr>
                                      <p:to>
                                        <p:strVal val="visible"/>
                                      </p:to>
                                    </p:set>
                                    <p:anim calcmode="lin" valueType="num">
                                      <p:cBhvr>
                                        <p:cTn id="74" dur="500" fill="hold"/>
                                        <p:tgtEl>
                                          <p:spTgt spid="65"/>
                                        </p:tgtEl>
                                        <p:attrNameLst>
                                          <p:attrName>ppt_w</p:attrName>
                                        </p:attrNameLst>
                                      </p:cBhvr>
                                      <p:tavLst>
                                        <p:tav tm="0">
                                          <p:val>
                                            <p:fltVal val="0"/>
                                          </p:val>
                                        </p:tav>
                                        <p:tav tm="100000">
                                          <p:val>
                                            <p:strVal val="#ppt_w"/>
                                          </p:val>
                                        </p:tav>
                                      </p:tavLst>
                                    </p:anim>
                                    <p:anim calcmode="lin" valueType="num">
                                      <p:cBhvr>
                                        <p:cTn id="75" dur="500" fill="hold"/>
                                        <p:tgtEl>
                                          <p:spTgt spid="65"/>
                                        </p:tgtEl>
                                        <p:attrNameLst>
                                          <p:attrName>ppt_h</p:attrName>
                                        </p:attrNameLst>
                                      </p:cBhvr>
                                      <p:tavLst>
                                        <p:tav tm="0">
                                          <p:val>
                                            <p:fltVal val="0"/>
                                          </p:val>
                                        </p:tav>
                                        <p:tav tm="100000">
                                          <p:val>
                                            <p:strVal val="#ppt_h"/>
                                          </p:val>
                                        </p:tav>
                                      </p:tavLst>
                                    </p:anim>
                                    <p:animEffect transition="in" filter="fade">
                                      <p:cBhvr>
                                        <p:cTn id="76" dur="500"/>
                                        <p:tgtEl>
                                          <p:spTgt spid="65"/>
                                        </p:tgtEl>
                                      </p:cBhvr>
                                    </p:animEffect>
                                  </p:childTnLst>
                                </p:cTn>
                              </p:par>
                              <p:par>
                                <p:cTn id="77" presetID="53" presetClass="entr" presetSubtype="16" fill="hold" nodeType="withEffect">
                                  <p:stCondLst>
                                    <p:cond delay="0"/>
                                  </p:stCondLst>
                                  <p:childTnLst>
                                    <p:set>
                                      <p:cBhvr>
                                        <p:cTn id="78" dur="1" fill="hold">
                                          <p:stCondLst>
                                            <p:cond delay="0"/>
                                          </p:stCondLst>
                                        </p:cTn>
                                        <p:tgtEl>
                                          <p:spTgt spid="56"/>
                                        </p:tgtEl>
                                        <p:attrNameLst>
                                          <p:attrName>style.visibility</p:attrName>
                                        </p:attrNameLst>
                                      </p:cBhvr>
                                      <p:to>
                                        <p:strVal val="visible"/>
                                      </p:to>
                                    </p:set>
                                    <p:anim calcmode="lin" valueType="num">
                                      <p:cBhvr>
                                        <p:cTn id="79" dur="500" fill="hold"/>
                                        <p:tgtEl>
                                          <p:spTgt spid="56"/>
                                        </p:tgtEl>
                                        <p:attrNameLst>
                                          <p:attrName>ppt_w</p:attrName>
                                        </p:attrNameLst>
                                      </p:cBhvr>
                                      <p:tavLst>
                                        <p:tav tm="0">
                                          <p:val>
                                            <p:fltVal val="0"/>
                                          </p:val>
                                        </p:tav>
                                        <p:tav tm="100000">
                                          <p:val>
                                            <p:strVal val="#ppt_w"/>
                                          </p:val>
                                        </p:tav>
                                      </p:tavLst>
                                    </p:anim>
                                    <p:anim calcmode="lin" valueType="num">
                                      <p:cBhvr>
                                        <p:cTn id="80" dur="500" fill="hold"/>
                                        <p:tgtEl>
                                          <p:spTgt spid="56"/>
                                        </p:tgtEl>
                                        <p:attrNameLst>
                                          <p:attrName>ppt_h</p:attrName>
                                        </p:attrNameLst>
                                      </p:cBhvr>
                                      <p:tavLst>
                                        <p:tav tm="0">
                                          <p:val>
                                            <p:fltVal val="0"/>
                                          </p:val>
                                        </p:tav>
                                        <p:tav tm="100000">
                                          <p:val>
                                            <p:strVal val="#ppt_h"/>
                                          </p:val>
                                        </p:tav>
                                      </p:tavLst>
                                    </p:anim>
                                    <p:animEffect transition="in" filter="fade">
                                      <p:cBhvr>
                                        <p:cTn id="81" dur="500"/>
                                        <p:tgtEl>
                                          <p:spTgt spid="56"/>
                                        </p:tgtEl>
                                      </p:cBhvr>
                                    </p:animEffect>
                                  </p:childTnLst>
                                </p:cTn>
                              </p:par>
                              <p:par>
                                <p:cTn id="82" presetID="53" presetClass="entr" presetSubtype="16" fill="hold" nodeType="withEffect">
                                  <p:stCondLst>
                                    <p:cond delay="0"/>
                                  </p:stCondLst>
                                  <p:childTnLst>
                                    <p:set>
                                      <p:cBhvr>
                                        <p:cTn id="83" dur="1" fill="hold">
                                          <p:stCondLst>
                                            <p:cond delay="0"/>
                                          </p:stCondLst>
                                        </p:cTn>
                                        <p:tgtEl>
                                          <p:spTgt spid="62"/>
                                        </p:tgtEl>
                                        <p:attrNameLst>
                                          <p:attrName>style.visibility</p:attrName>
                                        </p:attrNameLst>
                                      </p:cBhvr>
                                      <p:to>
                                        <p:strVal val="visible"/>
                                      </p:to>
                                    </p:set>
                                    <p:anim calcmode="lin" valueType="num">
                                      <p:cBhvr>
                                        <p:cTn id="84" dur="500" fill="hold"/>
                                        <p:tgtEl>
                                          <p:spTgt spid="62"/>
                                        </p:tgtEl>
                                        <p:attrNameLst>
                                          <p:attrName>ppt_w</p:attrName>
                                        </p:attrNameLst>
                                      </p:cBhvr>
                                      <p:tavLst>
                                        <p:tav tm="0">
                                          <p:val>
                                            <p:fltVal val="0"/>
                                          </p:val>
                                        </p:tav>
                                        <p:tav tm="100000">
                                          <p:val>
                                            <p:strVal val="#ppt_w"/>
                                          </p:val>
                                        </p:tav>
                                      </p:tavLst>
                                    </p:anim>
                                    <p:anim calcmode="lin" valueType="num">
                                      <p:cBhvr>
                                        <p:cTn id="85" dur="500" fill="hold"/>
                                        <p:tgtEl>
                                          <p:spTgt spid="62"/>
                                        </p:tgtEl>
                                        <p:attrNameLst>
                                          <p:attrName>ppt_h</p:attrName>
                                        </p:attrNameLst>
                                      </p:cBhvr>
                                      <p:tavLst>
                                        <p:tav tm="0">
                                          <p:val>
                                            <p:fltVal val="0"/>
                                          </p:val>
                                        </p:tav>
                                        <p:tav tm="100000">
                                          <p:val>
                                            <p:strVal val="#ppt_h"/>
                                          </p:val>
                                        </p:tav>
                                      </p:tavLst>
                                    </p:anim>
                                    <p:animEffect transition="in" filter="fade">
                                      <p:cBhvr>
                                        <p:cTn id="86" dur="500"/>
                                        <p:tgtEl>
                                          <p:spTgt spid="62"/>
                                        </p:tgtEl>
                                      </p:cBhvr>
                                    </p:animEffect>
                                  </p:childTnLst>
                                </p:cTn>
                              </p:par>
                            </p:childTnLst>
                          </p:cTn>
                        </p:par>
                        <p:par>
                          <p:cTn id="87" fill="hold">
                            <p:stCondLst>
                              <p:cond delay="4500"/>
                            </p:stCondLst>
                            <p:childTnLst>
                              <p:par>
                                <p:cTn id="88" presetID="53" presetClass="entr" presetSubtype="16" fill="hold" grpId="0" nodeType="afterEffect">
                                  <p:stCondLst>
                                    <p:cond delay="0"/>
                                  </p:stCondLst>
                                  <p:childTnLst>
                                    <p:set>
                                      <p:cBhvr>
                                        <p:cTn id="89" dur="1" fill="hold">
                                          <p:stCondLst>
                                            <p:cond delay="0"/>
                                          </p:stCondLst>
                                        </p:cTn>
                                        <p:tgtEl>
                                          <p:spTgt spid="38"/>
                                        </p:tgtEl>
                                        <p:attrNameLst>
                                          <p:attrName>style.visibility</p:attrName>
                                        </p:attrNameLst>
                                      </p:cBhvr>
                                      <p:to>
                                        <p:strVal val="visible"/>
                                      </p:to>
                                    </p:set>
                                    <p:anim calcmode="lin" valueType="num">
                                      <p:cBhvr>
                                        <p:cTn id="90" dur="500" fill="hold"/>
                                        <p:tgtEl>
                                          <p:spTgt spid="38"/>
                                        </p:tgtEl>
                                        <p:attrNameLst>
                                          <p:attrName>ppt_w</p:attrName>
                                        </p:attrNameLst>
                                      </p:cBhvr>
                                      <p:tavLst>
                                        <p:tav tm="0">
                                          <p:val>
                                            <p:fltVal val="0"/>
                                          </p:val>
                                        </p:tav>
                                        <p:tav tm="100000">
                                          <p:val>
                                            <p:strVal val="#ppt_w"/>
                                          </p:val>
                                        </p:tav>
                                      </p:tavLst>
                                    </p:anim>
                                    <p:anim calcmode="lin" valueType="num">
                                      <p:cBhvr>
                                        <p:cTn id="91" dur="500" fill="hold"/>
                                        <p:tgtEl>
                                          <p:spTgt spid="38"/>
                                        </p:tgtEl>
                                        <p:attrNameLst>
                                          <p:attrName>ppt_h</p:attrName>
                                        </p:attrNameLst>
                                      </p:cBhvr>
                                      <p:tavLst>
                                        <p:tav tm="0">
                                          <p:val>
                                            <p:fltVal val="0"/>
                                          </p:val>
                                        </p:tav>
                                        <p:tav tm="100000">
                                          <p:val>
                                            <p:strVal val="#ppt_h"/>
                                          </p:val>
                                        </p:tav>
                                      </p:tavLst>
                                    </p:anim>
                                    <p:animEffect transition="in" filter="fade">
                                      <p:cBhvr>
                                        <p:cTn id="92" dur="500"/>
                                        <p:tgtEl>
                                          <p:spTgt spid="38"/>
                                        </p:tgtEl>
                                      </p:cBhvr>
                                    </p:animEffect>
                                  </p:childTnLst>
                                </p:cTn>
                              </p:par>
                            </p:childTnLst>
                          </p:cTn>
                        </p:par>
                        <p:par>
                          <p:cTn id="93" fill="hold">
                            <p:stCondLst>
                              <p:cond delay="5000"/>
                            </p:stCondLst>
                            <p:childTnLst>
                              <p:par>
                                <p:cTn id="94" presetID="53" presetClass="entr" presetSubtype="16" fill="hold" grpId="0" nodeType="afterEffect">
                                  <p:stCondLst>
                                    <p:cond delay="0"/>
                                  </p:stCondLst>
                                  <p:childTnLst>
                                    <p:set>
                                      <p:cBhvr>
                                        <p:cTn id="95" dur="1" fill="hold">
                                          <p:stCondLst>
                                            <p:cond delay="0"/>
                                          </p:stCondLst>
                                        </p:cTn>
                                        <p:tgtEl>
                                          <p:spTgt spid="41"/>
                                        </p:tgtEl>
                                        <p:attrNameLst>
                                          <p:attrName>style.visibility</p:attrName>
                                        </p:attrNameLst>
                                      </p:cBhvr>
                                      <p:to>
                                        <p:strVal val="visible"/>
                                      </p:to>
                                    </p:set>
                                    <p:anim calcmode="lin" valueType="num">
                                      <p:cBhvr>
                                        <p:cTn id="96" dur="500" fill="hold"/>
                                        <p:tgtEl>
                                          <p:spTgt spid="41"/>
                                        </p:tgtEl>
                                        <p:attrNameLst>
                                          <p:attrName>ppt_w</p:attrName>
                                        </p:attrNameLst>
                                      </p:cBhvr>
                                      <p:tavLst>
                                        <p:tav tm="0">
                                          <p:val>
                                            <p:fltVal val="0"/>
                                          </p:val>
                                        </p:tav>
                                        <p:tav tm="100000">
                                          <p:val>
                                            <p:strVal val="#ppt_w"/>
                                          </p:val>
                                        </p:tav>
                                      </p:tavLst>
                                    </p:anim>
                                    <p:anim calcmode="lin" valueType="num">
                                      <p:cBhvr>
                                        <p:cTn id="97" dur="500" fill="hold"/>
                                        <p:tgtEl>
                                          <p:spTgt spid="41"/>
                                        </p:tgtEl>
                                        <p:attrNameLst>
                                          <p:attrName>ppt_h</p:attrName>
                                        </p:attrNameLst>
                                      </p:cBhvr>
                                      <p:tavLst>
                                        <p:tav tm="0">
                                          <p:val>
                                            <p:fltVal val="0"/>
                                          </p:val>
                                        </p:tav>
                                        <p:tav tm="100000">
                                          <p:val>
                                            <p:strVal val="#ppt_h"/>
                                          </p:val>
                                        </p:tav>
                                      </p:tavLst>
                                    </p:anim>
                                    <p:animEffect transition="in" filter="fade">
                                      <p:cBhvr>
                                        <p:cTn id="98" dur="500"/>
                                        <p:tgtEl>
                                          <p:spTgt spid="41"/>
                                        </p:tgtEl>
                                      </p:cBhvr>
                                    </p:animEffect>
                                  </p:childTnLst>
                                </p:cTn>
                              </p:par>
                            </p:childTnLst>
                          </p:cTn>
                        </p:par>
                        <p:par>
                          <p:cTn id="99" fill="hold">
                            <p:stCondLst>
                              <p:cond delay="5500"/>
                            </p:stCondLst>
                            <p:childTnLst>
                              <p:par>
                                <p:cTn id="100" presetID="53" presetClass="entr" presetSubtype="16" fill="hold" grpId="0" nodeType="afterEffect">
                                  <p:stCondLst>
                                    <p:cond delay="0"/>
                                  </p:stCondLst>
                                  <p:childTnLst>
                                    <p:set>
                                      <p:cBhvr>
                                        <p:cTn id="101" dur="1" fill="hold">
                                          <p:stCondLst>
                                            <p:cond delay="0"/>
                                          </p:stCondLst>
                                        </p:cTn>
                                        <p:tgtEl>
                                          <p:spTgt spid="44"/>
                                        </p:tgtEl>
                                        <p:attrNameLst>
                                          <p:attrName>style.visibility</p:attrName>
                                        </p:attrNameLst>
                                      </p:cBhvr>
                                      <p:to>
                                        <p:strVal val="visible"/>
                                      </p:to>
                                    </p:set>
                                    <p:anim calcmode="lin" valueType="num">
                                      <p:cBhvr>
                                        <p:cTn id="102" dur="500" fill="hold"/>
                                        <p:tgtEl>
                                          <p:spTgt spid="44"/>
                                        </p:tgtEl>
                                        <p:attrNameLst>
                                          <p:attrName>ppt_w</p:attrName>
                                        </p:attrNameLst>
                                      </p:cBhvr>
                                      <p:tavLst>
                                        <p:tav tm="0">
                                          <p:val>
                                            <p:fltVal val="0"/>
                                          </p:val>
                                        </p:tav>
                                        <p:tav tm="100000">
                                          <p:val>
                                            <p:strVal val="#ppt_w"/>
                                          </p:val>
                                        </p:tav>
                                      </p:tavLst>
                                    </p:anim>
                                    <p:anim calcmode="lin" valueType="num">
                                      <p:cBhvr>
                                        <p:cTn id="103" dur="500" fill="hold"/>
                                        <p:tgtEl>
                                          <p:spTgt spid="44"/>
                                        </p:tgtEl>
                                        <p:attrNameLst>
                                          <p:attrName>ppt_h</p:attrName>
                                        </p:attrNameLst>
                                      </p:cBhvr>
                                      <p:tavLst>
                                        <p:tav tm="0">
                                          <p:val>
                                            <p:fltVal val="0"/>
                                          </p:val>
                                        </p:tav>
                                        <p:tav tm="100000">
                                          <p:val>
                                            <p:strVal val="#ppt_h"/>
                                          </p:val>
                                        </p:tav>
                                      </p:tavLst>
                                    </p:anim>
                                    <p:animEffect transition="in" filter="fade">
                                      <p:cBhvr>
                                        <p:cTn id="104" dur="500"/>
                                        <p:tgtEl>
                                          <p:spTgt spid="44"/>
                                        </p:tgtEl>
                                      </p:cBhvr>
                                    </p:animEffect>
                                  </p:childTnLst>
                                </p:cTn>
                              </p:par>
                            </p:childTnLst>
                          </p:cTn>
                        </p:par>
                        <p:par>
                          <p:cTn id="105" fill="hold">
                            <p:stCondLst>
                              <p:cond delay="6000"/>
                            </p:stCondLst>
                            <p:childTnLst>
                              <p:par>
                                <p:cTn id="106" presetID="53" presetClass="entr" presetSubtype="16" fill="hold" grpId="0" nodeType="afterEffect">
                                  <p:stCondLst>
                                    <p:cond delay="0"/>
                                  </p:stCondLst>
                                  <p:childTnLst>
                                    <p:set>
                                      <p:cBhvr>
                                        <p:cTn id="107" dur="1" fill="hold">
                                          <p:stCondLst>
                                            <p:cond delay="0"/>
                                          </p:stCondLst>
                                        </p:cTn>
                                        <p:tgtEl>
                                          <p:spTgt spid="47"/>
                                        </p:tgtEl>
                                        <p:attrNameLst>
                                          <p:attrName>style.visibility</p:attrName>
                                        </p:attrNameLst>
                                      </p:cBhvr>
                                      <p:to>
                                        <p:strVal val="visible"/>
                                      </p:to>
                                    </p:set>
                                    <p:anim calcmode="lin" valueType="num">
                                      <p:cBhvr>
                                        <p:cTn id="108" dur="500" fill="hold"/>
                                        <p:tgtEl>
                                          <p:spTgt spid="47"/>
                                        </p:tgtEl>
                                        <p:attrNameLst>
                                          <p:attrName>ppt_w</p:attrName>
                                        </p:attrNameLst>
                                      </p:cBhvr>
                                      <p:tavLst>
                                        <p:tav tm="0">
                                          <p:val>
                                            <p:fltVal val="0"/>
                                          </p:val>
                                        </p:tav>
                                        <p:tav tm="100000">
                                          <p:val>
                                            <p:strVal val="#ppt_w"/>
                                          </p:val>
                                        </p:tav>
                                      </p:tavLst>
                                    </p:anim>
                                    <p:anim calcmode="lin" valueType="num">
                                      <p:cBhvr>
                                        <p:cTn id="109" dur="500" fill="hold"/>
                                        <p:tgtEl>
                                          <p:spTgt spid="47"/>
                                        </p:tgtEl>
                                        <p:attrNameLst>
                                          <p:attrName>ppt_h</p:attrName>
                                        </p:attrNameLst>
                                      </p:cBhvr>
                                      <p:tavLst>
                                        <p:tav tm="0">
                                          <p:val>
                                            <p:fltVal val="0"/>
                                          </p:val>
                                        </p:tav>
                                        <p:tav tm="100000">
                                          <p:val>
                                            <p:strVal val="#ppt_h"/>
                                          </p:val>
                                        </p:tav>
                                      </p:tavLst>
                                    </p:anim>
                                    <p:animEffect transition="in" filter="fade">
                                      <p:cBhvr>
                                        <p:cTn id="110" dur="500"/>
                                        <p:tgtEl>
                                          <p:spTgt spid="47"/>
                                        </p:tgtEl>
                                      </p:cBhvr>
                                    </p:animEffect>
                                  </p:childTnLst>
                                </p:cTn>
                              </p:par>
                            </p:childTnLst>
                          </p:cTn>
                        </p:par>
                        <p:par>
                          <p:cTn id="111" fill="hold">
                            <p:stCondLst>
                              <p:cond delay="6500"/>
                            </p:stCondLst>
                            <p:childTnLst>
                              <p:par>
                                <p:cTn id="112" presetID="53" presetClass="entr" presetSubtype="16" fill="hold" grpId="0" nodeType="afterEffect">
                                  <p:stCondLst>
                                    <p:cond delay="0"/>
                                  </p:stCondLst>
                                  <p:childTnLst>
                                    <p:set>
                                      <p:cBhvr>
                                        <p:cTn id="113" dur="1" fill="hold">
                                          <p:stCondLst>
                                            <p:cond delay="0"/>
                                          </p:stCondLst>
                                        </p:cTn>
                                        <p:tgtEl>
                                          <p:spTgt spid="53"/>
                                        </p:tgtEl>
                                        <p:attrNameLst>
                                          <p:attrName>style.visibility</p:attrName>
                                        </p:attrNameLst>
                                      </p:cBhvr>
                                      <p:to>
                                        <p:strVal val="visible"/>
                                      </p:to>
                                    </p:set>
                                    <p:anim calcmode="lin" valueType="num">
                                      <p:cBhvr>
                                        <p:cTn id="114" dur="500" fill="hold"/>
                                        <p:tgtEl>
                                          <p:spTgt spid="53"/>
                                        </p:tgtEl>
                                        <p:attrNameLst>
                                          <p:attrName>ppt_w</p:attrName>
                                        </p:attrNameLst>
                                      </p:cBhvr>
                                      <p:tavLst>
                                        <p:tav tm="0">
                                          <p:val>
                                            <p:fltVal val="0"/>
                                          </p:val>
                                        </p:tav>
                                        <p:tav tm="100000">
                                          <p:val>
                                            <p:strVal val="#ppt_w"/>
                                          </p:val>
                                        </p:tav>
                                      </p:tavLst>
                                    </p:anim>
                                    <p:anim calcmode="lin" valueType="num">
                                      <p:cBhvr>
                                        <p:cTn id="115" dur="500" fill="hold"/>
                                        <p:tgtEl>
                                          <p:spTgt spid="53"/>
                                        </p:tgtEl>
                                        <p:attrNameLst>
                                          <p:attrName>ppt_h</p:attrName>
                                        </p:attrNameLst>
                                      </p:cBhvr>
                                      <p:tavLst>
                                        <p:tav tm="0">
                                          <p:val>
                                            <p:fltVal val="0"/>
                                          </p:val>
                                        </p:tav>
                                        <p:tav tm="100000">
                                          <p:val>
                                            <p:strVal val="#ppt_h"/>
                                          </p:val>
                                        </p:tav>
                                      </p:tavLst>
                                    </p:anim>
                                    <p:animEffect transition="in" filter="fade">
                                      <p:cBhvr>
                                        <p:cTn id="116" dur="500"/>
                                        <p:tgtEl>
                                          <p:spTgt spid="53"/>
                                        </p:tgtEl>
                                      </p:cBhvr>
                                    </p:animEffect>
                                  </p:childTnLst>
                                </p:cTn>
                              </p:par>
                            </p:childTnLst>
                          </p:cTn>
                        </p:par>
                        <p:par>
                          <p:cTn id="117" fill="hold">
                            <p:stCondLst>
                              <p:cond delay="7000"/>
                            </p:stCondLst>
                            <p:childTnLst>
                              <p:par>
                                <p:cTn id="118" presetID="53" presetClass="entr" presetSubtype="16" fill="hold" grpId="0" nodeType="afterEffect">
                                  <p:stCondLst>
                                    <p:cond delay="0"/>
                                  </p:stCondLst>
                                  <p:childTnLst>
                                    <p:set>
                                      <p:cBhvr>
                                        <p:cTn id="119" dur="1" fill="hold">
                                          <p:stCondLst>
                                            <p:cond delay="0"/>
                                          </p:stCondLst>
                                        </p:cTn>
                                        <p:tgtEl>
                                          <p:spTgt spid="50"/>
                                        </p:tgtEl>
                                        <p:attrNameLst>
                                          <p:attrName>style.visibility</p:attrName>
                                        </p:attrNameLst>
                                      </p:cBhvr>
                                      <p:to>
                                        <p:strVal val="visible"/>
                                      </p:to>
                                    </p:set>
                                    <p:anim calcmode="lin" valueType="num">
                                      <p:cBhvr>
                                        <p:cTn id="120" dur="500" fill="hold"/>
                                        <p:tgtEl>
                                          <p:spTgt spid="50"/>
                                        </p:tgtEl>
                                        <p:attrNameLst>
                                          <p:attrName>ppt_w</p:attrName>
                                        </p:attrNameLst>
                                      </p:cBhvr>
                                      <p:tavLst>
                                        <p:tav tm="0">
                                          <p:val>
                                            <p:fltVal val="0"/>
                                          </p:val>
                                        </p:tav>
                                        <p:tav tm="100000">
                                          <p:val>
                                            <p:strVal val="#ppt_w"/>
                                          </p:val>
                                        </p:tav>
                                      </p:tavLst>
                                    </p:anim>
                                    <p:anim calcmode="lin" valueType="num">
                                      <p:cBhvr>
                                        <p:cTn id="121" dur="500" fill="hold"/>
                                        <p:tgtEl>
                                          <p:spTgt spid="50"/>
                                        </p:tgtEl>
                                        <p:attrNameLst>
                                          <p:attrName>ppt_h</p:attrName>
                                        </p:attrNameLst>
                                      </p:cBhvr>
                                      <p:tavLst>
                                        <p:tav tm="0">
                                          <p:val>
                                            <p:fltVal val="0"/>
                                          </p:val>
                                        </p:tav>
                                        <p:tav tm="100000">
                                          <p:val>
                                            <p:strVal val="#ppt_h"/>
                                          </p:val>
                                        </p:tav>
                                      </p:tavLst>
                                    </p:anim>
                                    <p:animEffect transition="in" filter="fade">
                                      <p:cBhvr>
                                        <p:cTn id="122" dur="500"/>
                                        <p:tgtEl>
                                          <p:spTgt spid="50"/>
                                        </p:tgtEl>
                                      </p:cBhvr>
                                    </p:animEffect>
                                  </p:childTnLst>
                                </p:cTn>
                              </p:par>
                            </p:childTnLst>
                          </p:cTn>
                        </p:par>
                        <p:par>
                          <p:cTn id="123" fill="hold">
                            <p:stCondLst>
                              <p:cond delay="7500"/>
                            </p:stCondLst>
                            <p:childTnLst>
                              <p:par>
                                <p:cTn id="124" presetID="22" presetClass="entr" presetSubtype="8" fill="hold" grpId="0" nodeType="afterEffect">
                                  <p:stCondLst>
                                    <p:cond delay="0"/>
                                  </p:stCondLst>
                                  <p:childTnLst>
                                    <p:set>
                                      <p:cBhvr>
                                        <p:cTn id="125" dur="1" fill="hold">
                                          <p:stCondLst>
                                            <p:cond delay="0"/>
                                          </p:stCondLst>
                                        </p:cTn>
                                        <p:tgtEl>
                                          <p:spTgt spid="39"/>
                                        </p:tgtEl>
                                        <p:attrNameLst>
                                          <p:attrName>style.visibility</p:attrName>
                                        </p:attrNameLst>
                                      </p:cBhvr>
                                      <p:to>
                                        <p:strVal val="visible"/>
                                      </p:to>
                                    </p:set>
                                    <p:animEffect transition="in" filter="wipe(left)">
                                      <p:cBhvr>
                                        <p:cTn id="126" dur="500"/>
                                        <p:tgtEl>
                                          <p:spTgt spid="39"/>
                                        </p:tgtEl>
                                      </p:cBhvr>
                                    </p:animEffect>
                                  </p:childTnLst>
                                </p:cTn>
                              </p:par>
                              <p:par>
                                <p:cTn id="127" presetID="22" presetClass="entr" presetSubtype="1" fill="hold" grpId="0" nodeType="withEffect">
                                  <p:stCondLst>
                                    <p:cond delay="0"/>
                                  </p:stCondLst>
                                  <p:childTnLst>
                                    <p:set>
                                      <p:cBhvr>
                                        <p:cTn id="128" dur="1" fill="hold">
                                          <p:stCondLst>
                                            <p:cond delay="0"/>
                                          </p:stCondLst>
                                        </p:cTn>
                                        <p:tgtEl>
                                          <p:spTgt spid="40"/>
                                        </p:tgtEl>
                                        <p:attrNameLst>
                                          <p:attrName>style.visibility</p:attrName>
                                        </p:attrNameLst>
                                      </p:cBhvr>
                                      <p:to>
                                        <p:strVal val="visible"/>
                                      </p:to>
                                    </p:set>
                                    <p:animEffect transition="in" filter="wipe(up)">
                                      <p:cBhvr>
                                        <p:cTn id="129" dur="500"/>
                                        <p:tgtEl>
                                          <p:spTgt spid="40"/>
                                        </p:tgtEl>
                                      </p:cBhvr>
                                    </p:animEffect>
                                  </p:childTnLst>
                                </p:cTn>
                              </p:par>
                              <p:par>
                                <p:cTn id="130" presetID="22" presetClass="entr" presetSubtype="8" fill="hold" grpId="0" nodeType="withEffect">
                                  <p:stCondLst>
                                    <p:cond delay="0"/>
                                  </p:stCondLst>
                                  <p:childTnLst>
                                    <p:set>
                                      <p:cBhvr>
                                        <p:cTn id="131" dur="1" fill="hold">
                                          <p:stCondLst>
                                            <p:cond delay="0"/>
                                          </p:stCondLst>
                                        </p:cTn>
                                        <p:tgtEl>
                                          <p:spTgt spid="42"/>
                                        </p:tgtEl>
                                        <p:attrNameLst>
                                          <p:attrName>style.visibility</p:attrName>
                                        </p:attrNameLst>
                                      </p:cBhvr>
                                      <p:to>
                                        <p:strVal val="visible"/>
                                      </p:to>
                                    </p:set>
                                    <p:animEffect transition="in" filter="wipe(left)">
                                      <p:cBhvr>
                                        <p:cTn id="132" dur="500"/>
                                        <p:tgtEl>
                                          <p:spTgt spid="42"/>
                                        </p:tgtEl>
                                      </p:cBhvr>
                                    </p:animEffect>
                                  </p:childTnLst>
                                </p:cTn>
                              </p:par>
                              <p:par>
                                <p:cTn id="133" presetID="22" presetClass="entr" presetSubtype="1" fill="hold" grpId="0" nodeType="withEffect">
                                  <p:stCondLst>
                                    <p:cond delay="0"/>
                                  </p:stCondLst>
                                  <p:childTnLst>
                                    <p:set>
                                      <p:cBhvr>
                                        <p:cTn id="134" dur="1" fill="hold">
                                          <p:stCondLst>
                                            <p:cond delay="0"/>
                                          </p:stCondLst>
                                        </p:cTn>
                                        <p:tgtEl>
                                          <p:spTgt spid="43"/>
                                        </p:tgtEl>
                                        <p:attrNameLst>
                                          <p:attrName>style.visibility</p:attrName>
                                        </p:attrNameLst>
                                      </p:cBhvr>
                                      <p:to>
                                        <p:strVal val="visible"/>
                                      </p:to>
                                    </p:set>
                                    <p:animEffect transition="in" filter="wipe(up)">
                                      <p:cBhvr>
                                        <p:cTn id="135" dur="500"/>
                                        <p:tgtEl>
                                          <p:spTgt spid="43"/>
                                        </p:tgtEl>
                                      </p:cBhvr>
                                    </p:animEffect>
                                  </p:childTnLst>
                                </p:cTn>
                              </p:par>
                              <p:par>
                                <p:cTn id="136" presetID="22" presetClass="entr" presetSubtype="8" fill="hold" grpId="0" nodeType="withEffect">
                                  <p:stCondLst>
                                    <p:cond delay="0"/>
                                  </p:stCondLst>
                                  <p:childTnLst>
                                    <p:set>
                                      <p:cBhvr>
                                        <p:cTn id="137" dur="1" fill="hold">
                                          <p:stCondLst>
                                            <p:cond delay="0"/>
                                          </p:stCondLst>
                                        </p:cTn>
                                        <p:tgtEl>
                                          <p:spTgt spid="45"/>
                                        </p:tgtEl>
                                        <p:attrNameLst>
                                          <p:attrName>style.visibility</p:attrName>
                                        </p:attrNameLst>
                                      </p:cBhvr>
                                      <p:to>
                                        <p:strVal val="visible"/>
                                      </p:to>
                                    </p:set>
                                    <p:animEffect transition="in" filter="wipe(left)">
                                      <p:cBhvr>
                                        <p:cTn id="138" dur="500"/>
                                        <p:tgtEl>
                                          <p:spTgt spid="45"/>
                                        </p:tgtEl>
                                      </p:cBhvr>
                                    </p:animEffect>
                                  </p:childTnLst>
                                </p:cTn>
                              </p:par>
                              <p:par>
                                <p:cTn id="139" presetID="22" presetClass="entr" presetSubtype="1" fill="hold" grpId="0" nodeType="withEffect">
                                  <p:stCondLst>
                                    <p:cond delay="0"/>
                                  </p:stCondLst>
                                  <p:childTnLst>
                                    <p:set>
                                      <p:cBhvr>
                                        <p:cTn id="140" dur="1" fill="hold">
                                          <p:stCondLst>
                                            <p:cond delay="0"/>
                                          </p:stCondLst>
                                        </p:cTn>
                                        <p:tgtEl>
                                          <p:spTgt spid="46"/>
                                        </p:tgtEl>
                                        <p:attrNameLst>
                                          <p:attrName>style.visibility</p:attrName>
                                        </p:attrNameLst>
                                      </p:cBhvr>
                                      <p:to>
                                        <p:strVal val="visible"/>
                                      </p:to>
                                    </p:set>
                                    <p:animEffect transition="in" filter="wipe(up)">
                                      <p:cBhvr>
                                        <p:cTn id="141" dur="500"/>
                                        <p:tgtEl>
                                          <p:spTgt spid="46"/>
                                        </p:tgtEl>
                                      </p:cBhvr>
                                    </p:animEffect>
                                  </p:childTnLst>
                                </p:cTn>
                              </p:par>
                              <p:par>
                                <p:cTn id="142" presetID="22" presetClass="entr" presetSubtype="2" fill="hold" grpId="0" nodeType="withEffect">
                                  <p:stCondLst>
                                    <p:cond delay="0"/>
                                  </p:stCondLst>
                                  <p:childTnLst>
                                    <p:set>
                                      <p:cBhvr>
                                        <p:cTn id="143" dur="1" fill="hold">
                                          <p:stCondLst>
                                            <p:cond delay="0"/>
                                          </p:stCondLst>
                                        </p:cTn>
                                        <p:tgtEl>
                                          <p:spTgt spid="48"/>
                                        </p:tgtEl>
                                        <p:attrNameLst>
                                          <p:attrName>style.visibility</p:attrName>
                                        </p:attrNameLst>
                                      </p:cBhvr>
                                      <p:to>
                                        <p:strVal val="visible"/>
                                      </p:to>
                                    </p:set>
                                    <p:animEffect transition="in" filter="wipe(right)">
                                      <p:cBhvr>
                                        <p:cTn id="144" dur="500"/>
                                        <p:tgtEl>
                                          <p:spTgt spid="48"/>
                                        </p:tgtEl>
                                      </p:cBhvr>
                                    </p:animEffect>
                                  </p:childTnLst>
                                </p:cTn>
                              </p:par>
                              <p:par>
                                <p:cTn id="145" presetID="22" presetClass="entr" presetSubtype="1" fill="hold" grpId="0" nodeType="withEffect">
                                  <p:stCondLst>
                                    <p:cond delay="0"/>
                                  </p:stCondLst>
                                  <p:childTnLst>
                                    <p:set>
                                      <p:cBhvr>
                                        <p:cTn id="146" dur="1" fill="hold">
                                          <p:stCondLst>
                                            <p:cond delay="0"/>
                                          </p:stCondLst>
                                        </p:cTn>
                                        <p:tgtEl>
                                          <p:spTgt spid="49"/>
                                        </p:tgtEl>
                                        <p:attrNameLst>
                                          <p:attrName>style.visibility</p:attrName>
                                        </p:attrNameLst>
                                      </p:cBhvr>
                                      <p:to>
                                        <p:strVal val="visible"/>
                                      </p:to>
                                    </p:set>
                                    <p:animEffect transition="in" filter="wipe(up)">
                                      <p:cBhvr>
                                        <p:cTn id="147" dur="500"/>
                                        <p:tgtEl>
                                          <p:spTgt spid="49"/>
                                        </p:tgtEl>
                                      </p:cBhvr>
                                    </p:animEffect>
                                  </p:childTnLst>
                                </p:cTn>
                              </p:par>
                              <p:par>
                                <p:cTn id="148" presetID="22" presetClass="entr" presetSubtype="2" fill="hold" grpId="0" nodeType="withEffect">
                                  <p:stCondLst>
                                    <p:cond delay="0"/>
                                  </p:stCondLst>
                                  <p:childTnLst>
                                    <p:set>
                                      <p:cBhvr>
                                        <p:cTn id="149" dur="1" fill="hold">
                                          <p:stCondLst>
                                            <p:cond delay="0"/>
                                          </p:stCondLst>
                                        </p:cTn>
                                        <p:tgtEl>
                                          <p:spTgt spid="54"/>
                                        </p:tgtEl>
                                        <p:attrNameLst>
                                          <p:attrName>style.visibility</p:attrName>
                                        </p:attrNameLst>
                                      </p:cBhvr>
                                      <p:to>
                                        <p:strVal val="visible"/>
                                      </p:to>
                                    </p:set>
                                    <p:animEffect transition="in" filter="wipe(right)">
                                      <p:cBhvr>
                                        <p:cTn id="150" dur="500"/>
                                        <p:tgtEl>
                                          <p:spTgt spid="54"/>
                                        </p:tgtEl>
                                      </p:cBhvr>
                                    </p:animEffect>
                                  </p:childTnLst>
                                </p:cTn>
                              </p:par>
                              <p:par>
                                <p:cTn id="151" presetID="22" presetClass="entr" presetSubtype="1" fill="hold" grpId="0" nodeType="withEffect">
                                  <p:stCondLst>
                                    <p:cond delay="0"/>
                                  </p:stCondLst>
                                  <p:childTnLst>
                                    <p:set>
                                      <p:cBhvr>
                                        <p:cTn id="152" dur="1" fill="hold">
                                          <p:stCondLst>
                                            <p:cond delay="0"/>
                                          </p:stCondLst>
                                        </p:cTn>
                                        <p:tgtEl>
                                          <p:spTgt spid="55"/>
                                        </p:tgtEl>
                                        <p:attrNameLst>
                                          <p:attrName>style.visibility</p:attrName>
                                        </p:attrNameLst>
                                      </p:cBhvr>
                                      <p:to>
                                        <p:strVal val="visible"/>
                                      </p:to>
                                    </p:set>
                                    <p:animEffect transition="in" filter="wipe(up)">
                                      <p:cBhvr>
                                        <p:cTn id="153" dur="500"/>
                                        <p:tgtEl>
                                          <p:spTgt spid="55"/>
                                        </p:tgtEl>
                                      </p:cBhvr>
                                    </p:animEffect>
                                  </p:childTnLst>
                                </p:cTn>
                              </p:par>
                              <p:par>
                                <p:cTn id="154" presetID="22" presetClass="entr" presetSubtype="2" fill="hold" grpId="0" nodeType="withEffect">
                                  <p:stCondLst>
                                    <p:cond delay="0"/>
                                  </p:stCondLst>
                                  <p:childTnLst>
                                    <p:set>
                                      <p:cBhvr>
                                        <p:cTn id="155" dur="1" fill="hold">
                                          <p:stCondLst>
                                            <p:cond delay="0"/>
                                          </p:stCondLst>
                                        </p:cTn>
                                        <p:tgtEl>
                                          <p:spTgt spid="51"/>
                                        </p:tgtEl>
                                        <p:attrNameLst>
                                          <p:attrName>style.visibility</p:attrName>
                                        </p:attrNameLst>
                                      </p:cBhvr>
                                      <p:to>
                                        <p:strVal val="visible"/>
                                      </p:to>
                                    </p:set>
                                    <p:animEffect transition="in" filter="wipe(right)">
                                      <p:cBhvr>
                                        <p:cTn id="156" dur="500"/>
                                        <p:tgtEl>
                                          <p:spTgt spid="51"/>
                                        </p:tgtEl>
                                      </p:cBhvr>
                                    </p:animEffect>
                                  </p:childTnLst>
                                </p:cTn>
                              </p:par>
                              <p:par>
                                <p:cTn id="157" presetID="22" presetClass="entr" presetSubtype="1" fill="hold" grpId="0" nodeType="withEffect">
                                  <p:stCondLst>
                                    <p:cond delay="0"/>
                                  </p:stCondLst>
                                  <p:childTnLst>
                                    <p:set>
                                      <p:cBhvr>
                                        <p:cTn id="158" dur="1" fill="hold">
                                          <p:stCondLst>
                                            <p:cond delay="0"/>
                                          </p:stCondLst>
                                        </p:cTn>
                                        <p:tgtEl>
                                          <p:spTgt spid="52"/>
                                        </p:tgtEl>
                                        <p:attrNameLst>
                                          <p:attrName>style.visibility</p:attrName>
                                        </p:attrNameLst>
                                      </p:cBhvr>
                                      <p:to>
                                        <p:strVal val="visible"/>
                                      </p:to>
                                    </p:set>
                                    <p:animEffect transition="in" filter="wipe(up)">
                                      <p:cBhvr>
                                        <p:cTn id="159"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P spid="14" grpId="0" animBg="1"/>
      <p:bldP spid="38" grpId="0" animBg="1"/>
      <p:bldP spid="39" grpId="0"/>
      <p:bldP spid="40" grpId="0"/>
      <p:bldP spid="41" grpId="0" animBg="1"/>
      <p:bldP spid="42" grpId="0"/>
      <p:bldP spid="43" grpId="0"/>
      <p:bldP spid="44" grpId="0" animBg="1"/>
      <p:bldP spid="45" grpId="0"/>
      <p:bldP spid="46" grpId="0"/>
      <p:bldP spid="47" grpId="0" animBg="1"/>
      <p:bldP spid="48" grpId="0"/>
      <p:bldP spid="49" grpId="0"/>
      <p:bldP spid="50" grpId="0" animBg="1"/>
      <p:bldP spid="51" grpId="0"/>
      <p:bldP spid="52" grpId="0"/>
      <p:bldP spid="53" grpId="0" animBg="1"/>
      <p:bldP spid="54" grpId="0"/>
      <p:bldP spid="55" grpId="0"/>
      <p:bldP spid="65" grpId="0" animBg="1"/>
      <p:bldP spid="66"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AC0EC2A-7D74-4F7B-97A1-90381684C21C}"/>
              </a:ext>
            </a:extLst>
          </p:cNvPr>
          <p:cNvSpPr>
            <a:spLocks noGrp="1"/>
          </p:cNvSpPr>
          <p:nvPr>
            <p:ph type="sldNum" sz="quarter" idx="12"/>
          </p:nvPr>
        </p:nvSpPr>
        <p:spPr/>
        <p:txBody>
          <a:bodyPr/>
          <a:lstStyle/>
          <a:p>
            <a:fld id="{E3813BF9-5145-4417-B95D-FA8627973885}" type="slidenum">
              <a:rPr lang="en-US" smtClean="0"/>
              <a:pPr/>
              <a:t>25</a:t>
            </a:fld>
            <a:endParaRPr lang="en-US"/>
          </a:p>
        </p:txBody>
      </p:sp>
      <p:sp>
        <p:nvSpPr>
          <p:cNvPr id="3" name="Title 2">
            <a:extLst>
              <a:ext uri="{FF2B5EF4-FFF2-40B4-BE49-F238E27FC236}">
                <a16:creationId xmlns:a16="http://schemas.microsoft.com/office/drawing/2014/main" id="{63935E67-8708-4D6B-8B4A-13B98D6FF370}"/>
              </a:ext>
            </a:extLst>
          </p:cNvPr>
          <p:cNvSpPr>
            <a:spLocks noGrp="1"/>
          </p:cNvSpPr>
          <p:nvPr>
            <p:ph type="ctrTitle"/>
          </p:nvPr>
        </p:nvSpPr>
        <p:spPr/>
        <p:txBody>
          <a:bodyPr/>
          <a:lstStyle/>
          <a:p>
            <a:r>
              <a:rPr lang="en-ID"/>
              <a:t>Infographic Slide</a:t>
            </a:r>
          </a:p>
        </p:txBody>
      </p:sp>
      <p:sp>
        <p:nvSpPr>
          <p:cNvPr id="4" name="Subtitle 3">
            <a:extLst>
              <a:ext uri="{FF2B5EF4-FFF2-40B4-BE49-F238E27FC236}">
                <a16:creationId xmlns:a16="http://schemas.microsoft.com/office/drawing/2014/main" id="{8979FCF6-337F-411E-9769-09DA36E24CF8}"/>
              </a:ext>
            </a:extLst>
          </p:cNvPr>
          <p:cNvSpPr>
            <a:spLocks noGrp="1"/>
          </p:cNvSpPr>
          <p:nvPr>
            <p:ph type="subTitle" idx="1"/>
          </p:nvPr>
        </p:nvSpPr>
        <p:spPr/>
        <p:txBody>
          <a:bodyPr/>
          <a:lstStyle/>
          <a:p>
            <a:r>
              <a:rPr lang="en-ID"/>
              <a:t>Insert subtitle right here</a:t>
            </a:r>
          </a:p>
        </p:txBody>
      </p:sp>
      <p:grpSp>
        <p:nvGrpSpPr>
          <p:cNvPr id="5" name="Group 4">
            <a:extLst>
              <a:ext uri="{FF2B5EF4-FFF2-40B4-BE49-F238E27FC236}">
                <a16:creationId xmlns:a16="http://schemas.microsoft.com/office/drawing/2014/main" id="{73DF245A-4159-474C-B661-87A63EEE0EDF}"/>
              </a:ext>
            </a:extLst>
          </p:cNvPr>
          <p:cNvGrpSpPr/>
          <p:nvPr/>
        </p:nvGrpSpPr>
        <p:grpSpPr>
          <a:xfrm>
            <a:off x="6260759" y="1876626"/>
            <a:ext cx="1868069" cy="1338773"/>
            <a:chOff x="6260750" y="1863265"/>
            <a:chExt cx="1868069" cy="1338773"/>
          </a:xfrm>
        </p:grpSpPr>
        <p:sp>
          <p:nvSpPr>
            <p:cNvPr id="42" name="Rectangle 41">
              <a:extLst>
                <a:ext uri="{FF2B5EF4-FFF2-40B4-BE49-F238E27FC236}">
                  <a16:creationId xmlns:a16="http://schemas.microsoft.com/office/drawing/2014/main" id="{A27CDC1D-C752-43DB-9BF1-FD2C47D1F846}"/>
                </a:ext>
              </a:extLst>
            </p:cNvPr>
            <p:cNvSpPr/>
            <p:nvPr/>
          </p:nvSpPr>
          <p:spPr>
            <a:xfrm>
              <a:off x="6260750" y="2647855"/>
              <a:ext cx="1058593" cy="55418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43" name="Oval 42">
              <a:extLst>
                <a:ext uri="{FF2B5EF4-FFF2-40B4-BE49-F238E27FC236}">
                  <a16:creationId xmlns:a16="http://schemas.microsoft.com/office/drawing/2014/main" id="{5A99C7FD-CAD9-40A6-ADD3-E890A3C15CA6}"/>
                </a:ext>
              </a:extLst>
            </p:cNvPr>
            <p:cNvSpPr/>
            <p:nvPr/>
          </p:nvSpPr>
          <p:spPr>
            <a:xfrm>
              <a:off x="6790046" y="1863265"/>
              <a:ext cx="1338773" cy="133877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grpSp>
      <p:grpSp>
        <p:nvGrpSpPr>
          <p:cNvPr id="6" name="Group 5">
            <a:extLst>
              <a:ext uri="{FF2B5EF4-FFF2-40B4-BE49-F238E27FC236}">
                <a16:creationId xmlns:a16="http://schemas.microsoft.com/office/drawing/2014/main" id="{5B54FAAB-54D6-48B5-81E7-A56C7FFB0209}"/>
              </a:ext>
            </a:extLst>
          </p:cNvPr>
          <p:cNvGrpSpPr/>
          <p:nvPr/>
        </p:nvGrpSpPr>
        <p:grpSpPr>
          <a:xfrm>
            <a:off x="4921986" y="2634875"/>
            <a:ext cx="1868069" cy="1338773"/>
            <a:chOff x="4921977" y="2621514"/>
            <a:chExt cx="1868069" cy="1338773"/>
          </a:xfrm>
        </p:grpSpPr>
        <p:sp>
          <p:nvSpPr>
            <p:cNvPr id="40" name="Rectangle 39">
              <a:extLst>
                <a:ext uri="{FF2B5EF4-FFF2-40B4-BE49-F238E27FC236}">
                  <a16:creationId xmlns:a16="http://schemas.microsoft.com/office/drawing/2014/main" id="{1C70E27D-F99F-43D6-A202-F04344E09878}"/>
                </a:ext>
              </a:extLst>
            </p:cNvPr>
            <p:cNvSpPr/>
            <p:nvPr/>
          </p:nvSpPr>
          <p:spPr>
            <a:xfrm>
              <a:off x="4921977" y="3406104"/>
              <a:ext cx="1058593" cy="55418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41" name="Oval 40">
              <a:extLst>
                <a:ext uri="{FF2B5EF4-FFF2-40B4-BE49-F238E27FC236}">
                  <a16:creationId xmlns:a16="http://schemas.microsoft.com/office/drawing/2014/main" id="{F8FBCBFA-058C-42AF-B5FF-44533EC0A755}"/>
                </a:ext>
              </a:extLst>
            </p:cNvPr>
            <p:cNvSpPr/>
            <p:nvPr/>
          </p:nvSpPr>
          <p:spPr>
            <a:xfrm>
              <a:off x="5451273" y="2621514"/>
              <a:ext cx="1338773" cy="13387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grpSp>
      <p:grpSp>
        <p:nvGrpSpPr>
          <p:cNvPr id="7" name="Group 6">
            <a:extLst>
              <a:ext uri="{FF2B5EF4-FFF2-40B4-BE49-F238E27FC236}">
                <a16:creationId xmlns:a16="http://schemas.microsoft.com/office/drawing/2014/main" id="{B4B1C682-8ADA-4C2F-9E7E-30645678C2D2}"/>
              </a:ext>
            </a:extLst>
          </p:cNvPr>
          <p:cNvGrpSpPr/>
          <p:nvPr/>
        </p:nvGrpSpPr>
        <p:grpSpPr>
          <a:xfrm>
            <a:off x="3583213" y="3400493"/>
            <a:ext cx="1868069" cy="1338773"/>
            <a:chOff x="3583204" y="3387132"/>
            <a:chExt cx="1868069" cy="1338773"/>
          </a:xfrm>
        </p:grpSpPr>
        <p:sp>
          <p:nvSpPr>
            <p:cNvPr id="38" name="Rectangle 37">
              <a:extLst>
                <a:ext uri="{FF2B5EF4-FFF2-40B4-BE49-F238E27FC236}">
                  <a16:creationId xmlns:a16="http://schemas.microsoft.com/office/drawing/2014/main" id="{8F58B52B-4CE6-4CF7-8DFE-106EACE6A457}"/>
                </a:ext>
              </a:extLst>
            </p:cNvPr>
            <p:cNvSpPr/>
            <p:nvPr/>
          </p:nvSpPr>
          <p:spPr>
            <a:xfrm>
              <a:off x="3583204" y="4171722"/>
              <a:ext cx="1058593" cy="55418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39" name="Oval 38">
              <a:extLst>
                <a:ext uri="{FF2B5EF4-FFF2-40B4-BE49-F238E27FC236}">
                  <a16:creationId xmlns:a16="http://schemas.microsoft.com/office/drawing/2014/main" id="{9BFF522E-B9AB-4257-9A72-C40C77E7C193}"/>
                </a:ext>
              </a:extLst>
            </p:cNvPr>
            <p:cNvSpPr/>
            <p:nvPr/>
          </p:nvSpPr>
          <p:spPr>
            <a:xfrm>
              <a:off x="4112500" y="3387132"/>
              <a:ext cx="1338773" cy="133877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grpSp>
      <p:grpSp>
        <p:nvGrpSpPr>
          <p:cNvPr id="8" name="Group 7">
            <a:extLst>
              <a:ext uri="{FF2B5EF4-FFF2-40B4-BE49-F238E27FC236}">
                <a16:creationId xmlns:a16="http://schemas.microsoft.com/office/drawing/2014/main" id="{2491E9EA-4CD6-4A44-B490-F71CCA52F0B2}"/>
              </a:ext>
            </a:extLst>
          </p:cNvPr>
          <p:cNvGrpSpPr/>
          <p:nvPr/>
        </p:nvGrpSpPr>
        <p:grpSpPr>
          <a:xfrm>
            <a:off x="2258295" y="4166111"/>
            <a:ext cx="1868069" cy="1338773"/>
            <a:chOff x="2258286" y="4152750"/>
            <a:chExt cx="1868069" cy="1338773"/>
          </a:xfrm>
        </p:grpSpPr>
        <p:sp>
          <p:nvSpPr>
            <p:cNvPr id="36" name="Rectangle 35">
              <a:extLst>
                <a:ext uri="{FF2B5EF4-FFF2-40B4-BE49-F238E27FC236}">
                  <a16:creationId xmlns:a16="http://schemas.microsoft.com/office/drawing/2014/main" id="{46BFB1B9-4DDA-41EF-AA0C-6C2119B506FE}"/>
                </a:ext>
              </a:extLst>
            </p:cNvPr>
            <p:cNvSpPr/>
            <p:nvPr/>
          </p:nvSpPr>
          <p:spPr>
            <a:xfrm>
              <a:off x="2258286" y="4937340"/>
              <a:ext cx="1058593" cy="55418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37" name="Oval 36">
              <a:extLst>
                <a:ext uri="{FF2B5EF4-FFF2-40B4-BE49-F238E27FC236}">
                  <a16:creationId xmlns:a16="http://schemas.microsoft.com/office/drawing/2014/main" id="{29AEE0B6-4BE2-4FBD-A7B9-C8A0C3B46A6E}"/>
                </a:ext>
              </a:extLst>
            </p:cNvPr>
            <p:cNvSpPr/>
            <p:nvPr/>
          </p:nvSpPr>
          <p:spPr>
            <a:xfrm>
              <a:off x="2787582" y="4152750"/>
              <a:ext cx="1338773" cy="133877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grpSp>
      <p:grpSp>
        <p:nvGrpSpPr>
          <p:cNvPr id="9" name="Group 8">
            <a:extLst>
              <a:ext uri="{FF2B5EF4-FFF2-40B4-BE49-F238E27FC236}">
                <a16:creationId xmlns:a16="http://schemas.microsoft.com/office/drawing/2014/main" id="{1EE0FEE6-7CAA-4F5A-BE70-E8BB2BD2AF3A}"/>
              </a:ext>
            </a:extLst>
          </p:cNvPr>
          <p:cNvGrpSpPr/>
          <p:nvPr/>
        </p:nvGrpSpPr>
        <p:grpSpPr>
          <a:xfrm>
            <a:off x="9" y="4950701"/>
            <a:ext cx="2830690" cy="1338773"/>
            <a:chOff x="0" y="4937340"/>
            <a:chExt cx="2830690" cy="1338773"/>
          </a:xfrm>
        </p:grpSpPr>
        <p:sp>
          <p:nvSpPr>
            <p:cNvPr id="34" name="Rectangle 33">
              <a:extLst>
                <a:ext uri="{FF2B5EF4-FFF2-40B4-BE49-F238E27FC236}">
                  <a16:creationId xmlns:a16="http://schemas.microsoft.com/office/drawing/2014/main" id="{14A421C9-D098-4DD3-AB0C-A561F39997F9}"/>
                </a:ext>
              </a:extLst>
            </p:cNvPr>
            <p:cNvSpPr/>
            <p:nvPr/>
          </p:nvSpPr>
          <p:spPr>
            <a:xfrm>
              <a:off x="0" y="5708075"/>
              <a:ext cx="1989407" cy="55418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35" name="Oval 34">
              <a:extLst>
                <a:ext uri="{FF2B5EF4-FFF2-40B4-BE49-F238E27FC236}">
                  <a16:creationId xmlns:a16="http://schemas.microsoft.com/office/drawing/2014/main" id="{9922A446-CA65-4070-A7B7-25C2C04F5D03}"/>
                </a:ext>
              </a:extLst>
            </p:cNvPr>
            <p:cNvSpPr/>
            <p:nvPr/>
          </p:nvSpPr>
          <p:spPr>
            <a:xfrm>
              <a:off x="1491917" y="4937340"/>
              <a:ext cx="1338773" cy="133877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grpSp>
      <p:sp>
        <p:nvSpPr>
          <p:cNvPr id="10" name="Rectangle 9">
            <a:extLst>
              <a:ext uri="{FF2B5EF4-FFF2-40B4-BE49-F238E27FC236}">
                <a16:creationId xmlns:a16="http://schemas.microsoft.com/office/drawing/2014/main" id="{A684CA1A-93E4-4C40-ACCB-B005E40AFE2E}"/>
              </a:ext>
            </a:extLst>
          </p:cNvPr>
          <p:cNvSpPr/>
          <p:nvPr/>
        </p:nvSpPr>
        <p:spPr>
          <a:xfrm>
            <a:off x="7559819" y="1876626"/>
            <a:ext cx="4632190" cy="55418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11" name="Oval 10">
            <a:extLst>
              <a:ext uri="{FF2B5EF4-FFF2-40B4-BE49-F238E27FC236}">
                <a16:creationId xmlns:a16="http://schemas.microsoft.com/office/drawing/2014/main" id="{7E4757CA-5EA2-4E06-B9BF-2E4377DA0056}"/>
              </a:ext>
            </a:extLst>
          </p:cNvPr>
          <p:cNvSpPr/>
          <p:nvPr/>
        </p:nvSpPr>
        <p:spPr>
          <a:xfrm>
            <a:off x="1704112" y="5162887"/>
            <a:ext cx="914400" cy="9144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12" name="Oval 11">
            <a:extLst>
              <a:ext uri="{FF2B5EF4-FFF2-40B4-BE49-F238E27FC236}">
                <a16:creationId xmlns:a16="http://schemas.microsoft.com/office/drawing/2014/main" id="{E3DB1BA8-EE4F-41FA-BA8D-E377C2A01030}"/>
              </a:ext>
            </a:extLst>
          </p:cNvPr>
          <p:cNvSpPr/>
          <p:nvPr/>
        </p:nvSpPr>
        <p:spPr>
          <a:xfrm>
            <a:off x="3005803" y="4378298"/>
            <a:ext cx="914400" cy="9144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13" name="Oval 12">
            <a:extLst>
              <a:ext uri="{FF2B5EF4-FFF2-40B4-BE49-F238E27FC236}">
                <a16:creationId xmlns:a16="http://schemas.microsoft.com/office/drawing/2014/main" id="{6CD910EA-C73B-4B9B-AC74-62FC62A0A99A}"/>
              </a:ext>
            </a:extLst>
          </p:cNvPr>
          <p:cNvSpPr/>
          <p:nvPr/>
        </p:nvSpPr>
        <p:spPr>
          <a:xfrm>
            <a:off x="4324695" y="3612679"/>
            <a:ext cx="914400" cy="9144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14" name="Oval 13">
            <a:extLst>
              <a:ext uri="{FF2B5EF4-FFF2-40B4-BE49-F238E27FC236}">
                <a16:creationId xmlns:a16="http://schemas.microsoft.com/office/drawing/2014/main" id="{E5758D33-AC9F-40F1-9AD1-63DBE78B556A}"/>
              </a:ext>
            </a:extLst>
          </p:cNvPr>
          <p:cNvSpPr/>
          <p:nvPr/>
        </p:nvSpPr>
        <p:spPr>
          <a:xfrm>
            <a:off x="5666955" y="2847061"/>
            <a:ext cx="914400" cy="9144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15" name="Oval 14">
            <a:extLst>
              <a:ext uri="{FF2B5EF4-FFF2-40B4-BE49-F238E27FC236}">
                <a16:creationId xmlns:a16="http://schemas.microsoft.com/office/drawing/2014/main" id="{F07AD118-7977-4329-8E98-DB5205F06B8A}"/>
              </a:ext>
            </a:extLst>
          </p:cNvPr>
          <p:cNvSpPr/>
          <p:nvPr/>
        </p:nvSpPr>
        <p:spPr>
          <a:xfrm>
            <a:off x="7005728" y="2088812"/>
            <a:ext cx="914400" cy="9144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21" name="TextBox 32">
            <a:extLst>
              <a:ext uri="{FF2B5EF4-FFF2-40B4-BE49-F238E27FC236}">
                <a16:creationId xmlns:a16="http://schemas.microsoft.com/office/drawing/2014/main" id="{1109C06B-E4A2-47E3-947E-C14D85B29BC2}"/>
              </a:ext>
            </a:extLst>
          </p:cNvPr>
          <p:cNvSpPr txBox="1"/>
          <p:nvPr/>
        </p:nvSpPr>
        <p:spPr>
          <a:xfrm>
            <a:off x="692419" y="5169182"/>
            <a:ext cx="1076391" cy="58477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3200" b="1">
                <a:latin typeface="+mj-lt"/>
              </a:rPr>
              <a:t>01.</a:t>
            </a:r>
            <a:endParaRPr lang="en-ID" sz="3200" b="1">
              <a:latin typeface="+mj-lt"/>
            </a:endParaRPr>
          </a:p>
        </p:txBody>
      </p:sp>
      <p:sp>
        <p:nvSpPr>
          <p:cNvPr id="23" name="TextBox 34">
            <a:extLst>
              <a:ext uri="{FF2B5EF4-FFF2-40B4-BE49-F238E27FC236}">
                <a16:creationId xmlns:a16="http://schemas.microsoft.com/office/drawing/2014/main" id="{6B232C44-06EF-40A5-9743-3AEFA4351715}"/>
              </a:ext>
            </a:extLst>
          </p:cNvPr>
          <p:cNvSpPr txBox="1"/>
          <p:nvPr/>
        </p:nvSpPr>
        <p:spPr>
          <a:xfrm>
            <a:off x="1927455" y="4407007"/>
            <a:ext cx="1076391" cy="58477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3200" b="1">
                <a:latin typeface="+mj-lt"/>
              </a:rPr>
              <a:t>02.</a:t>
            </a:r>
            <a:endParaRPr lang="en-ID" sz="3200" b="1">
              <a:latin typeface="+mj-lt"/>
            </a:endParaRPr>
          </a:p>
        </p:txBody>
      </p:sp>
      <p:sp>
        <p:nvSpPr>
          <p:cNvPr id="25" name="TextBox 36">
            <a:extLst>
              <a:ext uri="{FF2B5EF4-FFF2-40B4-BE49-F238E27FC236}">
                <a16:creationId xmlns:a16="http://schemas.microsoft.com/office/drawing/2014/main" id="{660A4898-7B3B-4C5C-90AD-8567BD306392}"/>
              </a:ext>
            </a:extLst>
          </p:cNvPr>
          <p:cNvSpPr txBox="1"/>
          <p:nvPr/>
        </p:nvSpPr>
        <p:spPr>
          <a:xfrm>
            <a:off x="3220349" y="3645034"/>
            <a:ext cx="1076391" cy="58477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3200" b="1">
                <a:latin typeface="+mj-lt"/>
              </a:rPr>
              <a:t>03.</a:t>
            </a:r>
            <a:endParaRPr lang="en-ID" sz="3200" b="1">
              <a:latin typeface="+mj-lt"/>
            </a:endParaRPr>
          </a:p>
        </p:txBody>
      </p:sp>
      <p:sp>
        <p:nvSpPr>
          <p:cNvPr id="27" name="TextBox 38">
            <a:extLst>
              <a:ext uri="{FF2B5EF4-FFF2-40B4-BE49-F238E27FC236}">
                <a16:creationId xmlns:a16="http://schemas.microsoft.com/office/drawing/2014/main" id="{17F27046-18B7-46AD-93B8-1A7CAD15F27D}"/>
              </a:ext>
            </a:extLst>
          </p:cNvPr>
          <p:cNvSpPr txBox="1"/>
          <p:nvPr/>
        </p:nvSpPr>
        <p:spPr>
          <a:xfrm>
            <a:off x="4559015" y="2898665"/>
            <a:ext cx="1076391" cy="58477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3200" b="1">
                <a:latin typeface="+mj-lt"/>
              </a:rPr>
              <a:t>04.</a:t>
            </a:r>
            <a:endParaRPr lang="en-ID" sz="3200" b="1">
              <a:latin typeface="+mj-lt"/>
            </a:endParaRPr>
          </a:p>
        </p:txBody>
      </p:sp>
      <p:sp>
        <p:nvSpPr>
          <p:cNvPr id="29" name="TextBox 42">
            <a:extLst>
              <a:ext uri="{FF2B5EF4-FFF2-40B4-BE49-F238E27FC236}">
                <a16:creationId xmlns:a16="http://schemas.microsoft.com/office/drawing/2014/main" id="{2A78D006-2AC0-4903-AD76-4B13FF8A4B0D}"/>
              </a:ext>
            </a:extLst>
          </p:cNvPr>
          <p:cNvSpPr txBox="1"/>
          <p:nvPr/>
        </p:nvSpPr>
        <p:spPr>
          <a:xfrm>
            <a:off x="6057022" y="2108035"/>
            <a:ext cx="1076391" cy="58477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3200" b="1">
                <a:latin typeface="+mj-lt"/>
              </a:rPr>
              <a:t>05.</a:t>
            </a:r>
            <a:endParaRPr lang="en-ID" sz="3200" b="1">
              <a:latin typeface="+mj-lt"/>
            </a:endParaRPr>
          </a:p>
        </p:txBody>
      </p:sp>
      <p:sp>
        <p:nvSpPr>
          <p:cNvPr id="46" name="Rectangle 45">
            <a:extLst>
              <a:ext uri="{FF2B5EF4-FFF2-40B4-BE49-F238E27FC236}">
                <a16:creationId xmlns:a16="http://schemas.microsoft.com/office/drawing/2014/main" id="{3B511E33-606B-4FB3-8176-7C7C94BD3E05}"/>
              </a:ext>
            </a:extLst>
          </p:cNvPr>
          <p:cNvSpPr/>
          <p:nvPr/>
        </p:nvSpPr>
        <p:spPr>
          <a:xfrm>
            <a:off x="2863919" y="5672317"/>
            <a:ext cx="4203716"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1200"/>
          </a:p>
        </p:txBody>
      </p:sp>
      <p:sp>
        <p:nvSpPr>
          <p:cNvPr id="48" name="Rectangle 47">
            <a:extLst>
              <a:ext uri="{FF2B5EF4-FFF2-40B4-BE49-F238E27FC236}">
                <a16:creationId xmlns:a16="http://schemas.microsoft.com/office/drawing/2014/main" id="{0C054A00-7172-42F4-8F5B-4448C89C0539}"/>
              </a:ext>
            </a:extLst>
          </p:cNvPr>
          <p:cNvSpPr/>
          <p:nvPr/>
        </p:nvSpPr>
        <p:spPr>
          <a:xfrm>
            <a:off x="4164808" y="4894646"/>
            <a:ext cx="4203716"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1200"/>
          </a:p>
        </p:txBody>
      </p:sp>
      <p:sp>
        <p:nvSpPr>
          <p:cNvPr id="49" name="Rectangle 48">
            <a:extLst>
              <a:ext uri="{FF2B5EF4-FFF2-40B4-BE49-F238E27FC236}">
                <a16:creationId xmlns:a16="http://schemas.microsoft.com/office/drawing/2014/main" id="{93852B54-8F83-4E4A-B3C0-4F455E2E5C7F}"/>
              </a:ext>
            </a:extLst>
          </p:cNvPr>
          <p:cNvSpPr/>
          <p:nvPr/>
        </p:nvSpPr>
        <p:spPr>
          <a:xfrm>
            <a:off x="5511456" y="4122109"/>
            <a:ext cx="4203716"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1200"/>
          </a:p>
        </p:txBody>
      </p:sp>
      <p:sp>
        <p:nvSpPr>
          <p:cNvPr id="50" name="Rectangle 49">
            <a:extLst>
              <a:ext uri="{FF2B5EF4-FFF2-40B4-BE49-F238E27FC236}">
                <a16:creationId xmlns:a16="http://schemas.microsoft.com/office/drawing/2014/main" id="{61546924-89CB-4977-A18C-ED35D1212902}"/>
              </a:ext>
            </a:extLst>
          </p:cNvPr>
          <p:cNvSpPr/>
          <p:nvPr/>
        </p:nvSpPr>
        <p:spPr>
          <a:xfrm>
            <a:off x="6826785" y="3360175"/>
            <a:ext cx="4203716"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1200"/>
          </a:p>
        </p:txBody>
      </p:sp>
      <p:sp>
        <p:nvSpPr>
          <p:cNvPr id="51" name="Rectangle 50">
            <a:extLst>
              <a:ext uri="{FF2B5EF4-FFF2-40B4-BE49-F238E27FC236}">
                <a16:creationId xmlns:a16="http://schemas.microsoft.com/office/drawing/2014/main" id="{6EA47932-A9BC-4F20-A7CF-99F808B4160A}"/>
              </a:ext>
            </a:extLst>
          </p:cNvPr>
          <p:cNvSpPr/>
          <p:nvPr/>
        </p:nvSpPr>
        <p:spPr>
          <a:xfrm>
            <a:off x="8167657" y="2598241"/>
            <a:ext cx="3786218"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magna, quis sodales enim nisi ut orci. Aliquam</a:t>
            </a:r>
            <a:endParaRPr lang="en-ID" sz="1200"/>
          </a:p>
        </p:txBody>
      </p:sp>
      <p:sp>
        <p:nvSpPr>
          <p:cNvPr id="52" name="Freeform 269">
            <a:extLst>
              <a:ext uri="{FF2B5EF4-FFF2-40B4-BE49-F238E27FC236}">
                <a16:creationId xmlns:a16="http://schemas.microsoft.com/office/drawing/2014/main" id="{9DFD9CFC-B9FE-4CC8-9EE6-7A5C6BD88662}"/>
              </a:ext>
            </a:extLst>
          </p:cNvPr>
          <p:cNvSpPr>
            <a:spLocks/>
          </p:cNvSpPr>
          <p:nvPr/>
        </p:nvSpPr>
        <p:spPr bwMode="auto">
          <a:xfrm>
            <a:off x="1971503" y="5418247"/>
            <a:ext cx="379619" cy="403681"/>
          </a:xfrm>
          <a:custGeom>
            <a:avLst/>
            <a:gdLst>
              <a:gd name="T0" fmla="*/ 59 w 60"/>
              <a:gd name="T1" fmla="*/ 40 h 64"/>
              <a:gd name="T2" fmla="*/ 36 w 60"/>
              <a:gd name="T3" fmla="*/ 23 h 64"/>
              <a:gd name="T4" fmla="*/ 36 w 60"/>
              <a:gd name="T5" fmla="*/ 12 h 64"/>
              <a:gd name="T6" fmla="*/ 30 w 60"/>
              <a:gd name="T7" fmla="*/ 0 h 64"/>
              <a:gd name="T8" fmla="*/ 24 w 60"/>
              <a:gd name="T9" fmla="*/ 12 h 64"/>
              <a:gd name="T10" fmla="*/ 24 w 60"/>
              <a:gd name="T11" fmla="*/ 23 h 64"/>
              <a:gd name="T12" fmla="*/ 1 w 60"/>
              <a:gd name="T13" fmla="*/ 40 h 64"/>
              <a:gd name="T14" fmla="*/ 0 w 60"/>
              <a:gd name="T15" fmla="*/ 42 h 64"/>
              <a:gd name="T16" fmla="*/ 0 w 60"/>
              <a:gd name="T17" fmla="*/ 42 h 64"/>
              <a:gd name="T18" fmla="*/ 1 w 60"/>
              <a:gd name="T19" fmla="*/ 44 h 64"/>
              <a:gd name="T20" fmla="*/ 2 w 60"/>
              <a:gd name="T21" fmla="*/ 44 h 64"/>
              <a:gd name="T22" fmla="*/ 24 w 60"/>
              <a:gd name="T23" fmla="*/ 38 h 64"/>
              <a:gd name="T24" fmla="*/ 24 w 60"/>
              <a:gd name="T25" fmla="*/ 42 h 64"/>
              <a:gd name="T26" fmla="*/ 24 w 60"/>
              <a:gd name="T27" fmla="*/ 55 h 64"/>
              <a:gd name="T28" fmla="*/ 17 w 60"/>
              <a:gd name="T29" fmla="*/ 60 h 64"/>
              <a:gd name="T30" fmla="*/ 16 w 60"/>
              <a:gd name="T31" fmla="*/ 62 h 64"/>
              <a:gd name="T32" fmla="*/ 16 w 60"/>
              <a:gd name="T33" fmla="*/ 62 h 64"/>
              <a:gd name="T34" fmla="*/ 17 w 60"/>
              <a:gd name="T35" fmla="*/ 64 h 64"/>
              <a:gd name="T36" fmla="*/ 19 w 60"/>
              <a:gd name="T37" fmla="*/ 64 h 64"/>
              <a:gd name="T38" fmla="*/ 30 w 60"/>
              <a:gd name="T39" fmla="*/ 60 h 64"/>
              <a:gd name="T40" fmla="*/ 41 w 60"/>
              <a:gd name="T41" fmla="*/ 64 h 64"/>
              <a:gd name="T42" fmla="*/ 43 w 60"/>
              <a:gd name="T43" fmla="*/ 64 h 64"/>
              <a:gd name="T44" fmla="*/ 44 w 60"/>
              <a:gd name="T45" fmla="*/ 62 h 64"/>
              <a:gd name="T46" fmla="*/ 44 w 60"/>
              <a:gd name="T47" fmla="*/ 62 h 64"/>
              <a:gd name="T48" fmla="*/ 43 w 60"/>
              <a:gd name="T49" fmla="*/ 60 h 64"/>
              <a:gd name="T50" fmla="*/ 36 w 60"/>
              <a:gd name="T51" fmla="*/ 55 h 64"/>
              <a:gd name="T52" fmla="*/ 36 w 60"/>
              <a:gd name="T53" fmla="*/ 42 h 64"/>
              <a:gd name="T54" fmla="*/ 36 w 60"/>
              <a:gd name="T55" fmla="*/ 38 h 64"/>
              <a:gd name="T56" fmla="*/ 58 w 60"/>
              <a:gd name="T57" fmla="*/ 44 h 64"/>
              <a:gd name="T58" fmla="*/ 59 w 60"/>
              <a:gd name="T59" fmla="*/ 44 h 64"/>
              <a:gd name="T60" fmla="*/ 60 w 60"/>
              <a:gd name="T61" fmla="*/ 42 h 64"/>
              <a:gd name="T62" fmla="*/ 60 w 60"/>
              <a:gd name="T63" fmla="*/ 42 h 64"/>
              <a:gd name="T64" fmla="*/ 59 w 60"/>
              <a:gd name="T65" fmla="*/ 4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0" h="64">
                <a:moveTo>
                  <a:pt x="59" y="40"/>
                </a:moveTo>
                <a:cubicBezTo>
                  <a:pt x="36" y="23"/>
                  <a:pt x="36" y="23"/>
                  <a:pt x="36" y="23"/>
                </a:cubicBezTo>
                <a:cubicBezTo>
                  <a:pt x="36" y="12"/>
                  <a:pt x="36" y="12"/>
                  <a:pt x="36" y="12"/>
                </a:cubicBezTo>
                <a:cubicBezTo>
                  <a:pt x="36" y="9"/>
                  <a:pt x="33" y="0"/>
                  <a:pt x="30" y="0"/>
                </a:cubicBezTo>
                <a:cubicBezTo>
                  <a:pt x="27" y="0"/>
                  <a:pt x="24" y="9"/>
                  <a:pt x="24" y="12"/>
                </a:cubicBezTo>
                <a:cubicBezTo>
                  <a:pt x="24" y="23"/>
                  <a:pt x="24" y="23"/>
                  <a:pt x="24" y="23"/>
                </a:cubicBezTo>
                <a:cubicBezTo>
                  <a:pt x="1" y="40"/>
                  <a:pt x="1" y="40"/>
                  <a:pt x="1" y="40"/>
                </a:cubicBezTo>
                <a:cubicBezTo>
                  <a:pt x="0" y="40"/>
                  <a:pt x="0" y="41"/>
                  <a:pt x="0" y="42"/>
                </a:cubicBezTo>
                <a:cubicBezTo>
                  <a:pt x="0" y="42"/>
                  <a:pt x="0" y="42"/>
                  <a:pt x="0" y="42"/>
                </a:cubicBezTo>
                <a:cubicBezTo>
                  <a:pt x="0" y="43"/>
                  <a:pt x="0" y="43"/>
                  <a:pt x="1" y="44"/>
                </a:cubicBezTo>
                <a:cubicBezTo>
                  <a:pt x="1" y="44"/>
                  <a:pt x="2" y="44"/>
                  <a:pt x="2" y="44"/>
                </a:cubicBezTo>
                <a:cubicBezTo>
                  <a:pt x="24" y="38"/>
                  <a:pt x="24" y="38"/>
                  <a:pt x="24" y="38"/>
                </a:cubicBezTo>
                <a:cubicBezTo>
                  <a:pt x="24" y="42"/>
                  <a:pt x="24" y="42"/>
                  <a:pt x="24" y="42"/>
                </a:cubicBezTo>
                <a:cubicBezTo>
                  <a:pt x="24" y="55"/>
                  <a:pt x="24" y="55"/>
                  <a:pt x="24" y="55"/>
                </a:cubicBezTo>
                <a:cubicBezTo>
                  <a:pt x="17" y="60"/>
                  <a:pt x="17" y="60"/>
                  <a:pt x="17" y="60"/>
                </a:cubicBezTo>
                <a:cubicBezTo>
                  <a:pt x="16" y="60"/>
                  <a:pt x="16" y="61"/>
                  <a:pt x="16" y="62"/>
                </a:cubicBezTo>
                <a:cubicBezTo>
                  <a:pt x="16" y="62"/>
                  <a:pt x="16" y="62"/>
                  <a:pt x="16" y="62"/>
                </a:cubicBezTo>
                <a:cubicBezTo>
                  <a:pt x="16" y="63"/>
                  <a:pt x="16" y="63"/>
                  <a:pt x="17" y="64"/>
                </a:cubicBezTo>
                <a:cubicBezTo>
                  <a:pt x="17" y="64"/>
                  <a:pt x="18" y="64"/>
                  <a:pt x="19" y="64"/>
                </a:cubicBezTo>
                <a:cubicBezTo>
                  <a:pt x="30" y="60"/>
                  <a:pt x="30" y="60"/>
                  <a:pt x="30" y="60"/>
                </a:cubicBezTo>
                <a:cubicBezTo>
                  <a:pt x="41" y="64"/>
                  <a:pt x="41" y="64"/>
                  <a:pt x="41" y="64"/>
                </a:cubicBezTo>
                <a:cubicBezTo>
                  <a:pt x="42" y="64"/>
                  <a:pt x="43" y="64"/>
                  <a:pt x="43" y="64"/>
                </a:cubicBezTo>
                <a:cubicBezTo>
                  <a:pt x="44" y="63"/>
                  <a:pt x="44" y="63"/>
                  <a:pt x="44" y="62"/>
                </a:cubicBezTo>
                <a:cubicBezTo>
                  <a:pt x="44" y="62"/>
                  <a:pt x="44" y="62"/>
                  <a:pt x="44" y="62"/>
                </a:cubicBezTo>
                <a:cubicBezTo>
                  <a:pt x="44" y="61"/>
                  <a:pt x="44" y="60"/>
                  <a:pt x="43" y="60"/>
                </a:cubicBezTo>
                <a:cubicBezTo>
                  <a:pt x="36" y="55"/>
                  <a:pt x="36" y="55"/>
                  <a:pt x="36" y="55"/>
                </a:cubicBezTo>
                <a:cubicBezTo>
                  <a:pt x="36" y="42"/>
                  <a:pt x="36" y="42"/>
                  <a:pt x="36" y="42"/>
                </a:cubicBezTo>
                <a:cubicBezTo>
                  <a:pt x="36" y="38"/>
                  <a:pt x="36" y="38"/>
                  <a:pt x="36" y="38"/>
                </a:cubicBezTo>
                <a:cubicBezTo>
                  <a:pt x="58" y="44"/>
                  <a:pt x="58" y="44"/>
                  <a:pt x="58" y="44"/>
                </a:cubicBezTo>
                <a:cubicBezTo>
                  <a:pt x="58" y="44"/>
                  <a:pt x="59" y="44"/>
                  <a:pt x="59" y="44"/>
                </a:cubicBezTo>
                <a:cubicBezTo>
                  <a:pt x="60" y="43"/>
                  <a:pt x="60" y="43"/>
                  <a:pt x="60" y="42"/>
                </a:cubicBezTo>
                <a:cubicBezTo>
                  <a:pt x="60" y="42"/>
                  <a:pt x="60" y="42"/>
                  <a:pt x="60" y="42"/>
                </a:cubicBezTo>
                <a:cubicBezTo>
                  <a:pt x="60" y="41"/>
                  <a:pt x="60" y="40"/>
                  <a:pt x="59" y="4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53" name="Freeform 190">
            <a:extLst>
              <a:ext uri="{FF2B5EF4-FFF2-40B4-BE49-F238E27FC236}">
                <a16:creationId xmlns:a16="http://schemas.microsoft.com/office/drawing/2014/main" id="{CDA0821C-7519-4CCA-B73A-FD11FF4A87EF}"/>
              </a:ext>
            </a:extLst>
          </p:cNvPr>
          <p:cNvSpPr>
            <a:spLocks/>
          </p:cNvSpPr>
          <p:nvPr/>
        </p:nvSpPr>
        <p:spPr bwMode="auto">
          <a:xfrm rot="21545399">
            <a:off x="5957582" y="3139838"/>
            <a:ext cx="333146" cy="328846"/>
          </a:xfrm>
          <a:custGeom>
            <a:avLst/>
            <a:gdLst>
              <a:gd name="T0" fmla="*/ 144 w 184"/>
              <a:gd name="T1" fmla="*/ 20 h 181"/>
              <a:gd name="T2" fmla="*/ 80 w 184"/>
              <a:gd name="T3" fmla="*/ 17 h 181"/>
              <a:gd name="T4" fmla="*/ 14 w 184"/>
              <a:gd name="T5" fmla="*/ 19 h 181"/>
              <a:gd name="T6" fmla="*/ 6 w 184"/>
              <a:gd name="T7" fmla="*/ 18 h 181"/>
              <a:gd name="T8" fmla="*/ 2 w 184"/>
              <a:gd name="T9" fmla="*/ 29 h 181"/>
              <a:gd name="T10" fmla="*/ 69 w 184"/>
              <a:gd name="T11" fmla="*/ 176 h 181"/>
              <a:gd name="T12" fmla="*/ 75 w 184"/>
              <a:gd name="T13" fmla="*/ 181 h 181"/>
              <a:gd name="T14" fmla="*/ 80 w 184"/>
              <a:gd name="T15" fmla="*/ 180 h 181"/>
              <a:gd name="T16" fmla="*/ 84 w 184"/>
              <a:gd name="T17" fmla="*/ 169 h 181"/>
              <a:gd name="T18" fmla="*/ 54 w 184"/>
              <a:gd name="T19" fmla="*/ 104 h 181"/>
              <a:gd name="T20" fmla="*/ 120 w 184"/>
              <a:gd name="T21" fmla="*/ 101 h 181"/>
              <a:gd name="T22" fmla="*/ 184 w 184"/>
              <a:gd name="T23" fmla="*/ 105 h 181"/>
              <a:gd name="T24" fmla="*/ 144 w 184"/>
              <a:gd name="T25" fmla="*/ 2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4" h="181">
                <a:moveTo>
                  <a:pt x="144" y="20"/>
                </a:moveTo>
                <a:cubicBezTo>
                  <a:pt x="144" y="20"/>
                  <a:pt x="111" y="32"/>
                  <a:pt x="80" y="17"/>
                </a:cubicBezTo>
                <a:cubicBezTo>
                  <a:pt x="47" y="0"/>
                  <a:pt x="31" y="3"/>
                  <a:pt x="14" y="19"/>
                </a:cubicBezTo>
                <a:cubicBezTo>
                  <a:pt x="12" y="18"/>
                  <a:pt x="9" y="17"/>
                  <a:pt x="6" y="18"/>
                </a:cubicBezTo>
                <a:cubicBezTo>
                  <a:pt x="2" y="20"/>
                  <a:pt x="0" y="25"/>
                  <a:pt x="2" y="29"/>
                </a:cubicBezTo>
                <a:cubicBezTo>
                  <a:pt x="69" y="176"/>
                  <a:pt x="69" y="176"/>
                  <a:pt x="69" y="176"/>
                </a:cubicBezTo>
                <a:cubicBezTo>
                  <a:pt x="70" y="179"/>
                  <a:pt x="73" y="180"/>
                  <a:pt x="75" y="181"/>
                </a:cubicBezTo>
                <a:cubicBezTo>
                  <a:pt x="77" y="181"/>
                  <a:pt x="78" y="181"/>
                  <a:pt x="80" y="180"/>
                </a:cubicBezTo>
                <a:cubicBezTo>
                  <a:pt x="84" y="178"/>
                  <a:pt x="86" y="173"/>
                  <a:pt x="84" y="169"/>
                </a:cubicBezTo>
                <a:cubicBezTo>
                  <a:pt x="54" y="104"/>
                  <a:pt x="54" y="104"/>
                  <a:pt x="54" y="104"/>
                </a:cubicBezTo>
                <a:cubicBezTo>
                  <a:pt x="71" y="88"/>
                  <a:pt x="87" y="85"/>
                  <a:pt x="120" y="101"/>
                </a:cubicBezTo>
                <a:cubicBezTo>
                  <a:pt x="150" y="116"/>
                  <a:pt x="184" y="105"/>
                  <a:pt x="184" y="105"/>
                </a:cubicBezTo>
                <a:lnTo>
                  <a:pt x="144" y="20"/>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id-ID"/>
          </a:p>
        </p:txBody>
      </p:sp>
      <p:sp>
        <p:nvSpPr>
          <p:cNvPr id="55" name="Freeform 49">
            <a:extLst>
              <a:ext uri="{FF2B5EF4-FFF2-40B4-BE49-F238E27FC236}">
                <a16:creationId xmlns:a16="http://schemas.microsoft.com/office/drawing/2014/main" id="{AE12594A-E5D7-4AB6-A5E9-084D9558891F}"/>
              </a:ext>
            </a:extLst>
          </p:cNvPr>
          <p:cNvSpPr>
            <a:spLocks noEditPoints="1"/>
          </p:cNvSpPr>
          <p:nvPr/>
        </p:nvSpPr>
        <p:spPr bwMode="auto">
          <a:xfrm>
            <a:off x="3256816" y="4665810"/>
            <a:ext cx="412375" cy="339377"/>
          </a:xfrm>
          <a:custGeom>
            <a:avLst/>
            <a:gdLst>
              <a:gd name="T0" fmla="*/ 123 w 136"/>
              <a:gd name="T1" fmla="*/ 22 h 112"/>
              <a:gd name="T2" fmla="*/ 92 w 136"/>
              <a:gd name="T3" fmla="*/ 22 h 112"/>
              <a:gd name="T4" fmla="*/ 92 w 136"/>
              <a:gd name="T5" fmla="*/ 14 h 112"/>
              <a:gd name="T6" fmla="*/ 79 w 136"/>
              <a:gd name="T7" fmla="*/ 0 h 112"/>
              <a:gd name="T8" fmla="*/ 57 w 136"/>
              <a:gd name="T9" fmla="*/ 0 h 112"/>
              <a:gd name="T10" fmla="*/ 44 w 136"/>
              <a:gd name="T11" fmla="*/ 14 h 112"/>
              <a:gd name="T12" fmla="*/ 44 w 136"/>
              <a:gd name="T13" fmla="*/ 22 h 112"/>
              <a:gd name="T14" fmla="*/ 12 w 136"/>
              <a:gd name="T15" fmla="*/ 22 h 112"/>
              <a:gd name="T16" fmla="*/ 0 w 136"/>
              <a:gd name="T17" fmla="*/ 34 h 112"/>
              <a:gd name="T18" fmla="*/ 0 w 136"/>
              <a:gd name="T19" fmla="*/ 99 h 112"/>
              <a:gd name="T20" fmla="*/ 12 w 136"/>
              <a:gd name="T21" fmla="*/ 112 h 112"/>
              <a:gd name="T22" fmla="*/ 123 w 136"/>
              <a:gd name="T23" fmla="*/ 112 h 112"/>
              <a:gd name="T24" fmla="*/ 136 w 136"/>
              <a:gd name="T25" fmla="*/ 99 h 112"/>
              <a:gd name="T26" fmla="*/ 136 w 136"/>
              <a:gd name="T27" fmla="*/ 34 h 112"/>
              <a:gd name="T28" fmla="*/ 123 w 136"/>
              <a:gd name="T29" fmla="*/ 22 h 112"/>
              <a:gd name="T30" fmla="*/ 22 w 136"/>
              <a:gd name="T31" fmla="*/ 104 h 112"/>
              <a:gd name="T32" fmla="*/ 22 w 136"/>
              <a:gd name="T33" fmla="*/ 29 h 112"/>
              <a:gd name="T34" fmla="*/ 39 w 136"/>
              <a:gd name="T35" fmla="*/ 29 h 112"/>
              <a:gd name="T36" fmla="*/ 39 w 136"/>
              <a:gd name="T37" fmla="*/ 104 h 112"/>
              <a:gd name="T38" fmla="*/ 22 w 136"/>
              <a:gd name="T39" fmla="*/ 104 h 112"/>
              <a:gd name="T40" fmla="*/ 83 w 136"/>
              <a:gd name="T41" fmla="*/ 22 h 112"/>
              <a:gd name="T42" fmla="*/ 52 w 136"/>
              <a:gd name="T43" fmla="*/ 22 h 112"/>
              <a:gd name="T44" fmla="*/ 52 w 136"/>
              <a:gd name="T45" fmla="*/ 14 h 112"/>
              <a:gd name="T46" fmla="*/ 57 w 136"/>
              <a:gd name="T47" fmla="*/ 9 h 112"/>
              <a:gd name="T48" fmla="*/ 79 w 136"/>
              <a:gd name="T49" fmla="*/ 9 h 112"/>
              <a:gd name="T50" fmla="*/ 83 w 136"/>
              <a:gd name="T51" fmla="*/ 14 h 112"/>
              <a:gd name="T52" fmla="*/ 83 w 136"/>
              <a:gd name="T53" fmla="*/ 22 h 112"/>
              <a:gd name="T54" fmla="*/ 96 w 136"/>
              <a:gd name="T55" fmla="*/ 104 h 112"/>
              <a:gd name="T56" fmla="*/ 96 w 136"/>
              <a:gd name="T57" fmla="*/ 29 h 112"/>
              <a:gd name="T58" fmla="*/ 114 w 136"/>
              <a:gd name="T59" fmla="*/ 29 h 112"/>
              <a:gd name="T60" fmla="*/ 114 w 136"/>
              <a:gd name="T61" fmla="*/ 104 h 112"/>
              <a:gd name="T62" fmla="*/ 96 w 136"/>
              <a:gd name="T63" fmla="*/ 104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6" h="112">
                <a:moveTo>
                  <a:pt x="123" y="22"/>
                </a:moveTo>
                <a:cubicBezTo>
                  <a:pt x="92" y="22"/>
                  <a:pt x="92" y="22"/>
                  <a:pt x="92" y="22"/>
                </a:cubicBezTo>
                <a:cubicBezTo>
                  <a:pt x="92" y="14"/>
                  <a:pt x="92" y="14"/>
                  <a:pt x="92" y="14"/>
                </a:cubicBezTo>
                <a:cubicBezTo>
                  <a:pt x="92" y="6"/>
                  <a:pt x="86" y="0"/>
                  <a:pt x="79" y="0"/>
                </a:cubicBezTo>
                <a:cubicBezTo>
                  <a:pt x="57" y="0"/>
                  <a:pt x="57" y="0"/>
                  <a:pt x="57" y="0"/>
                </a:cubicBezTo>
                <a:cubicBezTo>
                  <a:pt x="50" y="0"/>
                  <a:pt x="44" y="6"/>
                  <a:pt x="44" y="14"/>
                </a:cubicBezTo>
                <a:cubicBezTo>
                  <a:pt x="44" y="22"/>
                  <a:pt x="44" y="22"/>
                  <a:pt x="44" y="22"/>
                </a:cubicBezTo>
                <a:cubicBezTo>
                  <a:pt x="12" y="22"/>
                  <a:pt x="12" y="22"/>
                  <a:pt x="12" y="22"/>
                </a:cubicBezTo>
                <a:cubicBezTo>
                  <a:pt x="5" y="22"/>
                  <a:pt x="0" y="27"/>
                  <a:pt x="0" y="34"/>
                </a:cubicBezTo>
                <a:cubicBezTo>
                  <a:pt x="0" y="99"/>
                  <a:pt x="0" y="99"/>
                  <a:pt x="0" y="99"/>
                </a:cubicBezTo>
                <a:cubicBezTo>
                  <a:pt x="0" y="106"/>
                  <a:pt x="5" y="112"/>
                  <a:pt x="12" y="112"/>
                </a:cubicBezTo>
                <a:cubicBezTo>
                  <a:pt x="123" y="112"/>
                  <a:pt x="123" y="112"/>
                  <a:pt x="123" y="112"/>
                </a:cubicBezTo>
                <a:cubicBezTo>
                  <a:pt x="130" y="112"/>
                  <a:pt x="136" y="106"/>
                  <a:pt x="136" y="99"/>
                </a:cubicBezTo>
                <a:cubicBezTo>
                  <a:pt x="136" y="34"/>
                  <a:pt x="136" y="34"/>
                  <a:pt x="136" y="34"/>
                </a:cubicBezTo>
                <a:cubicBezTo>
                  <a:pt x="136" y="27"/>
                  <a:pt x="130" y="22"/>
                  <a:pt x="123" y="22"/>
                </a:cubicBezTo>
                <a:close/>
                <a:moveTo>
                  <a:pt x="22" y="104"/>
                </a:moveTo>
                <a:cubicBezTo>
                  <a:pt x="22" y="29"/>
                  <a:pt x="22" y="29"/>
                  <a:pt x="22" y="29"/>
                </a:cubicBezTo>
                <a:cubicBezTo>
                  <a:pt x="39" y="29"/>
                  <a:pt x="39" y="29"/>
                  <a:pt x="39" y="29"/>
                </a:cubicBezTo>
                <a:cubicBezTo>
                  <a:pt x="39" y="104"/>
                  <a:pt x="39" y="104"/>
                  <a:pt x="39" y="104"/>
                </a:cubicBezTo>
                <a:lnTo>
                  <a:pt x="22" y="104"/>
                </a:lnTo>
                <a:close/>
                <a:moveTo>
                  <a:pt x="83" y="22"/>
                </a:moveTo>
                <a:cubicBezTo>
                  <a:pt x="52" y="22"/>
                  <a:pt x="52" y="22"/>
                  <a:pt x="52" y="22"/>
                </a:cubicBezTo>
                <a:cubicBezTo>
                  <a:pt x="52" y="14"/>
                  <a:pt x="52" y="14"/>
                  <a:pt x="52" y="14"/>
                </a:cubicBezTo>
                <a:cubicBezTo>
                  <a:pt x="52" y="11"/>
                  <a:pt x="54" y="9"/>
                  <a:pt x="57" y="9"/>
                </a:cubicBezTo>
                <a:cubicBezTo>
                  <a:pt x="79" y="9"/>
                  <a:pt x="79" y="9"/>
                  <a:pt x="79" y="9"/>
                </a:cubicBezTo>
                <a:cubicBezTo>
                  <a:pt x="81" y="9"/>
                  <a:pt x="83" y="11"/>
                  <a:pt x="83" y="14"/>
                </a:cubicBezTo>
                <a:lnTo>
                  <a:pt x="83" y="22"/>
                </a:lnTo>
                <a:close/>
                <a:moveTo>
                  <a:pt x="96" y="104"/>
                </a:moveTo>
                <a:cubicBezTo>
                  <a:pt x="96" y="29"/>
                  <a:pt x="96" y="29"/>
                  <a:pt x="96" y="29"/>
                </a:cubicBezTo>
                <a:cubicBezTo>
                  <a:pt x="114" y="29"/>
                  <a:pt x="114" y="29"/>
                  <a:pt x="114" y="29"/>
                </a:cubicBezTo>
                <a:cubicBezTo>
                  <a:pt x="114" y="104"/>
                  <a:pt x="114" y="104"/>
                  <a:pt x="114" y="104"/>
                </a:cubicBezTo>
                <a:lnTo>
                  <a:pt x="96" y="104"/>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56" name="Group 55">
            <a:extLst>
              <a:ext uri="{FF2B5EF4-FFF2-40B4-BE49-F238E27FC236}">
                <a16:creationId xmlns:a16="http://schemas.microsoft.com/office/drawing/2014/main" id="{87F4B0CC-AF7B-4A40-AC1D-73BE258DFA5B}"/>
              </a:ext>
            </a:extLst>
          </p:cNvPr>
          <p:cNvGrpSpPr/>
          <p:nvPr/>
        </p:nvGrpSpPr>
        <p:grpSpPr>
          <a:xfrm>
            <a:off x="4607239" y="3865966"/>
            <a:ext cx="349313" cy="407827"/>
            <a:chOff x="3254375" y="804863"/>
            <a:chExt cx="625475" cy="730250"/>
          </a:xfrm>
          <a:solidFill>
            <a:schemeClr val="accent3"/>
          </a:solidFill>
        </p:grpSpPr>
        <p:sp>
          <p:nvSpPr>
            <p:cNvPr id="57" name="Freeform 30">
              <a:extLst>
                <a:ext uri="{FF2B5EF4-FFF2-40B4-BE49-F238E27FC236}">
                  <a16:creationId xmlns:a16="http://schemas.microsoft.com/office/drawing/2014/main" id="{0804D774-7655-4C70-A559-F6EF2BDBB6DE}"/>
                </a:ext>
              </a:extLst>
            </p:cNvPr>
            <p:cNvSpPr>
              <a:spLocks/>
            </p:cNvSpPr>
            <p:nvPr/>
          </p:nvSpPr>
          <p:spPr bwMode="auto">
            <a:xfrm>
              <a:off x="3254375" y="1208088"/>
              <a:ext cx="625475" cy="327025"/>
            </a:xfrm>
            <a:custGeom>
              <a:avLst/>
              <a:gdLst>
                <a:gd name="T0" fmla="*/ 124 w 164"/>
                <a:gd name="T1" fmla="*/ 0 h 86"/>
                <a:gd name="T2" fmla="*/ 108 w 164"/>
                <a:gd name="T3" fmla="*/ 0 h 86"/>
                <a:gd name="T4" fmla="*/ 95 w 164"/>
                <a:gd name="T5" fmla="*/ 44 h 86"/>
                <a:gd name="T6" fmla="*/ 84 w 164"/>
                <a:gd name="T7" fmla="*/ 21 h 86"/>
                <a:gd name="T8" fmla="*/ 95 w 164"/>
                <a:gd name="T9" fmla="*/ 8 h 86"/>
                <a:gd name="T10" fmla="*/ 94 w 164"/>
                <a:gd name="T11" fmla="*/ 6 h 86"/>
                <a:gd name="T12" fmla="*/ 81 w 164"/>
                <a:gd name="T13" fmla="*/ 7 h 86"/>
                <a:gd name="T14" fmla="*/ 69 w 164"/>
                <a:gd name="T15" fmla="*/ 6 h 86"/>
                <a:gd name="T16" fmla="*/ 68 w 164"/>
                <a:gd name="T17" fmla="*/ 7 h 86"/>
                <a:gd name="T18" fmla="*/ 80 w 164"/>
                <a:gd name="T19" fmla="*/ 22 h 86"/>
                <a:gd name="T20" fmla="*/ 70 w 164"/>
                <a:gd name="T21" fmla="*/ 45 h 86"/>
                <a:gd name="T22" fmla="*/ 57 w 164"/>
                <a:gd name="T23" fmla="*/ 0 h 86"/>
                <a:gd name="T24" fmla="*/ 40 w 164"/>
                <a:gd name="T25" fmla="*/ 0 h 86"/>
                <a:gd name="T26" fmla="*/ 0 w 164"/>
                <a:gd name="T27" fmla="*/ 40 h 86"/>
                <a:gd name="T28" fmla="*/ 0 w 164"/>
                <a:gd name="T29" fmla="*/ 86 h 86"/>
                <a:gd name="T30" fmla="*/ 164 w 164"/>
                <a:gd name="T31" fmla="*/ 86 h 86"/>
                <a:gd name="T32" fmla="*/ 164 w 164"/>
                <a:gd name="T33" fmla="*/ 40 h 86"/>
                <a:gd name="T34" fmla="*/ 124 w 164"/>
                <a:gd name="T35" fmla="*/ 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4" h="86">
                  <a:moveTo>
                    <a:pt x="124" y="0"/>
                  </a:moveTo>
                  <a:cubicBezTo>
                    <a:pt x="108" y="0"/>
                    <a:pt x="108" y="0"/>
                    <a:pt x="108" y="0"/>
                  </a:cubicBezTo>
                  <a:cubicBezTo>
                    <a:pt x="95" y="44"/>
                    <a:pt x="95" y="44"/>
                    <a:pt x="95" y="44"/>
                  </a:cubicBezTo>
                  <a:cubicBezTo>
                    <a:pt x="84" y="21"/>
                    <a:pt x="84" y="21"/>
                    <a:pt x="84" y="21"/>
                  </a:cubicBezTo>
                  <a:cubicBezTo>
                    <a:pt x="95" y="8"/>
                    <a:pt x="95" y="8"/>
                    <a:pt x="95" y="8"/>
                  </a:cubicBezTo>
                  <a:cubicBezTo>
                    <a:pt x="94" y="6"/>
                    <a:pt x="94" y="6"/>
                    <a:pt x="94" y="6"/>
                  </a:cubicBezTo>
                  <a:cubicBezTo>
                    <a:pt x="90" y="7"/>
                    <a:pt x="86" y="7"/>
                    <a:pt x="81" y="7"/>
                  </a:cubicBezTo>
                  <a:cubicBezTo>
                    <a:pt x="77" y="7"/>
                    <a:pt x="73" y="7"/>
                    <a:pt x="69" y="6"/>
                  </a:cubicBezTo>
                  <a:cubicBezTo>
                    <a:pt x="68" y="7"/>
                    <a:pt x="68" y="7"/>
                    <a:pt x="68" y="7"/>
                  </a:cubicBezTo>
                  <a:cubicBezTo>
                    <a:pt x="80" y="22"/>
                    <a:pt x="80" y="22"/>
                    <a:pt x="80" y="22"/>
                  </a:cubicBezTo>
                  <a:cubicBezTo>
                    <a:pt x="70" y="45"/>
                    <a:pt x="70" y="45"/>
                    <a:pt x="70" y="45"/>
                  </a:cubicBezTo>
                  <a:cubicBezTo>
                    <a:pt x="57" y="0"/>
                    <a:pt x="57" y="0"/>
                    <a:pt x="57" y="0"/>
                  </a:cubicBezTo>
                  <a:cubicBezTo>
                    <a:pt x="40" y="0"/>
                    <a:pt x="40" y="0"/>
                    <a:pt x="40" y="0"/>
                  </a:cubicBezTo>
                  <a:cubicBezTo>
                    <a:pt x="18" y="0"/>
                    <a:pt x="0" y="18"/>
                    <a:pt x="0" y="40"/>
                  </a:cubicBezTo>
                  <a:cubicBezTo>
                    <a:pt x="0" y="86"/>
                    <a:pt x="0" y="86"/>
                    <a:pt x="0" y="86"/>
                  </a:cubicBezTo>
                  <a:cubicBezTo>
                    <a:pt x="164" y="86"/>
                    <a:pt x="164" y="86"/>
                    <a:pt x="164" y="86"/>
                  </a:cubicBezTo>
                  <a:cubicBezTo>
                    <a:pt x="164" y="40"/>
                    <a:pt x="164" y="40"/>
                    <a:pt x="164" y="40"/>
                  </a:cubicBezTo>
                  <a:cubicBezTo>
                    <a:pt x="164" y="18"/>
                    <a:pt x="147" y="0"/>
                    <a:pt x="1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31">
              <a:extLst>
                <a:ext uri="{FF2B5EF4-FFF2-40B4-BE49-F238E27FC236}">
                  <a16:creationId xmlns:a16="http://schemas.microsoft.com/office/drawing/2014/main" id="{1DE2B1FE-DB09-49B7-AAE0-62E8586C18B1}"/>
                </a:ext>
              </a:extLst>
            </p:cNvPr>
            <p:cNvSpPr>
              <a:spLocks noEditPoints="1"/>
            </p:cNvSpPr>
            <p:nvPr/>
          </p:nvSpPr>
          <p:spPr bwMode="auto">
            <a:xfrm>
              <a:off x="3379788" y="804863"/>
              <a:ext cx="377825" cy="403225"/>
            </a:xfrm>
            <a:custGeom>
              <a:avLst/>
              <a:gdLst>
                <a:gd name="T0" fmla="*/ 91 w 99"/>
                <a:gd name="T1" fmla="*/ 38 h 106"/>
                <a:gd name="T2" fmla="*/ 49 w 99"/>
                <a:gd name="T3" fmla="*/ 0 h 106"/>
                <a:gd name="T4" fmla="*/ 8 w 99"/>
                <a:gd name="T5" fmla="*/ 38 h 106"/>
                <a:gd name="T6" fmla="*/ 0 w 99"/>
                <a:gd name="T7" fmla="*/ 53 h 106"/>
                <a:gd name="T8" fmla="*/ 11 w 99"/>
                <a:gd name="T9" fmla="*/ 68 h 106"/>
                <a:gd name="T10" fmla="*/ 12 w 99"/>
                <a:gd name="T11" fmla="*/ 68 h 106"/>
                <a:gd name="T12" fmla="*/ 49 w 99"/>
                <a:gd name="T13" fmla="*/ 106 h 106"/>
                <a:gd name="T14" fmla="*/ 87 w 99"/>
                <a:gd name="T15" fmla="*/ 68 h 106"/>
                <a:gd name="T16" fmla="*/ 88 w 99"/>
                <a:gd name="T17" fmla="*/ 68 h 106"/>
                <a:gd name="T18" fmla="*/ 99 w 99"/>
                <a:gd name="T19" fmla="*/ 53 h 106"/>
                <a:gd name="T20" fmla="*/ 91 w 99"/>
                <a:gd name="T21" fmla="*/ 38 h 106"/>
                <a:gd name="T22" fmla="*/ 76 w 99"/>
                <a:gd name="T23" fmla="*/ 44 h 106"/>
                <a:gd name="T24" fmla="*/ 71 w 99"/>
                <a:gd name="T25" fmla="*/ 44 h 106"/>
                <a:gd name="T26" fmla="*/ 71 w 99"/>
                <a:gd name="T27" fmla="*/ 49 h 106"/>
                <a:gd name="T28" fmla="*/ 75 w 99"/>
                <a:gd name="T29" fmla="*/ 51 h 106"/>
                <a:gd name="T30" fmla="*/ 76 w 99"/>
                <a:gd name="T31" fmla="*/ 53 h 106"/>
                <a:gd name="T32" fmla="*/ 71 w 99"/>
                <a:gd name="T33" fmla="*/ 62 h 106"/>
                <a:gd name="T34" fmla="*/ 68 w 99"/>
                <a:gd name="T35" fmla="*/ 62 h 106"/>
                <a:gd name="T36" fmla="*/ 65 w 99"/>
                <a:gd name="T37" fmla="*/ 59 h 106"/>
                <a:gd name="T38" fmla="*/ 60 w 99"/>
                <a:gd name="T39" fmla="*/ 63 h 106"/>
                <a:gd name="T40" fmla="*/ 62 w 99"/>
                <a:gd name="T41" fmla="*/ 67 h 106"/>
                <a:gd name="T42" fmla="*/ 61 w 99"/>
                <a:gd name="T43" fmla="*/ 69 h 106"/>
                <a:gd name="T44" fmla="*/ 52 w 99"/>
                <a:gd name="T45" fmla="*/ 72 h 106"/>
                <a:gd name="T46" fmla="*/ 49 w 99"/>
                <a:gd name="T47" fmla="*/ 70 h 106"/>
                <a:gd name="T48" fmla="*/ 49 w 99"/>
                <a:gd name="T49" fmla="*/ 66 h 106"/>
                <a:gd name="T50" fmla="*/ 43 w 99"/>
                <a:gd name="T51" fmla="*/ 65 h 106"/>
                <a:gd name="T52" fmla="*/ 42 w 99"/>
                <a:gd name="T53" fmla="*/ 69 h 106"/>
                <a:gd name="T54" fmla="*/ 40 w 99"/>
                <a:gd name="T55" fmla="*/ 70 h 106"/>
                <a:gd name="T56" fmla="*/ 31 w 99"/>
                <a:gd name="T57" fmla="*/ 65 h 106"/>
                <a:gd name="T58" fmla="*/ 31 w 99"/>
                <a:gd name="T59" fmla="*/ 62 h 106"/>
                <a:gd name="T60" fmla="*/ 34 w 99"/>
                <a:gd name="T61" fmla="*/ 59 h 106"/>
                <a:gd name="T62" fmla="*/ 30 w 99"/>
                <a:gd name="T63" fmla="*/ 55 h 106"/>
                <a:gd name="T64" fmla="*/ 26 w 99"/>
                <a:gd name="T65" fmla="*/ 57 h 106"/>
                <a:gd name="T66" fmla="*/ 24 w 99"/>
                <a:gd name="T67" fmla="*/ 55 h 106"/>
                <a:gd name="T68" fmla="*/ 21 w 99"/>
                <a:gd name="T69" fmla="*/ 46 h 106"/>
                <a:gd name="T70" fmla="*/ 23 w 99"/>
                <a:gd name="T71" fmla="*/ 44 h 106"/>
                <a:gd name="T72" fmla="*/ 27 w 99"/>
                <a:gd name="T73" fmla="*/ 44 h 106"/>
                <a:gd name="T74" fmla="*/ 28 w 99"/>
                <a:gd name="T75" fmla="*/ 38 h 106"/>
                <a:gd name="T76" fmla="*/ 24 w 99"/>
                <a:gd name="T77" fmla="*/ 37 h 106"/>
                <a:gd name="T78" fmla="*/ 23 w 99"/>
                <a:gd name="T79" fmla="*/ 34 h 106"/>
                <a:gd name="T80" fmla="*/ 28 w 99"/>
                <a:gd name="T81" fmla="*/ 26 h 106"/>
                <a:gd name="T82" fmla="*/ 31 w 99"/>
                <a:gd name="T83" fmla="*/ 25 h 106"/>
                <a:gd name="T84" fmla="*/ 34 w 99"/>
                <a:gd name="T85" fmla="*/ 28 h 106"/>
                <a:gd name="T86" fmla="*/ 38 w 99"/>
                <a:gd name="T87" fmla="*/ 25 h 106"/>
                <a:gd name="T88" fmla="*/ 36 w 99"/>
                <a:gd name="T89" fmla="*/ 21 h 106"/>
                <a:gd name="T90" fmla="*/ 37 w 99"/>
                <a:gd name="T91" fmla="*/ 18 h 106"/>
                <a:gd name="T92" fmla="*/ 47 w 99"/>
                <a:gd name="T93" fmla="*/ 16 h 106"/>
                <a:gd name="T94" fmla="*/ 49 w 99"/>
                <a:gd name="T95" fmla="*/ 17 h 106"/>
                <a:gd name="T96" fmla="*/ 49 w 99"/>
                <a:gd name="T97" fmla="*/ 22 h 106"/>
                <a:gd name="T98" fmla="*/ 55 w 99"/>
                <a:gd name="T99" fmla="*/ 22 h 106"/>
                <a:gd name="T100" fmla="*/ 56 w 99"/>
                <a:gd name="T101" fmla="*/ 18 h 106"/>
                <a:gd name="T102" fmla="*/ 59 w 99"/>
                <a:gd name="T103" fmla="*/ 17 h 106"/>
                <a:gd name="T104" fmla="*/ 67 w 99"/>
                <a:gd name="T105" fmla="*/ 22 h 106"/>
                <a:gd name="T106" fmla="*/ 68 w 99"/>
                <a:gd name="T107" fmla="*/ 25 h 106"/>
                <a:gd name="T108" fmla="*/ 65 w 99"/>
                <a:gd name="T109" fmla="*/ 28 h 106"/>
                <a:gd name="T110" fmla="*/ 68 w 99"/>
                <a:gd name="T111" fmla="*/ 33 h 106"/>
                <a:gd name="T112" fmla="*/ 72 w 99"/>
                <a:gd name="T113" fmla="*/ 31 h 106"/>
                <a:gd name="T114" fmla="*/ 75 w 99"/>
                <a:gd name="T115" fmla="*/ 32 h 106"/>
                <a:gd name="T116" fmla="*/ 77 w 99"/>
                <a:gd name="T117" fmla="*/ 41 h 106"/>
                <a:gd name="T118" fmla="*/ 76 w 99"/>
                <a:gd name="T119" fmla="*/ 44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9" h="106">
                  <a:moveTo>
                    <a:pt x="91" y="38"/>
                  </a:moveTo>
                  <a:cubicBezTo>
                    <a:pt x="89" y="12"/>
                    <a:pt x="71" y="0"/>
                    <a:pt x="49" y="0"/>
                  </a:cubicBezTo>
                  <a:cubicBezTo>
                    <a:pt x="27" y="0"/>
                    <a:pt x="10" y="12"/>
                    <a:pt x="8" y="38"/>
                  </a:cubicBezTo>
                  <a:cubicBezTo>
                    <a:pt x="3" y="40"/>
                    <a:pt x="0" y="46"/>
                    <a:pt x="0" y="53"/>
                  </a:cubicBezTo>
                  <a:cubicBezTo>
                    <a:pt x="0" y="61"/>
                    <a:pt x="5" y="68"/>
                    <a:pt x="11" y="68"/>
                  </a:cubicBezTo>
                  <a:cubicBezTo>
                    <a:pt x="11" y="68"/>
                    <a:pt x="12" y="68"/>
                    <a:pt x="12" y="68"/>
                  </a:cubicBezTo>
                  <a:cubicBezTo>
                    <a:pt x="19" y="88"/>
                    <a:pt x="33" y="106"/>
                    <a:pt x="49" y="106"/>
                  </a:cubicBezTo>
                  <a:cubicBezTo>
                    <a:pt x="66" y="106"/>
                    <a:pt x="80" y="88"/>
                    <a:pt x="87" y="68"/>
                  </a:cubicBezTo>
                  <a:cubicBezTo>
                    <a:pt x="87" y="68"/>
                    <a:pt x="87" y="68"/>
                    <a:pt x="88" y="68"/>
                  </a:cubicBezTo>
                  <a:cubicBezTo>
                    <a:pt x="94" y="68"/>
                    <a:pt x="99" y="61"/>
                    <a:pt x="99" y="53"/>
                  </a:cubicBezTo>
                  <a:cubicBezTo>
                    <a:pt x="99" y="46"/>
                    <a:pt x="95" y="40"/>
                    <a:pt x="91" y="38"/>
                  </a:cubicBezTo>
                  <a:close/>
                  <a:moveTo>
                    <a:pt x="76" y="44"/>
                  </a:moveTo>
                  <a:cubicBezTo>
                    <a:pt x="71" y="44"/>
                    <a:pt x="71" y="44"/>
                    <a:pt x="71" y="44"/>
                  </a:cubicBezTo>
                  <a:cubicBezTo>
                    <a:pt x="71" y="46"/>
                    <a:pt x="71" y="48"/>
                    <a:pt x="71" y="49"/>
                  </a:cubicBezTo>
                  <a:cubicBezTo>
                    <a:pt x="75" y="51"/>
                    <a:pt x="75" y="51"/>
                    <a:pt x="75" y="51"/>
                  </a:cubicBezTo>
                  <a:cubicBezTo>
                    <a:pt x="76" y="51"/>
                    <a:pt x="76" y="52"/>
                    <a:pt x="76" y="53"/>
                  </a:cubicBezTo>
                  <a:cubicBezTo>
                    <a:pt x="74" y="56"/>
                    <a:pt x="73" y="59"/>
                    <a:pt x="71" y="62"/>
                  </a:cubicBezTo>
                  <a:cubicBezTo>
                    <a:pt x="70" y="63"/>
                    <a:pt x="69" y="63"/>
                    <a:pt x="68" y="62"/>
                  </a:cubicBezTo>
                  <a:cubicBezTo>
                    <a:pt x="65" y="59"/>
                    <a:pt x="65" y="59"/>
                    <a:pt x="65" y="59"/>
                  </a:cubicBezTo>
                  <a:cubicBezTo>
                    <a:pt x="64" y="61"/>
                    <a:pt x="62" y="62"/>
                    <a:pt x="60" y="63"/>
                  </a:cubicBezTo>
                  <a:cubicBezTo>
                    <a:pt x="62" y="67"/>
                    <a:pt x="62" y="67"/>
                    <a:pt x="62" y="67"/>
                  </a:cubicBezTo>
                  <a:cubicBezTo>
                    <a:pt x="63" y="67"/>
                    <a:pt x="62" y="69"/>
                    <a:pt x="61" y="69"/>
                  </a:cubicBezTo>
                  <a:cubicBezTo>
                    <a:pt x="58" y="71"/>
                    <a:pt x="55" y="71"/>
                    <a:pt x="52" y="72"/>
                  </a:cubicBezTo>
                  <a:cubicBezTo>
                    <a:pt x="50" y="72"/>
                    <a:pt x="49" y="71"/>
                    <a:pt x="49" y="70"/>
                  </a:cubicBezTo>
                  <a:cubicBezTo>
                    <a:pt x="49" y="66"/>
                    <a:pt x="49" y="66"/>
                    <a:pt x="49" y="66"/>
                  </a:cubicBezTo>
                  <a:cubicBezTo>
                    <a:pt x="47" y="66"/>
                    <a:pt x="45" y="66"/>
                    <a:pt x="43" y="65"/>
                  </a:cubicBezTo>
                  <a:cubicBezTo>
                    <a:pt x="42" y="69"/>
                    <a:pt x="42" y="69"/>
                    <a:pt x="42" y="69"/>
                  </a:cubicBezTo>
                  <a:cubicBezTo>
                    <a:pt x="42" y="70"/>
                    <a:pt x="41" y="71"/>
                    <a:pt x="40" y="70"/>
                  </a:cubicBezTo>
                  <a:cubicBezTo>
                    <a:pt x="37" y="69"/>
                    <a:pt x="34" y="67"/>
                    <a:pt x="31" y="65"/>
                  </a:cubicBezTo>
                  <a:cubicBezTo>
                    <a:pt x="30" y="64"/>
                    <a:pt x="30" y="63"/>
                    <a:pt x="31" y="62"/>
                  </a:cubicBezTo>
                  <a:cubicBezTo>
                    <a:pt x="34" y="59"/>
                    <a:pt x="34" y="59"/>
                    <a:pt x="34" y="59"/>
                  </a:cubicBezTo>
                  <a:cubicBezTo>
                    <a:pt x="32" y="58"/>
                    <a:pt x="31" y="56"/>
                    <a:pt x="30" y="55"/>
                  </a:cubicBezTo>
                  <a:cubicBezTo>
                    <a:pt x="26" y="57"/>
                    <a:pt x="26" y="57"/>
                    <a:pt x="26" y="57"/>
                  </a:cubicBezTo>
                  <a:cubicBezTo>
                    <a:pt x="26" y="57"/>
                    <a:pt x="24" y="57"/>
                    <a:pt x="24" y="55"/>
                  </a:cubicBezTo>
                  <a:cubicBezTo>
                    <a:pt x="22" y="53"/>
                    <a:pt x="22" y="49"/>
                    <a:pt x="21" y="46"/>
                  </a:cubicBezTo>
                  <a:cubicBezTo>
                    <a:pt x="21" y="45"/>
                    <a:pt x="22" y="44"/>
                    <a:pt x="23" y="44"/>
                  </a:cubicBezTo>
                  <a:cubicBezTo>
                    <a:pt x="27" y="44"/>
                    <a:pt x="27" y="44"/>
                    <a:pt x="27" y="44"/>
                  </a:cubicBezTo>
                  <a:cubicBezTo>
                    <a:pt x="27" y="42"/>
                    <a:pt x="27" y="40"/>
                    <a:pt x="28" y="38"/>
                  </a:cubicBezTo>
                  <a:cubicBezTo>
                    <a:pt x="24" y="37"/>
                    <a:pt x="24" y="37"/>
                    <a:pt x="24" y="37"/>
                  </a:cubicBezTo>
                  <a:cubicBezTo>
                    <a:pt x="23" y="37"/>
                    <a:pt x="22" y="35"/>
                    <a:pt x="23" y="34"/>
                  </a:cubicBezTo>
                  <a:cubicBezTo>
                    <a:pt x="24" y="31"/>
                    <a:pt x="26" y="28"/>
                    <a:pt x="28" y="26"/>
                  </a:cubicBezTo>
                  <a:cubicBezTo>
                    <a:pt x="29" y="25"/>
                    <a:pt x="30" y="24"/>
                    <a:pt x="31" y="25"/>
                  </a:cubicBezTo>
                  <a:cubicBezTo>
                    <a:pt x="34" y="28"/>
                    <a:pt x="34" y="28"/>
                    <a:pt x="34" y="28"/>
                  </a:cubicBezTo>
                  <a:cubicBezTo>
                    <a:pt x="35" y="27"/>
                    <a:pt x="36" y="25"/>
                    <a:pt x="38" y="25"/>
                  </a:cubicBezTo>
                  <a:cubicBezTo>
                    <a:pt x="36" y="21"/>
                    <a:pt x="36" y="21"/>
                    <a:pt x="36" y="21"/>
                  </a:cubicBezTo>
                  <a:cubicBezTo>
                    <a:pt x="36" y="20"/>
                    <a:pt x="36" y="19"/>
                    <a:pt x="37" y="18"/>
                  </a:cubicBezTo>
                  <a:cubicBezTo>
                    <a:pt x="40" y="17"/>
                    <a:pt x="44" y="16"/>
                    <a:pt x="47" y="16"/>
                  </a:cubicBezTo>
                  <a:cubicBezTo>
                    <a:pt x="48" y="16"/>
                    <a:pt x="49" y="16"/>
                    <a:pt x="49" y="17"/>
                  </a:cubicBezTo>
                  <a:cubicBezTo>
                    <a:pt x="49" y="22"/>
                    <a:pt x="49" y="22"/>
                    <a:pt x="49" y="22"/>
                  </a:cubicBezTo>
                  <a:cubicBezTo>
                    <a:pt x="51" y="22"/>
                    <a:pt x="53" y="22"/>
                    <a:pt x="55" y="22"/>
                  </a:cubicBezTo>
                  <a:cubicBezTo>
                    <a:pt x="56" y="18"/>
                    <a:pt x="56" y="18"/>
                    <a:pt x="56" y="18"/>
                  </a:cubicBezTo>
                  <a:cubicBezTo>
                    <a:pt x="56" y="17"/>
                    <a:pt x="58" y="17"/>
                    <a:pt x="59" y="17"/>
                  </a:cubicBezTo>
                  <a:cubicBezTo>
                    <a:pt x="62" y="19"/>
                    <a:pt x="65" y="20"/>
                    <a:pt x="67" y="22"/>
                  </a:cubicBezTo>
                  <a:cubicBezTo>
                    <a:pt x="68" y="23"/>
                    <a:pt x="69" y="24"/>
                    <a:pt x="68" y="25"/>
                  </a:cubicBezTo>
                  <a:cubicBezTo>
                    <a:pt x="65" y="28"/>
                    <a:pt x="65" y="28"/>
                    <a:pt x="65" y="28"/>
                  </a:cubicBezTo>
                  <a:cubicBezTo>
                    <a:pt x="66" y="29"/>
                    <a:pt x="67" y="31"/>
                    <a:pt x="68" y="33"/>
                  </a:cubicBezTo>
                  <a:cubicBezTo>
                    <a:pt x="72" y="31"/>
                    <a:pt x="72" y="31"/>
                    <a:pt x="72" y="31"/>
                  </a:cubicBezTo>
                  <a:cubicBezTo>
                    <a:pt x="73" y="30"/>
                    <a:pt x="74" y="31"/>
                    <a:pt x="75" y="32"/>
                  </a:cubicBezTo>
                  <a:cubicBezTo>
                    <a:pt x="76" y="35"/>
                    <a:pt x="77" y="38"/>
                    <a:pt x="77" y="41"/>
                  </a:cubicBezTo>
                  <a:cubicBezTo>
                    <a:pt x="77" y="43"/>
                    <a:pt x="77" y="44"/>
                    <a:pt x="76"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Oval 32">
              <a:extLst>
                <a:ext uri="{FF2B5EF4-FFF2-40B4-BE49-F238E27FC236}">
                  <a16:creationId xmlns:a16="http://schemas.microsoft.com/office/drawing/2014/main" id="{DB580ECA-4B73-435D-88D0-1D6EE4FFC3D8}"/>
                </a:ext>
              </a:extLst>
            </p:cNvPr>
            <p:cNvSpPr>
              <a:spLocks noChangeArrowheads="1"/>
            </p:cNvSpPr>
            <p:nvPr/>
          </p:nvSpPr>
          <p:spPr bwMode="auto">
            <a:xfrm>
              <a:off x="3521075" y="927101"/>
              <a:ext cx="92075" cy="920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60" name="Group 59">
            <a:extLst>
              <a:ext uri="{FF2B5EF4-FFF2-40B4-BE49-F238E27FC236}">
                <a16:creationId xmlns:a16="http://schemas.microsoft.com/office/drawing/2014/main" id="{4F3887FE-660A-4606-859C-B3E2590B646D}"/>
              </a:ext>
            </a:extLst>
          </p:cNvPr>
          <p:cNvGrpSpPr/>
          <p:nvPr/>
        </p:nvGrpSpPr>
        <p:grpSpPr>
          <a:xfrm>
            <a:off x="7176787" y="2419508"/>
            <a:ext cx="572282" cy="253009"/>
            <a:chOff x="2865438" y="5287963"/>
            <a:chExt cx="754062" cy="333375"/>
          </a:xfrm>
          <a:solidFill>
            <a:schemeClr val="accent6"/>
          </a:solidFill>
        </p:grpSpPr>
        <p:sp>
          <p:nvSpPr>
            <p:cNvPr id="61" name="Freeform 31">
              <a:extLst>
                <a:ext uri="{FF2B5EF4-FFF2-40B4-BE49-F238E27FC236}">
                  <a16:creationId xmlns:a16="http://schemas.microsoft.com/office/drawing/2014/main" id="{C84F91B9-EE36-43AA-A549-CB962E8D417E}"/>
                </a:ext>
              </a:extLst>
            </p:cNvPr>
            <p:cNvSpPr>
              <a:spLocks/>
            </p:cNvSpPr>
            <p:nvPr/>
          </p:nvSpPr>
          <p:spPr bwMode="auto">
            <a:xfrm>
              <a:off x="3173413" y="5508626"/>
              <a:ext cx="92075" cy="93663"/>
            </a:xfrm>
            <a:custGeom>
              <a:avLst/>
              <a:gdLst>
                <a:gd name="T0" fmla="*/ 23 w 24"/>
                <a:gd name="T1" fmla="*/ 7 h 24"/>
                <a:gd name="T2" fmla="*/ 24 w 24"/>
                <a:gd name="T3" fmla="*/ 3 h 24"/>
                <a:gd name="T4" fmla="*/ 22 w 24"/>
                <a:gd name="T5" fmla="*/ 1 h 24"/>
                <a:gd name="T6" fmla="*/ 20 w 24"/>
                <a:gd name="T7" fmla="*/ 0 h 24"/>
                <a:gd name="T8" fmla="*/ 16 w 24"/>
                <a:gd name="T9" fmla="*/ 2 h 24"/>
                <a:gd name="T10" fmla="*/ 0 w 24"/>
                <a:gd name="T11" fmla="*/ 22 h 24"/>
                <a:gd name="T12" fmla="*/ 8 w 24"/>
                <a:gd name="T13" fmla="*/ 24 h 24"/>
                <a:gd name="T14" fmla="*/ 8 w 24"/>
                <a:gd name="T15" fmla="*/ 24 h 24"/>
                <a:gd name="T16" fmla="*/ 21 w 24"/>
                <a:gd name="T17" fmla="*/ 9 h 24"/>
                <a:gd name="T18" fmla="*/ 23 w 24"/>
                <a:gd name="T19" fmla="*/ 7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23" y="7"/>
                  </a:moveTo>
                  <a:cubicBezTo>
                    <a:pt x="23" y="6"/>
                    <a:pt x="24" y="5"/>
                    <a:pt x="24" y="3"/>
                  </a:cubicBezTo>
                  <a:cubicBezTo>
                    <a:pt x="23" y="2"/>
                    <a:pt x="23" y="2"/>
                    <a:pt x="22" y="1"/>
                  </a:cubicBezTo>
                  <a:cubicBezTo>
                    <a:pt x="22" y="0"/>
                    <a:pt x="21" y="0"/>
                    <a:pt x="20" y="0"/>
                  </a:cubicBezTo>
                  <a:cubicBezTo>
                    <a:pt x="18" y="0"/>
                    <a:pt x="17" y="1"/>
                    <a:pt x="16" y="2"/>
                  </a:cubicBezTo>
                  <a:cubicBezTo>
                    <a:pt x="0" y="22"/>
                    <a:pt x="0" y="22"/>
                    <a:pt x="0" y="22"/>
                  </a:cubicBezTo>
                  <a:cubicBezTo>
                    <a:pt x="3" y="23"/>
                    <a:pt x="5" y="23"/>
                    <a:pt x="8" y="24"/>
                  </a:cubicBezTo>
                  <a:cubicBezTo>
                    <a:pt x="8" y="24"/>
                    <a:pt x="8" y="24"/>
                    <a:pt x="8" y="24"/>
                  </a:cubicBezTo>
                  <a:cubicBezTo>
                    <a:pt x="21" y="9"/>
                    <a:pt x="21" y="9"/>
                    <a:pt x="21" y="9"/>
                  </a:cubicBezTo>
                  <a:cubicBezTo>
                    <a:pt x="21" y="8"/>
                    <a:pt x="22" y="7"/>
                    <a:pt x="2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sp>
          <p:nvSpPr>
            <p:cNvPr id="62" name="Freeform 32">
              <a:extLst>
                <a:ext uri="{FF2B5EF4-FFF2-40B4-BE49-F238E27FC236}">
                  <a16:creationId xmlns:a16="http://schemas.microsoft.com/office/drawing/2014/main" id="{23C451AD-F4EC-4DA6-A0B4-54FE1FC3FAAD}"/>
                </a:ext>
              </a:extLst>
            </p:cNvPr>
            <p:cNvSpPr>
              <a:spLocks/>
            </p:cNvSpPr>
            <p:nvPr/>
          </p:nvSpPr>
          <p:spPr bwMode="auto">
            <a:xfrm>
              <a:off x="3127375" y="5505451"/>
              <a:ext cx="80962" cy="80963"/>
            </a:xfrm>
            <a:custGeom>
              <a:avLst/>
              <a:gdLst>
                <a:gd name="T0" fmla="*/ 21 w 21"/>
                <a:gd name="T1" fmla="*/ 4 h 21"/>
                <a:gd name="T2" fmla="*/ 19 w 21"/>
                <a:gd name="T3" fmla="*/ 1 h 21"/>
                <a:gd name="T4" fmla="*/ 17 w 21"/>
                <a:gd name="T5" fmla="*/ 0 h 21"/>
                <a:gd name="T6" fmla="*/ 13 w 21"/>
                <a:gd name="T7" fmla="*/ 2 h 21"/>
                <a:gd name="T8" fmla="*/ 0 w 21"/>
                <a:gd name="T9" fmla="*/ 18 h 21"/>
                <a:gd name="T10" fmla="*/ 8 w 21"/>
                <a:gd name="T11" fmla="*/ 21 h 21"/>
                <a:gd name="T12" fmla="*/ 20 w 21"/>
                <a:gd name="T13" fmla="*/ 7 h 21"/>
                <a:gd name="T14" fmla="*/ 21 w 21"/>
                <a:gd name="T15" fmla="*/ 4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1">
                  <a:moveTo>
                    <a:pt x="21" y="4"/>
                  </a:moveTo>
                  <a:cubicBezTo>
                    <a:pt x="21" y="2"/>
                    <a:pt x="20" y="1"/>
                    <a:pt x="19" y="1"/>
                  </a:cubicBezTo>
                  <a:cubicBezTo>
                    <a:pt x="19" y="0"/>
                    <a:pt x="18" y="0"/>
                    <a:pt x="17" y="0"/>
                  </a:cubicBezTo>
                  <a:cubicBezTo>
                    <a:pt x="16" y="0"/>
                    <a:pt x="14" y="1"/>
                    <a:pt x="13" y="2"/>
                  </a:cubicBezTo>
                  <a:cubicBezTo>
                    <a:pt x="0" y="18"/>
                    <a:pt x="0" y="18"/>
                    <a:pt x="0" y="18"/>
                  </a:cubicBezTo>
                  <a:cubicBezTo>
                    <a:pt x="3" y="19"/>
                    <a:pt x="5" y="20"/>
                    <a:pt x="8" y="21"/>
                  </a:cubicBezTo>
                  <a:cubicBezTo>
                    <a:pt x="20" y="7"/>
                    <a:pt x="20" y="7"/>
                    <a:pt x="20" y="7"/>
                  </a:cubicBezTo>
                  <a:cubicBezTo>
                    <a:pt x="21" y="6"/>
                    <a:pt x="21" y="5"/>
                    <a:pt x="2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sp>
          <p:nvSpPr>
            <p:cNvPr id="63" name="Freeform 33">
              <a:extLst>
                <a:ext uri="{FF2B5EF4-FFF2-40B4-BE49-F238E27FC236}">
                  <a16:creationId xmlns:a16="http://schemas.microsoft.com/office/drawing/2014/main" id="{20045742-7D69-4E45-B97E-238A4F264E4F}"/>
                </a:ext>
              </a:extLst>
            </p:cNvPr>
            <p:cNvSpPr>
              <a:spLocks/>
            </p:cNvSpPr>
            <p:nvPr/>
          </p:nvSpPr>
          <p:spPr bwMode="auto">
            <a:xfrm>
              <a:off x="3219450" y="5548313"/>
              <a:ext cx="73025" cy="69850"/>
            </a:xfrm>
            <a:custGeom>
              <a:avLst/>
              <a:gdLst>
                <a:gd name="T0" fmla="*/ 14 w 19"/>
                <a:gd name="T1" fmla="*/ 0 h 18"/>
                <a:gd name="T2" fmla="*/ 13 w 19"/>
                <a:gd name="T3" fmla="*/ 0 h 18"/>
                <a:gd name="T4" fmla="*/ 0 w 19"/>
                <a:gd name="T5" fmla="*/ 16 h 18"/>
                <a:gd name="T6" fmla="*/ 9 w 19"/>
                <a:gd name="T7" fmla="*/ 18 h 18"/>
                <a:gd name="T8" fmla="*/ 17 w 19"/>
                <a:gd name="T9" fmla="*/ 8 h 18"/>
                <a:gd name="T10" fmla="*/ 17 w 19"/>
                <a:gd name="T11" fmla="*/ 7 h 18"/>
                <a:gd name="T12" fmla="*/ 18 w 19"/>
                <a:gd name="T13" fmla="*/ 6 h 18"/>
                <a:gd name="T14" fmla="*/ 17 w 19"/>
                <a:gd name="T15" fmla="*/ 1 h 18"/>
                <a:gd name="T16" fmla="*/ 14 w 19"/>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8">
                  <a:moveTo>
                    <a:pt x="14" y="0"/>
                  </a:moveTo>
                  <a:cubicBezTo>
                    <a:pt x="14" y="0"/>
                    <a:pt x="13" y="0"/>
                    <a:pt x="13" y="0"/>
                  </a:cubicBezTo>
                  <a:cubicBezTo>
                    <a:pt x="0" y="16"/>
                    <a:pt x="0" y="16"/>
                    <a:pt x="0" y="16"/>
                  </a:cubicBezTo>
                  <a:cubicBezTo>
                    <a:pt x="3" y="16"/>
                    <a:pt x="6" y="17"/>
                    <a:pt x="9" y="18"/>
                  </a:cubicBezTo>
                  <a:cubicBezTo>
                    <a:pt x="17" y="8"/>
                    <a:pt x="17" y="8"/>
                    <a:pt x="17" y="8"/>
                  </a:cubicBezTo>
                  <a:cubicBezTo>
                    <a:pt x="17" y="7"/>
                    <a:pt x="17" y="7"/>
                    <a:pt x="17" y="7"/>
                  </a:cubicBezTo>
                  <a:cubicBezTo>
                    <a:pt x="18" y="6"/>
                    <a:pt x="18" y="6"/>
                    <a:pt x="18" y="6"/>
                  </a:cubicBezTo>
                  <a:cubicBezTo>
                    <a:pt x="19" y="5"/>
                    <a:pt x="19" y="2"/>
                    <a:pt x="17" y="1"/>
                  </a:cubicBezTo>
                  <a:cubicBezTo>
                    <a:pt x="16" y="0"/>
                    <a:pt x="15" y="0"/>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sp>
          <p:nvSpPr>
            <p:cNvPr id="64" name="Freeform 34">
              <a:extLst>
                <a:ext uri="{FF2B5EF4-FFF2-40B4-BE49-F238E27FC236}">
                  <a16:creationId xmlns:a16="http://schemas.microsoft.com/office/drawing/2014/main" id="{67D7E9DD-722A-45AF-BAAA-0C71C80AA887}"/>
                </a:ext>
              </a:extLst>
            </p:cNvPr>
            <p:cNvSpPr>
              <a:spLocks/>
            </p:cNvSpPr>
            <p:nvPr/>
          </p:nvSpPr>
          <p:spPr bwMode="auto">
            <a:xfrm>
              <a:off x="3094038" y="5529263"/>
              <a:ext cx="41275" cy="38100"/>
            </a:xfrm>
            <a:custGeom>
              <a:avLst/>
              <a:gdLst>
                <a:gd name="T0" fmla="*/ 9 w 11"/>
                <a:gd name="T1" fmla="*/ 1 h 10"/>
                <a:gd name="T2" fmla="*/ 6 w 11"/>
                <a:gd name="T3" fmla="*/ 0 h 10"/>
                <a:gd name="T4" fmla="*/ 6 w 11"/>
                <a:gd name="T5" fmla="*/ 0 h 10"/>
                <a:gd name="T6" fmla="*/ 0 w 11"/>
                <a:gd name="T7" fmla="*/ 7 h 10"/>
                <a:gd name="T8" fmla="*/ 5 w 11"/>
                <a:gd name="T9" fmla="*/ 10 h 10"/>
                <a:gd name="T10" fmla="*/ 10 w 11"/>
                <a:gd name="T11" fmla="*/ 4 h 10"/>
                <a:gd name="T12" fmla="*/ 9 w 11"/>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9" y="1"/>
                  </a:moveTo>
                  <a:cubicBezTo>
                    <a:pt x="8" y="0"/>
                    <a:pt x="7" y="0"/>
                    <a:pt x="6" y="0"/>
                  </a:cubicBezTo>
                  <a:cubicBezTo>
                    <a:pt x="6" y="0"/>
                    <a:pt x="6" y="0"/>
                    <a:pt x="6" y="0"/>
                  </a:cubicBezTo>
                  <a:cubicBezTo>
                    <a:pt x="0" y="7"/>
                    <a:pt x="0" y="7"/>
                    <a:pt x="0" y="7"/>
                  </a:cubicBezTo>
                  <a:cubicBezTo>
                    <a:pt x="2" y="8"/>
                    <a:pt x="3" y="9"/>
                    <a:pt x="5" y="10"/>
                  </a:cubicBezTo>
                  <a:cubicBezTo>
                    <a:pt x="10" y="4"/>
                    <a:pt x="10" y="4"/>
                    <a:pt x="10" y="4"/>
                  </a:cubicBezTo>
                  <a:cubicBezTo>
                    <a:pt x="11" y="4"/>
                    <a:pt x="10" y="2"/>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sp>
          <p:nvSpPr>
            <p:cNvPr id="65" name="Freeform 35">
              <a:extLst>
                <a:ext uri="{FF2B5EF4-FFF2-40B4-BE49-F238E27FC236}">
                  <a16:creationId xmlns:a16="http://schemas.microsoft.com/office/drawing/2014/main" id="{B8CE3A33-2213-40B3-B995-77A2725DE8BB}"/>
                </a:ext>
              </a:extLst>
            </p:cNvPr>
            <p:cNvSpPr>
              <a:spLocks/>
            </p:cNvSpPr>
            <p:nvPr/>
          </p:nvSpPr>
          <p:spPr bwMode="auto">
            <a:xfrm>
              <a:off x="3268663" y="5602288"/>
              <a:ext cx="15875" cy="19050"/>
            </a:xfrm>
            <a:custGeom>
              <a:avLst/>
              <a:gdLst>
                <a:gd name="T0" fmla="*/ 0 w 4"/>
                <a:gd name="T1" fmla="*/ 5 h 5"/>
                <a:gd name="T2" fmla="*/ 0 w 4"/>
                <a:gd name="T3" fmla="*/ 5 h 5"/>
                <a:gd name="T4" fmla="*/ 4 w 4"/>
                <a:gd name="T5" fmla="*/ 4 h 5"/>
                <a:gd name="T6" fmla="*/ 4 w 4"/>
                <a:gd name="T7" fmla="*/ 0 h 5"/>
                <a:gd name="T8" fmla="*/ 0 w 4"/>
                <a:gd name="T9" fmla="*/ 5 h 5"/>
              </a:gdLst>
              <a:ahLst/>
              <a:cxnLst>
                <a:cxn ang="0">
                  <a:pos x="T0" y="T1"/>
                </a:cxn>
                <a:cxn ang="0">
                  <a:pos x="T2" y="T3"/>
                </a:cxn>
                <a:cxn ang="0">
                  <a:pos x="T4" y="T5"/>
                </a:cxn>
                <a:cxn ang="0">
                  <a:pos x="T6" y="T7"/>
                </a:cxn>
                <a:cxn ang="0">
                  <a:pos x="T8" y="T9"/>
                </a:cxn>
              </a:cxnLst>
              <a:rect l="0" t="0" r="r" b="b"/>
              <a:pathLst>
                <a:path w="4" h="5">
                  <a:moveTo>
                    <a:pt x="0" y="5"/>
                  </a:moveTo>
                  <a:cubicBezTo>
                    <a:pt x="0" y="5"/>
                    <a:pt x="0" y="5"/>
                    <a:pt x="0" y="5"/>
                  </a:cubicBezTo>
                  <a:cubicBezTo>
                    <a:pt x="2" y="5"/>
                    <a:pt x="4" y="4"/>
                    <a:pt x="4" y="4"/>
                  </a:cubicBezTo>
                  <a:cubicBezTo>
                    <a:pt x="4" y="0"/>
                    <a:pt x="4" y="0"/>
                    <a:pt x="4" y="0"/>
                  </a:cubicBezTo>
                  <a:lnTo>
                    <a:pt x="0"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sp>
          <p:nvSpPr>
            <p:cNvPr id="66" name="Freeform 36">
              <a:extLst>
                <a:ext uri="{FF2B5EF4-FFF2-40B4-BE49-F238E27FC236}">
                  <a16:creationId xmlns:a16="http://schemas.microsoft.com/office/drawing/2014/main" id="{8A37DFFA-98A9-49BA-A2CE-5CB212DD046B}"/>
                </a:ext>
              </a:extLst>
            </p:cNvPr>
            <p:cNvSpPr>
              <a:spLocks/>
            </p:cNvSpPr>
            <p:nvPr/>
          </p:nvSpPr>
          <p:spPr bwMode="auto">
            <a:xfrm>
              <a:off x="3170238" y="5294313"/>
              <a:ext cx="449262" cy="254000"/>
            </a:xfrm>
            <a:custGeom>
              <a:avLst/>
              <a:gdLst>
                <a:gd name="T0" fmla="*/ 117 w 118"/>
                <a:gd name="T1" fmla="*/ 9 h 65"/>
                <a:gd name="T2" fmla="*/ 101 w 118"/>
                <a:gd name="T3" fmla="*/ 0 h 65"/>
                <a:gd name="T4" fmla="*/ 85 w 118"/>
                <a:gd name="T5" fmla="*/ 10 h 65"/>
                <a:gd name="T6" fmla="*/ 85 w 118"/>
                <a:gd name="T7" fmla="*/ 13 h 65"/>
                <a:gd name="T8" fmla="*/ 63 w 118"/>
                <a:gd name="T9" fmla="*/ 21 h 65"/>
                <a:gd name="T10" fmla="*/ 62 w 118"/>
                <a:gd name="T11" fmla="*/ 20 h 65"/>
                <a:gd name="T12" fmla="*/ 36 w 118"/>
                <a:gd name="T13" fmla="*/ 7 h 65"/>
                <a:gd name="T14" fmla="*/ 36 w 118"/>
                <a:gd name="T15" fmla="*/ 7 h 65"/>
                <a:gd name="T16" fmla="*/ 30 w 118"/>
                <a:gd name="T17" fmla="*/ 5 h 65"/>
                <a:gd name="T18" fmla="*/ 25 w 118"/>
                <a:gd name="T19" fmla="*/ 7 h 65"/>
                <a:gd name="T20" fmla="*/ 25 w 118"/>
                <a:gd name="T21" fmla="*/ 7 h 65"/>
                <a:gd name="T22" fmla="*/ 7 w 118"/>
                <a:gd name="T23" fmla="*/ 17 h 65"/>
                <a:gd name="T24" fmla="*/ 3 w 118"/>
                <a:gd name="T25" fmla="*/ 29 h 65"/>
                <a:gd name="T26" fmla="*/ 2 w 118"/>
                <a:gd name="T27" fmla="*/ 39 h 65"/>
                <a:gd name="T28" fmla="*/ 3 w 118"/>
                <a:gd name="T29" fmla="*/ 40 h 65"/>
                <a:gd name="T30" fmla="*/ 8 w 118"/>
                <a:gd name="T31" fmla="*/ 38 h 65"/>
                <a:gd name="T32" fmla="*/ 21 w 118"/>
                <a:gd name="T33" fmla="*/ 20 h 65"/>
                <a:gd name="T34" fmla="*/ 22 w 118"/>
                <a:gd name="T35" fmla="*/ 18 h 65"/>
                <a:gd name="T36" fmla="*/ 24 w 118"/>
                <a:gd name="T37" fmla="*/ 19 h 65"/>
                <a:gd name="T38" fmla="*/ 28 w 118"/>
                <a:gd name="T39" fmla="*/ 21 h 65"/>
                <a:gd name="T40" fmla="*/ 34 w 118"/>
                <a:gd name="T41" fmla="*/ 24 h 65"/>
                <a:gd name="T42" fmla="*/ 34 w 118"/>
                <a:gd name="T43" fmla="*/ 24 h 65"/>
                <a:gd name="T44" fmla="*/ 46 w 118"/>
                <a:gd name="T45" fmla="*/ 34 h 65"/>
                <a:gd name="T46" fmla="*/ 58 w 118"/>
                <a:gd name="T47" fmla="*/ 46 h 65"/>
                <a:gd name="T48" fmla="*/ 58 w 118"/>
                <a:gd name="T49" fmla="*/ 46 h 65"/>
                <a:gd name="T50" fmla="*/ 58 w 118"/>
                <a:gd name="T51" fmla="*/ 46 h 65"/>
                <a:gd name="T52" fmla="*/ 59 w 118"/>
                <a:gd name="T53" fmla="*/ 65 h 65"/>
                <a:gd name="T54" fmla="*/ 86 w 118"/>
                <a:gd name="T55" fmla="*/ 52 h 65"/>
                <a:gd name="T56" fmla="*/ 102 w 118"/>
                <a:gd name="T57" fmla="*/ 58 h 65"/>
                <a:gd name="T58" fmla="*/ 118 w 118"/>
                <a:gd name="T59" fmla="*/ 49 h 65"/>
                <a:gd name="T60" fmla="*/ 117 w 118"/>
                <a:gd name="T61" fmla="*/ 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18" h="65">
                  <a:moveTo>
                    <a:pt x="117" y="9"/>
                  </a:moveTo>
                  <a:cubicBezTo>
                    <a:pt x="117" y="4"/>
                    <a:pt x="110" y="0"/>
                    <a:pt x="101" y="0"/>
                  </a:cubicBezTo>
                  <a:cubicBezTo>
                    <a:pt x="92" y="0"/>
                    <a:pt x="85" y="5"/>
                    <a:pt x="85" y="10"/>
                  </a:cubicBezTo>
                  <a:cubicBezTo>
                    <a:pt x="85" y="13"/>
                    <a:pt x="85" y="13"/>
                    <a:pt x="85" y="13"/>
                  </a:cubicBezTo>
                  <a:cubicBezTo>
                    <a:pt x="63" y="21"/>
                    <a:pt x="63" y="21"/>
                    <a:pt x="63" y="21"/>
                  </a:cubicBezTo>
                  <a:cubicBezTo>
                    <a:pt x="62" y="20"/>
                    <a:pt x="62" y="20"/>
                    <a:pt x="62" y="20"/>
                  </a:cubicBezTo>
                  <a:cubicBezTo>
                    <a:pt x="60" y="18"/>
                    <a:pt x="45" y="11"/>
                    <a:pt x="36" y="7"/>
                  </a:cubicBezTo>
                  <a:cubicBezTo>
                    <a:pt x="36" y="7"/>
                    <a:pt x="36" y="7"/>
                    <a:pt x="36" y="7"/>
                  </a:cubicBezTo>
                  <a:cubicBezTo>
                    <a:pt x="34" y="6"/>
                    <a:pt x="32" y="5"/>
                    <a:pt x="30" y="5"/>
                  </a:cubicBezTo>
                  <a:cubicBezTo>
                    <a:pt x="27" y="5"/>
                    <a:pt x="25" y="7"/>
                    <a:pt x="25" y="7"/>
                  </a:cubicBezTo>
                  <a:cubicBezTo>
                    <a:pt x="25" y="7"/>
                    <a:pt x="25" y="7"/>
                    <a:pt x="25" y="7"/>
                  </a:cubicBezTo>
                  <a:cubicBezTo>
                    <a:pt x="7" y="17"/>
                    <a:pt x="7" y="17"/>
                    <a:pt x="7" y="17"/>
                  </a:cubicBezTo>
                  <a:cubicBezTo>
                    <a:pt x="3" y="29"/>
                    <a:pt x="3" y="29"/>
                    <a:pt x="3" y="29"/>
                  </a:cubicBezTo>
                  <a:cubicBezTo>
                    <a:pt x="0" y="37"/>
                    <a:pt x="1" y="39"/>
                    <a:pt x="2" y="39"/>
                  </a:cubicBezTo>
                  <a:cubicBezTo>
                    <a:pt x="2" y="39"/>
                    <a:pt x="2" y="40"/>
                    <a:pt x="3" y="40"/>
                  </a:cubicBezTo>
                  <a:cubicBezTo>
                    <a:pt x="5" y="40"/>
                    <a:pt x="7" y="39"/>
                    <a:pt x="8" y="38"/>
                  </a:cubicBezTo>
                  <a:cubicBezTo>
                    <a:pt x="16" y="33"/>
                    <a:pt x="21" y="20"/>
                    <a:pt x="21" y="20"/>
                  </a:cubicBezTo>
                  <a:cubicBezTo>
                    <a:pt x="22" y="18"/>
                    <a:pt x="22" y="18"/>
                    <a:pt x="22" y="18"/>
                  </a:cubicBezTo>
                  <a:cubicBezTo>
                    <a:pt x="24" y="19"/>
                    <a:pt x="24" y="19"/>
                    <a:pt x="24" y="19"/>
                  </a:cubicBezTo>
                  <a:cubicBezTo>
                    <a:pt x="25" y="20"/>
                    <a:pt x="26" y="20"/>
                    <a:pt x="28" y="21"/>
                  </a:cubicBezTo>
                  <a:cubicBezTo>
                    <a:pt x="30" y="22"/>
                    <a:pt x="33" y="23"/>
                    <a:pt x="34" y="24"/>
                  </a:cubicBezTo>
                  <a:cubicBezTo>
                    <a:pt x="34" y="24"/>
                    <a:pt x="34" y="24"/>
                    <a:pt x="34" y="24"/>
                  </a:cubicBezTo>
                  <a:cubicBezTo>
                    <a:pt x="38" y="28"/>
                    <a:pt x="42" y="31"/>
                    <a:pt x="46" y="34"/>
                  </a:cubicBezTo>
                  <a:cubicBezTo>
                    <a:pt x="51" y="38"/>
                    <a:pt x="56" y="41"/>
                    <a:pt x="58" y="46"/>
                  </a:cubicBezTo>
                  <a:cubicBezTo>
                    <a:pt x="58" y="46"/>
                    <a:pt x="58" y="46"/>
                    <a:pt x="58" y="46"/>
                  </a:cubicBezTo>
                  <a:cubicBezTo>
                    <a:pt x="58" y="46"/>
                    <a:pt x="58" y="46"/>
                    <a:pt x="58" y="46"/>
                  </a:cubicBezTo>
                  <a:cubicBezTo>
                    <a:pt x="59" y="54"/>
                    <a:pt x="59" y="61"/>
                    <a:pt x="59" y="65"/>
                  </a:cubicBezTo>
                  <a:cubicBezTo>
                    <a:pt x="86" y="52"/>
                    <a:pt x="86" y="52"/>
                    <a:pt x="86" y="52"/>
                  </a:cubicBezTo>
                  <a:cubicBezTo>
                    <a:pt x="88" y="56"/>
                    <a:pt x="94" y="58"/>
                    <a:pt x="102" y="58"/>
                  </a:cubicBezTo>
                  <a:cubicBezTo>
                    <a:pt x="111" y="58"/>
                    <a:pt x="118" y="54"/>
                    <a:pt x="118" y="49"/>
                  </a:cubicBezTo>
                  <a:lnTo>
                    <a:pt x="117"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sp>
          <p:nvSpPr>
            <p:cNvPr id="67" name="Freeform 37">
              <a:extLst>
                <a:ext uri="{FF2B5EF4-FFF2-40B4-BE49-F238E27FC236}">
                  <a16:creationId xmlns:a16="http://schemas.microsoft.com/office/drawing/2014/main" id="{0E4C3C3C-F215-4500-9CEE-2BBD0B740239}"/>
                </a:ext>
              </a:extLst>
            </p:cNvPr>
            <p:cNvSpPr>
              <a:spLocks/>
            </p:cNvSpPr>
            <p:nvPr/>
          </p:nvSpPr>
          <p:spPr bwMode="auto">
            <a:xfrm>
              <a:off x="2865438" y="5287963"/>
              <a:ext cx="517525" cy="327025"/>
            </a:xfrm>
            <a:custGeom>
              <a:avLst/>
              <a:gdLst>
                <a:gd name="T0" fmla="*/ 123 w 136"/>
                <a:gd name="T1" fmla="*/ 38 h 84"/>
                <a:gd name="T2" fmla="*/ 112 w 136"/>
                <a:gd name="T3" fmla="*/ 29 h 84"/>
                <a:gd name="T4" fmla="*/ 107 w 136"/>
                <a:gd name="T5" fmla="*/ 26 h 84"/>
                <a:gd name="T6" fmla="*/ 104 w 136"/>
                <a:gd name="T7" fmla="*/ 25 h 84"/>
                <a:gd name="T8" fmla="*/ 90 w 136"/>
                <a:gd name="T9" fmla="*/ 43 h 84"/>
                <a:gd name="T10" fmla="*/ 90 w 136"/>
                <a:gd name="T11" fmla="*/ 43 h 84"/>
                <a:gd name="T12" fmla="*/ 83 w 136"/>
                <a:gd name="T13" fmla="*/ 45 h 84"/>
                <a:gd name="T14" fmla="*/ 79 w 136"/>
                <a:gd name="T15" fmla="*/ 43 h 84"/>
                <a:gd name="T16" fmla="*/ 80 w 136"/>
                <a:gd name="T17" fmla="*/ 30 h 84"/>
                <a:gd name="T18" fmla="*/ 84 w 136"/>
                <a:gd name="T19" fmla="*/ 17 h 84"/>
                <a:gd name="T20" fmla="*/ 95 w 136"/>
                <a:gd name="T21" fmla="*/ 10 h 84"/>
                <a:gd name="T22" fmla="*/ 87 w 136"/>
                <a:gd name="T23" fmla="*/ 8 h 84"/>
                <a:gd name="T24" fmla="*/ 57 w 136"/>
                <a:gd name="T25" fmla="*/ 19 h 84"/>
                <a:gd name="T26" fmla="*/ 57 w 136"/>
                <a:gd name="T27" fmla="*/ 20 h 84"/>
                <a:gd name="T28" fmla="*/ 32 w 136"/>
                <a:gd name="T29" fmla="*/ 9 h 84"/>
                <a:gd name="T30" fmla="*/ 16 w 136"/>
                <a:gd name="T31" fmla="*/ 0 h 84"/>
                <a:gd name="T32" fmla="*/ 0 w 136"/>
                <a:gd name="T33" fmla="*/ 10 h 84"/>
                <a:gd name="T34" fmla="*/ 0 w 136"/>
                <a:gd name="T35" fmla="*/ 49 h 84"/>
                <a:gd name="T36" fmla="*/ 17 w 136"/>
                <a:gd name="T37" fmla="*/ 58 h 84"/>
                <a:gd name="T38" fmla="*/ 33 w 136"/>
                <a:gd name="T39" fmla="*/ 51 h 84"/>
                <a:gd name="T40" fmla="*/ 57 w 136"/>
                <a:gd name="T41" fmla="*/ 62 h 84"/>
                <a:gd name="T42" fmla="*/ 57 w 136"/>
                <a:gd name="T43" fmla="*/ 63 h 84"/>
                <a:gd name="T44" fmla="*/ 58 w 136"/>
                <a:gd name="T45" fmla="*/ 66 h 84"/>
                <a:gd name="T46" fmla="*/ 63 w 136"/>
                <a:gd name="T47" fmla="*/ 60 h 84"/>
                <a:gd name="T48" fmla="*/ 66 w 136"/>
                <a:gd name="T49" fmla="*/ 58 h 84"/>
                <a:gd name="T50" fmla="*/ 71 w 136"/>
                <a:gd name="T51" fmla="*/ 60 h 84"/>
                <a:gd name="T52" fmla="*/ 73 w 136"/>
                <a:gd name="T53" fmla="*/ 62 h 84"/>
                <a:gd name="T54" fmla="*/ 79 w 136"/>
                <a:gd name="T55" fmla="*/ 55 h 84"/>
                <a:gd name="T56" fmla="*/ 86 w 136"/>
                <a:gd name="T57" fmla="*/ 52 h 84"/>
                <a:gd name="T58" fmla="*/ 91 w 136"/>
                <a:gd name="T59" fmla="*/ 54 h 84"/>
                <a:gd name="T60" fmla="*/ 93 w 136"/>
                <a:gd name="T61" fmla="*/ 57 h 84"/>
                <a:gd name="T62" fmla="*/ 94 w 136"/>
                <a:gd name="T63" fmla="*/ 57 h 84"/>
                <a:gd name="T64" fmla="*/ 101 w 136"/>
                <a:gd name="T65" fmla="*/ 53 h 84"/>
                <a:gd name="T66" fmla="*/ 106 w 136"/>
                <a:gd name="T67" fmla="*/ 55 h 84"/>
                <a:gd name="T68" fmla="*/ 108 w 136"/>
                <a:gd name="T69" fmla="*/ 60 h 84"/>
                <a:gd name="T70" fmla="*/ 108 w 136"/>
                <a:gd name="T71" fmla="*/ 63 h 84"/>
                <a:gd name="T72" fmla="*/ 113 w 136"/>
                <a:gd name="T73" fmla="*/ 65 h 84"/>
                <a:gd name="T74" fmla="*/ 114 w 136"/>
                <a:gd name="T75" fmla="*/ 76 h 84"/>
                <a:gd name="T76" fmla="*/ 113 w 136"/>
                <a:gd name="T77" fmla="*/ 78 h 84"/>
                <a:gd name="T78" fmla="*/ 113 w 136"/>
                <a:gd name="T79" fmla="*/ 84 h 84"/>
                <a:gd name="T80" fmla="*/ 114 w 136"/>
                <a:gd name="T81" fmla="*/ 84 h 84"/>
                <a:gd name="T82" fmla="*/ 119 w 136"/>
                <a:gd name="T83" fmla="*/ 80 h 84"/>
                <a:gd name="T84" fmla="*/ 119 w 136"/>
                <a:gd name="T85" fmla="*/ 64 h 84"/>
                <a:gd name="T86" fmla="*/ 118 w 136"/>
                <a:gd name="T87" fmla="*/ 62 h 84"/>
                <a:gd name="T88" fmla="*/ 106 w 136"/>
                <a:gd name="T89" fmla="*/ 50 h 84"/>
                <a:gd name="T90" fmla="*/ 108 w 136"/>
                <a:gd name="T91" fmla="*/ 48 h 84"/>
                <a:gd name="T92" fmla="*/ 121 w 136"/>
                <a:gd name="T93" fmla="*/ 61 h 84"/>
                <a:gd name="T94" fmla="*/ 122 w 136"/>
                <a:gd name="T95" fmla="*/ 63 h 84"/>
                <a:gd name="T96" fmla="*/ 122 w 136"/>
                <a:gd name="T97" fmla="*/ 79 h 84"/>
                <a:gd name="T98" fmla="*/ 123 w 136"/>
                <a:gd name="T99" fmla="*/ 79 h 84"/>
                <a:gd name="T100" fmla="*/ 128 w 136"/>
                <a:gd name="T101" fmla="*/ 76 h 84"/>
                <a:gd name="T102" fmla="*/ 128 w 136"/>
                <a:gd name="T103" fmla="*/ 66 h 84"/>
                <a:gd name="T104" fmla="*/ 127 w 136"/>
                <a:gd name="T105" fmla="*/ 53 h 84"/>
                <a:gd name="T106" fmla="*/ 111 w 136"/>
                <a:gd name="T107" fmla="*/ 38 h 84"/>
                <a:gd name="T108" fmla="*/ 113 w 136"/>
                <a:gd name="T109" fmla="*/ 36 h 84"/>
                <a:gd name="T110" fmla="*/ 129 w 136"/>
                <a:gd name="T111" fmla="*/ 52 h 84"/>
                <a:gd name="T112" fmla="*/ 131 w 136"/>
                <a:gd name="T113" fmla="*/ 66 h 84"/>
                <a:gd name="T114" fmla="*/ 131 w 136"/>
                <a:gd name="T115" fmla="*/ 75 h 84"/>
                <a:gd name="T116" fmla="*/ 131 w 136"/>
                <a:gd name="T117" fmla="*/ 75 h 84"/>
                <a:gd name="T118" fmla="*/ 135 w 136"/>
                <a:gd name="T119" fmla="*/ 74 h 84"/>
                <a:gd name="T120" fmla="*/ 135 w 136"/>
                <a:gd name="T121" fmla="*/ 73 h 84"/>
                <a:gd name="T122" fmla="*/ 134 w 136"/>
                <a:gd name="T123" fmla="*/ 49 h 84"/>
                <a:gd name="T124" fmla="*/ 123 w 136"/>
                <a:gd name="T125" fmla="*/ 38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6" h="84">
                  <a:moveTo>
                    <a:pt x="123" y="38"/>
                  </a:moveTo>
                  <a:cubicBezTo>
                    <a:pt x="120" y="35"/>
                    <a:pt x="115" y="32"/>
                    <a:pt x="112" y="29"/>
                  </a:cubicBezTo>
                  <a:cubicBezTo>
                    <a:pt x="111" y="28"/>
                    <a:pt x="109" y="27"/>
                    <a:pt x="107" y="26"/>
                  </a:cubicBezTo>
                  <a:cubicBezTo>
                    <a:pt x="106" y="26"/>
                    <a:pt x="105" y="26"/>
                    <a:pt x="104" y="25"/>
                  </a:cubicBezTo>
                  <a:cubicBezTo>
                    <a:pt x="102" y="29"/>
                    <a:pt x="97" y="39"/>
                    <a:pt x="90" y="43"/>
                  </a:cubicBezTo>
                  <a:cubicBezTo>
                    <a:pt x="90" y="43"/>
                    <a:pt x="90" y="43"/>
                    <a:pt x="90" y="43"/>
                  </a:cubicBezTo>
                  <a:cubicBezTo>
                    <a:pt x="89" y="43"/>
                    <a:pt x="86" y="45"/>
                    <a:pt x="83" y="45"/>
                  </a:cubicBezTo>
                  <a:cubicBezTo>
                    <a:pt x="81" y="45"/>
                    <a:pt x="79" y="44"/>
                    <a:pt x="79" y="43"/>
                  </a:cubicBezTo>
                  <a:cubicBezTo>
                    <a:pt x="77" y="41"/>
                    <a:pt x="77" y="37"/>
                    <a:pt x="80" y="30"/>
                  </a:cubicBezTo>
                  <a:cubicBezTo>
                    <a:pt x="84" y="17"/>
                    <a:pt x="84" y="17"/>
                    <a:pt x="84" y="17"/>
                  </a:cubicBezTo>
                  <a:cubicBezTo>
                    <a:pt x="95" y="10"/>
                    <a:pt x="95" y="10"/>
                    <a:pt x="95" y="10"/>
                  </a:cubicBezTo>
                  <a:cubicBezTo>
                    <a:pt x="93" y="9"/>
                    <a:pt x="90" y="8"/>
                    <a:pt x="87" y="8"/>
                  </a:cubicBezTo>
                  <a:cubicBezTo>
                    <a:pt x="74" y="9"/>
                    <a:pt x="57" y="19"/>
                    <a:pt x="57" y="19"/>
                  </a:cubicBezTo>
                  <a:cubicBezTo>
                    <a:pt x="57" y="20"/>
                    <a:pt x="57" y="20"/>
                    <a:pt x="57" y="20"/>
                  </a:cubicBezTo>
                  <a:cubicBezTo>
                    <a:pt x="32" y="9"/>
                    <a:pt x="32" y="9"/>
                    <a:pt x="32" y="9"/>
                  </a:cubicBezTo>
                  <a:cubicBezTo>
                    <a:pt x="32" y="4"/>
                    <a:pt x="25" y="0"/>
                    <a:pt x="16" y="0"/>
                  </a:cubicBezTo>
                  <a:cubicBezTo>
                    <a:pt x="7" y="1"/>
                    <a:pt x="0" y="5"/>
                    <a:pt x="0" y="10"/>
                  </a:cubicBezTo>
                  <a:cubicBezTo>
                    <a:pt x="0" y="49"/>
                    <a:pt x="0" y="49"/>
                    <a:pt x="0" y="49"/>
                  </a:cubicBezTo>
                  <a:cubicBezTo>
                    <a:pt x="0" y="55"/>
                    <a:pt x="8" y="59"/>
                    <a:pt x="17" y="58"/>
                  </a:cubicBezTo>
                  <a:cubicBezTo>
                    <a:pt x="25" y="58"/>
                    <a:pt x="31" y="55"/>
                    <a:pt x="33" y="51"/>
                  </a:cubicBezTo>
                  <a:cubicBezTo>
                    <a:pt x="57" y="62"/>
                    <a:pt x="57" y="62"/>
                    <a:pt x="57" y="62"/>
                  </a:cubicBezTo>
                  <a:cubicBezTo>
                    <a:pt x="57" y="63"/>
                    <a:pt x="57" y="63"/>
                    <a:pt x="57" y="63"/>
                  </a:cubicBezTo>
                  <a:cubicBezTo>
                    <a:pt x="57" y="64"/>
                    <a:pt x="57" y="65"/>
                    <a:pt x="58" y="66"/>
                  </a:cubicBezTo>
                  <a:cubicBezTo>
                    <a:pt x="63" y="60"/>
                    <a:pt x="63" y="60"/>
                    <a:pt x="63" y="60"/>
                  </a:cubicBezTo>
                  <a:cubicBezTo>
                    <a:pt x="63" y="59"/>
                    <a:pt x="65" y="58"/>
                    <a:pt x="66" y="58"/>
                  </a:cubicBezTo>
                  <a:cubicBezTo>
                    <a:pt x="68" y="58"/>
                    <a:pt x="70" y="59"/>
                    <a:pt x="71" y="60"/>
                  </a:cubicBezTo>
                  <a:cubicBezTo>
                    <a:pt x="72" y="61"/>
                    <a:pt x="73" y="62"/>
                    <a:pt x="73" y="62"/>
                  </a:cubicBezTo>
                  <a:cubicBezTo>
                    <a:pt x="79" y="55"/>
                    <a:pt x="79" y="55"/>
                    <a:pt x="79" y="55"/>
                  </a:cubicBezTo>
                  <a:cubicBezTo>
                    <a:pt x="81" y="53"/>
                    <a:pt x="83" y="52"/>
                    <a:pt x="86" y="52"/>
                  </a:cubicBezTo>
                  <a:cubicBezTo>
                    <a:pt x="88" y="52"/>
                    <a:pt x="90" y="53"/>
                    <a:pt x="91" y="54"/>
                  </a:cubicBezTo>
                  <a:cubicBezTo>
                    <a:pt x="92" y="55"/>
                    <a:pt x="93" y="56"/>
                    <a:pt x="93" y="57"/>
                  </a:cubicBezTo>
                  <a:cubicBezTo>
                    <a:pt x="94" y="57"/>
                    <a:pt x="94" y="57"/>
                    <a:pt x="94" y="57"/>
                  </a:cubicBezTo>
                  <a:cubicBezTo>
                    <a:pt x="96" y="54"/>
                    <a:pt x="98" y="53"/>
                    <a:pt x="101" y="53"/>
                  </a:cubicBezTo>
                  <a:cubicBezTo>
                    <a:pt x="103" y="53"/>
                    <a:pt x="104" y="54"/>
                    <a:pt x="106" y="55"/>
                  </a:cubicBezTo>
                  <a:cubicBezTo>
                    <a:pt x="107" y="56"/>
                    <a:pt x="108" y="58"/>
                    <a:pt x="108" y="60"/>
                  </a:cubicBezTo>
                  <a:cubicBezTo>
                    <a:pt x="109" y="61"/>
                    <a:pt x="108" y="62"/>
                    <a:pt x="108" y="63"/>
                  </a:cubicBezTo>
                  <a:cubicBezTo>
                    <a:pt x="110" y="63"/>
                    <a:pt x="111" y="64"/>
                    <a:pt x="113" y="65"/>
                  </a:cubicBezTo>
                  <a:cubicBezTo>
                    <a:pt x="116" y="68"/>
                    <a:pt x="117" y="73"/>
                    <a:pt x="114" y="76"/>
                  </a:cubicBezTo>
                  <a:cubicBezTo>
                    <a:pt x="113" y="78"/>
                    <a:pt x="113" y="78"/>
                    <a:pt x="113" y="78"/>
                  </a:cubicBezTo>
                  <a:cubicBezTo>
                    <a:pt x="113" y="84"/>
                    <a:pt x="113" y="84"/>
                    <a:pt x="113" y="84"/>
                  </a:cubicBezTo>
                  <a:cubicBezTo>
                    <a:pt x="113" y="84"/>
                    <a:pt x="113" y="84"/>
                    <a:pt x="114" y="84"/>
                  </a:cubicBezTo>
                  <a:cubicBezTo>
                    <a:pt x="117" y="84"/>
                    <a:pt x="119" y="81"/>
                    <a:pt x="119" y="80"/>
                  </a:cubicBezTo>
                  <a:cubicBezTo>
                    <a:pt x="119" y="78"/>
                    <a:pt x="120" y="69"/>
                    <a:pt x="119" y="64"/>
                  </a:cubicBezTo>
                  <a:cubicBezTo>
                    <a:pt x="119" y="63"/>
                    <a:pt x="118" y="63"/>
                    <a:pt x="118" y="62"/>
                  </a:cubicBezTo>
                  <a:cubicBezTo>
                    <a:pt x="117" y="59"/>
                    <a:pt x="109" y="53"/>
                    <a:pt x="106" y="50"/>
                  </a:cubicBezTo>
                  <a:cubicBezTo>
                    <a:pt x="108" y="48"/>
                    <a:pt x="108" y="48"/>
                    <a:pt x="108" y="48"/>
                  </a:cubicBezTo>
                  <a:cubicBezTo>
                    <a:pt x="109" y="49"/>
                    <a:pt x="119" y="56"/>
                    <a:pt x="121" y="61"/>
                  </a:cubicBezTo>
                  <a:cubicBezTo>
                    <a:pt x="121" y="62"/>
                    <a:pt x="121" y="62"/>
                    <a:pt x="122" y="63"/>
                  </a:cubicBezTo>
                  <a:cubicBezTo>
                    <a:pt x="123" y="68"/>
                    <a:pt x="122" y="76"/>
                    <a:pt x="122" y="79"/>
                  </a:cubicBezTo>
                  <a:cubicBezTo>
                    <a:pt x="123" y="79"/>
                    <a:pt x="123" y="79"/>
                    <a:pt x="123" y="79"/>
                  </a:cubicBezTo>
                  <a:cubicBezTo>
                    <a:pt x="127" y="79"/>
                    <a:pt x="128" y="77"/>
                    <a:pt x="128" y="76"/>
                  </a:cubicBezTo>
                  <a:cubicBezTo>
                    <a:pt x="128" y="76"/>
                    <a:pt x="128" y="71"/>
                    <a:pt x="128" y="66"/>
                  </a:cubicBezTo>
                  <a:cubicBezTo>
                    <a:pt x="128" y="58"/>
                    <a:pt x="127" y="54"/>
                    <a:pt x="127" y="53"/>
                  </a:cubicBezTo>
                  <a:cubicBezTo>
                    <a:pt x="125" y="49"/>
                    <a:pt x="115" y="41"/>
                    <a:pt x="111" y="38"/>
                  </a:cubicBezTo>
                  <a:cubicBezTo>
                    <a:pt x="113" y="36"/>
                    <a:pt x="113" y="36"/>
                    <a:pt x="113" y="36"/>
                  </a:cubicBezTo>
                  <a:cubicBezTo>
                    <a:pt x="113" y="36"/>
                    <a:pt x="127" y="46"/>
                    <a:pt x="129" y="52"/>
                  </a:cubicBezTo>
                  <a:cubicBezTo>
                    <a:pt x="130" y="54"/>
                    <a:pt x="131" y="59"/>
                    <a:pt x="131" y="66"/>
                  </a:cubicBezTo>
                  <a:cubicBezTo>
                    <a:pt x="131" y="70"/>
                    <a:pt x="131" y="74"/>
                    <a:pt x="131" y="75"/>
                  </a:cubicBezTo>
                  <a:cubicBezTo>
                    <a:pt x="131" y="75"/>
                    <a:pt x="131" y="75"/>
                    <a:pt x="131" y="75"/>
                  </a:cubicBezTo>
                  <a:cubicBezTo>
                    <a:pt x="133" y="75"/>
                    <a:pt x="134" y="75"/>
                    <a:pt x="135" y="74"/>
                  </a:cubicBezTo>
                  <a:cubicBezTo>
                    <a:pt x="135" y="73"/>
                    <a:pt x="135" y="73"/>
                    <a:pt x="135" y="73"/>
                  </a:cubicBezTo>
                  <a:cubicBezTo>
                    <a:pt x="135" y="73"/>
                    <a:pt x="136" y="63"/>
                    <a:pt x="134" y="49"/>
                  </a:cubicBezTo>
                  <a:cubicBezTo>
                    <a:pt x="133" y="45"/>
                    <a:pt x="128" y="42"/>
                    <a:pt x="123" y="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grpSp>
    </p:spTree>
    <p:extLst>
      <p:ext uri="{BB962C8B-B14F-4D97-AF65-F5344CB8AC3E}">
        <p14:creationId xmlns:p14="http://schemas.microsoft.com/office/powerpoint/2010/main" val="426696706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left)">
                                      <p:cBhvr>
                                        <p:cTn id="19" dur="500"/>
                                        <p:tgtEl>
                                          <p:spTgt spid="6"/>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left)">
                                      <p:cBhvr>
                                        <p:cTn id="23" dur="500"/>
                                        <p:tgtEl>
                                          <p:spTgt spid="5"/>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left)">
                                      <p:cBhvr>
                                        <p:cTn id="27" dur="500"/>
                                        <p:tgtEl>
                                          <p:spTgt spid="10"/>
                                        </p:tgtEl>
                                      </p:cBhvr>
                                    </p:animEffect>
                                  </p:childTnLst>
                                </p:cTn>
                              </p:par>
                            </p:childTnLst>
                          </p:cTn>
                        </p:par>
                        <p:par>
                          <p:cTn id="28" fill="hold">
                            <p:stCondLst>
                              <p:cond delay="3000"/>
                            </p:stCondLst>
                            <p:childTnLst>
                              <p:par>
                                <p:cTn id="29" presetID="53" presetClass="entr" presetSubtype="16" fill="hold" grpId="0" nodeType="afterEffect">
                                  <p:stCondLst>
                                    <p:cond delay="0"/>
                                  </p:stCondLst>
                                  <p:childTnLst>
                                    <p:set>
                                      <p:cBhvr>
                                        <p:cTn id="30" dur="1" fill="hold">
                                          <p:stCondLst>
                                            <p:cond delay="0"/>
                                          </p:stCondLst>
                                        </p:cTn>
                                        <p:tgtEl>
                                          <p:spTgt spid="52"/>
                                        </p:tgtEl>
                                        <p:attrNameLst>
                                          <p:attrName>style.visibility</p:attrName>
                                        </p:attrNameLst>
                                      </p:cBhvr>
                                      <p:to>
                                        <p:strVal val="visible"/>
                                      </p:to>
                                    </p:set>
                                    <p:anim calcmode="lin" valueType="num">
                                      <p:cBhvr>
                                        <p:cTn id="31" dur="500" fill="hold"/>
                                        <p:tgtEl>
                                          <p:spTgt spid="52"/>
                                        </p:tgtEl>
                                        <p:attrNameLst>
                                          <p:attrName>ppt_w</p:attrName>
                                        </p:attrNameLst>
                                      </p:cBhvr>
                                      <p:tavLst>
                                        <p:tav tm="0">
                                          <p:val>
                                            <p:fltVal val="0"/>
                                          </p:val>
                                        </p:tav>
                                        <p:tav tm="100000">
                                          <p:val>
                                            <p:strVal val="#ppt_w"/>
                                          </p:val>
                                        </p:tav>
                                      </p:tavLst>
                                    </p:anim>
                                    <p:anim calcmode="lin" valueType="num">
                                      <p:cBhvr>
                                        <p:cTn id="32" dur="500" fill="hold"/>
                                        <p:tgtEl>
                                          <p:spTgt spid="52"/>
                                        </p:tgtEl>
                                        <p:attrNameLst>
                                          <p:attrName>ppt_h</p:attrName>
                                        </p:attrNameLst>
                                      </p:cBhvr>
                                      <p:tavLst>
                                        <p:tav tm="0">
                                          <p:val>
                                            <p:fltVal val="0"/>
                                          </p:val>
                                        </p:tav>
                                        <p:tav tm="100000">
                                          <p:val>
                                            <p:strVal val="#ppt_h"/>
                                          </p:val>
                                        </p:tav>
                                      </p:tavLst>
                                    </p:anim>
                                    <p:animEffect transition="in" filter="fade">
                                      <p:cBhvr>
                                        <p:cTn id="33" dur="500"/>
                                        <p:tgtEl>
                                          <p:spTgt spid="52"/>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55"/>
                                        </p:tgtEl>
                                        <p:attrNameLst>
                                          <p:attrName>style.visibility</p:attrName>
                                        </p:attrNameLst>
                                      </p:cBhvr>
                                      <p:to>
                                        <p:strVal val="visible"/>
                                      </p:to>
                                    </p:set>
                                    <p:anim calcmode="lin" valueType="num">
                                      <p:cBhvr>
                                        <p:cTn id="36" dur="500" fill="hold"/>
                                        <p:tgtEl>
                                          <p:spTgt spid="55"/>
                                        </p:tgtEl>
                                        <p:attrNameLst>
                                          <p:attrName>ppt_w</p:attrName>
                                        </p:attrNameLst>
                                      </p:cBhvr>
                                      <p:tavLst>
                                        <p:tav tm="0">
                                          <p:val>
                                            <p:fltVal val="0"/>
                                          </p:val>
                                        </p:tav>
                                        <p:tav tm="100000">
                                          <p:val>
                                            <p:strVal val="#ppt_w"/>
                                          </p:val>
                                        </p:tav>
                                      </p:tavLst>
                                    </p:anim>
                                    <p:anim calcmode="lin" valueType="num">
                                      <p:cBhvr>
                                        <p:cTn id="37" dur="500" fill="hold"/>
                                        <p:tgtEl>
                                          <p:spTgt spid="55"/>
                                        </p:tgtEl>
                                        <p:attrNameLst>
                                          <p:attrName>ppt_h</p:attrName>
                                        </p:attrNameLst>
                                      </p:cBhvr>
                                      <p:tavLst>
                                        <p:tav tm="0">
                                          <p:val>
                                            <p:fltVal val="0"/>
                                          </p:val>
                                        </p:tav>
                                        <p:tav tm="100000">
                                          <p:val>
                                            <p:strVal val="#ppt_h"/>
                                          </p:val>
                                        </p:tav>
                                      </p:tavLst>
                                    </p:anim>
                                    <p:animEffect transition="in" filter="fade">
                                      <p:cBhvr>
                                        <p:cTn id="38" dur="500"/>
                                        <p:tgtEl>
                                          <p:spTgt spid="55"/>
                                        </p:tgtEl>
                                      </p:cBhvr>
                                    </p:animEffect>
                                  </p:childTnLst>
                                </p:cTn>
                              </p:par>
                              <p:par>
                                <p:cTn id="39" presetID="53" presetClass="entr" presetSubtype="16" fill="hold" nodeType="withEffect">
                                  <p:stCondLst>
                                    <p:cond delay="0"/>
                                  </p:stCondLst>
                                  <p:childTnLst>
                                    <p:set>
                                      <p:cBhvr>
                                        <p:cTn id="40" dur="1" fill="hold">
                                          <p:stCondLst>
                                            <p:cond delay="0"/>
                                          </p:stCondLst>
                                        </p:cTn>
                                        <p:tgtEl>
                                          <p:spTgt spid="56"/>
                                        </p:tgtEl>
                                        <p:attrNameLst>
                                          <p:attrName>style.visibility</p:attrName>
                                        </p:attrNameLst>
                                      </p:cBhvr>
                                      <p:to>
                                        <p:strVal val="visible"/>
                                      </p:to>
                                    </p:set>
                                    <p:anim calcmode="lin" valueType="num">
                                      <p:cBhvr>
                                        <p:cTn id="41" dur="500" fill="hold"/>
                                        <p:tgtEl>
                                          <p:spTgt spid="56"/>
                                        </p:tgtEl>
                                        <p:attrNameLst>
                                          <p:attrName>ppt_w</p:attrName>
                                        </p:attrNameLst>
                                      </p:cBhvr>
                                      <p:tavLst>
                                        <p:tav tm="0">
                                          <p:val>
                                            <p:fltVal val="0"/>
                                          </p:val>
                                        </p:tav>
                                        <p:tav tm="100000">
                                          <p:val>
                                            <p:strVal val="#ppt_w"/>
                                          </p:val>
                                        </p:tav>
                                      </p:tavLst>
                                    </p:anim>
                                    <p:anim calcmode="lin" valueType="num">
                                      <p:cBhvr>
                                        <p:cTn id="42" dur="500" fill="hold"/>
                                        <p:tgtEl>
                                          <p:spTgt spid="56"/>
                                        </p:tgtEl>
                                        <p:attrNameLst>
                                          <p:attrName>ppt_h</p:attrName>
                                        </p:attrNameLst>
                                      </p:cBhvr>
                                      <p:tavLst>
                                        <p:tav tm="0">
                                          <p:val>
                                            <p:fltVal val="0"/>
                                          </p:val>
                                        </p:tav>
                                        <p:tav tm="100000">
                                          <p:val>
                                            <p:strVal val="#ppt_h"/>
                                          </p:val>
                                        </p:tav>
                                      </p:tavLst>
                                    </p:anim>
                                    <p:animEffect transition="in" filter="fade">
                                      <p:cBhvr>
                                        <p:cTn id="43" dur="500"/>
                                        <p:tgtEl>
                                          <p:spTgt spid="56"/>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53"/>
                                        </p:tgtEl>
                                        <p:attrNameLst>
                                          <p:attrName>style.visibility</p:attrName>
                                        </p:attrNameLst>
                                      </p:cBhvr>
                                      <p:to>
                                        <p:strVal val="visible"/>
                                      </p:to>
                                    </p:set>
                                    <p:anim calcmode="lin" valueType="num">
                                      <p:cBhvr>
                                        <p:cTn id="46" dur="500" fill="hold"/>
                                        <p:tgtEl>
                                          <p:spTgt spid="53"/>
                                        </p:tgtEl>
                                        <p:attrNameLst>
                                          <p:attrName>ppt_w</p:attrName>
                                        </p:attrNameLst>
                                      </p:cBhvr>
                                      <p:tavLst>
                                        <p:tav tm="0">
                                          <p:val>
                                            <p:fltVal val="0"/>
                                          </p:val>
                                        </p:tav>
                                        <p:tav tm="100000">
                                          <p:val>
                                            <p:strVal val="#ppt_w"/>
                                          </p:val>
                                        </p:tav>
                                      </p:tavLst>
                                    </p:anim>
                                    <p:anim calcmode="lin" valueType="num">
                                      <p:cBhvr>
                                        <p:cTn id="47" dur="500" fill="hold"/>
                                        <p:tgtEl>
                                          <p:spTgt spid="53"/>
                                        </p:tgtEl>
                                        <p:attrNameLst>
                                          <p:attrName>ppt_h</p:attrName>
                                        </p:attrNameLst>
                                      </p:cBhvr>
                                      <p:tavLst>
                                        <p:tav tm="0">
                                          <p:val>
                                            <p:fltVal val="0"/>
                                          </p:val>
                                        </p:tav>
                                        <p:tav tm="100000">
                                          <p:val>
                                            <p:strVal val="#ppt_h"/>
                                          </p:val>
                                        </p:tav>
                                      </p:tavLst>
                                    </p:anim>
                                    <p:animEffect transition="in" filter="fade">
                                      <p:cBhvr>
                                        <p:cTn id="48" dur="500"/>
                                        <p:tgtEl>
                                          <p:spTgt spid="53"/>
                                        </p:tgtEl>
                                      </p:cBhvr>
                                    </p:animEffect>
                                  </p:childTnLst>
                                </p:cTn>
                              </p:par>
                              <p:par>
                                <p:cTn id="49" presetID="53" presetClass="entr" presetSubtype="16" fill="hold" nodeType="withEffect">
                                  <p:stCondLst>
                                    <p:cond delay="0"/>
                                  </p:stCondLst>
                                  <p:childTnLst>
                                    <p:set>
                                      <p:cBhvr>
                                        <p:cTn id="50" dur="1" fill="hold">
                                          <p:stCondLst>
                                            <p:cond delay="0"/>
                                          </p:stCondLst>
                                        </p:cTn>
                                        <p:tgtEl>
                                          <p:spTgt spid="60"/>
                                        </p:tgtEl>
                                        <p:attrNameLst>
                                          <p:attrName>style.visibility</p:attrName>
                                        </p:attrNameLst>
                                      </p:cBhvr>
                                      <p:to>
                                        <p:strVal val="visible"/>
                                      </p:to>
                                    </p:set>
                                    <p:anim calcmode="lin" valueType="num">
                                      <p:cBhvr>
                                        <p:cTn id="51" dur="500" fill="hold"/>
                                        <p:tgtEl>
                                          <p:spTgt spid="60"/>
                                        </p:tgtEl>
                                        <p:attrNameLst>
                                          <p:attrName>ppt_w</p:attrName>
                                        </p:attrNameLst>
                                      </p:cBhvr>
                                      <p:tavLst>
                                        <p:tav tm="0">
                                          <p:val>
                                            <p:fltVal val="0"/>
                                          </p:val>
                                        </p:tav>
                                        <p:tav tm="100000">
                                          <p:val>
                                            <p:strVal val="#ppt_w"/>
                                          </p:val>
                                        </p:tav>
                                      </p:tavLst>
                                    </p:anim>
                                    <p:anim calcmode="lin" valueType="num">
                                      <p:cBhvr>
                                        <p:cTn id="52" dur="500" fill="hold"/>
                                        <p:tgtEl>
                                          <p:spTgt spid="60"/>
                                        </p:tgtEl>
                                        <p:attrNameLst>
                                          <p:attrName>ppt_h</p:attrName>
                                        </p:attrNameLst>
                                      </p:cBhvr>
                                      <p:tavLst>
                                        <p:tav tm="0">
                                          <p:val>
                                            <p:fltVal val="0"/>
                                          </p:val>
                                        </p:tav>
                                        <p:tav tm="100000">
                                          <p:val>
                                            <p:strVal val="#ppt_h"/>
                                          </p:val>
                                        </p:tav>
                                      </p:tavLst>
                                    </p:anim>
                                    <p:animEffect transition="in" filter="fade">
                                      <p:cBhvr>
                                        <p:cTn id="53" dur="500"/>
                                        <p:tgtEl>
                                          <p:spTgt spid="60"/>
                                        </p:tgtEl>
                                      </p:cBhvr>
                                    </p:animEffect>
                                  </p:childTnLst>
                                </p:cTn>
                              </p:par>
                            </p:childTnLst>
                          </p:cTn>
                        </p:par>
                        <p:par>
                          <p:cTn id="54" fill="hold">
                            <p:stCondLst>
                              <p:cond delay="3500"/>
                            </p:stCondLst>
                            <p:childTnLst>
                              <p:par>
                                <p:cTn id="55" presetID="22" presetClass="entr" presetSubtype="8" fill="hold" grpId="0" nodeType="afterEffect">
                                  <p:stCondLst>
                                    <p:cond delay="0"/>
                                  </p:stCondLst>
                                  <p:childTnLst>
                                    <p:set>
                                      <p:cBhvr>
                                        <p:cTn id="56" dur="1" fill="hold">
                                          <p:stCondLst>
                                            <p:cond delay="0"/>
                                          </p:stCondLst>
                                        </p:cTn>
                                        <p:tgtEl>
                                          <p:spTgt spid="21"/>
                                        </p:tgtEl>
                                        <p:attrNameLst>
                                          <p:attrName>style.visibility</p:attrName>
                                        </p:attrNameLst>
                                      </p:cBhvr>
                                      <p:to>
                                        <p:strVal val="visible"/>
                                      </p:to>
                                    </p:set>
                                    <p:animEffect transition="in" filter="wipe(left)">
                                      <p:cBhvr>
                                        <p:cTn id="57" dur="500"/>
                                        <p:tgtEl>
                                          <p:spTgt spid="21"/>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23"/>
                                        </p:tgtEl>
                                        <p:attrNameLst>
                                          <p:attrName>style.visibility</p:attrName>
                                        </p:attrNameLst>
                                      </p:cBhvr>
                                      <p:to>
                                        <p:strVal val="visible"/>
                                      </p:to>
                                    </p:set>
                                    <p:animEffect transition="in" filter="wipe(left)">
                                      <p:cBhvr>
                                        <p:cTn id="60" dur="500"/>
                                        <p:tgtEl>
                                          <p:spTgt spid="23"/>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25"/>
                                        </p:tgtEl>
                                        <p:attrNameLst>
                                          <p:attrName>style.visibility</p:attrName>
                                        </p:attrNameLst>
                                      </p:cBhvr>
                                      <p:to>
                                        <p:strVal val="visible"/>
                                      </p:to>
                                    </p:set>
                                    <p:animEffect transition="in" filter="wipe(left)">
                                      <p:cBhvr>
                                        <p:cTn id="63" dur="500"/>
                                        <p:tgtEl>
                                          <p:spTgt spid="25"/>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27"/>
                                        </p:tgtEl>
                                        <p:attrNameLst>
                                          <p:attrName>style.visibility</p:attrName>
                                        </p:attrNameLst>
                                      </p:cBhvr>
                                      <p:to>
                                        <p:strVal val="visible"/>
                                      </p:to>
                                    </p:set>
                                    <p:animEffect transition="in" filter="wipe(left)">
                                      <p:cBhvr>
                                        <p:cTn id="66" dur="500"/>
                                        <p:tgtEl>
                                          <p:spTgt spid="27"/>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29"/>
                                        </p:tgtEl>
                                        <p:attrNameLst>
                                          <p:attrName>style.visibility</p:attrName>
                                        </p:attrNameLst>
                                      </p:cBhvr>
                                      <p:to>
                                        <p:strVal val="visible"/>
                                      </p:to>
                                    </p:set>
                                    <p:animEffect transition="in" filter="wipe(left)">
                                      <p:cBhvr>
                                        <p:cTn id="69" dur="500"/>
                                        <p:tgtEl>
                                          <p:spTgt spid="29"/>
                                        </p:tgtEl>
                                      </p:cBhvr>
                                    </p:animEffect>
                                  </p:childTnLst>
                                </p:cTn>
                              </p:par>
                            </p:childTnLst>
                          </p:cTn>
                        </p:par>
                        <p:par>
                          <p:cTn id="70" fill="hold">
                            <p:stCondLst>
                              <p:cond delay="4000"/>
                            </p:stCondLst>
                            <p:childTnLst>
                              <p:par>
                                <p:cTn id="71" presetID="22" presetClass="entr" presetSubtype="1" fill="hold" grpId="0" nodeType="afterEffect">
                                  <p:stCondLst>
                                    <p:cond delay="0"/>
                                  </p:stCondLst>
                                  <p:childTnLst>
                                    <p:set>
                                      <p:cBhvr>
                                        <p:cTn id="72" dur="1" fill="hold">
                                          <p:stCondLst>
                                            <p:cond delay="0"/>
                                          </p:stCondLst>
                                        </p:cTn>
                                        <p:tgtEl>
                                          <p:spTgt spid="46"/>
                                        </p:tgtEl>
                                        <p:attrNameLst>
                                          <p:attrName>style.visibility</p:attrName>
                                        </p:attrNameLst>
                                      </p:cBhvr>
                                      <p:to>
                                        <p:strVal val="visible"/>
                                      </p:to>
                                    </p:set>
                                    <p:animEffect transition="in" filter="wipe(up)">
                                      <p:cBhvr>
                                        <p:cTn id="73" dur="500"/>
                                        <p:tgtEl>
                                          <p:spTgt spid="46"/>
                                        </p:tgtEl>
                                      </p:cBhvr>
                                    </p:animEffect>
                                  </p:childTnLst>
                                </p:cTn>
                              </p:par>
                              <p:par>
                                <p:cTn id="74" presetID="22" presetClass="entr" presetSubtype="1" fill="hold" grpId="0" nodeType="withEffect">
                                  <p:stCondLst>
                                    <p:cond delay="0"/>
                                  </p:stCondLst>
                                  <p:childTnLst>
                                    <p:set>
                                      <p:cBhvr>
                                        <p:cTn id="75" dur="1" fill="hold">
                                          <p:stCondLst>
                                            <p:cond delay="0"/>
                                          </p:stCondLst>
                                        </p:cTn>
                                        <p:tgtEl>
                                          <p:spTgt spid="48"/>
                                        </p:tgtEl>
                                        <p:attrNameLst>
                                          <p:attrName>style.visibility</p:attrName>
                                        </p:attrNameLst>
                                      </p:cBhvr>
                                      <p:to>
                                        <p:strVal val="visible"/>
                                      </p:to>
                                    </p:set>
                                    <p:animEffect transition="in" filter="wipe(up)">
                                      <p:cBhvr>
                                        <p:cTn id="76" dur="500"/>
                                        <p:tgtEl>
                                          <p:spTgt spid="48"/>
                                        </p:tgtEl>
                                      </p:cBhvr>
                                    </p:animEffect>
                                  </p:childTnLst>
                                </p:cTn>
                              </p:par>
                              <p:par>
                                <p:cTn id="77" presetID="22" presetClass="entr" presetSubtype="1" fill="hold" grpId="0" nodeType="withEffect">
                                  <p:stCondLst>
                                    <p:cond delay="0"/>
                                  </p:stCondLst>
                                  <p:childTnLst>
                                    <p:set>
                                      <p:cBhvr>
                                        <p:cTn id="78" dur="1" fill="hold">
                                          <p:stCondLst>
                                            <p:cond delay="0"/>
                                          </p:stCondLst>
                                        </p:cTn>
                                        <p:tgtEl>
                                          <p:spTgt spid="49"/>
                                        </p:tgtEl>
                                        <p:attrNameLst>
                                          <p:attrName>style.visibility</p:attrName>
                                        </p:attrNameLst>
                                      </p:cBhvr>
                                      <p:to>
                                        <p:strVal val="visible"/>
                                      </p:to>
                                    </p:set>
                                    <p:animEffect transition="in" filter="wipe(up)">
                                      <p:cBhvr>
                                        <p:cTn id="79" dur="500"/>
                                        <p:tgtEl>
                                          <p:spTgt spid="49"/>
                                        </p:tgtEl>
                                      </p:cBhvr>
                                    </p:animEffect>
                                  </p:childTnLst>
                                </p:cTn>
                              </p:par>
                              <p:par>
                                <p:cTn id="80" presetID="22" presetClass="entr" presetSubtype="1" fill="hold" grpId="0" nodeType="withEffect">
                                  <p:stCondLst>
                                    <p:cond delay="0"/>
                                  </p:stCondLst>
                                  <p:childTnLst>
                                    <p:set>
                                      <p:cBhvr>
                                        <p:cTn id="81" dur="1" fill="hold">
                                          <p:stCondLst>
                                            <p:cond delay="0"/>
                                          </p:stCondLst>
                                        </p:cTn>
                                        <p:tgtEl>
                                          <p:spTgt spid="50"/>
                                        </p:tgtEl>
                                        <p:attrNameLst>
                                          <p:attrName>style.visibility</p:attrName>
                                        </p:attrNameLst>
                                      </p:cBhvr>
                                      <p:to>
                                        <p:strVal val="visible"/>
                                      </p:to>
                                    </p:set>
                                    <p:animEffect transition="in" filter="wipe(up)">
                                      <p:cBhvr>
                                        <p:cTn id="82" dur="500"/>
                                        <p:tgtEl>
                                          <p:spTgt spid="50"/>
                                        </p:tgtEl>
                                      </p:cBhvr>
                                    </p:animEffect>
                                  </p:childTnLst>
                                </p:cTn>
                              </p:par>
                              <p:par>
                                <p:cTn id="83" presetID="22" presetClass="entr" presetSubtype="1" fill="hold" grpId="0" nodeType="withEffect">
                                  <p:stCondLst>
                                    <p:cond delay="0"/>
                                  </p:stCondLst>
                                  <p:childTnLst>
                                    <p:set>
                                      <p:cBhvr>
                                        <p:cTn id="84" dur="1" fill="hold">
                                          <p:stCondLst>
                                            <p:cond delay="0"/>
                                          </p:stCondLst>
                                        </p:cTn>
                                        <p:tgtEl>
                                          <p:spTgt spid="51"/>
                                        </p:tgtEl>
                                        <p:attrNameLst>
                                          <p:attrName>style.visibility</p:attrName>
                                        </p:attrNameLst>
                                      </p:cBhvr>
                                      <p:to>
                                        <p:strVal val="visible"/>
                                      </p:to>
                                    </p:set>
                                    <p:animEffect transition="in" filter="wipe(up)">
                                      <p:cBhvr>
                                        <p:cTn id="85"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21" grpId="0"/>
      <p:bldP spid="23" grpId="0"/>
      <p:bldP spid="25" grpId="0"/>
      <p:bldP spid="27" grpId="0"/>
      <p:bldP spid="29" grpId="0"/>
      <p:bldP spid="46" grpId="0"/>
      <p:bldP spid="48" grpId="0"/>
      <p:bldP spid="49" grpId="0"/>
      <p:bldP spid="50" grpId="0"/>
      <p:bldP spid="51" grpId="0"/>
      <p:bldP spid="52" grpId="0" animBg="1"/>
      <p:bldP spid="53" grpId="0" animBg="1"/>
      <p:bldP spid="55"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97CD6D6-B19C-4C19-836B-4395049335C4}"/>
              </a:ext>
            </a:extLst>
          </p:cNvPr>
          <p:cNvSpPr>
            <a:spLocks noGrp="1"/>
          </p:cNvSpPr>
          <p:nvPr>
            <p:ph type="sldNum" sz="quarter" idx="12"/>
          </p:nvPr>
        </p:nvSpPr>
        <p:spPr/>
        <p:txBody>
          <a:bodyPr/>
          <a:lstStyle/>
          <a:p>
            <a:fld id="{E3813BF9-5145-4417-B95D-FA8627973885}" type="slidenum">
              <a:rPr lang="en-US" smtClean="0"/>
              <a:pPr/>
              <a:t>26</a:t>
            </a:fld>
            <a:endParaRPr lang="en-US"/>
          </a:p>
        </p:txBody>
      </p:sp>
      <p:sp>
        <p:nvSpPr>
          <p:cNvPr id="3" name="Title 2">
            <a:extLst>
              <a:ext uri="{FF2B5EF4-FFF2-40B4-BE49-F238E27FC236}">
                <a16:creationId xmlns:a16="http://schemas.microsoft.com/office/drawing/2014/main" id="{B1A52245-5F82-4906-8C1B-5201145ED1ED}"/>
              </a:ext>
            </a:extLst>
          </p:cNvPr>
          <p:cNvSpPr>
            <a:spLocks noGrp="1"/>
          </p:cNvSpPr>
          <p:nvPr>
            <p:ph type="ctrTitle"/>
          </p:nvPr>
        </p:nvSpPr>
        <p:spPr/>
        <p:txBody>
          <a:bodyPr/>
          <a:lstStyle/>
          <a:p>
            <a:r>
              <a:rPr lang="en-ID"/>
              <a:t>Canada Map</a:t>
            </a:r>
          </a:p>
        </p:txBody>
      </p:sp>
      <p:sp>
        <p:nvSpPr>
          <p:cNvPr id="4" name="Subtitle 3">
            <a:extLst>
              <a:ext uri="{FF2B5EF4-FFF2-40B4-BE49-F238E27FC236}">
                <a16:creationId xmlns:a16="http://schemas.microsoft.com/office/drawing/2014/main" id="{C2E01551-1F75-44A0-9696-E9CF05906AB1}"/>
              </a:ext>
            </a:extLst>
          </p:cNvPr>
          <p:cNvSpPr>
            <a:spLocks noGrp="1"/>
          </p:cNvSpPr>
          <p:nvPr>
            <p:ph type="subTitle" idx="1"/>
          </p:nvPr>
        </p:nvSpPr>
        <p:spPr/>
        <p:txBody>
          <a:bodyPr/>
          <a:lstStyle/>
          <a:p>
            <a:r>
              <a:rPr lang="en-ID"/>
              <a:t>Insert subtitle right here</a:t>
            </a:r>
          </a:p>
        </p:txBody>
      </p:sp>
      <p:grpSp>
        <p:nvGrpSpPr>
          <p:cNvPr id="343" name="Group 342">
            <a:extLst>
              <a:ext uri="{FF2B5EF4-FFF2-40B4-BE49-F238E27FC236}">
                <a16:creationId xmlns:a16="http://schemas.microsoft.com/office/drawing/2014/main" id="{1E5EB9F2-9D03-4C27-9B56-2B45D161EB9D}"/>
              </a:ext>
            </a:extLst>
          </p:cNvPr>
          <p:cNvGrpSpPr/>
          <p:nvPr/>
        </p:nvGrpSpPr>
        <p:grpSpPr>
          <a:xfrm>
            <a:off x="741053" y="1836779"/>
            <a:ext cx="5616941" cy="4406369"/>
            <a:chOff x="816330" y="1761561"/>
            <a:chExt cx="5616941" cy="4406369"/>
          </a:xfrm>
        </p:grpSpPr>
        <p:sp>
          <p:nvSpPr>
            <p:cNvPr id="255" name="Freeform 4">
              <a:extLst>
                <a:ext uri="{FF2B5EF4-FFF2-40B4-BE49-F238E27FC236}">
                  <a16:creationId xmlns:a16="http://schemas.microsoft.com/office/drawing/2014/main" id="{AE4C4951-8CBD-4C10-8102-654F8CD43C66}"/>
                </a:ext>
              </a:extLst>
            </p:cNvPr>
            <p:cNvSpPr>
              <a:spLocks/>
            </p:cNvSpPr>
            <p:nvPr/>
          </p:nvSpPr>
          <p:spPr bwMode="auto">
            <a:xfrm>
              <a:off x="3102555" y="2214124"/>
              <a:ext cx="38104" cy="67273"/>
            </a:xfrm>
            <a:custGeom>
              <a:avLst/>
              <a:gdLst>
                <a:gd name="T0" fmla="*/ 10 w 13"/>
                <a:gd name="T1" fmla="*/ 11 h 25"/>
                <a:gd name="T2" fmla="*/ 10 w 13"/>
                <a:gd name="T3" fmla="*/ 10 h 25"/>
                <a:gd name="T4" fmla="*/ 7 w 13"/>
                <a:gd name="T5" fmla="*/ 0 h 25"/>
                <a:gd name="T6" fmla="*/ 0 w 13"/>
                <a:gd name="T7" fmla="*/ 24 h 25"/>
                <a:gd name="T8" fmla="*/ 3 w 13"/>
                <a:gd name="T9" fmla="*/ 24 h 25"/>
                <a:gd name="T10" fmla="*/ 4 w 13"/>
                <a:gd name="T11" fmla="*/ 25 h 25"/>
                <a:gd name="T12" fmla="*/ 7 w 13"/>
                <a:gd name="T13" fmla="*/ 24 h 25"/>
                <a:gd name="T14" fmla="*/ 13 w 13"/>
                <a:gd name="T15" fmla="*/ 16 h 25"/>
                <a:gd name="T16" fmla="*/ 10 w 13"/>
                <a:gd name="T17" fmla="*/ 1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25">
                  <a:moveTo>
                    <a:pt x="10" y="11"/>
                  </a:moveTo>
                  <a:cubicBezTo>
                    <a:pt x="10" y="10"/>
                    <a:pt x="10" y="10"/>
                    <a:pt x="10" y="10"/>
                  </a:cubicBezTo>
                  <a:cubicBezTo>
                    <a:pt x="7" y="0"/>
                    <a:pt x="7" y="0"/>
                    <a:pt x="7" y="0"/>
                  </a:cubicBezTo>
                  <a:cubicBezTo>
                    <a:pt x="0" y="24"/>
                    <a:pt x="0" y="24"/>
                    <a:pt x="0" y="24"/>
                  </a:cubicBezTo>
                  <a:cubicBezTo>
                    <a:pt x="3" y="24"/>
                    <a:pt x="3" y="24"/>
                    <a:pt x="3" y="24"/>
                  </a:cubicBezTo>
                  <a:cubicBezTo>
                    <a:pt x="3" y="24"/>
                    <a:pt x="4" y="25"/>
                    <a:pt x="4" y="25"/>
                  </a:cubicBezTo>
                  <a:cubicBezTo>
                    <a:pt x="5" y="25"/>
                    <a:pt x="7" y="24"/>
                    <a:pt x="7" y="24"/>
                  </a:cubicBezTo>
                  <a:cubicBezTo>
                    <a:pt x="11" y="23"/>
                    <a:pt x="13" y="20"/>
                    <a:pt x="13" y="16"/>
                  </a:cubicBezTo>
                  <a:cubicBezTo>
                    <a:pt x="13" y="13"/>
                    <a:pt x="11" y="11"/>
                    <a:pt x="10" y="1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6" name="Freeform 5">
              <a:extLst>
                <a:ext uri="{FF2B5EF4-FFF2-40B4-BE49-F238E27FC236}">
                  <a16:creationId xmlns:a16="http://schemas.microsoft.com/office/drawing/2014/main" id="{4D06EE7D-33E4-4E41-958E-60F15E4615AC}"/>
                </a:ext>
              </a:extLst>
            </p:cNvPr>
            <p:cNvSpPr>
              <a:spLocks/>
            </p:cNvSpPr>
            <p:nvPr/>
          </p:nvSpPr>
          <p:spPr bwMode="auto">
            <a:xfrm>
              <a:off x="3140659" y="2766576"/>
              <a:ext cx="233105" cy="305785"/>
            </a:xfrm>
            <a:custGeom>
              <a:avLst/>
              <a:gdLst>
                <a:gd name="T0" fmla="*/ 72 w 78"/>
                <a:gd name="T1" fmla="*/ 39 h 113"/>
                <a:gd name="T2" fmla="*/ 66 w 78"/>
                <a:gd name="T3" fmla="*/ 44 h 113"/>
                <a:gd name="T4" fmla="*/ 61 w 78"/>
                <a:gd name="T5" fmla="*/ 44 h 113"/>
                <a:gd name="T6" fmla="*/ 65 w 78"/>
                <a:gd name="T7" fmla="*/ 38 h 113"/>
                <a:gd name="T8" fmla="*/ 72 w 78"/>
                <a:gd name="T9" fmla="*/ 14 h 113"/>
                <a:gd name="T10" fmla="*/ 66 w 78"/>
                <a:gd name="T11" fmla="*/ 12 h 113"/>
                <a:gd name="T12" fmla="*/ 65 w 78"/>
                <a:gd name="T13" fmla="*/ 1 h 113"/>
                <a:gd name="T14" fmla="*/ 51 w 78"/>
                <a:gd name="T15" fmla="*/ 4 h 113"/>
                <a:gd name="T16" fmla="*/ 46 w 78"/>
                <a:gd name="T17" fmla="*/ 9 h 113"/>
                <a:gd name="T18" fmla="*/ 40 w 78"/>
                <a:gd name="T19" fmla="*/ 6 h 113"/>
                <a:gd name="T20" fmla="*/ 36 w 78"/>
                <a:gd name="T21" fmla="*/ 7 h 113"/>
                <a:gd name="T22" fmla="*/ 25 w 78"/>
                <a:gd name="T23" fmla="*/ 16 h 113"/>
                <a:gd name="T24" fmla="*/ 24 w 78"/>
                <a:gd name="T25" fmla="*/ 17 h 113"/>
                <a:gd name="T26" fmla="*/ 19 w 78"/>
                <a:gd name="T27" fmla="*/ 26 h 113"/>
                <a:gd name="T28" fmla="*/ 31 w 78"/>
                <a:gd name="T29" fmla="*/ 33 h 113"/>
                <a:gd name="T30" fmla="*/ 30 w 78"/>
                <a:gd name="T31" fmla="*/ 35 h 113"/>
                <a:gd name="T32" fmla="*/ 30 w 78"/>
                <a:gd name="T33" fmla="*/ 49 h 113"/>
                <a:gd name="T34" fmla="*/ 27 w 78"/>
                <a:gd name="T35" fmla="*/ 51 h 113"/>
                <a:gd name="T36" fmla="*/ 20 w 78"/>
                <a:gd name="T37" fmla="*/ 44 h 113"/>
                <a:gd name="T38" fmla="*/ 11 w 78"/>
                <a:gd name="T39" fmla="*/ 33 h 113"/>
                <a:gd name="T40" fmla="*/ 0 w 78"/>
                <a:gd name="T41" fmla="*/ 47 h 113"/>
                <a:gd name="T42" fmla="*/ 6 w 78"/>
                <a:gd name="T43" fmla="*/ 63 h 113"/>
                <a:gd name="T44" fmla="*/ 15 w 78"/>
                <a:gd name="T45" fmla="*/ 71 h 113"/>
                <a:gd name="T46" fmla="*/ 22 w 78"/>
                <a:gd name="T47" fmla="*/ 82 h 113"/>
                <a:gd name="T48" fmla="*/ 33 w 78"/>
                <a:gd name="T49" fmla="*/ 107 h 113"/>
                <a:gd name="T50" fmla="*/ 48 w 78"/>
                <a:gd name="T51" fmla="*/ 111 h 113"/>
                <a:gd name="T52" fmla="*/ 56 w 78"/>
                <a:gd name="T53" fmla="*/ 103 h 113"/>
                <a:gd name="T54" fmla="*/ 70 w 78"/>
                <a:gd name="T55" fmla="*/ 89 h 113"/>
                <a:gd name="T56" fmla="*/ 72 w 78"/>
                <a:gd name="T57" fmla="*/ 79 h 113"/>
                <a:gd name="T58" fmla="*/ 71 w 78"/>
                <a:gd name="T59" fmla="*/ 58 h 113"/>
                <a:gd name="T60" fmla="*/ 69 w 78"/>
                <a:gd name="T61" fmla="*/ 54 h 113"/>
                <a:gd name="T62" fmla="*/ 77 w 78"/>
                <a:gd name="T63" fmla="*/ 5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8" h="113">
                  <a:moveTo>
                    <a:pt x="77" y="42"/>
                  </a:moveTo>
                  <a:cubicBezTo>
                    <a:pt x="76" y="40"/>
                    <a:pt x="74" y="39"/>
                    <a:pt x="72" y="39"/>
                  </a:cubicBezTo>
                  <a:cubicBezTo>
                    <a:pt x="71" y="39"/>
                    <a:pt x="71" y="39"/>
                    <a:pt x="71" y="39"/>
                  </a:cubicBezTo>
                  <a:cubicBezTo>
                    <a:pt x="69" y="39"/>
                    <a:pt x="67" y="41"/>
                    <a:pt x="66" y="44"/>
                  </a:cubicBezTo>
                  <a:cubicBezTo>
                    <a:pt x="65" y="44"/>
                    <a:pt x="65" y="45"/>
                    <a:pt x="65" y="45"/>
                  </a:cubicBezTo>
                  <a:cubicBezTo>
                    <a:pt x="64" y="44"/>
                    <a:pt x="62" y="44"/>
                    <a:pt x="61" y="44"/>
                  </a:cubicBezTo>
                  <a:cubicBezTo>
                    <a:pt x="60" y="44"/>
                    <a:pt x="59" y="44"/>
                    <a:pt x="59" y="43"/>
                  </a:cubicBezTo>
                  <a:cubicBezTo>
                    <a:pt x="60" y="42"/>
                    <a:pt x="63" y="39"/>
                    <a:pt x="65" y="38"/>
                  </a:cubicBezTo>
                  <a:cubicBezTo>
                    <a:pt x="69" y="36"/>
                    <a:pt x="71" y="34"/>
                    <a:pt x="72" y="33"/>
                  </a:cubicBezTo>
                  <a:cubicBezTo>
                    <a:pt x="74" y="28"/>
                    <a:pt x="78" y="18"/>
                    <a:pt x="72" y="14"/>
                  </a:cubicBezTo>
                  <a:cubicBezTo>
                    <a:pt x="71" y="13"/>
                    <a:pt x="69" y="13"/>
                    <a:pt x="68" y="12"/>
                  </a:cubicBezTo>
                  <a:cubicBezTo>
                    <a:pt x="67" y="12"/>
                    <a:pt x="67" y="12"/>
                    <a:pt x="66" y="12"/>
                  </a:cubicBezTo>
                  <a:cubicBezTo>
                    <a:pt x="66" y="11"/>
                    <a:pt x="67" y="10"/>
                    <a:pt x="67" y="9"/>
                  </a:cubicBezTo>
                  <a:cubicBezTo>
                    <a:pt x="68" y="8"/>
                    <a:pt x="69" y="4"/>
                    <a:pt x="65" y="1"/>
                  </a:cubicBezTo>
                  <a:cubicBezTo>
                    <a:pt x="65" y="0"/>
                    <a:pt x="63" y="0"/>
                    <a:pt x="62" y="0"/>
                  </a:cubicBezTo>
                  <a:cubicBezTo>
                    <a:pt x="58" y="0"/>
                    <a:pt x="53" y="3"/>
                    <a:pt x="51" y="4"/>
                  </a:cubicBezTo>
                  <a:cubicBezTo>
                    <a:pt x="51" y="5"/>
                    <a:pt x="50" y="6"/>
                    <a:pt x="49" y="6"/>
                  </a:cubicBezTo>
                  <a:cubicBezTo>
                    <a:pt x="48" y="7"/>
                    <a:pt x="47" y="9"/>
                    <a:pt x="46" y="9"/>
                  </a:cubicBezTo>
                  <a:cubicBezTo>
                    <a:pt x="45" y="9"/>
                    <a:pt x="45" y="8"/>
                    <a:pt x="44" y="8"/>
                  </a:cubicBezTo>
                  <a:cubicBezTo>
                    <a:pt x="43" y="7"/>
                    <a:pt x="42" y="6"/>
                    <a:pt x="40" y="6"/>
                  </a:cubicBezTo>
                  <a:cubicBezTo>
                    <a:pt x="39" y="6"/>
                    <a:pt x="39" y="7"/>
                    <a:pt x="38" y="7"/>
                  </a:cubicBezTo>
                  <a:cubicBezTo>
                    <a:pt x="37" y="7"/>
                    <a:pt x="36" y="7"/>
                    <a:pt x="36" y="7"/>
                  </a:cubicBezTo>
                  <a:cubicBezTo>
                    <a:pt x="29" y="9"/>
                    <a:pt x="27" y="9"/>
                    <a:pt x="26" y="11"/>
                  </a:cubicBezTo>
                  <a:cubicBezTo>
                    <a:pt x="24" y="13"/>
                    <a:pt x="25" y="15"/>
                    <a:pt x="25" y="16"/>
                  </a:cubicBezTo>
                  <a:cubicBezTo>
                    <a:pt x="25" y="16"/>
                    <a:pt x="25" y="16"/>
                    <a:pt x="25" y="16"/>
                  </a:cubicBezTo>
                  <a:cubicBezTo>
                    <a:pt x="25" y="16"/>
                    <a:pt x="25" y="16"/>
                    <a:pt x="24" y="17"/>
                  </a:cubicBezTo>
                  <a:cubicBezTo>
                    <a:pt x="23" y="17"/>
                    <a:pt x="22" y="18"/>
                    <a:pt x="21" y="19"/>
                  </a:cubicBezTo>
                  <a:cubicBezTo>
                    <a:pt x="20" y="20"/>
                    <a:pt x="17" y="23"/>
                    <a:pt x="19" y="26"/>
                  </a:cubicBezTo>
                  <a:cubicBezTo>
                    <a:pt x="20" y="30"/>
                    <a:pt x="24" y="31"/>
                    <a:pt x="28" y="32"/>
                  </a:cubicBezTo>
                  <a:cubicBezTo>
                    <a:pt x="29" y="32"/>
                    <a:pt x="30" y="32"/>
                    <a:pt x="31" y="33"/>
                  </a:cubicBezTo>
                  <a:cubicBezTo>
                    <a:pt x="31" y="33"/>
                    <a:pt x="31" y="33"/>
                    <a:pt x="31" y="33"/>
                  </a:cubicBezTo>
                  <a:cubicBezTo>
                    <a:pt x="31" y="33"/>
                    <a:pt x="30" y="34"/>
                    <a:pt x="30" y="35"/>
                  </a:cubicBezTo>
                  <a:cubicBezTo>
                    <a:pt x="29" y="37"/>
                    <a:pt x="27" y="40"/>
                    <a:pt x="29" y="43"/>
                  </a:cubicBezTo>
                  <a:cubicBezTo>
                    <a:pt x="30" y="45"/>
                    <a:pt x="30" y="47"/>
                    <a:pt x="30" y="49"/>
                  </a:cubicBezTo>
                  <a:cubicBezTo>
                    <a:pt x="30" y="49"/>
                    <a:pt x="30" y="50"/>
                    <a:pt x="29" y="50"/>
                  </a:cubicBezTo>
                  <a:cubicBezTo>
                    <a:pt x="28" y="51"/>
                    <a:pt x="28" y="51"/>
                    <a:pt x="27" y="51"/>
                  </a:cubicBezTo>
                  <a:cubicBezTo>
                    <a:pt x="25" y="51"/>
                    <a:pt x="22" y="49"/>
                    <a:pt x="21" y="47"/>
                  </a:cubicBezTo>
                  <a:cubicBezTo>
                    <a:pt x="21" y="46"/>
                    <a:pt x="20" y="45"/>
                    <a:pt x="20" y="44"/>
                  </a:cubicBezTo>
                  <a:cubicBezTo>
                    <a:pt x="19" y="40"/>
                    <a:pt x="17" y="35"/>
                    <a:pt x="13" y="33"/>
                  </a:cubicBezTo>
                  <a:cubicBezTo>
                    <a:pt x="12" y="33"/>
                    <a:pt x="11" y="33"/>
                    <a:pt x="11" y="33"/>
                  </a:cubicBezTo>
                  <a:cubicBezTo>
                    <a:pt x="9" y="33"/>
                    <a:pt x="7" y="34"/>
                    <a:pt x="5" y="36"/>
                  </a:cubicBezTo>
                  <a:cubicBezTo>
                    <a:pt x="2" y="39"/>
                    <a:pt x="0" y="44"/>
                    <a:pt x="0" y="47"/>
                  </a:cubicBezTo>
                  <a:cubicBezTo>
                    <a:pt x="1" y="51"/>
                    <a:pt x="2" y="54"/>
                    <a:pt x="4" y="57"/>
                  </a:cubicBezTo>
                  <a:cubicBezTo>
                    <a:pt x="5" y="59"/>
                    <a:pt x="6" y="61"/>
                    <a:pt x="6" y="63"/>
                  </a:cubicBezTo>
                  <a:cubicBezTo>
                    <a:pt x="8" y="67"/>
                    <a:pt x="10" y="69"/>
                    <a:pt x="12" y="70"/>
                  </a:cubicBezTo>
                  <a:cubicBezTo>
                    <a:pt x="13" y="70"/>
                    <a:pt x="14" y="71"/>
                    <a:pt x="15" y="71"/>
                  </a:cubicBezTo>
                  <a:cubicBezTo>
                    <a:pt x="16" y="73"/>
                    <a:pt x="17" y="75"/>
                    <a:pt x="19" y="77"/>
                  </a:cubicBezTo>
                  <a:cubicBezTo>
                    <a:pt x="20" y="79"/>
                    <a:pt x="21" y="80"/>
                    <a:pt x="22" y="82"/>
                  </a:cubicBezTo>
                  <a:cubicBezTo>
                    <a:pt x="25" y="86"/>
                    <a:pt x="26" y="90"/>
                    <a:pt x="28" y="94"/>
                  </a:cubicBezTo>
                  <a:cubicBezTo>
                    <a:pt x="29" y="99"/>
                    <a:pt x="30" y="103"/>
                    <a:pt x="33" y="107"/>
                  </a:cubicBezTo>
                  <a:cubicBezTo>
                    <a:pt x="35" y="109"/>
                    <a:pt x="38" y="113"/>
                    <a:pt x="42" y="113"/>
                  </a:cubicBezTo>
                  <a:cubicBezTo>
                    <a:pt x="45" y="113"/>
                    <a:pt x="47" y="112"/>
                    <a:pt x="48" y="111"/>
                  </a:cubicBezTo>
                  <a:cubicBezTo>
                    <a:pt x="51" y="108"/>
                    <a:pt x="51" y="105"/>
                    <a:pt x="51" y="102"/>
                  </a:cubicBezTo>
                  <a:cubicBezTo>
                    <a:pt x="53" y="102"/>
                    <a:pt x="54" y="103"/>
                    <a:pt x="56" y="103"/>
                  </a:cubicBezTo>
                  <a:cubicBezTo>
                    <a:pt x="59" y="103"/>
                    <a:pt x="61" y="102"/>
                    <a:pt x="63" y="101"/>
                  </a:cubicBezTo>
                  <a:cubicBezTo>
                    <a:pt x="68" y="97"/>
                    <a:pt x="69" y="93"/>
                    <a:pt x="70" y="89"/>
                  </a:cubicBezTo>
                  <a:cubicBezTo>
                    <a:pt x="70" y="87"/>
                    <a:pt x="70" y="86"/>
                    <a:pt x="70" y="85"/>
                  </a:cubicBezTo>
                  <a:cubicBezTo>
                    <a:pt x="71" y="83"/>
                    <a:pt x="72" y="81"/>
                    <a:pt x="72" y="79"/>
                  </a:cubicBezTo>
                  <a:cubicBezTo>
                    <a:pt x="74" y="76"/>
                    <a:pt x="75" y="73"/>
                    <a:pt x="75" y="69"/>
                  </a:cubicBezTo>
                  <a:cubicBezTo>
                    <a:pt x="76" y="64"/>
                    <a:pt x="74" y="61"/>
                    <a:pt x="71" y="58"/>
                  </a:cubicBezTo>
                  <a:cubicBezTo>
                    <a:pt x="71" y="58"/>
                    <a:pt x="70" y="57"/>
                    <a:pt x="69" y="56"/>
                  </a:cubicBezTo>
                  <a:cubicBezTo>
                    <a:pt x="69" y="55"/>
                    <a:pt x="69" y="55"/>
                    <a:pt x="69" y="54"/>
                  </a:cubicBezTo>
                  <a:cubicBezTo>
                    <a:pt x="69" y="54"/>
                    <a:pt x="70" y="54"/>
                    <a:pt x="70" y="54"/>
                  </a:cubicBezTo>
                  <a:cubicBezTo>
                    <a:pt x="73" y="54"/>
                    <a:pt x="76" y="52"/>
                    <a:pt x="77" y="50"/>
                  </a:cubicBezTo>
                  <a:cubicBezTo>
                    <a:pt x="78" y="48"/>
                    <a:pt x="78" y="45"/>
                    <a:pt x="77" y="42"/>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7" name="Freeform 6">
              <a:extLst>
                <a:ext uri="{FF2B5EF4-FFF2-40B4-BE49-F238E27FC236}">
                  <a16:creationId xmlns:a16="http://schemas.microsoft.com/office/drawing/2014/main" id="{2F5BD4F6-01DC-4390-8D55-6534A82D9073}"/>
                </a:ext>
              </a:extLst>
            </p:cNvPr>
            <p:cNvSpPr>
              <a:spLocks/>
            </p:cNvSpPr>
            <p:nvPr/>
          </p:nvSpPr>
          <p:spPr bwMode="auto">
            <a:xfrm>
              <a:off x="3179883" y="3213023"/>
              <a:ext cx="187157" cy="166143"/>
            </a:xfrm>
            <a:custGeom>
              <a:avLst/>
              <a:gdLst>
                <a:gd name="T0" fmla="*/ 63 w 63"/>
                <a:gd name="T1" fmla="*/ 46 h 61"/>
                <a:gd name="T2" fmla="*/ 58 w 63"/>
                <a:gd name="T3" fmla="*/ 40 h 61"/>
                <a:gd name="T4" fmla="*/ 55 w 63"/>
                <a:gd name="T5" fmla="*/ 37 h 61"/>
                <a:gd name="T6" fmla="*/ 53 w 63"/>
                <a:gd name="T7" fmla="*/ 30 h 61"/>
                <a:gd name="T8" fmla="*/ 50 w 63"/>
                <a:gd name="T9" fmla="*/ 19 h 61"/>
                <a:gd name="T10" fmla="*/ 44 w 63"/>
                <a:gd name="T11" fmla="*/ 13 h 61"/>
                <a:gd name="T12" fmla="*/ 37 w 63"/>
                <a:gd name="T13" fmla="*/ 6 h 61"/>
                <a:gd name="T14" fmla="*/ 29 w 63"/>
                <a:gd name="T15" fmla="*/ 0 h 61"/>
                <a:gd name="T16" fmla="*/ 20 w 63"/>
                <a:gd name="T17" fmla="*/ 6 h 61"/>
                <a:gd name="T18" fmla="*/ 17 w 63"/>
                <a:gd name="T19" fmla="*/ 16 h 61"/>
                <a:gd name="T20" fmla="*/ 14 w 63"/>
                <a:gd name="T21" fmla="*/ 24 h 61"/>
                <a:gd name="T22" fmla="*/ 10 w 63"/>
                <a:gd name="T23" fmla="*/ 25 h 61"/>
                <a:gd name="T24" fmla="*/ 1 w 63"/>
                <a:gd name="T25" fmla="*/ 31 h 61"/>
                <a:gd name="T26" fmla="*/ 1 w 63"/>
                <a:gd name="T27" fmla="*/ 37 h 61"/>
                <a:gd name="T28" fmla="*/ 12 w 63"/>
                <a:gd name="T29" fmla="*/ 42 h 61"/>
                <a:gd name="T30" fmla="*/ 15 w 63"/>
                <a:gd name="T31" fmla="*/ 43 h 61"/>
                <a:gd name="T32" fmla="*/ 21 w 63"/>
                <a:gd name="T33" fmla="*/ 48 h 61"/>
                <a:gd name="T34" fmla="*/ 26 w 63"/>
                <a:gd name="T35" fmla="*/ 54 h 61"/>
                <a:gd name="T36" fmla="*/ 43 w 63"/>
                <a:gd name="T37" fmla="*/ 61 h 61"/>
                <a:gd name="T38" fmla="*/ 43 w 63"/>
                <a:gd name="T39" fmla="*/ 61 h 61"/>
                <a:gd name="T40" fmla="*/ 61 w 63"/>
                <a:gd name="T41" fmla="*/ 51 h 61"/>
                <a:gd name="T42" fmla="*/ 63 w 63"/>
                <a:gd name="T43" fmla="*/ 4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3" h="61">
                  <a:moveTo>
                    <a:pt x="63" y="46"/>
                  </a:moveTo>
                  <a:cubicBezTo>
                    <a:pt x="63" y="43"/>
                    <a:pt x="60" y="41"/>
                    <a:pt x="58" y="40"/>
                  </a:cubicBezTo>
                  <a:cubicBezTo>
                    <a:pt x="57" y="39"/>
                    <a:pt x="56" y="38"/>
                    <a:pt x="55" y="37"/>
                  </a:cubicBezTo>
                  <a:cubicBezTo>
                    <a:pt x="54" y="35"/>
                    <a:pt x="53" y="33"/>
                    <a:pt x="53" y="30"/>
                  </a:cubicBezTo>
                  <a:cubicBezTo>
                    <a:pt x="53" y="26"/>
                    <a:pt x="53" y="22"/>
                    <a:pt x="50" y="19"/>
                  </a:cubicBezTo>
                  <a:cubicBezTo>
                    <a:pt x="48" y="16"/>
                    <a:pt x="46" y="14"/>
                    <a:pt x="44" y="13"/>
                  </a:cubicBezTo>
                  <a:cubicBezTo>
                    <a:pt x="41" y="11"/>
                    <a:pt x="39" y="9"/>
                    <a:pt x="37" y="6"/>
                  </a:cubicBezTo>
                  <a:cubicBezTo>
                    <a:pt x="35" y="2"/>
                    <a:pt x="32" y="0"/>
                    <a:pt x="29" y="0"/>
                  </a:cubicBezTo>
                  <a:cubicBezTo>
                    <a:pt x="26" y="0"/>
                    <a:pt x="23" y="2"/>
                    <a:pt x="20" y="6"/>
                  </a:cubicBezTo>
                  <a:cubicBezTo>
                    <a:pt x="18" y="9"/>
                    <a:pt x="18" y="13"/>
                    <a:pt x="17" y="16"/>
                  </a:cubicBezTo>
                  <a:cubicBezTo>
                    <a:pt x="17" y="19"/>
                    <a:pt x="16" y="23"/>
                    <a:pt x="14" y="24"/>
                  </a:cubicBezTo>
                  <a:cubicBezTo>
                    <a:pt x="13" y="25"/>
                    <a:pt x="12" y="25"/>
                    <a:pt x="10" y="25"/>
                  </a:cubicBezTo>
                  <a:cubicBezTo>
                    <a:pt x="7" y="26"/>
                    <a:pt x="3" y="27"/>
                    <a:pt x="1" y="31"/>
                  </a:cubicBezTo>
                  <a:cubicBezTo>
                    <a:pt x="0" y="34"/>
                    <a:pt x="1" y="36"/>
                    <a:pt x="1" y="37"/>
                  </a:cubicBezTo>
                  <a:cubicBezTo>
                    <a:pt x="3" y="41"/>
                    <a:pt x="8" y="41"/>
                    <a:pt x="12" y="42"/>
                  </a:cubicBezTo>
                  <a:cubicBezTo>
                    <a:pt x="13" y="42"/>
                    <a:pt x="14" y="42"/>
                    <a:pt x="15" y="43"/>
                  </a:cubicBezTo>
                  <a:cubicBezTo>
                    <a:pt x="18" y="43"/>
                    <a:pt x="19" y="46"/>
                    <a:pt x="21" y="48"/>
                  </a:cubicBezTo>
                  <a:cubicBezTo>
                    <a:pt x="22" y="50"/>
                    <a:pt x="24" y="52"/>
                    <a:pt x="26" y="54"/>
                  </a:cubicBezTo>
                  <a:cubicBezTo>
                    <a:pt x="27" y="54"/>
                    <a:pt x="37" y="61"/>
                    <a:pt x="43" y="61"/>
                  </a:cubicBezTo>
                  <a:cubicBezTo>
                    <a:pt x="43" y="61"/>
                    <a:pt x="43" y="61"/>
                    <a:pt x="43" y="61"/>
                  </a:cubicBezTo>
                  <a:cubicBezTo>
                    <a:pt x="48" y="61"/>
                    <a:pt x="59" y="53"/>
                    <a:pt x="61" y="51"/>
                  </a:cubicBezTo>
                  <a:cubicBezTo>
                    <a:pt x="63" y="49"/>
                    <a:pt x="63" y="47"/>
                    <a:pt x="63" y="4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 name="Freeform 7">
              <a:extLst>
                <a:ext uri="{FF2B5EF4-FFF2-40B4-BE49-F238E27FC236}">
                  <a16:creationId xmlns:a16="http://schemas.microsoft.com/office/drawing/2014/main" id="{4FE11FFE-03B3-45BF-A4CC-5162652EFBF4}"/>
                </a:ext>
              </a:extLst>
            </p:cNvPr>
            <p:cNvSpPr>
              <a:spLocks/>
            </p:cNvSpPr>
            <p:nvPr/>
          </p:nvSpPr>
          <p:spPr bwMode="auto">
            <a:xfrm>
              <a:off x="3087986" y="2276300"/>
              <a:ext cx="34742" cy="45868"/>
            </a:xfrm>
            <a:custGeom>
              <a:avLst/>
              <a:gdLst>
                <a:gd name="T0" fmla="*/ 10 w 12"/>
                <a:gd name="T1" fmla="*/ 5 h 17"/>
                <a:gd name="T2" fmla="*/ 8 w 12"/>
                <a:gd name="T3" fmla="*/ 4 h 17"/>
                <a:gd name="T4" fmla="*/ 5 w 12"/>
                <a:gd name="T5" fmla="*/ 0 h 17"/>
                <a:gd name="T6" fmla="*/ 0 w 12"/>
                <a:gd name="T7" fmla="*/ 15 h 17"/>
                <a:gd name="T8" fmla="*/ 3 w 12"/>
                <a:gd name="T9" fmla="*/ 16 h 17"/>
                <a:gd name="T10" fmla="*/ 6 w 12"/>
                <a:gd name="T11" fmla="*/ 17 h 17"/>
                <a:gd name="T12" fmla="*/ 8 w 12"/>
                <a:gd name="T13" fmla="*/ 16 h 17"/>
                <a:gd name="T14" fmla="*/ 11 w 12"/>
                <a:gd name="T15" fmla="*/ 12 h 17"/>
                <a:gd name="T16" fmla="*/ 10 w 12"/>
                <a:gd name="T17" fmla="*/ 5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7">
                  <a:moveTo>
                    <a:pt x="10" y="5"/>
                  </a:moveTo>
                  <a:cubicBezTo>
                    <a:pt x="9" y="5"/>
                    <a:pt x="9" y="4"/>
                    <a:pt x="8" y="4"/>
                  </a:cubicBezTo>
                  <a:cubicBezTo>
                    <a:pt x="5" y="0"/>
                    <a:pt x="5" y="0"/>
                    <a:pt x="5" y="0"/>
                  </a:cubicBezTo>
                  <a:cubicBezTo>
                    <a:pt x="0" y="15"/>
                    <a:pt x="0" y="15"/>
                    <a:pt x="0" y="15"/>
                  </a:cubicBezTo>
                  <a:cubicBezTo>
                    <a:pt x="3" y="16"/>
                    <a:pt x="3" y="16"/>
                    <a:pt x="3" y="16"/>
                  </a:cubicBezTo>
                  <a:cubicBezTo>
                    <a:pt x="4" y="16"/>
                    <a:pt x="5" y="17"/>
                    <a:pt x="6" y="17"/>
                  </a:cubicBezTo>
                  <a:cubicBezTo>
                    <a:pt x="7" y="17"/>
                    <a:pt x="8" y="16"/>
                    <a:pt x="8" y="16"/>
                  </a:cubicBezTo>
                  <a:cubicBezTo>
                    <a:pt x="10" y="15"/>
                    <a:pt x="11" y="14"/>
                    <a:pt x="11" y="12"/>
                  </a:cubicBezTo>
                  <a:cubicBezTo>
                    <a:pt x="12" y="10"/>
                    <a:pt x="11" y="7"/>
                    <a:pt x="10" y="5"/>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9" name="Freeform 8">
              <a:extLst>
                <a:ext uri="{FF2B5EF4-FFF2-40B4-BE49-F238E27FC236}">
                  <a16:creationId xmlns:a16="http://schemas.microsoft.com/office/drawing/2014/main" id="{DC6F9AB5-9567-40EE-8258-2DF24EBB36DE}"/>
                </a:ext>
              </a:extLst>
            </p:cNvPr>
            <p:cNvSpPr>
              <a:spLocks/>
            </p:cNvSpPr>
            <p:nvPr/>
          </p:nvSpPr>
          <p:spPr bwMode="auto">
            <a:xfrm>
              <a:off x="2534361" y="2720708"/>
              <a:ext cx="372072" cy="389367"/>
            </a:xfrm>
            <a:custGeom>
              <a:avLst/>
              <a:gdLst>
                <a:gd name="T0" fmla="*/ 110 w 125"/>
                <a:gd name="T1" fmla="*/ 51 h 144"/>
                <a:gd name="T2" fmla="*/ 108 w 125"/>
                <a:gd name="T3" fmla="*/ 50 h 144"/>
                <a:gd name="T4" fmla="*/ 111 w 125"/>
                <a:gd name="T5" fmla="*/ 35 h 144"/>
                <a:gd name="T6" fmla="*/ 96 w 125"/>
                <a:gd name="T7" fmla="*/ 19 h 144"/>
                <a:gd name="T8" fmla="*/ 85 w 125"/>
                <a:gd name="T9" fmla="*/ 26 h 144"/>
                <a:gd name="T10" fmla="*/ 80 w 125"/>
                <a:gd name="T11" fmla="*/ 30 h 144"/>
                <a:gd name="T12" fmla="*/ 81 w 125"/>
                <a:gd name="T13" fmla="*/ 27 h 144"/>
                <a:gd name="T14" fmla="*/ 89 w 125"/>
                <a:gd name="T15" fmla="*/ 18 h 144"/>
                <a:gd name="T16" fmla="*/ 92 w 125"/>
                <a:gd name="T17" fmla="*/ 4 h 144"/>
                <a:gd name="T18" fmla="*/ 85 w 125"/>
                <a:gd name="T19" fmla="*/ 0 h 144"/>
                <a:gd name="T20" fmla="*/ 75 w 125"/>
                <a:gd name="T21" fmla="*/ 1 h 144"/>
                <a:gd name="T22" fmla="*/ 61 w 125"/>
                <a:gd name="T23" fmla="*/ 2 h 144"/>
                <a:gd name="T24" fmla="*/ 54 w 125"/>
                <a:gd name="T25" fmla="*/ 3 h 144"/>
                <a:gd name="T26" fmla="*/ 36 w 125"/>
                <a:gd name="T27" fmla="*/ 9 h 144"/>
                <a:gd name="T28" fmla="*/ 26 w 125"/>
                <a:gd name="T29" fmla="*/ 18 h 144"/>
                <a:gd name="T30" fmla="*/ 27 w 125"/>
                <a:gd name="T31" fmla="*/ 23 h 144"/>
                <a:gd name="T32" fmla="*/ 14 w 125"/>
                <a:gd name="T33" fmla="*/ 29 h 144"/>
                <a:gd name="T34" fmla="*/ 8 w 125"/>
                <a:gd name="T35" fmla="*/ 38 h 144"/>
                <a:gd name="T36" fmla="*/ 19 w 125"/>
                <a:gd name="T37" fmla="*/ 47 h 144"/>
                <a:gd name="T38" fmla="*/ 21 w 125"/>
                <a:gd name="T39" fmla="*/ 48 h 144"/>
                <a:gd name="T40" fmla="*/ 12 w 125"/>
                <a:gd name="T41" fmla="*/ 52 h 144"/>
                <a:gd name="T42" fmla="*/ 17 w 125"/>
                <a:gd name="T43" fmla="*/ 61 h 144"/>
                <a:gd name="T44" fmla="*/ 24 w 125"/>
                <a:gd name="T45" fmla="*/ 61 h 144"/>
                <a:gd name="T46" fmla="*/ 28 w 125"/>
                <a:gd name="T47" fmla="*/ 61 h 144"/>
                <a:gd name="T48" fmla="*/ 37 w 125"/>
                <a:gd name="T49" fmla="*/ 63 h 144"/>
                <a:gd name="T50" fmla="*/ 39 w 125"/>
                <a:gd name="T51" fmla="*/ 63 h 144"/>
                <a:gd name="T52" fmla="*/ 43 w 125"/>
                <a:gd name="T53" fmla="*/ 63 h 144"/>
                <a:gd name="T54" fmla="*/ 34 w 125"/>
                <a:gd name="T55" fmla="*/ 64 h 144"/>
                <a:gd name="T56" fmla="*/ 17 w 125"/>
                <a:gd name="T57" fmla="*/ 63 h 144"/>
                <a:gd name="T58" fmla="*/ 3 w 125"/>
                <a:gd name="T59" fmla="*/ 72 h 144"/>
                <a:gd name="T60" fmla="*/ 18 w 125"/>
                <a:gd name="T61" fmla="*/ 93 h 144"/>
                <a:gd name="T62" fmla="*/ 38 w 125"/>
                <a:gd name="T63" fmla="*/ 102 h 144"/>
                <a:gd name="T64" fmla="*/ 50 w 125"/>
                <a:gd name="T65" fmla="*/ 105 h 144"/>
                <a:gd name="T66" fmla="*/ 60 w 125"/>
                <a:gd name="T67" fmla="*/ 110 h 144"/>
                <a:gd name="T68" fmla="*/ 66 w 125"/>
                <a:gd name="T69" fmla="*/ 115 h 144"/>
                <a:gd name="T70" fmla="*/ 67 w 125"/>
                <a:gd name="T71" fmla="*/ 123 h 144"/>
                <a:gd name="T72" fmla="*/ 54 w 125"/>
                <a:gd name="T73" fmla="*/ 116 h 144"/>
                <a:gd name="T74" fmla="*/ 19 w 125"/>
                <a:gd name="T75" fmla="*/ 105 h 144"/>
                <a:gd name="T76" fmla="*/ 14 w 125"/>
                <a:gd name="T77" fmla="*/ 104 h 144"/>
                <a:gd name="T78" fmla="*/ 0 w 125"/>
                <a:gd name="T79" fmla="*/ 107 h 144"/>
                <a:gd name="T80" fmla="*/ 125 w 125"/>
                <a:gd name="T81" fmla="*/ 42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5" h="144">
                  <a:moveTo>
                    <a:pt x="117" y="48"/>
                  </a:moveTo>
                  <a:cubicBezTo>
                    <a:pt x="115" y="50"/>
                    <a:pt x="112" y="51"/>
                    <a:pt x="110" y="51"/>
                  </a:cubicBezTo>
                  <a:cubicBezTo>
                    <a:pt x="109" y="51"/>
                    <a:pt x="109" y="51"/>
                    <a:pt x="108" y="51"/>
                  </a:cubicBezTo>
                  <a:cubicBezTo>
                    <a:pt x="108" y="50"/>
                    <a:pt x="108" y="50"/>
                    <a:pt x="108" y="50"/>
                  </a:cubicBezTo>
                  <a:cubicBezTo>
                    <a:pt x="108" y="50"/>
                    <a:pt x="109" y="48"/>
                    <a:pt x="109" y="47"/>
                  </a:cubicBezTo>
                  <a:cubicBezTo>
                    <a:pt x="111" y="44"/>
                    <a:pt x="114" y="40"/>
                    <a:pt x="111" y="35"/>
                  </a:cubicBezTo>
                  <a:cubicBezTo>
                    <a:pt x="110" y="34"/>
                    <a:pt x="110" y="33"/>
                    <a:pt x="109" y="31"/>
                  </a:cubicBezTo>
                  <a:cubicBezTo>
                    <a:pt x="106" y="26"/>
                    <a:pt x="103" y="19"/>
                    <a:pt x="96" y="19"/>
                  </a:cubicBezTo>
                  <a:cubicBezTo>
                    <a:pt x="95" y="19"/>
                    <a:pt x="95" y="19"/>
                    <a:pt x="95" y="19"/>
                  </a:cubicBezTo>
                  <a:cubicBezTo>
                    <a:pt x="90" y="20"/>
                    <a:pt x="87" y="23"/>
                    <a:pt x="85" y="26"/>
                  </a:cubicBezTo>
                  <a:cubicBezTo>
                    <a:pt x="83" y="30"/>
                    <a:pt x="83" y="30"/>
                    <a:pt x="80" y="30"/>
                  </a:cubicBezTo>
                  <a:cubicBezTo>
                    <a:pt x="80" y="30"/>
                    <a:pt x="80" y="30"/>
                    <a:pt x="80" y="30"/>
                  </a:cubicBezTo>
                  <a:cubicBezTo>
                    <a:pt x="79" y="30"/>
                    <a:pt x="79" y="30"/>
                    <a:pt x="78" y="30"/>
                  </a:cubicBezTo>
                  <a:cubicBezTo>
                    <a:pt x="79" y="29"/>
                    <a:pt x="80" y="28"/>
                    <a:pt x="81" y="27"/>
                  </a:cubicBezTo>
                  <a:cubicBezTo>
                    <a:pt x="82" y="27"/>
                    <a:pt x="82" y="27"/>
                    <a:pt x="83" y="26"/>
                  </a:cubicBezTo>
                  <a:cubicBezTo>
                    <a:pt x="86" y="24"/>
                    <a:pt x="88" y="21"/>
                    <a:pt x="89" y="18"/>
                  </a:cubicBezTo>
                  <a:cubicBezTo>
                    <a:pt x="90" y="17"/>
                    <a:pt x="91" y="16"/>
                    <a:pt x="92" y="14"/>
                  </a:cubicBezTo>
                  <a:cubicBezTo>
                    <a:pt x="94" y="12"/>
                    <a:pt x="94" y="8"/>
                    <a:pt x="92" y="4"/>
                  </a:cubicBezTo>
                  <a:cubicBezTo>
                    <a:pt x="91" y="2"/>
                    <a:pt x="89" y="0"/>
                    <a:pt x="87" y="0"/>
                  </a:cubicBezTo>
                  <a:cubicBezTo>
                    <a:pt x="86" y="0"/>
                    <a:pt x="85" y="0"/>
                    <a:pt x="85" y="0"/>
                  </a:cubicBezTo>
                  <a:cubicBezTo>
                    <a:pt x="83" y="0"/>
                    <a:pt x="81" y="0"/>
                    <a:pt x="79" y="0"/>
                  </a:cubicBezTo>
                  <a:cubicBezTo>
                    <a:pt x="77" y="1"/>
                    <a:pt x="76" y="1"/>
                    <a:pt x="75" y="1"/>
                  </a:cubicBezTo>
                  <a:cubicBezTo>
                    <a:pt x="71" y="1"/>
                    <a:pt x="67" y="2"/>
                    <a:pt x="63" y="2"/>
                  </a:cubicBezTo>
                  <a:cubicBezTo>
                    <a:pt x="61" y="2"/>
                    <a:pt x="61" y="2"/>
                    <a:pt x="61" y="2"/>
                  </a:cubicBezTo>
                  <a:cubicBezTo>
                    <a:pt x="60" y="2"/>
                    <a:pt x="60" y="2"/>
                    <a:pt x="59" y="2"/>
                  </a:cubicBezTo>
                  <a:cubicBezTo>
                    <a:pt x="57" y="3"/>
                    <a:pt x="56" y="3"/>
                    <a:pt x="54" y="3"/>
                  </a:cubicBezTo>
                  <a:cubicBezTo>
                    <a:pt x="49" y="4"/>
                    <a:pt x="44" y="6"/>
                    <a:pt x="40" y="8"/>
                  </a:cubicBezTo>
                  <a:cubicBezTo>
                    <a:pt x="39" y="8"/>
                    <a:pt x="37" y="9"/>
                    <a:pt x="36" y="9"/>
                  </a:cubicBezTo>
                  <a:cubicBezTo>
                    <a:pt x="35" y="9"/>
                    <a:pt x="35" y="9"/>
                    <a:pt x="35" y="9"/>
                  </a:cubicBezTo>
                  <a:cubicBezTo>
                    <a:pt x="32" y="11"/>
                    <a:pt x="26" y="13"/>
                    <a:pt x="26" y="18"/>
                  </a:cubicBezTo>
                  <a:cubicBezTo>
                    <a:pt x="26" y="20"/>
                    <a:pt x="26" y="21"/>
                    <a:pt x="27" y="22"/>
                  </a:cubicBezTo>
                  <a:cubicBezTo>
                    <a:pt x="27" y="22"/>
                    <a:pt x="27" y="22"/>
                    <a:pt x="27" y="23"/>
                  </a:cubicBezTo>
                  <a:cubicBezTo>
                    <a:pt x="26" y="24"/>
                    <a:pt x="26" y="24"/>
                    <a:pt x="24" y="24"/>
                  </a:cubicBezTo>
                  <a:cubicBezTo>
                    <a:pt x="19" y="25"/>
                    <a:pt x="17" y="27"/>
                    <a:pt x="14" y="29"/>
                  </a:cubicBezTo>
                  <a:cubicBezTo>
                    <a:pt x="14" y="29"/>
                    <a:pt x="14" y="29"/>
                    <a:pt x="14" y="29"/>
                  </a:cubicBezTo>
                  <a:cubicBezTo>
                    <a:pt x="11" y="31"/>
                    <a:pt x="9" y="34"/>
                    <a:pt x="8" y="38"/>
                  </a:cubicBezTo>
                  <a:cubicBezTo>
                    <a:pt x="7" y="45"/>
                    <a:pt x="14" y="46"/>
                    <a:pt x="17" y="47"/>
                  </a:cubicBezTo>
                  <a:cubicBezTo>
                    <a:pt x="18" y="47"/>
                    <a:pt x="18" y="47"/>
                    <a:pt x="19" y="47"/>
                  </a:cubicBezTo>
                  <a:cubicBezTo>
                    <a:pt x="20" y="47"/>
                    <a:pt x="21" y="48"/>
                    <a:pt x="21" y="48"/>
                  </a:cubicBezTo>
                  <a:cubicBezTo>
                    <a:pt x="21" y="48"/>
                    <a:pt x="21" y="48"/>
                    <a:pt x="21" y="48"/>
                  </a:cubicBezTo>
                  <a:cubicBezTo>
                    <a:pt x="20" y="48"/>
                    <a:pt x="19" y="48"/>
                    <a:pt x="18" y="48"/>
                  </a:cubicBezTo>
                  <a:cubicBezTo>
                    <a:pt x="17" y="48"/>
                    <a:pt x="13" y="48"/>
                    <a:pt x="12" y="52"/>
                  </a:cubicBezTo>
                  <a:cubicBezTo>
                    <a:pt x="11" y="53"/>
                    <a:pt x="11" y="55"/>
                    <a:pt x="12" y="57"/>
                  </a:cubicBezTo>
                  <a:cubicBezTo>
                    <a:pt x="13" y="59"/>
                    <a:pt x="15" y="61"/>
                    <a:pt x="17" y="61"/>
                  </a:cubicBezTo>
                  <a:cubicBezTo>
                    <a:pt x="18" y="61"/>
                    <a:pt x="19" y="62"/>
                    <a:pt x="21" y="62"/>
                  </a:cubicBezTo>
                  <a:cubicBezTo>
                    <a:pt x="22" y="62"/>
                    <a:pt x="23" y="61"/>
                    <a:pt x="24" y="61"/>
                  </a:cubicBezTo>
                  <a:cubicBezTo>
                    <a:pt x="26" y="61"/>
                    <a:pt x="27" y="61"/>
                    <a:pt x="28" y="61"/>
                  </a:cubicBezTo>
                  <a:cubicBezTo>
                    <a:pt x="28" y="61"/>
                    <a:pt x="28" y="61"/>
                    <a:pt x="28" y="61"/>
                  </a:cubicBezTo>
                  <a:cubicBezTo>
                    <a:pt x="29" y="61"/>
                    <a:pt x="30" y="61"/>
                    <a:pt x="31" y="62"/>
                  </a:cubicBezTo>
                  <a:cubicBezTo>
                    <a:pt x="33" y="62"/>
                    <a:pt x="35" y="63"/>
                    <a:pt x="37" y="63"/>
                  </a:cubicBezTo>
                  <a:cubicBezTo>
                    <a:pt x="37" y="63"/>
                    <a:pt x="37" y="63"/>
                    <a:pt x="37" y="63"/>
                  </a:cubicBezTo>
                  <a:cubicBezTo>
                    <a:pt x="38" y="63"/>
                    <a:pt x="38" y="63"/>
                    <a:pt x="39" y="63"/>
                  </a:cubicBezTo>
                  <a:cubicBezTo>
                    <a:pt x="40" y="63"/>
                    <a:pt x="40" y="63"/>
                    <a:pt x="41" y="63"/>
                  </a:cubicBezTo>
                  <a:cubicBezTo>
                    <a:pt x="42" y="63"/>
                    <a:pt x="42" y="63"/>
                    <a:pt x="43" y="63"/>
                  </a:cubicBezTo>
                  <a:cubicBezTo>
                    <a:pt x="41" y="63"/>
                    <a:pt x="38" y="64"/>
                    <a:pt x="35" y="64"/>
                  </a:cubicBezTo>
                  <a:cubicBezTo>
                    <a:pt x="34" y="64"/>
                    <a:pt x="34" y="64"/>
                    <a:pt x="34" y="64"/>
                  </a:cubicBezTo>
                  <a:cubicBezTo>
                    <a:pt x="32" y="64"/>
                    <a:pt x="29" y="64"/>
                    <a:pt x="26" y="63"/>
                  </a:cubicBezTo>
                  <a:cubicBezTo>
                    <a:pt x="23" y="63"/>
                    <a:pt x="20" y="63"/>
                    <a:pt x="17" y="63"/>
                  </a:cubicBezTo>
                  <a:cubicBezTo>
                    <a:pt x="15" y="63"/>
                    <a:pt x="13" y="63"/>
                    <a:pt x="11" y="63"/>
                  </a:cubicBezTo>
                  <a:cubicBezTo>
                    <a:pt x="7" y="64"/>
                    <a:pt x="4" y="68"/>
                    <a:pt x="3" y="72"/>
                  </a:cubicBezTo>
                  <a:cubicBezTo>
                    <a:pt x="1" y="77"/>
                    <a:pt x="4" y="81"/>
                    <a:pt x="6" y="84"/>
                  </a:cubicBezTo>
                  <a:cubicBezTo>
                    <a:pt x="10" y="89"/>
                    <a:pt x="12" y="91"/>
                    <a:pt x="18" y="93"/>
                  </a:cubicBezTo>
                  <a:cubicBezTo>
                    <a:pt x="22" y="94"/>
                    <a:pt x="25" y="96"/>
                    <a:pt x="30" y="99"/>
                  </a:cubicBezTo>
                  <a:cubicBezTo>
                    <a:pt x="32" y="101"/>
                    <a:pt x="35" y="101"/>
                    <a:pt x="38" y="102"/>
                  </a:cubicBezTo>
                  <a:cubicBezTo>
                    <a:pt x="40" y="102"/>
                    <a:pt x="41" y="103"/>
                    <a:pt x="43" y="103"/>
                  </a:cubicBezTo>
                  <a:cubicBezTo>
                    <a:pt x="45" y="104"/>
                    <a:pt x="48" y="104"/>
                    <a:pt x="50" y="105"/>
                  </a:cubicBezTo>
                  <a:cubicBezTo>
                    <a:pt x="52" y="105"/>
                    <a:pt x="54" y="105"/>
                    <a:pt x="56" y="106"/>
                  </a:cubicBezTo>
                  <a:cubicBezTo>
                    <a:pt x="57" y="106"/>
                    <a:pt x="59" y="108"/>
                    <a:pt x="60" y="110"/>
                  </a:cubicBezTo>
                  <a:cubicBezTo>
                    <a:pt x="61" y="111"/>
                    <a:pt x="62" y="112"/>
                    <a:pt x="63" y="112"/>
                  </a:cubicBezTo>
                  <a:cubicBezTo>
                    <a:pt x="64" y="113"/>
                    <a:pt x="65" y="114"/>
                    <a:pt x="66" y="115"/>
                  </a:cubicBezTo>
                  <a:cubicBezTo>
                    <a:pt x="69" y="117"/>
                    <a:pt x="71" y="119"/>
                    <a:pt x="71" y="120"/>
                  </a:cubicBezTo>
                  <a:cubicBezTo>
                    <a:pt x="70" y="122"/>
                    <a:pt x="70" y="123"/>
                    <a:pt x="67" y="123"/>
                  </a:cubicBezTo>
                  <a:cubicBezTo>
                    <a:pt x="66" y="123"/>
                    <a:pt x="66" y="123"/>
                    <a:pt x="65" y="123"/>
                  </a:cubicBezTo>
                  <a:cubicBezTo>
                    <a:pt x="61" y="122"/>
                    <a:pt x="57" y="119"/>
                    <a:pt x="54" y="116"/>
                  </a:cubicBezTo>
                  <a:cubicBezTo>
                    <a:pt x="51" y="115"/>
                    <a:pt x="49" y="113"/>
                    <a:pt x="46" y="111"/>
                  </a:cubicBezTo>
                  <a:cubicBezTo>
                    <a:pt x="38" y="107"/>
                    <a:pt x="28" y="106"/>
                    <a:pt x="19" y="105"/>
                  </a:cubicBezTo>
                  <a:cubicBezTo>
                    <a:pt x="16" y="104"/>
                    <a:pt x="16" y="104"/>
                    <a:pt x="16" y="104"/>
                  </a:cubicBezTo>
                  <a:cubicBezTo>
                    <a:pt x="15" y="104"/>
                    <a:pt x="15" y="104"/>
                    <a:pt x="14" y="104"/>
                  </a:cubicBezTo>
                  <a:cubicBezTo>
                    <a:pt x="12" y="104"/>
                    <a:pt x="11" y="104"/>
                    <a:pt x="9" y="105"/>
                  </a:cubicBezTo>
                  <a:cubicBezTo>
                    <a:pt x="0" y="107"/>
                    <a:pt x="0" y="107"/>
                    <a:pt x="0" y="107"/>
                  </a:cubicBezTo>
                  <a:cubicBezTo>
                    <a:pt x="91" y="144"/>
                    <a:pt x="91" y="144"/>
                    <a:pt x="91" y="144"/>
                  </a:cubicBezTo>
                  <a:cubicBezTo>
                    <a:pt x="125" y="42"/>
                    <a:pt x="125" y="42"/>
                    <a:pt x="125" y="42"/>
                  </a:cubicBezTo>
                  <a:lnTo>
                    <a:pt x="117" y="48"/>
                  </a:ln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0" name="Freeform 9">
              <a:extLst>
                <a:ext uri="{FF2B5EF4-FFF2-40B4-BE49-F238E27FC236}">
                  <a16:creationId xmlns:a16="http://schemas.microsoft.com/office/drawing/2014/main" id="{5C28FF6F-F858-47FB-9E27-02CE798894BE}"/>
                </a:ext>
              </a:extLst>
            </p:cNvPr>
            <p:cNvSpPr>
              <a:spLocks/>
            </p:cNvSpPr>
            <p:nvPr/>
          </p:nvSpPr>
          <p:spPr bwMode="auto">
            <a:xfrm>
              <a:off x="2980399" y="2428173"/>
              <a:ext cx="175950" cy="216088"/>
            </a:xfrm>
            <a:custGeom>
              <a:avLst/>
              <a:gdLst>
                <a:gd name="T0" fmla="*/ 57 w 59"/>
                <a:gd name="T1" fmla="*/ 41 h 80"/>
                <a:gd name="T2" fmla="*/ 46 w 59"/>
                <a:gd name="T3" fmla="*/ 34 h 80"/>
                <a:gd name="T4" fmla="*/ 40 w 59"/>
                <a:gd name="T5" fmla="*/ 38 h 80"/>
                <a:gd name="T6" fmla="*/ 40 w 59"/>
                <a:gd name="T7" fmla="*/ 39 h 80"/>
                <a:gd name="T8" fmla="*/ 40 w 59"/>
                <a:gd name="T9" fmla="*/ 38 h 80"/>
                <a:gd name="T10" fmla="*/ 39 w 59"/>
                <a:gd name="T11" fmla="*/ 37 h 80"/>
                <a:gd name="T12" fmla="*/ 39 w 59"/>
                <a:gd name="T13" fmla="*/ 34 h 80"/>
                <a:gd name="T14" fmla="*/ 38 w 59"/>
                <a:gd name="T15" fmla="*/ 32 h 80"/>
                <a:gd name="T16" fmla="*/ 36 w 59"/>
                <a:gd name="T17" fmla="*/ 32 h 80"/>
                <a:gd name="T18" fmla="*/ 35 w 59"/>
                <a:gd name="T19" fmla="*/ 32 h 80"/>
                <a:gd name="T20" fmla="*/ 36 w 59"/>
                <a:gd name="T21" fmla="*/ 31 h 80"/>
                <a:gd name="T22" fmla="*/ 38 w 59"/>
                <a:gd name="T23" fmla="*/ 26 h 80"/>
                <a:gd name="T24" fmla="*/ 36 w 59"/>
                <a:gd name="T25" fmla="*/ 20 h 80"/>
                <a:gd name="T26" fmla="*/ 36 w 59"/>
                <a:gd name="T27" fmla="*/ 19 h 80"/>
                <a:gd name="T28" fmla="*/ 35 w 59"/>
                <a:gd name="T29" fmla="*/ 13 h 80"/>
                <a:gd name="T30" fmla="*/ 37 w 59"/>
                <a:gd name="T31" fmla="*/ 12 h 80"/>
                <a:gd name="T32" fmla="*/ 40 w 59"/>
                <a:gd name="T33" fmla="*/ 8 h 80"/>
                <a:gd name="T34" fmla="*/ 39 w 59"/>
                <a:gd name="T35" fmla="*/ 2 h 80"/>
                <a:gd name="T36" fmla="*/ 34 w 59"/>
                <a:gd name="T37" fmla="*/ 0 h 80"/>
                <a:gd name="T38" fmla="*/ 27 w 59"/>
                <a:gd name="T39" fmla="*/ 2 h 80"/>
                <a:gd name="T40" fmla="*/ 22 w 59"/>
                <a:gd name="T41" fmla="*/ 6 h 80"/>
                <a:gd name="T42" fmla="*/ 18 w 59"/>
                <a:gd name="T43" fmla="*/ 10 h 80"/>
                <a:gd name="T44" fmla="*/ 13 w 59"/>
                <a:gd name="T45" fmla="*/ 17 h 80"/>
                <a:gd name="T46" fmla="*/ 17 w 59"/>
                <a:gd name="T47" fmla="*/ 26 h 80"/>
                <a:gd name="T48" fmla="*/ 18 w 59"/>
                <a:gd name="T49" fmla="*/ 27 h 80"/>
                <a:gd name="T50" fmla="*/ 17 w 59"/>
                <a:gd name="T51" fmla="*/ 28 h 80"/>
                <a:gd name="T52" fmla="*/ 15 w 59"/>
                <a:gd name="T53" fmla="*/ 33 h 80"/>
                <a:gd name="T54" fmla="*/ 18 w 59"/>
                <a:gd name="T55" fmla="*/ 42 h 80"/>
                <a:gd name="T56" fmla="*/ 20 w 59"/>
                <a:gd name="T57" fmla="*/ 46 h 80"/>
                <a:gd name="T58" fmla="*/ 16 w 59"/>
                <a:gd name="T59" fmla="*/ 48 h 80"/>
                <a:gd name="T60" fmla="*/ 12 w 59"/>
                <a:gd name="T61" fmla="*/ 47 h 80"/>
                <a:gd name="T62" fmla="*/ 9 w 59"/>
                <a:gd name="T63" fmla="*/ 46 h 80"/>
                <a:gd name="T64" fmla="*/ 0 w 59"/>
                <a:gd name="T65" fmla="*/ 76 h 80"/>
                <a:gd name="T66" fmla="*/ 5 w 59"/>
                <a:gd name="T67" fmla="*/ 75 h 80"/>
                <a:gd name="T68" fmla="*/ 10 w 59"/>
                <a:gd name="T69" fmla="*/ 74 h 80"/>
                <a:gd name="T70" fmla="*/ 14 w 59"/>
                <a:gd name="T71" fmla="*/ 74 h 80"/>
                <a:gd name="T72" fmla="*/ 15 w 59"/>
                <a:gd name="T73" fmla="*/ 74 h 80"/>
                <a:gd name="T74" fmla="*/ 17 w 59"/>
                <a:gd name="T75" fmla="*/ 75 h 80"/>
                <a:gd name="T76" fmla="*/ 20 w 59"/>
                <a:gd name="T77" fmla="*/ 77 h 80"/>
                <a:gd name="T78" fmla="*/ 26 w 59"/>
                <a:gd name="T79" fmla="*/ 78 h 80"/>
                <a:gd name="T80" fmla="*/ 28 w 59"/>
                <a:gd name="T81" fmla="*/ 78 h 80"/>
                <a:gd name="T82" fmla="*/ 36 w 59"/>
                <a:gd name="T83" fmla="*/ 80 h 80"/>
                <a:gd name="T84" fmla="*/ 36 w 59"/>
                <a:gd name="T85" fmla="*/ 80 h 80"/>
                <a:gd name="T86" fmla="*/ 48 w 59"/>
                <a:gd name="T87" fmla="*/ 74 h 80"/>
                <a:gd name="T88" fmla="*/ 56 w 59"/>
                <a:gd name="T89" fmla="*/ 57 h 80"/>
                <a:gd name="T90" fmla="*/ 57 w 59"/>
                <a:gd name="T91" fmla="*/ 4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9" h="80">
                  <a:moveTo>
                    <a:pt x="57" y="41"/>
                  </a:moveTo>
                  <a:cubicBezTo>
                    <a:pt x="55" y="37"/>
                    <a:pt x="50" y="34"/>
                    <a:pt x="46" y="34"/>
                  </a:cubicBezTo>
                  <a:cubicBezTo>
                    <a:pt x="43" y="34"/>
                    <a:pt x="41" y="36"/>
                    <a:pt x="40" y="38"/>
                  </a:cubicBezTo>
                  <a:cubicBezTo>
                    <a:pt x="40" y="38"/>
                    <a:pt x="40" y="39"/>
                    <a:pt x="40" y="39"/>
                  </a:cubicBezTo>
                  <a:cubicBezTo>
                    <a:pt x="40" y="38"/>
                    <a:pt x="40" y="38"/>
                    <a:pt x="40" y="38"/>
                  </a:cubicBezTo>
                  <a:cubicBezTo>
                    <a:pt x="39" y="37"/>
                    <a:pt x="39" y="37"/>
                    <a:pt x="39" y="37"/>
                  </a:cubicBezTo>
                  <a:cubicBezTo>
                    <a:pt x="39" y="36"/>
                    <a:pt x="39" y="35"/>
                    <a:pt x="39" y="34"/>
                  </a:cubicBezTo>
                  <a:cubicBezTo>
                    <a:pt x="38" y="32"/>
                    <a:pt x="38" y="32"/>
                    <a:pt x="38" y="32"/>
                  </a:cubicBezTo>
                  <a:cubicBezTo>
                    <a:pt x="36" y="32"/>
                    <a:pt x="36" y="32"/>
                    <a:pt x="36" y="32"/>
                  </a:cubicBezTo>
                  <a:cubicBezTo>
                    <a:pt x="36" y="32"/>
                    <a:pt x="35" y="32"/>
                    <a:pt x="35" y="32"/>
                  </a:cubicBezTo>
                  <a:cubicBezTo>
                    <a:pt x="35" y="31"/>
                    <a:pt x="35" y="31"/>
                    <a:pt x="36" y="31"/>
                  </a:cubicBezTo>
                  <a:cubicBezTo>
                    <a:pt x="36" y="30"/>
                    <a:pt x="37" y="28"/>
                    <a:pt x="38" y="26"/>
                  </a:cubicBezTo>
                  <a:cubicBezTo>
                    <a:pt x="38" y="24"/>
                    <a:pt x="37" y="22"/>
                    <a:pt x="36" y="20"/>
                  </a:cubicBezTo>
                  <a:cubicBezTo>
                    <a:pt x="36" y="20"/>
                    <a:pt x="36" y="19"/>
                    <a:pt x="36" y="19"/>
                  </a:cubicBezTo>
                  <a:cubicBezTo>
                    <a:pt x="35" y="15"/>
                    <a:pt x="35" y="14"/>
                    <a:pt x="35" y="13"/>
                  </a:cubicBezTo>
                  <a:cubicBezTo>
                    <a:pt x="36" y="13"/>
                    <a:pt x="36" y="12"/>
                    <a:pt x="37" y="12"/>
                  </a:cubicBezTo>
                  <a:cubicBezTo>
                    <a:pt x="38" y="11"/>
                    <a:pt x="39" y="10"/>
                    <a:pt x="40" y="8"/>
                  </a:cubicBezTo>
                  <a:cubicBezTo>
                    <a:pt x="40" y="5"/>
                    <a:pt x="40" y="3"/>
                    <a:pt x="39" y="2"/>
                  </a:cubicBezTo>
                  <a:cubicBezTo>
                    <a:pt x="38" y="0"/>
                    <a:pt x="36" y="0"/>
                    <a:pt x="34" y="0"/>
                  </a:cubicBezTo>
                  <a:cubicBezTo>
                    <a:pt x="32" y="0"/>
                    <a:pt x="29" y="0"/>
                    <a:pt x="27" y="2"/>
                  </a:cubicBezTo>
                  <a:cubicBezTo>
                    <a:pt x="25" y="3"/>
                    <a:pt x="24" y="5"/>
                    <a:pt x="22" y="6"/>
                  </a:cubicBezTo>
                  <a:cubicBezTo>
                    <a:pt x="21" y="7"/>
                    <a:pt x="20" y="9"/>
                    <a:pt x="18" y="10"/>
                  </a:cubicBezTo>
                  <a:cubicBezTo>
                    <a:pt x="15" y="12"/>
                    <a:pt x="14" y="14"/>
                    <a:pt x="13" y="17"/>
                  </a:cubicBezTo>
                  <a:cubicBezTo>
                    <a:pt x="13" y="20"/>
                    <a:pt x="14" y="23"/>
                    <a:pt x="17" y="26"/>
                  </a:cubicBezTo>
                  <a:cubicBezTo>
                    <a:pt x="18" y="27"/>
                    <a:pt x="18" y="27"/>
                    <a:pt x="18" y="27"/>
                  </a:cubicBezTo>
                  <a:cubicBezTo>
                    <a:pt x="18" y="27"/>
                    <a:pt x="18" y="28"/>
                    <a:pt x="17" y="28"/>
                  </a:cubicBezTo>
                  <a:cubicBezTo>
                    <a:pt x="17" y="29"/>
                    <a:pt x="15" y="30"/>
                    <a:pt x="15" y="33"/>
                  </a:cubicBezTo>
                  <a:cubicBezTo>
                    <a:pt x="14" y="37"/>
                    <a:pt x="16" y="40"/>
                    <a:pt x="18" y="42"/>
                  </a:cubicBezTo>
                  <a:cubicBezTo>
                    <a:pt x="19" y="44"/>
                    <a:pt x="20" y="45"/>
                    <a:pt x="20" y="46"/>
                  </a:cubicBezTo>
                  <a:cubicBezTo>
                    <a:pt x="20" y="48"/>
                    <a:pt x="17" y="48"/>
                    <a:pt x="16" y="48"/>
                  </a:cubicBezTo>
                  <a:cubicBezTo>
                    <a:pt x="15" y="48"/>
                    <a:pt x="13" y="48"/>
                    <a:pt x="12" y="47"/>
                  </a:cubicBezTo>
                  <a:cubicBezTo>
                    <a:pt x="9" y="46"/>
                    <a:pt x="9" y="46"/>
                    <a:pt x="9" y="46"/>
                  </a:cubicBezTo>
                  <a:cubicBezTo>
                    <a:pt x="0" y="76"/>
                    <a:pt x="0" y="76"/>
                    <a:pt x="0" y="76"/>
                  </a:cubicBezTo>
                  <a:cubicBezTo>
                    <a:pt x="5" y="75"/>
                    <a:pt x="5" y="75"/>
                    <a:pt x="5" y="75"/>
                  </a:cubicBezTo>
                  <a:cubicBezTo>
                    <a:pt x="6" y="75"/>
                    <a:pt x="8" y="75"/>
                    <a:pt x="10" y="74"/>
                  </a:cubicBezTo>
                  <a:cubicBezTo>
                    <a:pt x="11" y="74"/>
                    <a:pt x="13" y="74"/>
                    <a:pt x="14" y="74"/>
                  </a:cubicBezTo>
                  <a:cubicBezTo>
                    <a:pt x="15" y="74"/>
                    <a:pt x="15" y="74"/>
                    <a:pt x="15" y="74"/>
                  </a:cubicBezTo>
                  <a:cubicBezTo>
                    <a:pt x="16" y="74"/>
                    <a:pt x="16" y="74"/>
                    <a:pt x="17" y="75"/>
                  </a:cubicBezTo>
                  <a:cubicBezTo>
                    <a:pt x="18" y="76"/>
                    <a:pt x="19" y="76"/>
                    <a:pt x="20" y="77"/>
                  </a:cubicBezTo>
                  <a:cubicBezTo>
                    <a:pt x="22" y="78"/>
                    <a:pt x="24" y="78"/>
                    <a:pt x="26" y="78"/>
                  </a:cubicBezTo>
                  <a:cubicBezTo>
                    <a:pt x="27" y="78"/>
                    <a:pt x="28" y="78"/>
                    <a:pt x="28" y="78"/>
                  </a:cubicBezTo>
                  <a:cubicBezTo>
                    <a:pt x="31" y="79"/>
                    <a:pt x="34" y="80"/>
                    <a:pt x="36" y="80"/>
                  </a:cubicBezTo>
                  <a:cubicBezTo>
                    <a:pt x="36" y="80"/>
                    <a:pt x="36" y="80"/>
                    <a:pt x="36" y="80"/>
                  </a:cubicBezTo>
                  <a:cubicBezTo>
                    <a:pt x="40" y="80"/>
                    <a:pt x="44" y="78"/>
                    <a:pt x="48" y="74"/>
                  </a:cubicBezTo>
                  <a:cubicBezTo>
                    <a:pt x="52" y="69"/>
                    <a:pt x="55" y="63"/>
                    <a:pt x="56" y="57"/>
                  </a:cubicBezTo>
                  <a:cubicBezTo>
                    <a:pt x="57" y="52"/>
                    <a:pt x="59" y="47"/>
                    <a:pt x="57" y="4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1" name="Freeform 10">
              <a:extLst>
                <a:ext uri="{FF2B5EF4-FFF2-40B4-BE49-F238E27FC236}">
                  <a16:creationId xmlns:a16="http://schemas.microsoft.com/office/drawing/2014/main" id="{78242C1A-E3E5-4001-A91E-240C213C72DA}"/>
                </a:ext>
              </a:extLst>
            </p:cNvPr>
            <p:cNvSpPr>
              <a:spLocks/>
            </p:cNvSpPr>
            <p:nvPr/>
          </p:nvSpPr>
          <p:spPr bwMode="auto">
            <a:xfrm>
              <a:off x="2750656" y="2416961"/>
              <a:ext cx="93018" cy="65234"/>
            </a:xfrm>
            <a:custGeom>
              <a:avLst/>
              <a:gdLst>
                <a:gd name="T0" fmla="*/ 26 w 31"/>
                <a:gd name="T1" fmla="*/ 0 h 24"/>
                <a:gd name="T2" fmla="*/ 9 w 31"/>
                <a:gd name="T3" fmla="*/ 6 h 24"/>
                <a:gd name="T4" fmla="*/ 9 w 31"/>
                <a:gd name="T5" fmla="*/ 6 h 24"/>
                <a:gd name="T6" fmla="*/ 1 w 31"/>
                <a:gd name="T7" fmla="*/ 12 h 24"/>
                <a:gd name="T8" fmla="*/ 2 w 31"/>
                <a:gd name="T9" fmla="*/ 18 h 24"/>
                <a:gd name="T10" fmla="*/ 7 w 31"/>
                <a:gd name="T11" fmla="*/ 24 h 24"/>
                <a:gd name="T12" fmla="*/ 9 w 31"/>
                <a:gd name="T13" fmla="*/ 24 h 24"/>
                <a:gd name="T14" fmla="*/ 9 w 31"/>
                <a:gd name="T15" fmla="*/ 24 h 24"/>
                <a:gd name="T16" fmla="*/ 17 w 31"/>
                <a:gd name="T17" fmla="*/ 20 h 24"/>
                <a:gd name="T18" fmla="*/ 18 w 31"/>
                <a:gd name="T19" fmla="*/ 19 h 24"/>
                <a:gd name="T20" fmla="*/ 29 w 31"/>
                <a:gd name="T21" fmla="*/ 4 h 24"/>
                <a:gd name="T22" fmla="*/ 31 w 31"/>
                <a:gd name="T23" fmla="*/ 0 h 24"/>
                <a:gd name="T24" fmla="*/ 26 w 31"/>
                <a:gd name="T25"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 h="24">
                  <a:moveTo>
                    <a:pt x="26" y="0"/>
                  </a:moveTo>
                  <a:cubicBezTo>
                    <a:pt x="20" y="1"/>
                    <a:pt x="13" y="4"/>
                    <a:pt x="9" y="6"/>
                  </a:cubicBezTo>
                  <a:cubicBezTo>
                    <a:pt x="9" y="6"/>
                    <a:pt x="9" y="6"/>
                    <a:pt x="9" y="6"/>
                  </a:cubicBezTo>
                  <a:cubicBezTo>
                    <a:pt x="6" y="7"/>
                    <a:pt x="3" y="9"/>
                    <a:pt x="1" y="12"/>
                  </a:cubicBezTo>
                  <a:cubicBezTo>
                    <a:pt x="0" y="13"/>
                    <a:pt x="0" y="16"/>
                    <a:pt x="2" y="18"/>
                  </a:cubicBezTo>
                  <a:cubicBezTo>
                    <a:pt x="3" y="20"/>
                    <a:pt x="5" y="23"/>
                    <a:pt x="7" y="24"/>
                  </a:cubicBezTo>
                  <a:cubicBezTo>
                    <a:pt x="8" y="24"/>
                    <a:pt x="8" y="24"/>
                    <a:pt x="9" y="24"/>
                  </a:cubicBezTo>
                  <a:cubicBezTo>
                    <a:pt x="9" y="24"/>
                    <a:pt x="9" y="24"/>
                    <a:pt x="9" y="24"/>
                  </a:cubicBezTo>
                  <a:cubicBezTo>
                    <a:pt x="12" y="24"/>
                    <a:pt x="15" y="21"/>
                    <a:pt x="17" y="20"/>
                  </a:cubicBezTo>
                  <a:cubicBezTo>
                    <a:pt x="18" y="19"/>
                    <a:pt x="18" y="19"/>
                    <a:pt x="18" y="19"/>
                  </a:cubicBezTo>
                  <a:cubicBezTo>
                    <a:pt x="24" y="14"/>
                    <a:pt x="28" y="9"/>
                    <a:pt x="29" y="4"/>
                  </a:cubicBezTo>
                  <a:cubicBezTo>
                    <a:pt x="31" y="0"/>
                    <a:pt x="31" y="0"/>
                    <a:pt x="31" y="0"/>
                  </a:cubicBezTo>
                  <a:lnTo>
                    <a:pt x="26" y="0"/>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2" name="Freeform 11">
              <a:extLst>
                <a:ext uri="{FF2B5EF4-FFF2-40B4-BE49-F238E27FC236}">
                  <a16:creationId xmlns:a16="http://schemas.microsoft.com/office/drawing/2014/main" id="{2AE499CA-BF81-4A88-95B6-C31335CDF025}"/>
                </a:ext>
              </a:extLst>
            </p:cNvPr>
            <p:cNvSpPr>
              <a:spLocks/>
            </p:cNvSpPr>
            <p:nvPr/>
          </p:nvSpPr>
          <p:spPr bwMode="auto">
            <a:xfrm>
              <a:off x="3411868" y="2379248"/>
              <a:ext cx="104225" cy="60138"/>
            </a:xfrm>
            <a:custGeom>
              <a:avLst/>
              <a:gdLst>
                <a:gd name="T0" fmla="*/ 33 w 35"/>
                <a:gd name="T1" fmla="*/ 7 h 22"/>
                <a:gd name="T2" fmla="*/ 26 w 35"/>
                <a:gd name="T3" fmla="*/ 3 h 22"/>
                <a:gd name="T4" fmla="*/ 25 w 35"/>
                <a:gd name="T5" fmla="*/ 3 h 22"/>
                <a:gd name="T6" fmla="*/ 21 w 35"/>
                <a:gd name="T7" fmla="*/ 2 h 22"/>
                <a:gd name="T8" fmla="*/ 14 w 35"/>
                <a:gd name="T9" fmla="*/ 0 h 22"/>
                <a:gd name="T10" fmla="*/ 10 w 35"/>
                <a:gd name="T11" fmla="*/ 1 h 22"/>
                <a:gd name="T12" fmla="*/ 2 w 35"/>
                <a:gd name="T13" fmla="*/ 14 h 22"/>
                <a:gd name="T14" fmla="*/ 14 w 35"/>
                <a:gd name="T15" fmla="*/ 19 h 22"/>
                <a:gd name="T16" fmla="*/ 17 w 35"/>
                <a:gd name="T17" fmla="*/ 20 h 22"/>
                <a:gd name="T18" fmla="*/ 20 w 35"/>
                <a:gd name="T19" fmla="*/ 21 h 22"/>
                <a:gd name="T20" fmla="*/ 25 w 35"/>
                <a:gd name="T21" fmla="*/ 22 h 22"/>
                <a:gd name="T22" fmla="*/ 32 w 35"/>
                <a:gd name="T23" fmla="*/ 17 h 22"/>
                <a:gd name="T24" fmla="*/ 32 w 35"/>
                <a:gd name="T25" fmla="*/ 16 h 22"/>
                <a:gd name="T26" fmla="*/ 33 w 35"/>
                <a:gd name="T27" fmla="*/ 7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 h="22">
                  <a:moveTo>
                    <a:pt x="33" y="7"/>
                  </a:moveTo>
                  <a:cubicBezTo>
                    <a:pt x="32" y="4"/>
                    <a:pt x="28" y="3"/>
                    <a:pt x="26" y="3"/>
                  </a:cubicBezTo>
                  <a:cubicBezTo>
                    <a:pt x="26" y="3"/>
                    <a:pt x="25" y="3"/>
                    <a:pt x="25" y="3"/>
                  </a:cubicBezTo>
                  <a:cubicBezTo>
                    <a:pt x="24" y="3"/>
                    <a:pt x="22" y="2"/>
                    <a:pt x="21" y="2"/>
                  </a:cubicBezTo>
                  <a:cubicBezTo>
                    <a:pt x="19" y="1"/>
                    <a:pt x="17" y="0"/>
                    <a:pt x="14" y="0"/>
                  </a:cubicBezTo>
                  <a:cubicBezTo>
                    <a:pt x="13" y="0"/>
                    <a:pt x="11" y="1"/>
                    <a:pt x="10" y="1"/>
                  </a:cubicBezTo>
                  <a:cubicBezTo>
                    <a:pt x="6" y="3"/>
                    <a:pt x="0" y="8"/>
                    <a:pt x="2" y="14"/>
                  </a:cubicBezTo>
                  <a:cubicBezTo>
                    <a:pt x="3" y="19"/>
                    <a:pt x="10" y="19"/>
                    <a:pt x="14" y="19"/>
                  </a:cubicBezTo>
                  <a:cubicBezTo>
                    <a:pt x="15" y="20"/>
                    <a:pt x="17" y="20"/>
                    <a:pt x="17" y="20"/>
                  </a:cubicBezTo>
                  <a:cubicBezTo>
                    <a:pt x="18" y="20"/>
                    <a:pt x="19" y="20"/>
                    <a:pt x="20" y="21"/>
                  </a:cubicBezTo>
                  <a:cubicBezTo>
                    <a:pt x="22" y="21"/>
                    <a:pt x="24" y="22"/>
                    <a:pt x="25" y="22"/>
                  </a:cubicBezTo>
                  <a:cubicBezTo>
                    <a:pt x="28" y="22"/>
                    <a:pt x="30" y="20"/>
                    <a:pt x="32" y="17"/>
                  </a:cubicBezTo>
                  <a:cubicBezTo>
                    <a:pt x="32" y="16"/>
                    <a:pt x="32" y="16"/>
                    <a:pt x="32" y="16"/>
                  </a:cubicBezTo>
                  <a:cubicBezTo>
                    <a:pt x="33" y="13"/>
                    <a:pt x="35" y="10"/>
                    <a:pt x="33" y="7"/>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3" name="Freeform 12">
              <a:extLst>
                <a:ext uri="{FF2B5EF4-FFF2-40B4-BE49-F238E27FC236}">
                  <a16:creationId xmlns:a16="http://schemas.microsoft.com/office/drawing/2014/main" id="{50DF6127-9A5D-4BC2-AAE4-165A7967A56E}"/>
                </a:ext>
              </a:extLst>
            </p:cNvPr>
            <p:cNvSpPr>
              <a:spLocks/>
            </p:cNvSpPr>
            <p:nvPr/>
          </p:nvSpPr>
          <p:spPr bwMode="auto">
            <a:xfrm>
              <a:off x="3870233" y="2799193"/>
              <a:ext cx="193881" cy="116198"/>
            </a:xfrm>
            <a:custGeom>
              <a:avLst/>
              <a:gdLst>
                <a:gd name="T0" fmla="*/ 25 w 65"/>
                <a:gd name="T1" fmla="*/ 43 h 43"/>
                <a:gd name="T2" fmla="*/ 22 w 65"/>
                <a:gd name="T3" fmla="*/ 43 h 43"/>
                <a:gd name="T4" fmla="*/ 15 w 65"/>
                <a:gd name="T5" fmla="*/ 36 h 43"/>
                <a:gd name="T6" fmla="*/ 14 w 65"/>
                <a:gd name="T7" fmla="*/ 30 h 43"/>
                <a:gd name="T8" fmla="*/ 13 w 65"/>
                <a:gd name="T9" fmla="*/ 27 h 43"/>
                <a:gd name="T10" fmla="*/ 10 w 65"/>
                <a:gd name="T11" fmla="*/ 26 h 43"/>
                <a:gd name="T12" fmla="*/ 2 w 65"/>
                <a:gd name="T13" fmla="*/ 17 h 43"/>
                <a:gd name="T14" fmla="*/ 3 w 65"/>
                <a:gd name="T15" fmla="*/ 2 h 43"/>
                <a:gd name="T16" fmla="*/ 8 w 65"/>
                <a:gd name="T17" fmla="*/ 0 h 43"/>
                <a:gd name="T18" fmla="*/ 16 w 65"/>
                <a:gd name="T19" fmla="*/ 2 h 43"/>
                <a:gd name="T20" fmla="*/ 20 w 65"/>
                <a:gd name="T21" fmla="*/ 3 h 43"/>
                <a:gd name="T22" fmla="*/ 21 w 65"/>
                <a:gd name="T23" fmla="*/ 3 h 43"/>
                <a:gd name="T24" fmla="*/ 27 w 65"/>
                <a:gd name="T25" fmla="*/ 2 h 43"/>
                <a:gd name="T26" fmla="*/ 36 w 65"/>
                <a:gd name="T27" fmla="*/ 0 h 43"/>
                <a:gd name="T28" fmla="*/ 51 w 65"/>
                <a:gd name="T29" fmla="*/ 10 h 43"/>
                <a:gd name="T30" fmla="*/ 51 w 65"/>
                <a:gd name="T31" fmla="*/ 11 h 43"/>
                <a:gd name="T32" fmla="*/ 56 w 65"/>
                <a:gd name="T33" fmla="*/ 15 h 43"/>
                <a:gd name="T34" fmla="*/ 63 w 65"/>
                <a:gd name="T35" fmla="*/ 24 h 43"/>
                <a:gd name="T36" fmla="*/ 64 w 65"/>
                <a:gd name="T37" fmla="*/ 31 h 43"/>
                <a:gd name="T38" fmla="*/ 54 w 65"/>
                <a:gd name="T39" fmla="*/ 35 h 43"/>
                <a:gd name="T40" fmla="*/ 49 w 65"/>
                <a:gd name="T41" fmla="*/ 35 h 43"/>
                <a:gd name="T42" fmla="*/ 45 w 65"/>
                <a:gd name="T43" fmla="*/ 35 h 43"/>
                <a:gd name="T44" fmla="*/ 39 w 65"/>
                <a:gd name="T45" fmla="*/ 36 h 43"/>
                <a:gd name="T46" fmla="*/ 36 w 65"/>
                <a:gd name="T47" fmla="*/ 38 h 43"/>
                <a:gd name="T48" fmla="*/ 25 w 65"/>
                <a:gd name="T49"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5" h="43">
                  <a:moveTo>
                    <a:pt x="25" y="43"/>
                  </a:moveTo>
                  <a:cubicBezTo>
                    <a:pt x="24" y="43"/>
                    <a:pt x="23" y="43"/>
                    <a:pt x="22" y="43"/>
                  </a:cubicBezTo>
                  <a:cubicBezTo>
                    <a:pt x="18" y="42"/>
                    <a:pt x="16" y="39"/>
                    <a:pt x="15" y="36"/>
                  </a:cubicBezTo>
                  <a:cubicBezTo>
                    <a:pt x="14" y="34"/>
                    <a:pt x="14" y="32"/>
                    <a:pt x="14" y="30"/>
                  </a:cubicBezTo>
                  <a:cubicBezTo>
                    <a:pt x="14" y="29"/>
                    <a:pt x="14" y="28"/>
                    <a:pt x="13" y="27"/>
                  </a:cubicBezTo>
                  <a:cubicBezTo>
                    <a:pt x="13" y="26"/>
                    <a:pt x="12" y="26"/>
                    <a:pt x="10" y="26"/>
                  </a:cubicBezTo>
                  <a:cubicBezTo>
                    <a:pt x="4" y="25"/>
                    <a:pt x="3" y="20"/>
                    <a:pt x="2" y="17"/>
                  </a:cubicBezTo>
                  <a:cubicBezTo>
                    <a:pt x="1" y="12"/>
                    <a:pt x="0" y="6"/>
                    <a:pt x="3" y="2"/>
                  </a:cubicBezTo>
                  <a:cubicBezTo>
                    <a:pt x="4" y="1"/>
                    <a:pt x="6" y="0"/>
                    <a:pt x="8" y="0"/>
                  </a:cubicBezTo>
                  <a:cubicBezTo>
                    <a:pt x="11" y="0"/>
                    <a:pt x="14" y="1"/>
                    <a:pt x="16" y="2"/>
                  </a:cubicBezTo>
                  <a:cubicBezTo>
                    <a:pt x="18" y="2"/>
                    <a:pt x="19" y="3"/>
                    <a:pt x="20" y="3"/>
                  </a:cubicBezTo>
                  <a:cubicBezTo>
                    <a:pt x="20" y="3"/>
                    <a:pt x="21" y="3"/>
                    <a:pt x="21" y="3"/>
                  </a:cubicBezTo>
                  <a:cubicBezTo>
                    <a:pt x="23" y="3"/>
                    <a:pt x="25" y="2"/>
                    <a:pt x="27" y="2"/>
                  </a:cubicBezTo>
                  <a:cubicBezTo>
                    <a:pt x="30" y="1"/>
                    <a:pt x="33" y="0"/>
                    <a:pt x="36" y="0"/>
                  </a:cubicBezTo>
                  <a:cubicBezTo>
                    <a:pt x="43" y="1"/>
                    <a:pt x="47" y="5"/>
                    <a:pt x="51" y="10"/>
                  </a:cubicBezTo>
                  <a:cubicBezTo>
                    <a:pt x="51" y="11"/>
                    <a:pt x="51" y="11"/>
                    <a:pt x="51" y="11"/>
                  </a:cubicBezTo>
                  <a:cubicBezTo>
                    <a:pt x="52" y="12"/>
                    <a:pt x="54" y="14"/>
                    <a:pt x="56" y="15"/>
                  </a:cubicBezTo>
                  <a:cubicBezTo>
                    <a:pt x="58" y="18"/>
                    <a:pt x="61" y="21"/>
                    <a:pt x="63" y="24"/>
                  </a:cubicBezTo>
                  <a:cubicBezTo>
                    <a:pt x="65" y="27"/>
                    <a:pt x="65" y="30"/>
                    <a:pt x="64" y="31"/>
                  </a:cubicBezTo>
                  <a:cubicBezTo>
                    <a:pt x="62" y="34"/>
                    <a:pt x="59" y="35"/>
                    <a:pt x="54" y="35"/>
                  </a:cubicBezTo>
                  <a:cubicBezTo>
                    <a:pt x="52" y="35"/>
                    <a:pt x="51" y="35"/>
                    <a:pt x="49" y="35"/>
                  </a:cubicBezTo>
                  <a:cubicBezTo>
                    <a:pt x="48" y="35"/>
                    <a:pt x="46" y="35"/>
                    <a:pt x="45" y="35"/>
                  </a:cubicBezTo>
                  <a:cubicBezTo>
                    <a:pt x="42" y="35"/>
                    <a:pt x="40" y="35"/>
                    <a:pt x="39" y="36"/>
                  </a:cubicBezTo>
                  <a:cubicBezTo>
                    <a:pt x="38" y="37"/>
                    <a:pt x="37" y="37"/>
                    <a:pt x="36" y="38"/>
                  </a:cubicBezTo>
                  <a:cubicBezTo>
                    <a:pt x="33" y="41"/>
                    <a:pt x="29" y="43"/>
                    <a:pt x="25" y="43"/>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4" name="Freeform 15">
              <a:extLst>
                <a:ext uri="{FF2B5EF4-FFF2-40B4-BE49-F238E27FC236}">
                  <a16:creationId xmlns:a16="http://schemas.microsoft.com/office/drawing/2014/main" id="{5D7B3826-23AF-455E-AE62-9CBF296B442F}"/>
                </a:ext>
              </a:extLst>
            </p:cNvPr>
            <p:cNvSpPr>
              <a:spLocks/>
            </p:cNvSpPr>
            <p:nvPr/>
          </p:nvSpPr>
          <p:spPr bwMode="auto">
            <a:xfrm>
              <a:off x="3542990" y="2408807"/>
              <a:ext cx="62759" cy="62176"/>
            </a:xfrm>
            <a:custGeom>
              <a:avLst/>
              <a:gdLst>
                <a:gd name="T0" fmla="*/ 16 w 21"/>
                <a:gd name="T1" fmla="*/ 2 h 23"/>
                <a:gd name="T2" fmla="*/ 10 w 21"/>
                <a:gd name="T3" fmla="*/ 0 h 23"/>
                <a:gd name="T4" fmla="*/ 2 w 21"/>
                <a:gd name="T5" fmla="*/ 4 h 23"/>
                <a:gd name="T6" fmla="*/ 1 w 21"/>
                <a:gd name="T7" fmla="*/ 14 h 23"/>
                <a:gd name="T8" fmla="*/ 12 w 21"/>
                <a:gd name="T9" fmla="*/ 23 h 23"/>
                <a:gd name="T10" fmla="*/ 13 w 21"/>
                <a:gd name="T11" fmla="*/ 23 h 23"/>
                <a:gd name="T12" fmla="*/ 20 w 21"/>
                <a:gd name="T13" fmla="*/ 18 h 23"/>
                <a:gd name="T14" fmla="*/ 16 w 21"/>
                <a:gd name="T15" fmla="*/ 2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3">
                  <a:moveTo>
                    <a:pt x="16" y="2"/>
                  </a:moveTo>
                  <a:cubicBezTo>
                    <a:pt x="14" y="1"/>
                    <a:pt x="12" y="0"/>
                    <a:pt x="10" y="0"/>
                  </a:cubicBezTo>
                  <a:cubicBezTo>
                    <a:pt x="7" y="0"/>
                    <a:pt x="4" y="1"/>
                    <a:pt x="2" y="4"/>
                  </a:cubicBezTo>
                  <a:cubicBezTo>
                    <a:pt x="0" y="7"/>
                    <a:pt x="0" y="10"/>
                    <a:pt x="1" y="14"/>
                  </a:cubicBezTo>
                  <a:cubicBezTo>
                    <a:pt x="3" y="17"/>
                    <a:pt x="7" y="23"/>
                    <a:pt x="12" y="23"/>
                  </a:cubicBezTo>
                  <a:cubicBezTo>
                    <a:pt x="13" y="23"/>
                    <a:pt x="13" y="23"/>
                    <a:pt x="13" y="23"/>
                  </a:cubicBezTo>
                  <a:cubicBezTo>
                    <a:pt x="16" y="23"/>
                    <a:pt x="18" y="21"/>
                    <a:pt x="20" y="18"/>
                  </a:cubicBezTo>
                  <a:cubicBezTo>
                    <a:pt x="21" y="12"/>
                    <a:pt x="19" y="5"/>
                    <a:pt x="16"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5" name="Freeform 16">
              <a:extLst>
                <a:ext uri="{FF2B5EF4-FFF2-40B4-BE49-F238E27FC236}">
                  <a16:creationId xmlns:a16="http://schemas.microsoft.com/office/drawing/2014/main" id="{286A3143-0FF0-42C8-BE6A-0F8D9480156A}"/>
                </a:ext>
              </a:extLst>
            </p:cNvPr>
            <p:cNvSpPr>
              <a:spLocks/>
            </p:cNvSpPr>
            <p:nvPr/>
          </p:nvSpPr>
          <p:spPr bwMode="auto">
            <a:xfrm>
              <a:off x="3391695" y="2460791"/>
              <a:ext cx="532332" cy="300689"/>
            </a:xfrm>
            <a:custGeom>
              <a:avLst/>
              <a:gdLst>
                <a:gd name="T0" fmla="*/ 173 w 179"/>
                <a:gd name="T1" fmla="*/ 74 h 111"/>
                <a:gd name="T2" fmla="*/ 171 w 179"/>
                <a:gd name="T3" fmla="*/ 67 h 111"/>
                <a:gd name="T4" fmla="*/ 163 w 179"/>
                <a:gd name="T5" fmla="*/ 54 h 111"/>
                <a:gd name="T6" fmla="*/ 150 w 179"/>
                <a:gd name="T7" fmla="*/ 50 h 111"/>
                <a:gd name="T8" fmla="*/ 134 w 179"/>
                <a:gd name="T9" fmla="*/ 50 h 111"/>
                <a:gd name="T10" fmla="*/ 130 w 179"/>
                <a:gd name="T11" fmla="*/ 51 h 111"/>
                <a:gd name="T12" fmla="*/ 124 w 179"/>
                <a:gd name="T13" fmla="*/ 50 h 111"/>
                <a:gd name="T14" fmla="*/ 104 w 179"/>
                <a:gd name="T15" fmla="*/ 64 h 111"/>
                <a:gd name="T16" fmla="*/ 99 w 179"/>
                <a:gd name="T17" fmla="*/ 67 h 111"/>
                <a:gd name="T18" fmla="*/ 94 w 179"/>
                <a:gd name="T19" fmla="*/ 63 h 111"/>
                <a:gd name="T20" fmla="*/ 87 w 179"/>
                <a:gd name="T21" fmla="*/ 65 h 111"/>
                <a:gd name="T22" fmla="*/ 83 w 179"/>
                <a:gd name="T23" fmla="*/ 64 h 111"/>
                <a:gd name="T24" fmla="*/ 77 w 179"/>
                <a:gd name="T25" fmla="*/ 62 h 111"/>
                <a:gd name="T26" fmla="*/ 75 w 179"/>
                <a:gd name="T27" fmla="*/ 56 h 111"/>
                <a:gd name="T28" fmla="*/ 65 w 179"/>
                <a:gd name="T29" fmla="*/ 31 h 111"/>
                <a:gd name="T30" fmla="*/ 62 w 179"/>
                <a:gd name="T31" fmla="*/ 31 h 111"/>
                <a:gd name="T32" fmla="*/ 60 w 179"/>
                <a:gd name="T33" fmla="*/ 27 h 111"/>
                <a:gd name="T34" fmla="*/ 51 w 179"/>
                <a:gd name="T35" fmla="*/ 17 h 111"/>
                <a:gd name="T36" fmla="*/ 44 w 179"/>
                <a:gd name="T37" fmla="*/ 20 h 111"/>
                <a:gd name="T38" fmla="*/ 41 w 179"/>
                <a:gd name="T39" fmla="*/ 22 h 111"/>
                <a:gd name="T40" fmla="*/ 38 w 179"/>
                <a:gd name="T41" fmla="*/ 21 h 111"/>
                <a:gd name="T42" fmla="*/ 38 w 179"/>
                <a:gd name="T43" fmla="*/ 17 h 111"/>
                <a:gd name="T44" fmla="*/ 27 w 179"/>
                <a:gd name="T45" fmla="*/ 9 h 111"/>
                <a:gd name="T46" fmla="*/ 22 w 179"/>
                <a:gd name="T47" fmla="*/ 5 h 111"/>
                <a:gd name="T48" fmla="*/ 13 w 179"/>
                <a:gd name="T49" fmla="*/ 0 h 111"/>
                <a:gd name="T50" fmla="*/ 3 w 179"/>
                <a:gd name="T51" fmla="*/ 16 h 111"/>
                <a:gd name="T52" fmla="*/ 7 w 179"/>
                <a:gd name="T53" fmla="*/ 24 h 111"/>
                <a:gd name="T54" fmla="*/ 11 w 179"/>
                <a:gd name="T55" fmla="*/ 33 h 111"/>
                <a:gd name="T56" fmla="*/ 22 w 179"/>
                <a:gd name="T57" fmla="*/ 39 h 111"/>
                <a:gd name="T58" fmla="*/ 32 w 179"/>
                <a:gd name="T59" fmla="*/ 37 h 111"/>
                <a:gd name="T60" fmla="*/ 36 w 179"/>
                <a:gd name="T61" fmla="*/ 43 h 111"/>
                <a:gd name="T62" fmla="*/ 39 w 179"/>
                <a:gd name="T63" fmla="*/ 50 h 111"/>
                <a:gd name="T64" fmla="*/ 41 w 179"/>
                <a:gd name="T65" fmla="*/ 65 h 111"/>
                <a:gd name="T66" fmla="*/ 40 w 179"/>
                <a:gd name="T67" fmla="*/ 76 h 111"/>
                <a:gd name="T68" fmla="*/ 41 w 179"/>
                <a:gd name="T69" fmla="*/ 87 h 111"/>
                <a:gd name="T70" fmla="*/ 49 w 179"/>
                <a:gd name="T71" fmla="*/ 104 h 111"/>
                <a:gd name="T72" fmla="*/ 53 w 179"/>
                <a:gd name="T73" fmla="*/ 103 h 111"/>
                <a:gd name="T74" fmla="*/ 55 w 179"/>
                <a:gd name="T75" fmla="*/ 102 h 111"/>
                <a:gd name="T76" fmla="*/ 57 w 179"/>
                <a:gd name="T77" fmla="*/ 103 h 111"/>
                <a:gd name="T78" fmla="*/ 61 w 179"/>
                <a:gd name="T79" fmla="*/ 105 h 111"/>
                <a:gd name="T80" fmla="*/ 67 w 179"/>
                <a:gd name="T81" fmla="*/ 109 h 111"/>
                <a:gd name="T82" fmla="*/ 76 w 179"/>
                <a:gd name="T83" fmla="*/ 103 h 111"/>
                <a:gd name="T84" fmla="*/ 84 w 179"/>
                <a:gd name="T85" fmla="*/ 111 h 111"/>
                <a:gd name="T86" fmla="*/ 87 w 179"/>
                <a:gd name="T87" fmla="*/ 110 h 111"/>
                <a:gd name="T88" fmla="*/ 103 w 179"/>
                <a:gd name="T89" fmla="*/ 107 h 111"/>
                <a:gd name="T90" fmla="*/ 107 w 179"/>
                <a:gd name="T91" fmla="*/ 107 h 111"/>
                <a:gd name="T92" fmla="*/ 114 w 179"/>
                <a:gd name="T93" fmla="*/ 105 h 111"/>
                <a:gd name="T94" fmla="*/ 119 w 179"/>
                <a:gd name="T95" fmla="*/ 106 h 111"/>
                <a:gd name="T96" fmla="*/ 129 w 179"/>
                <a:gd name="T97" fmla="*/ 106 h 111"/>
                <a:gd name="T98" fmla="*/ 135 w 179"/>
                <a:gd name="T99" fmla="*/ 99 h 111"/>
                <a:gd name="T100" fmla="*/ 139 w 179"/>
                <a:gd name="T101" fmla="*/ 102 h 111"/>
                <a:gd name="T102" fmla="*/ 155 w 179"/>
                <a:gd name="T103" fmla="*/ 104 h 111"/>
                <a:gd name="T104" fmla="*/ 161 w 179"/>
                <a:gd name="T105" fmla="*/ 102 h 111"/>
                <a:gd name="T106" fmla="*/ 168 w 179"/>
                <a:gd name="T107" fmla="*/ 98 h 111"/>
                <a:gd name="T108" fmla="*/ 170 w 179"/>
                <a:gd name="T109" fmla="*/ 90 h 111"/>
                <a:gd name="T110" fmla="*/ 176 w 179"/>
                <a:gd name="T111" fmla="*/ 86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9" h="111">
                  <a:moveTo>
                    <a:pt x="178" y="80"/>
                  </a:moveTo>
                  <a:cubicBezTo>
                    <a:pt x="178" y="78"/>
                    <a:pt x="176" y="75"/>
                    <a:pt x="173" y="74"/>
                  </a:cubicBezTo>
                  <a:cubicBezTo>
                    <a:pt x="172" y="73"/>
                    <a:pt x="171" y="72"/>
                    <a:pt x="171" y="70"/>
                  </a:cubicBezTo>
                  <a:cubicBezTo>
                    <a:pt x="171" y="69"/>
                    <a:pt x="171" y="68"/>
                    <a:pt x="171" y="67"/>
                  </a:cubicBezTo>
                  <a:cubicBezTo>
                    <a:pt x="171" y="66"/>
                    <a:pt x="171" y="65"/>
                    <a:pt x="170" y="64"/>
                  </a:cubicBezTo>
                  <a:cubicBezTo>
                    <a:pt x="170" y="61"/>
                    <a:pt x="169" y="56"/>
                    <a:pt x="163" y="54"/>
                  </a:cubicBezTo>
                  <a:cubicBezTo>
                    <a:pt x="162" y="54"/>
                    <a:pt x="161" y="54"/>
                    <a:pt x="160" y="53"/>
                  </a:cubicBezTo>
                  <a:cubicBezTo>
                    <a:pt x="156" y="52"/>
                    <a:pt x="153" y="52"/>
                    <a:pt x="150" y="50"/>
                  </a:cubicBezTo>
                  <a:cubicBezTo>
                    <a:pt x="147" y="49"/>
                    <a:pt x="145" y="48"/>
                    <a:pt x="143" y="48"/>
                  </a:cubicBezTo>
                  <a:cubicBezTo>
                    <a:pt x="140" y="48"/>
                    <a:pt x="137" y="49"/>
                    <a:pt x="134" y="50"/>
                  </a:cubicBezTo>
                  <a:cubicBezTo>
                    <a:pt x="134" y="51"/>
                    <a:pt x="133" y="51"/>
                    <a:pt x="133" y="51"/>
                  </a:cubicBezTo>
                  <a:cubicBezTo>
                    <a:pt x="132" y="51"/>
                    <a:pt x="131" y="51"/>
                    <a:pt x="130" y="51"/>
                  </a:cubicBezTo>
                  <a:cubicBezTo>
                    <a:pt x="129" y="50"/>
                    <a:pt x="127" y="50"/>
                    <a:pt x="126" y="50"/>
                  </a:cubicBezTo>
                  <a:cubicBezTo>
                    <a:pt x="125" y="50"/>
                    <a:pt x="125" y="50"/>
                    <a:pt x="124" y="50"/>
                  </a:cubicBezTo>
                  <a:cubicBezTo>
                    <a:pt x="118" y="51"/>
                    <a:pt x="112" y="56"/>
                    <a:pt x="107" y="60"/>
                  </a:cubicBezTo>
                  <a:cubicBezTo>
                    <a:pt x="106" y="62"/>
                    <a:pt x="105" y="63"/>
                    <a:pt x="104" y="64"/>
                  </a:cubicBezTo>
                  <a:cubicBezTo>
                    <a:pt x="103" y="64"/>
                    <a:pt x="103" y="64"/>
                    <a:pt x="103" y="64"/>
                  </a:cubicBezTo>
                  <a:cubicBezTo>
                    <a:pt x="102" y="65"/>
                    <a:pt x="100" y="67"/>
                    <a:pt x="99" y="67"/>
                  </a:cubicBezTo>
                  <a:cubicBezTo>
                    <a:pt x="98" y="67"/>
                    <a:pt x="98" y="67"/>
                    <a:pt x="98" y="66"/>
                  </a:cubicBezTo>
                  <a:cubicBezTo>
                    <a:pt x="97" y="65"/>
                    <a:pt x="96" y="63"/>
                    <a:pt x="94" y="63"/>
                  </a:cubicBezTo>
                  <a:cubicBezTo>
                    <a:pt x="93" y="63"/>
                    <a:pt x="93" y="63"/>
                    <a:pt x="92" y="63"/>
                  </a:cubicBezTo>
                  <a:cubicBezTo>
                    <a:pt x="90" y="63"/>
                    <a:pt x="89" y="64"/>
                    <a:pt x="87" y="65"/>
                  </a:cubicBezTo>
                  <a:cubicBezTo>
                    <a:pt x="87" y="65"/>
                    <a:pt x="86" y="65"/>
                    <a:pt x="85" y="65"/>
                  </a:cubicBezTo>
                  <a:cubicBezTo>
                    <a:pt x="85" y="65"/>
                    <a:pt x="84" y="65"/>
                    <a:pt x="83" y="64"/>
                  </a:cubicBezTo>
                  <a:cubicBezTo>
                    <a:pt x="82" y="63"/>
                    <a:pt x="81" y="62"/>
                    <a:pt x="78" y="62"/>
                  </a:cubicBezTo>
                  <a:cubicBezTo>
                    <a:pt x="78" y="62"/>
                    <a:pt x="78" y="62"/>
                    <a:pt x="77" y="62"/>
                  </a:cubicBezTo>
                  <a:cubicBezTo>
                    <a:pt x="76" y="62"/>
                    <a:pt x="75" y="62"/>
                    <a:pt x="74" y="62"/>
                  </a:cubicBezTo>
                  <a:cubicBezTo>
                    <a:pt x="74" y="60"/>
                    <a:pt x="75" y="58"/>
                    <a:pt x="75" y="56"/>
                  </a:cubicBezTo>
                  <a:cubicBezTo>
                    <a:pt x="77" y="49"/>
                    <a:pt x="79" y="42"/>
                    <a:pt x="72" y="34"/>
                  </a:cubicBezTo>
                  <a:cubicBezTo>
                    <a:pt x="70" y="31"/>
                    <a:pt x="67" y="31"/>
                    <a:pt x="65" y="31"/>
                  </a:cubicBezTo>
                  <a:cubicBezTo>
                    <a:pt x="64" y="31"/>
                    <a:pt x="64" y="31"/>
                    <a:pt x="63" y="31"/>
                  </a:cubicBezTo>
                  <a:cubicBezTo>
                    <a:pt x="63" y="31"/>
                    <a:pt x="62" y="31"/>
                    <a:pt x="62" y="31"/>
                  </a:cubicBezTo>
                  <a:cubicBezTo>
                    <a:pt x="61" y="31"/>
                    <a:pt x="61" y="31"/>
                    <a:pt x="60" y="31"/>
                  </a:cubicBezTo>
                  <a:cubicBezTo>
                    <a:pt x="60" y="30"/>
                    <a:pt x="60" y="30"/>
                    <a:pt x="60" y="27"/>
                  </a:cubicBezTo>
                  <a:cubicBezTo>
                    <a:pt x="60" y="26"/>
                    <a:pt x="60" y="24"/>
                    <a:pt x="59" y="23"/>
                  </a:cubicBezTo>
                  <a:cubicBezTo>
                    <a:pt x="58" y="19"/>
                    <a:pt x="55" y="17"/>
                    <a:pt x="51" y="17"/>
                  </a:cubicBezTo>
                  <a:cubicBezTo>
                    <a:pt x="51" y="17"/>
                    <a:pt x="50" y="17"/>
                    <a:pt x="50" y="17"/>
                  </a:cubicBezTo>
                  <a:cubicBezTo>
                    <a:pt x="47" y="18"/>
                    <a:pt x="46" y="19"/>
                    <a:pt x="44" y="20"/>
                  </a:cubicBezTo>
                  <a:cubicBezTo>
                    <a:pt x="44" y="21"/>
                    <a:pt x="43" y="21"/>
                    <a:pt x="43" y="22"/>
                  </a:cubicBezTo>
                  <a:cubicBezTo>
                    <a:pt x="42" y="22"/>
                    <a:pt x="42" y="22"/>
                    <a:pt x="41" y="22"/>
                  </a:cubicBezTo>
                  <a:cubicBezTo>
                    <a:pt x="40" y="22"/>
                    <a:pt x="39" y="22"/>
                    <a:pt x="39" y="22"/>
                  </a:cubicBezTo>
                  <a:cubicBezTo>
                    <a:pt x="38" y="21"/>
                    <a:pt x="38" y="21"/>
                    <a:pt x="38" y="21"/>
                  </a:cubicBezTo>
                  <a:cubicBezTo>
                    <a:pt x="38" y="21"/>
                    <a:pt x="38" y="21"/>
                    <a:pt x="38" y="20"/>
                  </a:cubicBezTo>
                  <a:cubicBezTo>
                    <a:pt x="38" y="19"/>
                    <a:pt x="38" y="18"/>
                    <a:pt x="38" y="17"/>
                  </a:cubicBezTo>
                  <a:cubicBezTo>
                    <a:pt x="37" y="14"/>
                    <a:pt x="35" y="12"/>
                    <a:pt x="31" y="10"/>
                  </a:cubicBezTo>
                  <a:cubicBezTo>
                    <a:pt x="30" y="9"/>
                    <a:pt x="29" y="9"/>
                    <a:pt x="27" y="9"/>
                  </a:cubicBezTo>
                  <a:cubicBezTo>
                    <a:pt x="26" y="8"/>
                    <a:pt x="25" y="8"/>
                    <a:pt x="25" y="8"/>
                  </a:cubicBezTo>
                  <a:cubicBezTo>
                    <a:pt x="23" y="7"/>
                    <a:pt x="23" y="6"/>
                    <a:pt x="22" y="5"/>
                  </a:cubicBezTo>
                  <a:cubicBezTo>
                    <a:pt x="22" y="5"/>
                    <a:pt x="21" y="4"/>
                    <a:pt x="21" y="3"/>
                  </a:cubicBezTo>
                  <a:cubicBezTo>
                    <a:pt x="19" y="1"/>
                    <a:pt x="16" y="0"/>
                    <a:pt x="13" y="0"/>
                  </a:cubicBezTo>
                  <a:cubicBezTo>
                    <a:pt x="9" y="0"/>
                    <a:pt x="4" y="3"/>
                    <a:pt x="2" y="7"/>
                  </a:cubicBezTo>
                  <a:cubicBezTo>
                    <a:pt x="0" y="10"/>
                    <a:pt x="1" y="13"/>
                    <a:pt x="3" y="16"/>
                  </a:cubicBezTo>
                  <a:cubicBezTo>
                    <a:pt x="4" y="18"/>
                    <a:pt x="5" y="20"/>
                    <a:pt x="6" y="22"/>
                  </a:cubicBezTo>
                  <a:cubicBezTo>
                    <a:pt x="7" y="24"/>
                    <a:pt x="7" y="24"/>
                    <a:pt x="7" y="24"/>
                  </a:cubicBezTo>
                  <a:cubicBezTo>
                    <a:pt x="8" y="25"/>
                    <a:pt x="8" y="26"/>
                    <a:pt x="8" y="27"/>
                  </a:cubicBezTo>
                  <a:cubicBezTo>
                    <a:pt x="8" y="29"/>
                    <a:pt x="9" y="31"/>
                    <a:pt x="11" y="33"/>
                  </a:cubicBezTo>
                  <a:cubicBezTo>
                    <a:pt x="13" y="35"/>
                    <a:pt x="16" y="39"/>
                    <a:pt x="21" y="39"/>
                  </a:cubicBezTo>
                  <a:cubicBezTo>
                    <a:pt x="22" y="39"/>
                    <a:pt x="22" y="39"/>
                    <a:pt x="22" y="39"/>
                  </a:cubicBezTo>
                  <a:cubicBezTo>
                    <a:pt x="23" y="39"/>
                    <a:pt x="25" y="38"/>
                    <a:pt x="27" y="38"/>
                  </a:cubicBezTo>
                  <a:cubicBezTo>
                    <a:pt x="28" y="37"/>
                    <a:pt x="31" y="37"/>
                    <a:pt x="32" y="37"/>
                  </a:cubicBezTo>
                  <a:cubicBezTo>
                    <a:pt x="33" y="37"/>
                    <a:pt x="34" y="37"/>
                    <a:pt x="35" y="38"/>
                  </a:cubicBezTo>
                  <a:cubicBezTo>
                    <a:pt x="35" y="38"/>
                    <a:pt x="36" y="41"/>
                    <a:pt x="36" y="43"/>
                  </a:cubicBezTo>
                  <a:cubicBezTo>
                    <a:pt x="37" y="44"/>
                    <a:pt x="37" y="46"/>
                    <a:pt x="37" y="47"/>
                  </a:cubicBezTo>
                  <a:cubicBezTo>
                    <a:pt x="38" y="48"/>
                    <a:pt x="38" y="49"/>
                    <a:pt x="39" y="50"/>
                  </a:cubicBezTo>
                  <a:cubicBezTo>
                    <a:pt x="41" y="54"/>
                    <a:pt x="43" y="58"/>
                    <a:pt x="42" y="62"/>
                  </a:cubicBezTo>
                  <a:cubicBezTo>
                    <a:pt x="42" y="63"/>
                    <a:pt x="42" y="64"/>
                    <a:pt x="41" y="65"/>
                  </a:cubicBezTo>
                  <a:cubicBezTo>
                    <a:pt x="41" y="67"/>
                    <a:pt x="40" y="68"/>
                    <a:pt x="40" y="69"/>
                  </a:cubicBezTo>
                  <a:cubicBezTo>
                    <a:pt x="40" y="72"/>
                    <a:pt x="40" y="74"/>
                    <a:pt x="40" y="76"/>
                  </a:cubicBezTo>
                  <a:cubicBezTo>
                    <a:pt x="40" y="77"/>
                    <a:pt x="40" y="78"/>
                    <a:pt x="40" y="78"/>
                  </a:cubicBezTo>
                  <a:cubicBezTo>
                    <a:pt x="40" y="81"/>
                    <a:pt x="41" y="84"/>
                    <a:pt x="41" y="87"/>
                  </a:cubicBezTo>
                  <a:cubicBezTo>
                    <a:pt x="42" y="89"/>
                    <a:pt x="42" y="92"/>
                    <a:pt x="42" y="94"/>
                  </a:cubicBezTo>
                  <a:cubicBezTo>
                    <a:pt x="42" y="97"/>
                    <a:pt x="42" y="103"/>
                    <a:pt x="49" y="104"/>
                  </a:cubicBezTo>
                  <a:cubicBezTo>
                    <a:pt x="49" y="104"/>
                    <a:pt x="49" y="104"/>
                    <a:pt x="49" y="104"/>
                  </a:cubicBezTo>
                  <a:cubicBezTo>
                    <a:pt x="51" y="104"/>
                    <a:pt x="53" y="103"/>
                    <a:pt x="53" y="103"/>
                  </a:cubicBezTo>
                  <a:cubicBezTo>
                    <a:pt x="54" y="103"/>
                    <a:pt x="54" y="102"/>
                    <a:pt x="54" y="102"/>
                  </a:cubicBezTo>
                  <a:cubicBezTo>
                    <a:pt x="54" y="102"/>
                    <a:pt x="54" y="102"/>
                    <a:pt x="55" y="102"/>
                  </a:cubicBezTo>
                  <a:cubicBezTo>
                    <a:pt x="55" y="102"/>
                    <a:pt x="55" y="102"/>
                    <a:pt x="56" y="103"/>
                  </a:cubicBezTo>
                  <a:cubicBezTo>
                    <a:pt x="57" y="103"/>
                    <a:pt x="57" y="103"/>
                    <a:pt x="57" y="103"/>
                  </a:cubicBezTo>
                  <a:cubicBezTo>
                    <a:pt x="58" y="103"/>
                    <a:pt x="59" y="104"/>
                    <a:pt x="60" y="104"/>
                  </a:cubicBezTo>
                  <a:cubicBezTo>
                    <a:pt x="60" y="104"/>
                    <a:pt x="60" y="105"/>
                    <a:pt x="61" y="105"/>
                  </a:cubicBezTo>
                  <a:cubicBezTo>
                    <a:pt x="61" y="106"/>
                    <a:pt x="62" y="107"/>
                    <a:pt x="63" y="107"/>
                  </a:cubicBezTo>
                  <a:cubicBezTo>
                    <a:pt x="64" y="108"/>
                    <a:pt x="66" y="109"/>
                    <a:pt x="67" y="109"/>
                  </a:cubicBezTo>
                  <a:cubicBezTo>
                    <a:pt x="70" y="109"/>
                    <a:pt x="73" y="107"/>
                    <a:pt x="75" y="105"/>
                  </a:cubicBezTo>
                  <a:cubicBezTo>
                    <a:pt x="76" y="104"/>
                    <a:pt x="76" y="104"/>
                    <a:pt x="76" y="103"/>
                  </a:cubicBezTo>
                  <a:cubicBezTo>
                    <a:pt x="76" y="104"/>
                    <a:pt x="76" y="105"/>
                    <a:pt x="77" y="106"/>
                  </a:cubicBezTo>
                  <a:cubicBezTo>
                    <a:pt x="77" y="108"/>
                    <a:pt x="79" y="111"/>
                    <a:pt x="84" y="111"/>
                  </a:cubicBezTo>
                  <a:cubicBezTo>
                    <a:pt x="85" y="111"/>
                    <a:pt x="86" y="110"/>
                    <a:pt x="87" y="110"/>
                  </a:cubicBezTo>
                  <a:cubicBezTo>
                    <a:pt x="87" y="110"/>
                    <a:pt x="87" y="110"/>
                    <a:pt x="87" y="110"/>
                  </a:cubicBezTo>
                  <a:cubicBezTo>
                    <a:pt x="90" y="110"/>
                    <a:pt x="92" y="109"/>
                    <a:pt x="95" y="108"/>
                  </a:cubicBezTo>
                  <a:cubicBezTo>
                    <a:pt x="98" y="108"/>
                    <a:pt x="100" y="107"/>
                    <a:pt x="103" y="107"/>
                  </a:cubicBezTo>
                  <a:cubicBezTo>
                    <a:pt x="103" y="107"/>
                    <a:pt x="103" y="107"/>
                    <a:pt x="104" y="107"/>
                  </a:cubicBezTo>
                  <a:cubicBezTo>
                    <a:pt x="105" y="107"/>
                    <a:pt x="106" y="107"/>
                    <a:pt x="107" y="107"/>
                  </a:cubicBezTo>
                  <a:cubicBezTo>
                    <a:pt x="109" y="107"/>
                    <a:pt x="111" y="107"/>
                    <a:pt x="113" y="106"/>
                  </a:cubicBezTo>
                  <a:cubicBezTo>
                    <a:pt x="114" y="105"/>
                    <a:pt x="114" y="105"/>
                    <a:pt x="114" y="105"/>
                  </a:cubicBezTo>
                  <a:cubicBezTo>
                    <a:pt x="115" y="105"/>
                    <a:pt x="115" y="105"/>
                    <a:pt x="115" y="106"/>
                  </a:cubicBezTo>
                  <a:cubicBezTo>
                    <a:pt x="116" y="106"/>
                    <a:pt x="117" y="106"/>
                    <a:pt x="119" y="106"/>
                  </a:cubicBezTo>
                  <a:cubicBezTo>
                    <a:pt x="119" y="107"/>
                    <a:pt x="120" y="107"/>
                    <a:pt x="121" y="107"/>
                  </a:cubicBezTo>
                  <a:cubicBezTo>
                    <a:pt x="124" y="107"/>
                    <a:pt x="127" y="106"/>
                    <a:pt x="129" y="106"/>
                  </a:cubicBezTo>
                  <a:cubicBezTo>
                    <a:pt x="132" y="105"/>
                    <a:pt x="133" y="103"/>
                    <a:pt x="134" y="101"/>
                  </a:cubicBezTo>
                  <a:cubicBezTo>
                    <a:pt x="134" y="100"/>
                    <a:pt x="135" y="100"/>
                    <a:pt x="135" y="99"/>
                  </a:cubicBezTo>
                  <a:cubicBezTo>
                    <a:pt x="135" y="100"/>
                    <a:pt x="136" y="100"/>
                    <a:pt x="136" y="100"/>
                  </a:cubicBezTo>
                  <a:cubicBezTo>
                    <a:pt x="137" y="101"/>
                    <a:pt x="138" y="102"/>
                    <a:pt x="139" y="102"/>
                  </a:cubicBezTo>
                  <a:cubicBezTo>
                    <a:pt x="143" y="104"/>
                    <a:pt x="147" y="105"/>
                    <a:pt x="151" y="105"/>
                  </a:cubicBezTo>
                  <a:cubicBezTo>
                    <a:pt x="152" y="105"/>
                    <a:pt x="154" y="104"/>
                    <a:pt x="155" y="104"/>
                  </a:cubicBezTo>
                  <a:cubicBezTo>
                    <a:pt x="157" y="104"/>
                    <a:pt x="159" y="103"/>
                    <a:pt x="160" y="102"/>
                  </a:cubicBezTo>
                  <a:cubicBezTo>
                    <a:pt x="160" y="102"/>
                    <a:pt x="161" y="102"/>
                    <a:pt x="161" y="102"/>
                  </a:cubicBezTo>
                  <a:cubicBezTo>
                    <a:pt x="161" y="101"/>
                    <a:pt x="162" y="101"/>
                    <a:pt x="163" y="101"/>
                  </a:cubicBezTo>
                  <a:cubicBezTo>
                    <a:pt x="164" y="101"/>
                    <a:pt x="166" y="100"/>
                    <a:pt x="168" y="98"/>
                  </a:cubicBezTo>
                  <a:cubicBezTo>
                    <a:pt x="169" y="96"/>
                    <a:pt x="170" y="94"/>
                    <a:pt x="170" y="93"/>
                  </a:cubicBezTo>
                  <a:cubicBezTo>
                    <a:pt x="170" y="92"/>
                    <a:pt x="170" y="91"/>
                    <a:pt x="170" y="90"/>
                  </a:cubicBezTo>
                  <a:cubicBezTo>
                    <a:pt x="170" y="90"/>
                    <a:pt x="171" y="89"/>
                    <a:pt x="172" y="89"/>
                  </a:cubicBezTo>
                  <a:cubicBezTo>
                    <a:pt x="174" y="88"/>
                    <a:pt x="175" y="87"/>
                    <a:pt x="176" y="86"/>
                  </a:cubicBezTo>
                  <a:cubicBezTo>
                    <a:pt x="178" y="84"/>
                    <a:pt x="179" y="82"/>
                    <a:pt x="178" y="80"/>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6" name="Freeform 17">
              <a:extLst>
                <a:ext uri="{FF2B5EF4-FFF2-40B4-BE49-F238E27FC236}">
                  <a16:creationId xmlns:a16="http://schemas.microsoft.com/office/drawing/2014/main" id="{4A19666C-D69F-4C1D-986C-8C5550DE04BE}"/>
                </a:ext>
              </a:extLst>
            </p:cNvPr>
            <p:cNvSpPr>
              <a:spLocks/>
            </p:cNvSpPr>
            <p:nvPr/>
          </p:nvSpPr>
          <p:spPr bwMode="auto">
            <a:xfrm>
              <a:off x="3376005" y="2620818"/>
              <a:ext cx="116553" cy="118237"/>
            </a:xfrm>
            <a:custGeom>
              <a:avLst/>
              <a:gdLst>
                <a:gd name="T0" fmla="*/ 38 w 39"/>
                <a:gd name="T1" fmla="*/ 22 h 44"/>
                <a:gd name="T2" fmla="*/ 37 w 39"/>
                <a:gd name="T3" fmla="*/ 19 h 44"/>
                <a:gd name="T4" fmla="*/ 37 w 39"/>
                <a:gd name="T5" fmla="*/ 18 h 44"/>
                <a:gd name="T6" fmla="*/ 34 w 39"/>
                <a:gd name="T7" fmla="*/ 8 h 44"/>
                <a:gd name="T8" fmla="*/ 27 w 39"/>
                <a:gd name="T9" fmla="*/ 1 h 44"/>
                <a:gd name="T10" fmla="*/ 22 w 39"/>
                <a:gd name="T11" fmla="*/ 0 h 44"/>
                <a:gd name="T12" fmla="*/ 12 w 39"/>
                <a:gd name="T13" fmla="*/ 3 h 44"/>
                <a:gd name="T14" fmla="*/ 8 w 39"/>
                <a:gd name="T15" fmla="*/ 10 h 44"/>
                <a:gd name="T16" fmla="*/ 6 w 39"/>
                <a:gd name="T17" fmla="*/ 14 h 44"/>
                <a:gd name="T18" fmla="*/ 5 w 39"/>
                <a:gd name="T19" fmla="*/ 15 h 44"/>
                <a:gd name="T20" fmla="*/ 2 w 39"/>
                <a:gd name="T21" fmla="*/ 26 h 44"/>
                <a:gd name="T22" fmla="*/ 6 w 39"/>
                <a:gd name="T23" fmla="*/ 31 h 44"/>
                <a:gd name="T24" fmla="*/ 8 w 39"/>
                <a:gd name="T25" fmla="*/ 33 h 44"/>
                <a:gd name="T26" fmla="*/ 14 w 39"/>
                <a:gd name="T27" fmla="*/ 38 h 44"/>
                <a:gd name="T28" fmla="*/ 19 w 39"/>
                <a:gd name="T29" fmla="*/ 41 h 44"/>
                <a:gd name="T30" fmla="*/ 22 w 39"/>
                <a:gd name="T31" fmla="*/ 43 h 44"/>
                <a:gd name="T32" fmla="*/ 27 w 39"/>
                <a:gd name="T33" fmla="*/ 44 h 44"/>
                <a:gd name="T34" fmla="*/ 33 w 39"/>
                <a:gd name="T35" fmla="*/ 43 h 44"/>
                <a:gd name="T36" fmla="*/ 38 w 39"/>
                <a:gd name="T37" fmla="*/ 36 h 44"/>
                <a:gd name="T38" fmla="*/ 38 w 39"/>
                <a:gd name="T39" fmla="*/ 2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9" h="44">
                  <a:moveTo>
                    <a:pt x="38" y="22"/>
                  </a:moveTo>
                  <a:cubicBezTo>
                    <a:pt x="38" y="21"/>
                    <a:pt x="37" y="20"/>
                    <a:pt x="37" y="19"/>
                  </a:cubicBezTo>
                  <a:cubicBezTo>
                    <a:pt x="37" y="18"/>
                    <a:pt x="37" y="18"/>
                    <a:pt x="37" y="18"/>
                  </a:cubicBezTo>
                  <a:cubicBezTo>
                    <a:pt x="36" y="15"/>
                    <a:pt x="36" y="11"/>
                    <a:pt x="34" y="8"/>
                  </a:cubicBezTo>
                  <a:cubicBezTo>
                    <a:pt x="33" y="5"/>
                    <a:pt x="30" y="2"/>
                    <a:pt x="27" y="1"/>
                  </a:cubicBezTo>
                  <a:cubicBezTo>
                    <a:pt x="26" y="0"/>
                    <a:pt x="24" y="0"/>
                    <a:pt x="22" y="0"/>
                  </a:cubicBezTo>
                  <a:cubicBezTo>
                    <a:pt x="19" y="0"/>
                    <a:pt x="14" y="1"/>
                    <a:pt x="12" y="3"/>
                  </a:cubicBezTo>
                  <a:cubicBezTo>
                    <a:pt x="10" y="5"/>
                    <a:pt x="9" y="8"/>
                    <a:pt x="8" y="10"/>
                  </a:cubicBezTo>
                  <a:cubicBezTo>
                    <a:pt x="8" y="11"/>
                    <a:pt x="7" y="13"/>
                    <a:pt x="6" y="14"/>
                  </a:cubicBezTo>
                  <a:cubicBezTo>
                    <a:pt x="5" y="15"/>
                    <a:pt x="5" y="15"/>
                    <a:pt x="5" y="15"/>
                  </a:cubicBezTo>
                  <a:cubicBezTo>
                    <a:pt x="3" y="17"/>
                    <a:pt x="0" y="21"/>
                    <a:pt x="2" y="26"/>
                  </a:cubicBezTo>
                  <a:cubicBezTo>
                    <a:pt x="3" y="29"/>
                    <a:pt x="5" y="30"/>
                    <a:pt x="6" y="31"/>
                  </a:cubicBezTo>
                  <a:cubicBezTo>
                    <a:pt x="7" y="32"/>
                    <a:pt x="8" y="32"/>
                    <a:pt x="8" y="33"/>
                  </a:cubicBezTo>
                  <a:cubicBezTo>
                    <a:pt x="10" y="35"/>
                    <a:pt x="12" y="37"/>
                    <a:pt x="14" y="38"/>
                  </a:cubicBezTo>
                  <a:cubicBezTo>
                    <a:pt x="16" y="40"/>
                    <a:pt x="18" y="41"/>
                    <a:pt x="19" y="41"/>
                  </a:cubicBezTo>
                  <a:cubicBezTo>
                    <a:pt x="20" y="42"/>
                    <a:pt x="21" y="42"/>
                    <a:pt x="22" y="43"/>
                  </a:cubicBezTo>
                  <a:cubicBezTo>
                    <a:pt x="24" y="44"/>
                    <a:pt x="26" y="44"/>
                    <a:pt x="27" y="44"/>
                  </a:cubicBezTo>
                  <a:cubicBezTo>
                    <a:pt x="29" y="44"/>
                    <a:pt x="31" y="44"/>
                    <a:pt x="33" y="43"/>
                  </a:cubicBezTo>
                  <a:cubicBezTo>
                    <a:pt x="35" y="41"/>
                    <a:pt x="37" y="39"/>
                    <a:pt x="38" y="36"/>
                  </a:cubicBezTo>
                  <a:cubicBezTo>
                    <a:pt x="39" y="31"/>
                    <a:pt x="38" y="26"/>
                    <a:pt x="38" y="2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7" name="Freeform 18">
              <a:extLst>
                <a:ext uri="{FF2B5EF4-FFF2-40B4-BE49-F238E27FC236}">
                  <a16:creationId xmlns:a16="http://schemas.microsoft.com/office/drawing/2014/main" id="{F184C89E-39B9-4C7C-9E12-E41CCB24FF6C}"/>
                </a:ext>
              </a:extLst>
            </p:cNvPr>
            <p:cNvSpPr>
              <a:spLocks/>
            </p:cNvSpPr>
            <p:nvPr/>
          </p:nvSpPr>
          <p:spPr bwMode="auto">
            <a:xfrm>
              <a:off x="3331177" y="3248698"/>
              <a:ext cx="44828" cy="42810"/>
            </a:xfrm>
            <a:custGeom>
              <a:avLst/>
              <a:gdLst>
                <a:gd name="T0" fmla="*/ 10 w 15"/>
                <a:gd name="T1" fmla="*/ 1 h 16"/>
                <a:gd name="T2" fmla="*/ 6 w 15"/>
                <a:gd name="T3" fmla="*/ 0 h 16"/>
                <a:gd name="T4" fmla="*/ 1 w 15"/>
                <a:gd name="T5" fmla="*/ 2 h 16"/>
                <a:gd name="T6" fmla="*/ 0 w 15"/>
                <a:gd name="T7" fmla="*/ 7 h 16"/>
                <a:gd name="T8" fmla="*/ 10 w 15"/>
                <a:gd name="T9" fmla="*/ 16 h 16"/>
                <a:gd name="T10" fmla="*/ 10 w 15"/>
                <a:gd name="T11" fmla="*/ 16 h 16"/>
                <a:gd name="T12" fmla="*/ 12 w 15"/>
                <a:gd name="T13" fmla="*/ 16 h 16"/>
                <a:gd name="T14" fmla="*/ 15 w 15"/>
                <a:gd name="T15" fmla="*/ 10 h 16"/>
                <a:gd name="T16" fmla="*/ 10 w 15"/>
                <a:gd name="T17" fmla="*/ 1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6">
                  <a:moveTo>
                    <a:pt x="10" y="1"/>
                  </a:moveTo>
                  <a:cubicBezTo>
                    <a:pt x="9" y="1"/>
                    <a:pt x="7" y="0"/>
                    <a:pt x="6" y="0"/>
                  </a:cubicBezTo>
                  <a:cubicBezTo>
                    <a:pt x="4" y="0"/>
                    <a:pt x="3" y="1"/>
                    <a:pt x="1" y="2"/>
                  </a:cubicBezTo>
                  <a:cubicBezTo>
                    <a:pt x="0" y="4"/>
                    <a:pt x="0" y="5"/>
                    <a:pt x="0" y="7"/>
                  </a:cubicBezTo>
                  <a:cubicBezTo>
                    <a:pt x="1" y="11"/>
                    <a:pt x="6" y="16"/>
                    <a:pt x="10" y="16"/>
                  </a:cubicBezTo>
                  <a:cubicBezTo>
                    <a:pt x="10" y="16"/>
                    <a:pt x="10" y="16"/>
                    <a:pt x="10" y="16"/>
                  </a:cubicBezTo>
                  <a:cubicBezTo>
                    <a:pt x="11" y="16"/>
                    <a:pt x="11" y="16"/>
                    <a:pt x="12" y="16"/>
                  </a:cubicBezTo>
                  <a:cubicBezTo>
                    <a:pt x="14" y="15"/>
                    <a:pt x="15" y="13"/>
                    <a:pt x="15" y="10"/>
                  </a:cubicBezTo>
                  <a:cubicBezTo>
                    <a:pt x="15" y="7"/>
                    <a:pt x="12" y="3"/>
                    <a:pt x="10" y="1"/>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8" name="Freeform 19">
              <a:extLst>
                <a:ext uri="{FF2B5EF4-FFF2-40B4-BE49-F238E27FC236}">
                  <a16:creationId xmlns:a16="http://schemas.microsoft.com/office/drawing/2014/main" id="{9E997AD4-A051-4962-99C7-6EB10ED99068}"/>
                </a:ext>
              </a:extLst>
            </p:cNvPr>
            <p:cNvSpPr>
              <a:spLocks/>
            </p:cNvSpPr>
            <p:nvPr/>
          </p:nvSpPr>
          <p:spPr bwMode="auto">
            <a:xfrm>
              <a:off x="3501524" y="3227293"/>
              <a:ext cx="35862" cy="29559"/>
            </a:xfrm>
            <a:custGeom>
              <a:avLst/>
              <a:gdLst>
                <a:gd name="T0" fmla="*/ 11 w 12"/>
                <a:gd name="T1" fmla="*/ 4 h 11"/>
                <a:gd name="T2" fmla="*/ 7 w 12"/>
                <a:gd name="T3" fmla="*/ 0 h 11"/>
                <a:gd name="T4" fmla="*/ 1 w 12"/>
                <a:gd name="T5" fmla="*/ 6 h 11"/>
                <a:gd name="T6" fmla="*/ 3 w 12"/>
                <a:gd name="T7" fmla="*/ 10 h 11"/>
                <a:gd name="T8" fmla="*/ 5 w 12"/>
                <a:gd name="T9" fmla="*/ 11 h 11"/>
                <a:gd name="T10" fmla="*/ 5 w 12"/>
                <a:gd name="T11" fmla="*/ 11 h 11"/>
                <a:gd name="T12" fmla="*/ 10 w 12"/>
                <a:gd name="T13" fmla="*/ 8 h 11"/>
                <a:gd name="T14" fmla="*/ 11 w 12"/>
                <a:gd name="T15" fmla="*/ 4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1">
                  <a:moveTo>
                    <a:pt x="11" y="4"/>
                  </a:moveTo>
                  <a:cubicBezTo>
                    <a:pt x="11" y="0"/>
                    <a:pt x="8" y="0"/>
                    <a:pt x="7" y="0"/>
                  </a:cubicBezTo>
                  <a:cubicBezTo>
                    <a:pt x="3" y="0"/>
                    <a:pt x="1" y="4"/>
                    <a:pt x="1" y="6"/>
                  </a:cubicBezTo>
                  <a:cubicBezTo>
                    <a:pt x="0" y="8"/>
                    <a:pt x="2" y="10"/>
                    <a:pt x="3" y="10"/>
                  </a:cubicBezTo>
                  <a:cubicBezTo>
                    <a:pt x="4" y="10"/>
                    <a:pt x="4" y="11"/>
                    <a:pt x="5" y="11"/>
                  </a:cubicBezTo>
                  <a:cubicBezTo>
                    <a:pt x="5" y="11"/>
                    <a:pt x="5" y="11"/>
                    <a:pt x="5" y="11"/>
                  </a:cubicBezTo>
                  <a:cubicBezTo>
                    <a:pt x="7" y="11"/>
                    <a:pt x="9" y="10"/>
                    <a:pt x="10" y="8"/>
                  </a:cubicBezTo>
                  <a:cubicBezTo>
                    <a:pt x="11" y="7"/>
                    <a:pt x="12" y="6"/>
                    <a:pt x="11" y="4"/>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9" name="Freeform 20">
              <a:extLst>
                <a:ext uri="{FF2B5EF4-FFF2-40B4-BE49-F238E27FC236}">
                  <a16:creationId xmlns:a16="http://schemas.microsoft.com/office/drawing/2014/main" id="{5191D4AF-40D6-4E4E-8B14-CC72040338A4}"/>
                </a:ext>
              </a:extLst>
            </p:cNvPr>
            <p:cNvSpPr>
              <a:spLocks/>
            </p:cNvSpPr>
            <p:nvPr/>
          </p:nvSpPr>
          <p:spPr bwMode="auto">
            <a:xfrm>
              <a:off x="2525395" y="2791039"/>
              <a:ext cx="639919" cy="516777"/>
            </a:xfrm>
            <a:custGeom>
              <a:avLst/>
              <a:gdLst>
                <a:gd name="T0" fmla="*/ 209 w 215"/>
                <a:gd name="T1" fmla="*/ 139 h 191"/>
                <a:gd name="T2" fmla="*/ 205 w 215"/>
                <a:gd name="T3" fmla="*/ 135 h 191"/>
                <a:gd name="T4" fmla="*/ 197 w 215"/>
                <a:gd name="T5" fmla="*/ 125 h 191"/>
                <a:gd name="T6" fmla="*/ 189 w 215"/>
                <a:gd name="T7" fmla="*/ 119 h 191"/>
                <a:gd name="T8" fmla="*/ 181 w 215"/>
                <a:gd name="T9" fmla="*/ 110 h 191"/>
                <a:gd name="T10" fmla="*/ 178 w 215"/>
                <a:gd name="T11" fmla="*/ 104 h 191"/>
                <a:gd name="T12" fmla="*/ 179 w 215"/>
                <a:gd name="T13" fmla="*/ 90 h 191"/>
                <a:gd name="T14" fmla="*/ 181 w 215"/>
                <a:gd name="T15" fmla="*/ 69 h 191"/>
                <a:gd name="T16" fmla="*/ 180 w 215"/>
                <a:gd name="T17" fmla="*/ 57 h 191"/>
                <a:gd name="T18" fmla="*/ 182 w 215"/>
                <a:gd name="T19" fmla="*/ 50 h 191"/>
                <a:gd name="T20" fmla="*/ 184 w 215"/>
                <a:gd name="T21" fmla="*/ 44 h 191"/>
                <a:gd name="T22" fmla="*/ 185 w 215"/>
                <a:gd name="T23" fmla="*/ 35 h 191"/>
                <a:gd name="T24" fmla="*/ 181 w 215"/>
                <a:gd name="T25" fmla="*/ 21 h 191"/>
                <a:gd name="T26" fmla="*/ 177 w 215"/>
                <a:gd name="T27" fmla="*/ 16 h 191"/>
                <a:gd name="T28" fmla="*/ 165 w 215"/>
                <a:gd name="T29" fmla="*/ 3 h 191"/>
                <a:gd name="T30" fmla="*/ 149 w 215"/>
                <a:gd name="T31" fmla="*/ 9 h 191"/>
                <a:gd name="T32" fmla="*/ 148 w 215"/>
                <a:gd name="T33" fmla="*/ 15 h 191"/>
                <a:gd name="T34" fmla="*/ 146 w 215"/>
                <a:gd name="T35" fmla="*/ 30 h 191"/>
                <a:gd name="T36" fmla="*/ 145 w 215"/>
                <a:gd name="T37" fmla="*/ 38 h 191"/>
                <a:gd name="T38" fmla="*/ 146 w 215"/>
                <a:gd name="T39" fmla="*/ 50 h 191"/>
                <a:gd name="T40" fmla="*/ 143 w 215"/>
                <a:gd name="T41" fmla="*/ 62 h 191"/>
                <a:gd name="T42" fmla="*/ 141 w 215"/>
                <a:gd name="T43" fmla="*/ 44 h 191"/>
                <a:gd name="T44" fmla="*/ 138 w 215"/>
                <a:gd name="T45" fmla="*/ 16 h 191"/>
                <a:gd name="T46" fmla="*/ 131 w 215"/>
                <a:gd name="T47" fmla="*/ 10 h 191"/>
                <a:gd name="T48" fmla="*/ 5 w 215"/>
                <a:gd name="T49" fmla="*/ 82 h 191"/>
                <a:gd name="T50" fmla="*/ 2 w 215"/>
                <a:gd name="T51" fmla="*/ 98 h 191"/>
                <a:gd name="T52" fmla="*/ 3 w 215"/>
                <a:gd name="T53" fmla="*/ 104 h 191"/>
                <a:gd name="T54" fmla="*/ 15 w 215"/>
                <a:gd name="T55" fmla="*/ 121 h 191"/>
                <a:gd name="T56" fmla="*/ 30 w 215"/>
                <a:gd name="T57" fmla="*/ 128 h 191"/>
                <a:gd name="T58" fmla="*/ 32 w 215"/>
                <a:gd name="T59" fmla="*/ 127 h 191"/>
                <a:gd name="T60" fmla="*/ 35 w 215"/>
                <a:gd name="T61" fmla="*/ 128 h 191"/>
                <a:gd name="T62" fmla="*/ 34 w 215"/>
                <a:gd name="T63" fmla="*/ 140 h 191"/>
                <a:gd name="T64" fmla="*/ 36 w 215"/>
                <a:gd name="T65" fmla="*/ 163 h 191"/>
                <a:gd name="T66" fmla="*/ 49 w 215"/>
                <a:gd name="T67" fmla="*/ 165 h 191"/>
                <a:gd name="T68" fmla="*/ 59 w 215"/>
                <a:gd name="T69" fmla="*/ 167 h 191"/>
                <a:gd name="T70" fmla="*/ 74 w 215"/>
                <a:gd name="T71" fmla="*/ 170 h 191"/>
                <a:gd name="T72" fmla="*/ 82 w 215"/>
                <a:gd name="T73" fmla="*/ 172 h 191"/>
                <a:gd name="T74" fmla="*/ 101 w 215"/>
                <a:gd name="T75" fmla="*/ 167 h 191"/>
                <a:gd name="T76" fmla="*/ 108 w 215"/>
                <a:gd name="T77" fmla="*/ 168 h 191"/>
                <a:gd name="T78" fmla="*/ 120 w 215"/>
                <a:gd name="T79" fmla="*/ 169 h 191"/>
                <a:gd name="T80" fmla="*/ 131 w 215"/>
                <a:gd name="T81" fmla="*/ 158 h 191"/>
                <a:gd name="T82" fmla="*/ 134 w 215"/>
                <a:gd name="T83" fmla="*/ 153 h 191"/>
                <a:gd name="T84" fmla="*/ 134 w 215"/>
                <a:gd name="T85" fmla="*/ 158 h 191"/>
                <a:gd name="T86" fmla="*/ 133 w 215"/>
                <a:gd name="T87" fmla="*/ 167 h 191"/>
                <a:gd name="T88" fmla="*/ 144 w 215"/>
                <a:gd name="T89" fmla="*/ 169 h 191"/>
                <a:gd name="T90" fmla="*/ 145 w 215"/>
                <a:gd name="T91" fmla="*/ 174 h 191"/>
                <a:gd name="T92" fmla="*/ 157 w 215"/>
                <a:gd name="T93" fmla="*/ 184 h 191"/>
                <a:gd name="T94" fmla="*/ 167 w 215"/>
                <a:gd name="T95" fmla="*/ 188 h 191"/>
                <a:gd name="T96" fmla="*/ 184 w 215"/>
                <a:gd name="T97" fmla="*/ 189 h 191"/>
                <a:gd name="T98" fmla="*/ 195 w 215"/>
                <a:gd name="T99" fmla="*/ 179 h 191"/>
                <a:gd name="T100" fmla="*/ 195 w 215"/>
                <a:gd name="T101" fmla="*/ 173 h 191"/>
                <a:gd name="T102" fmla="*/ 195 w 215"/>
                <a:gd name="T103" fmla="*/ 165 h 191"/>
                <a:gd name="T104" fmla="*/ 191 w 215"/>
                <a:gd name="T105" fmla="*/ 156 h 191"/>
                <a:gd name="T106" fmla="*/ 192 w 215"/>
                <a:gd name="T107" fmla="*/ 155 h 191"/>
                <a:gd name="T108" fmla="*/ 198 w 215"/>
                <a:gd name="T109" fmla="*/ 158 h 191"/>
                <a:gd name="T110" fmla="*/ 202 w 215"/>
                <a:gd name="T111" fmla="*/ 157 h 191"/>
                <a:gd name="T112" fmla="*/ 207 w 215"/>
                <a:gd name="T113" fmla="*/ 161 h 191"/>
                <a:gd name="T114" fmla="*/ 214 w 215"/>
                <a:gd name="T115" fmla="*/ 154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15" h="191">
                  <a:moveTo>
                    <a:pt x="212" y="142"/>
                  </a:moveTo>
                  <a:cubicBezTo>
                    <a:pt x="211" y="141"/>
                    <a:pt x="210" y="140"/>
                    <a:pt x="209" y="139"/>
                  </a:cubicBezTo>
                  <a:cubicBezTo>
                    <a:pt x="209" y="139"/>
                    <a:pt x="208" y="138"/>
                    <a:pt x="207" y="138"/>
                  </a:cubicBezTo>
                  <a:cubicBezTo>
                    <a:pt x="207" y="137"/>
                    <a:pt x="206" y="136"/>
                    <a:pt x="205" y="135"/>
                  </a:cubicBezTo>
                  <a:cubicBezTo>
                    <a:pt x="205" y="134"/>
                    <a:pt x="205" y="134"/>
                    <a:pt x="204" y="133"/>
                  </a:cubicBezTo>
                  <a:cubicBezTo>
                    <a:pt x="202" y="130"/>
                    <a:pt x="199" y="127"/>
                    <a:pt x="197" y="125"/>
                  </a:cubicBezTo>
                  <a:cubicBezTo>
                    <a:pt x="196" y="124"/>
                    <a:pt x="195" y="124"/>
                    <a:pt x="194" y="123"/>
                  </a:cubicBezTo>
                  <a:cubicBezTo>
                    <a:pt x="193" y="121"/>
                    <a:pt x="191" y="120"/>
                    <a:pt x="189" y="119"/>
                  </a:cubicBezTo>
                  <a:cubicBezTo>
                    <a:pt x="187" y="118"/>
                    <a:pt x="185" y="117"/>
                    <a:pt x="184" y="115"/>
                  </a:cubicBezTo>
                  <a:cubicBezTo>
                    <a:pt x="183" y="114"/>
                    <a:pt x="182" y="112"/>
                    <a:pt x="181" y="110"/>
                  </a:cubicBezTo>
                  <a:cubicBezTo>
                    <a:pt x="181" y="109"/>
                    <a:pt x="181" y="109"/>
                    <a:pt x="181" y="108"/>
                  </a:cubicBezTo>
                  <a:cubicBezTo>
                    <a:pt x="180" y="107"/>
                    <a:pt x="179" y="105"/>
                    <a:pt x="178" y="104"/>
                  </a:cubicBezTo>
                  <a:cubicBezTo>
                    <a:pt x="178" y="103"/>
                    <a:pt x="177" y="102"/>
                    <a:pt x="177" y="101"/>
                  </a:cubicBezTo>
                  <a:cubicBezTo>
                    <a:pt x="175" y="98"/>
                    <a:pt x="177" y="95"/>
                    <a:pt x="179" y="90"/>
                  </a:cubicBezTo>
                  <a:cubicBezTo>
                    <a:pt x="182" y="86"/>
                    <a:pt x="184" y="80"/>
                    <a:pt x="183" y="75"/>
                  </a:cubicBezTo>
                  <a:cubicBezTo>
                    <a:pt x="183" y="73"/>
                    <a:pt x="182" y="71"/>
                    <a:pt x="181" y="69"/>
                  </a:cubicBezTo>
                  <a:cubicBezTo>
                    <a:pt x="180" y="66"/>
                    <a:pt x="179" y="64"/>
                    <a:pt x="179" y="61"/>
                  </a:cubicBezTo>
                  <a:cubicBezTo>
                    <a:pt x="179" y="60"/>
                    <a:pt x="179" y="59"/>
                    <a:pt x="180" y="57"/>
                  </a:cubicBezTo>
                  <a:cubicBezTo>
                    <a:pt x="181" y="56"/>
                    <a:pt x="181" y="56"/>
                    <a:pt x="181" y="56"/>
                  </a:cubicBezTo>
                  <a:cubicBezTo>
                    <a:pt x="181" y="54"/>
                    <a:pt x="182" y="52"/>
                    <a:pt x="182" y="50"/>
                  </a:cubicBezTo>
                  <a:cubicBezTo>
                    <a:pt x="182" y="49"/>
                    <a:pt x="182" y="49"/>
                    <a:pt x="182" y="49"/>
                  </a:cubicBezTo>
                  <a:cubicBezTo>
                    <a:pt x="183" y="47"/>
                    <a:pt x="183" y="46"/>
                    <a:pt x="184" y="44"/>
                  </a:cubicBezTo>
                  <a:cubicBezTo>
                    <a:pt x="185" y="42"/>
                    <a:pt x="185" y="39"/>
                    <a:pt x="185" y="35"/>
                  </a:cubicBezTo>
                  <a:cubicBezTo>
                    <a:pt x="185" y="35"/>
                    <a:pt x="185" y="35"/>
                    <a:pt x="185" y="35"/>
                  </a:cubicBezTo>
                  <a:cubicBezTo>
                    <a:pt x="185" y="32"/>
                    <a:pt x="185" y="29"/>
                    <a:pt x="184" y="25"/>
                  </a:cubicBezTo>
                  <a:cubicBezTo>
                    <a:pt x="183" y="23"/>
                    <a:pt x="182" y="22"/>
                    <a:pt x="181" y="21"/>
                  </a:cubicBezTo>
                  <a:cubicBezTo>
                    <a:pt x="180" y="20"/>
                    <a:pt x="180" y="19"/>
                    <a:pt x="179" y="19"/>
                  </a:cubicBezTo>
                  <a:cubicBezTo>
                    <a:pt x="179" y="18"/>
                    <a:pt x="178" y="17"/>
                    <a:pt x="177" y="16"/>
                  </a:cubicBezTo>
                  <a:cubicBezTo>
                    <a:pt x="175" y="12"/>
                    <a:pt x="173" y="7"/>
                    <a:pt x="168" y="5"/>
                  </a:cubicBezTo>
                  <a:cubicBezTo>
                    <a:pt x="167" y="4"/>
                    <a:pt x="166" y="4"/>
                    <a:pt x="165" y="3"/>
                  </a:cubicBezTo>
                  <a:cubicBezTo>
                    <a:pt x="163" y="2"/>
                    <a:pt x="160" y="0"/>
                    <a:pt x="157" y="0"/>
                  </a:cubicBezTo>
                  <a:cubicBezTo>
                    <a:pt x="151" y="0"/>
                    <a:pt x="149" y="6"/>
                    <a:pt x="149" y="9"/>
                  </a:cubicBezTo>
                  <a:cubicBezTo>
                    <a:pt x="149" y="10"/>
                    <a:pt x="149" y="10"/>
                    <a:pt x="149" y="10"/>
                  </a:cubicBezTo>
                  <a:cubicBezTo>
                    <a:pt x="148" y="12"/>
                    <a:pt x="148" y="14"/>
                    <a:pt x="148" y="15"/>
                  </a:cubicBezTo>
                  <a:cubicBezTo>
                    <a:pt x="147" y="17"/>
                    <a:pt x="147" y="20"/>
                    <a:pt x="146" y="22"/>
                  </a:cubicBezTo>
                  <a:cubicBezTo>
                    <a:pt x="146" y="24"/>
                    <a:pt x="146" y="27"/>
                    <a:pt x="146" y="30"/>
                  </a:cubicBezTo>
                  <a:cubicBezTo>
                    <a:pt x="146" y="31"/>
                    <a:pt x="146" y="33"/>
                    <a:pt x="146" y="34"/>
                  </a:cubicBezTo>
                  <a:cubicBezTo>
                    <a:pt x="146" y="36"/>
                    <a:pt x="145" y="37"/>
                    <a:pt x="145" y="38"/>
                  </a:cubicBezTo>
                  <a:cubicBezTo>
                    <a:pt x="145" y="40"/>
                    <a:pt x="145" y="43"/>
                    <a:pt x="145" y="46"/>
                  </a:cubicBezTo>
                  <a:cubicBezTo>
                    <a:pt x="145" y="47"/>
                    <a:pt x="146" y="49"/>
                    <a:pt x="146" y="50"/>
                  </a:cubicBezTo>
                  <a:cubicBezTo>
                    <a:pt x="146" y="52"/>
                    <a:pt x="147" y="54"/>
                    <a:pt x="147" y="55"/>
                  </a:cubicBezTo>
                  <a:cubicBezTo>
                    <a:pt x="146" y="58"/>
                    <a:pt x="144" y="62"/>
                    <a:pt x="143" y="62"/>
                  </a:cubicBezTo>
                  <a:cubicBezTo>
                    <a:pt x="143" y="62"/>
                    <a:pt x="142" y="62"/>
                    <a:pt x="141" y="59"/>
                  </a:cubicBezTo>
                  <a:cubicBezTo>
                    <a:pt x="140" y="54"/>
                    <a:pt x="140" y="49"/>
                    <a:pt x="141" y="44"/>
                  </a:cubicBezTo>
                  <a:cubicBezTo>
                    <a:pt x="142" y="41"/>
                    <a:pt x="142" y="39"/>
                    <a:pt x="142" y="37"/>
                  </a:cubicBezTo>
                  <a:cubicBezTo>
                    <a:pt x="143" y="29"/>
                    <a:pt x="140" y="22"/>
                    <a:pt x="138" y="16"/>
                  </a:cubicBezTo>
                  <a:cubicBezTo>
                    <a:pt x="136" y="14"/>
                    <a:pt x="135" y="13"/>
                    <a:pt x="134" y="12"/>
                  </a:cubicBezTo>
                  <a:cubicBezTo>
                    <a:pt x="131" y="10"/>
                    <a:pt x="131" y="10"/>
                    <a:pt x="131" y="10"/>
                  </a:cubicBezTo>
                  <a:cubicBezTo>
                    <a:pt x="94" y="118"/>
                    <a:pt x="94" y="118"/>
                    <a:pt x="94" y="118"/>
                  </a:cubicBezTo>
                  <a:cubicBezTo>
                    <a:pt x="5" y="82"/>
                    <a:pt x="5" y="82"/>
                    <a:pt x="5" y="82"/>
                  </a:cubicBezTo>
                  <a:cubicBezTo>
                    <a:pt x="4" y="84"/>
                    <a:pt x="4" y="84"/>
                    <a:pt x="4" y="84"/>
                  </a:cubicBezTo>
                  <a:cubicBezTo>
                    <a:pt x="0" y="88"/>
                    <a:pt x="1" y="93"/>
                    <a:pt x="2" y="98"/>
                  </a:cubicBezTo>
                  <a:cubicBezTo>
                    <a:pt x="2" y="98"/>
                    <a:pt x="2" y="99"/>
                    <a:pt x="2" y="100"/>
                  </a:cubicBezTo>
                  <a:cubicBezTo>
                    <a:pt x="3" y="101"/>
                    <a:pt x="3" y="102"/>
                    <a:pt x="3" y="104"/>
                  </a:cubicBezTo>
                  <a:cubicBezTo>
                    <a:pt x="3" y="105"/>
                    <a:pt x="3" y="107"/>
                    <a:pt x="4" y="109"/>
                  </a:cubicBezTo>
                  <a:cubicBezTo>
                    <a:pt x="5" y="116"/>
                    <a:pt x="11" y="118"/>
                    <a:pt x="15" y="121"/>
                  </a:cubicBezTo>
                  <a:cubicBezTo>
                    <a:pt x="18" y="122"/>
                    <a:pt x="20" y="123"/>
                    <a:pt x="21" y="124"/>
                  </a:cubicBezTo>
                  <a:cubicBezTo>
                    <a:pt x="24" y="126"/>
                    <a:pt x="26" y="127"/>
                    <a:pt x="30" y="128"/>
                  </a:cubicBezTo>
                  <a:cubicBezTo>
                    <a:pt x="30" y="128"/>
                    <a:pt x="30" y="128"/>
                    <a:pt x="30" y="128"/>
                  </a:cubicBezTo>
                  <a:cubicBezTo>
                    <a:pt x="31" y="128"/>
                    <a:pt x="32" y="127"/>
                    <a:pt x="32" y="127"/>
                  </a:cubicBezTo>
                  <a:cubicBezTo>
                    <a:pt x="33" y="127"/>
                    <a:pt x="33" y="127"/>
                    <a:pt x="34" y="127"/>
                  </a:cubicBezTo>
                  <a:cubicBezTo>
                    <a:pt x="35" y="127"/>
                    <a:pt x="35" y="128"/>
                    <a:pt x="35" y="128"/>
                  </a:cubicBezTo>
                  <a:cubicBezTo>
                    <a:pt x="36" y="130"/>
                    <a:pt x="37" y="134"/>
                    <a:pt x="35" y="137"/>
                  </a:cubicBezTo>
                  <a:cubicBezTo>
                    <a:pt x="35" y="138"/>
                    <a:pt x="34" y="139"/>
                    <a:pt x="34" y="140"/>
                  </a:cubicBezTo>
                  <a:cubicBezTo>
                    <a:pt x="33" y="141"/>
                    <a:pt x="31" y="143"/>
                    <a:pt x="31" y="146"/>
                  </a:cubicBezTo>
                  <a:cubicBezTo>
                    <a:pt x="29" y="152"/>
                    <a:pt x="32" y="159"/>
                    <a:pt x="36" y="163"/>
                  </a:cubicBezTo>
                  <a:cubicBezTo>
                    <a:pt x="39" y="165"/>
                    <a:pt x="43" y="165"/>
                    <a:pt x="46" y="165"/>
                  </a:cubicBezTo>
                  <a:cubicBezTo>
                    <a:pt x="46" y="165"/>
                    <a:pt x="49" y="165"/>
                    <a:pt x="49" y="165"/>
                  </a:cubicBezTo>
                  <a:cubicBezTo>
                    <a:pt x="51" y="165"/>
                    <a:pt x="52" y="166"/>
                    <a:pt x="54" y="166"/>
                  </a:cubicBezTo>
                  <a:cubicBezTo>
                    <a:pt x="55" y="166"/>
                    <a:pt x="57" y="167"/>
                    <a:pt x="59" y="167"/>
                  </a:cubicBezTo>
                  <a:cubicBezTo>
                    <a:pt x="63" y="167"/>
                    <a:pt x="68" y="168"/>
                    <a:pt x="72" y="169"/>
                  </a:cubicBezTo>
                  <a:cubicBezTo>
                    <a:pt x="73" y="169"/>
                    <a:pt x="74" y="170"/>
                    <a:pt x="74" y="170"/>
                  </a:cubicBezTo>
                  <a:cubicBezTo>
                    <a:pt x="76" y="171"/>
                    <a:pt x="78" y="172"/>
                    <a:pt x="81" y="172"/>
                  </a:cubicBezTo>
                  <a:cubicBezTo>
                    <a:pt x="81" y="172"/>
                    <a:pt x="82" y="172"/>
                    <a:pt x="82" y="172"/>
                  </a:cubicBezTo>
                  <a:cubicBezTo>
                    <a:pt x="86" y="172"/>
                    <a:pt x="90" y="171"/>
                    <a:pt x="93" y="170"/>
                  </a:cubicBezTo>
                  <a:cubicBezTo>
                    <a:pt x="96" y="169"/>
                    <a:pt x="98" y="168"/>
                    <a:pt x="101" y="167"/>
                  </a:cubicBezTo>
                  <a:cubicBezTo>
                    <a:pt x="101" y="167"/>
                    <a:pt x="102" y="167"/>
                    <a:pt x="102" y="167"/>
                  </a:cubicBezTo>
                  <a:cubicBezTo>
                    <a:pt x="104" y="167"/>
                    <a:pt x="106" y="168"/>
                    <a:pt x="108" y="168"/>
                  </a:cubicBezTo>
                  <a:cubicBezTo>
                    <a:pt x="110" y="169"/>
                    <a:pt x="113" y="169"/>
                    <a:pt x="115" y="169"/>
                  </a:cubicBezTo>
                  <a:cubicBezTo>
                    <a:pt x="117" y="169"/>
                    <a:pt x="118" y="169"/>
                    <a:pt x="120" y="169"/>
                  </a:cubicBezTo>
                  <a:cubicBezTo>
                    <a:pt x="123" y="168"/>
                    <a:pt x="126" y="165"/>
                    <a:pt x="129" y="161"/>
                  </a:cubicBezTo>
                  <a:cubicBezTo>
                    <a:pt x="130" y="160"/>
                    <a:pt x="131" y="159"/>
                    <a:pt x="131" y="158"/>
                  </a:cubicBezTo>
                  <a:cubicBezTo>
                    <a:pt x="132" y="156"/>
                    <a:pt x="133" y="154"/>
                    <a:pt x="134" y="154"/>
                  </a:cubicBezTo>
                  <a:cubicBezTo>
                    <a:pt x="134" y="153"/>
                    <a:pt x="134" y="153"/>
                    <a:pt x="134" y="153"/>
                  </a:cubicBezTo>
                  <a:cubicBezTo>
                    <a:pt x="134" y="153"/>
                    <a:pt x="135" y="154"/>
                    <a:pt x="135" y="154"/>
                  </a:cubicBezTo>
                  <a:cubicBezTo>
                    <a:pt x="135" y="155"/>
                    <a:pt x="135" y="156"/>
                    <a:pt x="134" y="158"/>
                  </a:cubicBezTo>
                  <a:cubicBezTo>
                    <a:pt x="133" y="159"/>
                    <a:pt x="133" y="160"/>
                    <a:pt x="132" y="162"/>
                  </a:cubicBezTo>
                  <a:cubicBezTo>
                    <a:pt x="132" y="164"/>
                    <a:pt x="132" y="165"/>
                    <a:pt x="133" y="167"/>
                  </a:cubicBezTo>
                  <a:cubicBezTo>
                    <a:pt x="135" y="169"/>
                    <a:pt x="138" y="169"/>
                    <a:pt x="140" y="169"/>
                  </a:cubicBezTo>
                  <a:cubicBezTo>
                    <a:pt x="141" y="169"/>
                    <a:pt x="143" y="169"/>
                    <a:pt x="144" y="169"/>
                  </a:cubicBezTo>
                  <a:cubicBezTo>
                    <a:pt x="144" y="170"/>
                    <a:pt x="145" y="171"/>
                    <a:pt x="145" y="173"/>
                  </a:cubicBezTo>
                  <a:cubicBezTo>
                    <a:pt x="145" y="173"/>
                    <a:pt x="145" y="174"/>
                    <a:pt x="145" y="174"/>
                  </a:cubicBezTo>
                  <a:cubicBezTo>
                    <a:pt x="146" y="177"/>
                    <a:pt x="146" y="180"/>
                    <a:pt x="148" y="182"/>
                  </a:cubicBezTo>
                  <a:cubicBezTo>
                    <a:pt x="151" y="184"/>
                    <a:pt x="154" y="184"/>
                    <a:pt x="157" y="184"/>
                  </a:cubicBezTo>
                  <a:cubicBezTo>
                    <a:pt x="157" y="184"/>
                    <a:pt x="158" y="184"/>
                    <a:pt x="159" y="184"/>
                  </a:cubicBezTo>
                  <a:cubicBezTo>
                    <a:pt x="162" y="185"/>
                    <a:pt x="164" y="186"/>
                    <a:pt x="167" y="188"/>
                  </a:cubicBezTo>
                  <a:cubicBezTo>
                    <a:pt x="171" y="190"/>
                    <a:pt x="174" y="191"/>
                    <a:pt x="177" y="191"/>
                  </a:cubicBezTo>
                  <a:cubicBezTo>
                    <a:pt x="179" y="191"/>
                    <a:pt x="182" y="191"/>
                    <a:pt x="184" y="189"/>
                  </a:cubicBezTo>
                  <a:cubicBezTo>
                    <a:pt x="185" y="189"/>
                    <a:pt x="185" y="189"/>
                    <a:pt x="185" y="189"/>
                  </a:cubicBezTo>
                  <a:cubicBezTo>
                    <a:pt x="189" y="187"/>
                    <a:pt x="194" y="185"/>
                    <a:pt x="195" y="179"/>
                  </a:cubicBezTo>
                  <a:cubicBezTo>
                    <a:pt x="195" y="178"/>
                    <a:pt x="195" y="177"/>
                    <a:pt x="195" y="176"/>
                  </a:cubicBezTo>
                  <a:cubicBezTo>
                    <a:pt x="195" y="175"/>
                    <a:pt x="195" y="174"/>
                    <a:pt x="195" y="173"/>
                  </a:cubicBezTo>
                  <a:cubicBezTo>
                    <a:pt x="195" y="173"/>
                    <a:pt x="195" y="172"/>
                    <a:pt x="195" y="172"/>
                  </a:cubicBezTo>
                  <a:cubicBezTo>
                    <a:pt x="196" y="170"/>
                    <a:pt x="196" y="167"/>
                    <a:pt x="195" y="165"/>
                  </a:cubicBezTo>
                  <a:cubicBezTo>
                    <a:pt x="194" y="163"/>
                    <a:pt x="192" y="162"/>
                    <a:pt x="189" y="161"/>
                  </a:cubicBezTo>
                  <a:cubicBezTo>
                    <a:pt x="190" y="160"/>
                    <a:pt x="191" y="158"/>
                    <a:pt x="191" y="156"/>
                  </a:cubicBezTo>
                  <a:cubicBezTo>
                    <a:pt x="191" y="156"/>
                    <a:pt x="191" y="155"/>
                    <a:pt x="191" y="154"/>
                  </a:cubicBezTo>
                  <a:cubicBezTo>
                    <a:pt x="192" y="154"/>
                    <a:pt x="192" y="155"/>
                    <a:pt x="192" y="155"/>
                  </a:cubicBezTo>
                  <a:cubicBezTo>
                    <a:pt x="193" y="156"/>
                    <a:pt x="194" y="157"/>
                    <a:pt x="196" y="158"/>
                  </a:cubicBezTo>
                  <a:cubicBezTo>
                    <a:pt x="197" y="158"/>
                    <a:pt x="197" y="158"/>
                    <a:pt x="198" y="158"/>
                  </a:cubicBezTo>
                  <a:cubicBezTo>
                    <a:pt x="200" y="158"/>
                    <a:pt x="201" y="158"/>
                    <a:pt x="201" y="157"/>
                  </a:cubicBezTo>
                  <a:cubicBezTo>
                    <a:pt x="201" y="157"/>
                    <a:pt x="202" y="157"/>
                    <a:pt x="202" y="157"/>
                  </a:cubicBezTo>
                  <a:cubicBezTo>
                    <a:pt x="202" y="157"/>
                    <a:pt x="202" y="158"/>
                    <a:pt x="202" y="158"/>
                  </a:cubicBezTo>
                  <a:cubicBezTo>
                    <a:pt x="203" y="159"/>
                    <a:pt x="204" y="161"/>
                    <a:pt x="207" y="161"/>
                  </a:cubicBezTo>
                  <a:cubicBezTo>
                    <a:pt x="207" y="161"/>
                    <a:pt x="208" y="161"/>
                    <a:pt x="208" y="161"/>
                  </a:cubicBezTo>
                  <a:cubicBezTo>
                    <a:pt x="211" y="160"/>
                    <a:pt x="213" y="158"/>
                    <a:pt x="214" y="154"/>
                  </a:cubicBezTo>
                  <a:cubicBezTo>
                    <a:pt x="215" y="150"/>
                    <a:pt x="215" y="145"/>
                    <a:pt x="212" y="142"/>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0" name="Freeform 21">
              <a:extLst>
                <a:ext uri="{FF2B5EF4-FFF2-40B4-BE49-F238E27FC236}">
                  <a16:creationId xmlns:a16="http://schemas.microsoft.com/office/drawing/2014/main" id="{737B8410-D4CE-4365-9285-3146EC240D7F}"/>
                </a:ext>
              </a:extLst>
            </p:cNvPr>
            <p:cNvSpPr>
              <a:spLocks/>
            </p:cNvSpPr>
            <p:nvPr/>
          </p:nvSpPr>
          <p:spPr bwMode="auto">
            <a:xfrm>
              <a:off x="3021865" y="2758422"/>
              <a:ext cx="98621" cy="102948"/>
            </a:xfrm>
            <a:custGeom>
              <a:avLst/>
              <a:gdLst>
                <a:gd name="T0" fmla="*/ 18 w 33"/>
                <a:gd name="T1" fmla="*/ 1 h 38"/>
                <a:gd name="T2" fmla="*/ 11 w 33"/>
                <a:gd name="T3" fmla="*/ 0 h 38"/>
                <a:gd name="T4" fmla="*/ 5 w 33"/>
                <a:gd name="T5" fmla="*/ 1 h 38"/>
                <a:gd name="T6" fmla="*/ 1 w 33"/>
                <a:gd name="T7" fmla="*/ 12 h 38"/>
                <a:gd name="T8" fmla="*/ 3 w 33"/>
                <a:gd name="T9" fmla="*/ 16 h 38"/>
                <a:gd name="T10" fmla="*/ 4 w 33"/>
                <a:gd name="T11" fmla="*/ 17 h 38"/>
                <a:gd name="T12" fmla="*/ 5 w 33"/>
                <a:gd name="T13" fmla="*/ 18 h 38"/>
                <a:gd name="T14" fmla="*/ 9 w 33"/>
                <a:gd name="T15" fmla="*/ 26 h 38"/>
                <a:gd name="T16" fmla="*/ 18 w 33"/>
                <a:gd name="T17" fmla="*/ 38 h 38"/>
                <a:gd name="T18" fmla="*/ 24 w 33"/>
                <a:gd name="T19" fmla="*/ 35 h 38"/>
                <a:gd name="T20" fmla="*/ 32 w 33"/>
                <a:gd name="T21" fmla="*/ 15 h 38"/>
                <a:gd name="T22" fmla="*/ 18 w 33"/>
                <a:gd name="T23"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 h="38">
                  <a:moveTo>
                    <a:pt x="18" y="1"/>
                  </a:moveTo>
                  <a:cubicBezTo>
                    <a:pt x="15" y="1"/>
                    <a:pt x="13" y="0"/>
                    <a:pt x="11" y="0"/>
                  </a:cubicBezTo>
                  <a:cubicBezTo>
                    <a:pt x="9" y="0"/>
                    <a:pt x="7" y="1"/>
                    <a:pt x="5" y="1"/>
                  </a:cubicBezTo>
                  <a:cubicBezTo>
                    <a:pt x="2" y="3"/>
                    <a:pt x="0" y="7"/>
                    <a:pt x="1" y="12"/>
                  </a:cubicBezTo>
                  <a:cubicBezTo>
                    <a:pt x="2" y="13"/>
                    <a:pt x="3" y="15"/>
                    <a:pt x="3" y="16"/>
                  </a:cubicBezTo>
                  <a:cubicBezTo>
                    <a:pt x="3" y="16"/>
                    <a:pt x="4" y="16"/>
                    <a:pt x="4" y="17"/>
                  </a:cubicBezTo>
                  <a:cubicBezTo>
                    <a:pt x="5" y="18"/>
                    <a:pt x="5" y="18"/>
                    <a:pt x="5" y="18"/>
                  </a:cubicBezTo>
                  <a:cubicBezTo>
                    <a:pt x="6" y="21"/>
                    <a:pt x="8" y="23"/>
                    <a:pt x="9" y="26"/>
                  </a:cubicBezTo>
                  <a:cubicBezTo>
                    <a:pt x="10" y="30"/>
                    <a:pt x="12" y="38"/>
                    <a:pt x="18" y="38"/>
                  </a:cubicBezTo>
                  <a:cubicBezTo>
                    <a:pt x="20" y="38"/>
                    <a:pt x="22" y="37"/>
                    <a:pt x="24" y="35"/>
                  </a:cubicBezTo>
                  <a:cubicBezTo>
                    <a:pt x="27" y="31"/>
                    <a:pt x="33" y="22"/>
                    <a:pt x="32" y="15"/>
                  </a:cubicBezTo>
                  <a:cubicBezTo>
                    <a:pt x="31" y="8"/>
                    <a:pt x="24" y="3"/>
                    <a:pt x="18" y="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1" name="Freeform 22">
              <a:extLst>
                <a:ext uri="{FF2B5EF4-FFF2-40B4-BE49-F238E27FC236}">
                  <a16:creationId xmlns:a16="http://schemas.microsoft.com/office/drawing/2014/main" id="{D66BE6DA-A01F-4EFE-BD40-735ABB16156F}"/>
                </a:ext>
              </a:extLst>
            </p:cNvPr>
            <p:cNvSpPr>
              <a:spLocks/>
            </p:cNvSpPr>
            <p:nvPr/>
          </p:nvSpPr>
          <p:spPr bwMode="auto">
            <a:xfrm>
              <a:off x="2989364" y="2753325"/>
              <a:ext cx="23535" cy="32617"/>
            </a:xfrm>
            <a:custGeom>
              <a:avLst/>
              <a:gdLst>
                <a:gd name="T0" fmla="*/ 5 w 8"/>
                <a:gd name="T1" fmla="*/ 3 h 12"/>
                <a:gd name="T2" fmla="*/ 5 w 8"/>
                <a:gd name="T3" fmla="*/ 3 h 12"/>
                <a:gd name="T4" fmla="*/ 5 w 8"/>
                <a:gd name="T5" fmla="*/ 0 h 12"/>
                <a:gd name="T6" fmla="*/ 0 w 8"/>
                <a:gd name="T7" fmla="*/ 6 h 12"/>
                <a:gd name="T8" fmla="*/ 3 w 8"/>
                <a:gd name="T9" fmla="*/ 6 h 12"/>
                <a:gd name="T10" fmla="*/ 3 w 8"/>
                <a:gd name="T11" fmla="*/ 6 h 12"/>
                <a:gd name="T12" fmla="*/ 0 w 8"/>
                <a:gd name="T13" fmla="*/ 6 h 12"/>
                <a:gd name="T14" fmla="*/ 1 w 8"/>
                <a:gd name="T15" fmla="*/ 10 h 12"/>
                <a:gd name="T16" fmla="*/ 5 w 8"/>
                <a:gd name="T17" fmla="*/ 12 h 12"/>
                <a:gd name="T18" fmla="*/ 5 w 8"/>
                <a:gd name="T19" fmla="*/ 9 h 12"/>
                <a:gd name="T20" fmla="*/ 7 w 8"/>
                <a:gd name="T21" fmla="*/ 8 h 12"/>
                <a:gd name="T22" fmla="*/ 5 w 8"/>
                <a:gd name="T23" fmla="*/ 3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 h="12">
                  <a:moveTo>
                    <a:pt x="5" y="3"/>
                  </a:moveTo>
                  <a:cubicBezTo>
                    <a:pt x="5" y="3"/>
                    <a:pt x="5" y="3"/>
                    <a:pt x="5" y="3"/>
                  </a:cubicBezTo>
                  <a:cubicBezTo>
                    <a:pt x="5" y="0"/>
                    <a:pt x="5" y="0"/>
                    <a:pt x="5" y="0"/>
                  </a:cubicBezTo>
                  <a:cubicBezTo>
                    <a:pt x="2" y="0"/>
                    <a:pt x="0" y="3"/>
                    <a:pt x="0" y="6"/>
                  </a:cubicBezTo>
                  <a:cubicBezTo>
                    <a:pt x="3" y="6"/>
                    <a:pt x="3" y="6"/>
                    <a:pt x="3" y="6"/>
                  </a:cubicBezTo>
                  <a:cubicBezTo>
                    <a:pt x="3" y="6"/>
                    <a:pt x="3" y="6"/>
                    <a:pt x="3" y="6"/>
                  </a:cubicBezTo>
                  <a:cubicBezTo>
                    <a:pt x="0" y="6"/>
                    <a:pt x="0" y="6"/>
                    <a:pt x="0" y="6"/>
                  </a:cubicBezTo>
                  <a:cubicBezTo>
                    <a:pt x="0" y="7"/>
                    <a:pt x="0" y="8"/>
                    <a:pt x="1" y="10"/>
                  </a:cubicBezTo>
                  <a:cubicBezTo>
                    <a:pt x="2" y="11"/>
                    <a:pt x="3" y="12"/>
                    <a:pt x="5" y="12"/>
                  </a:cubicBezTo>
                  <a:cubicBezTo>
                    <a:pt x="5" y="9"/>
                    <a:pt x="5" y="9"/>
                    <a:pt x="5" y="9"/>
                  </a:cubicBezTo>
                  <a:cubicBezTo>
                    <a:pt x="6" y="9"/>
                    <a:pt x="6" y="9"/>
                    <a:pt x="7" y="8"/>
                  </a:cubicBezTo>
                  <a:cubicBezTo>
                    <a:pt x="8" y="6"/>
                    <a:pt x="8" y="4"/>
                    <a:pt x="5" y="3"/>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2" name="Freeform 23">
              <a:extLst>
                <a:ext uri="{FF2B5EF4-FFF2-40B4-BE49-F238E27FC236}">
                  <a16:creationId xmlns:a16="http://schemas.microsoft.com/office/drawing/2014/main" id="{882D9F84-9433-41BE-8E67-154DDF4CFDB6}"/>
                </a:ext>
              </a:extLst>
            </p:cNvPr>
            <p:cNvSpPr>
              <a:spLocks/>
            </p:cNvSpPr>
            <p:nvPr/>
          </p:nvSpPr>
          <p:spPr bwMode="auto">
            <a:xfrm>
              <a:off x="3131693" y="3284373"/>
              <a:ext cx="44828" cy="47906"/>
            </a:xfrm>
            <a:custGeom>
              <a:avLst/>
              <a:gdLst>
                <a:gd name="T0" fmla="*/ 9 w 15"/>
                <a:gd name="T1" fmla="*/ 0 h 18"/>
                <a:gd name="T2" fmla="*/ 5 w 15"/>
                <a:gd name="T3" fmla="*/ 1 h 18"/>
                <a:gd name="T4" fmla="*/ 0 w 15"/>
                <a:gd name="T5" fmla="*/ 11 h 18"/>
                <a:gd name="T6" fmla="*/ 3 w 15"/>
                <a:gd name="T7" fmla="*/ 17 h 18"/>
                <a:gd name="T8" fmla="*/ 6 w 15"/>
                <a:gd name="T9" fmla="*/ 18 h 18"/>
                <a:gd name="T10" fmla="*/ 12 w 15"/>
                <a:gd name="T11" fmla="*/ 13 h 18"/>
                <a:gd name="T12" fmla="*/ 12 w 15"/>
                <a:gd name="T13" fmla="*/ 12 h 18"/>
                <a:gd name="T14" fmla="*/ 13 w 15"/>
                <a:gd name="T15" fmla="*/ 3 h 18"/>
                <a:gd name="T16" fmla="*/ 9 w 15"/>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8">
                  <a:moveTo>
                    <a:pt x="9" y="0"/>
                  </a:moveTo>
                  <a:cubicBezTo>
                    <a:pt x="8" y="0"/>
                    <a:pt x="7" y="1"/>
                    <a:pt x="5" y="1"/>
                  </a:cubicBezTo>
                  <a:cubicBezTo>
                    <a:pt x="2" y="3"/>
                    <a:pt x="0" y="8"/>
                    <a:pt x="0" y="11"/>
                  </a:cubicBezTo>
                  <a:cubicBezTo>
                    <a:pt x="0" y="15"/>
                    <a:pt x="2" y="16"/>
                    <a:pt x="3" y="17"/>
                  </a:cubicBezTo>
                  <a:cubicBezTo>
                    <a:pt x="4" y="17"/>
                    <a:pt x="5" y="18"/>
                    <a:pt x="6" y="18"/>
                  </a:cubicBezTo>
                  <a:cubicBezTo>
                    <a:pt x="9" y="18"/>
                    <a:pt x="11" y="14"/>
                    <a:pt x="12" y="13"/>
                  </a:cubicBezTo>
                  <a:cubicBezTo>
                    <a:pt x="12" y="12"/>
                    <a:pt x="12" y="12"/>
                    <a:pt x="12" y="12"/>
                  </a:cubicBezTo>
                  <a:cubicBezTo>
                    <a:pt x="14" y="9"/>
                    <a:pt x="15" y="6"/>
                    <a:pt x="13" y="3"/>
                  </a:cubicBezTo>
                  <a:cubicBezTo>
                    <a:pt x="12" y="1"/>
                    <a:pt x="11" y="0"/>
                    <a:pt x="9"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3" name="Freeform 24">
              <a:extLst>
                <a:ext uri="{FF2B5EF4-FFF2-40B4-BE49-F238E27FC236}">
                  <a16:creationId xmlns:a16="http://schemas.microsoft.com/office/drawing/2014/main" id="{552CF1EE-42DB-48AE-85AE-CFF4D6809CD0}"/>
                </a:ext>
              </a:extLst>
            </p:cNvPr>
            <p:cNvSpPr>
              <a:spLocks/>
            </p:cNvSpPr>
            <p:nvPr/>
          </p:nvSpPr>
          <p:spPr bwMode="auto">
            <a:xfrm>
              <a:off x="3156349" y="3108036"/>
              <a:ext cx="53794" cy="45868"/>
            </a:xfrm>
            <a:custGeom>
              <a:avLst/>
              <a:gdLst>
                <a:gd name="T0" fmla="*/ 10 w 18"/>
                <a:gd name="T1" fmla="*/ 1 h 17"/>
                <a:gd name="T2" fmla="*/ 7 w 18"/>
                <a:gd name="T3" fmla="*/ 0 h 17"/>
                <a:gd name="T4" fmla="*/ 3 w 18"/>
                <a:gd name="T5" fmla="*/ 2 h 17"/>
                <a:gd name="T6" fmla="*/ 5 w 18"/>
                <a:gd name="T7" fmla="*/ 12 h 17"/>
                <a:gd name="T8" fmla="*/ 5 w 18"/>
                <a:gd name="T9" fmla="*/ 13 h 17"/>
                <a:gd name="T10" fmla="*/ 11 w 18"/>
                <a:gd name="T11" fmla="*/ 17 h 17"/>
                <a:gd name="T12" fmla="*/ 11 w 18"/>
                <a:gd name="T13" fmla="*/ 17 h 17"/>
                <a:gd name="T14" fmla="*/ 16 w 18"/>
                <a:gd name="T15" fmla="*/ 13 h 17"/>
                <a:gd name="T16" fmla="*/ 10 w 18"/>
                <a:gd name="T17"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7">
                  <a:moveTo>
                    <a:pt x="10" y="1"/>
                  </a:moveTo>
                  <a:cubicBezTo>
                    <a:pt x="9" y="0"/>
                    <a:pt x="8" y="0"/>
                    <a:pt x="7" y="0"/>
                  </a:cubicBezTo>
                  <a:cubicBezTo>
                    <a:pt x="5" y="0"/>
                    <a:pt x="4" y="1"/>
                    <a:pt x="3" y="2"/>
                  </a:cubicBezTo>
                  <a:cubicBezTo>
                    <a:pt x="0" y="6"/>
                    <a:pt x="3" y="10"/>
                    <a:pt x="5" y="12"/>
                  </a:cubicBezTo>
                  <a:cubicBezTo>
                    <a:pt x="5" y="13"/>
                    <a:pt x="5" y="13"/>
                    <a:pt x="5" y="13"/>
                  </a:cubicBezTo>
                  <a:cubicBezTo>
                    <a:pt x="6" y="14"/>
                    <a:pt x="8" y="17"/>
                    <a:pt x="11" y="17"/>
                  </a:cubicBezTo>
                  <a:cubicBezTo>
                    <a:pt x="11" y="17"/>
                    <a:pt x="11" y="17"/>
                    <a:pt x="11" y="17"/>
                  </a:cubicBezTo>
                  <a:cubicBezTo>
                    <a:pt x="12" y="17"/>
                    <a:pt x="15" y="16"/>
                    <a:pt x="16" y="13"/>
                  </a:cubicBezTo>
                  <a:cubicBezTo>
                    <a:pt x="18" y="8"/>
                    <a:pt x="15" y="2"/>
                    <a:pt x="10" y="1"/>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4" name="Freeform 25">
              <a:extLst>
                <a:ext uri="{FF2B5EF4-FFF2-40B4-BE49-F238E27FC236}">
                  <a16:creationId xmlns:a16="http://schemas.microsoft.com/office/drawing/2014/main" id="{C5EBACB3-E23C-402B-950B-A24504BCA777}"/>
                </a:ext>
              </a:extLst>
            </p:cNvPr>
            <p:cNvSpPr>
              <a:spLocks/>
            </p:cNvSpPr>
            <p:nvPr/>
          </p:nvSpPr>
          <p:spPr bwMode="auto">
            <a:xfrm>
              <a:off x="2947899" y="3294566"/>
              <a:ext cx="41466" cy="40771"/>
            </a:xfrm>
            <a:custGeom>
              <a:avLst/>
              <a:gdLst>
                <a:gd name="T0" fmla="*/ 6 w 14"/>
                <a:gd name="T1" fmla="*/ 0 h 15"/>
                <a:gd name="T2" fmla="*/ 0 w 14"/>
                <a:gd name="T3" fmla="*/ 5 h 15"/>
                <a:gd name="T4" fmla="*/ 3 w 14"/>
                <a:gd name="T5" fmla="*/ 11 h 15"/>
                <a:gd name="T6" fmla="*/ 3 w 14"/>
                <a:gd name="T7" fmla="*/ 11 h 15"/>
                <a:gd name="T8" fmla="*/ 8 w 14"/>
                <a:gd name="T9" fmla="*/ 15 h 15"/>
                <a:gd name="T10" fmla="*/ 8 w 14"/>
                <a:gd name="T11" fmla="*/ 15 h 15"/>
                <a:gd name="T12" fmla="*/ 13 w 14"/>
                <a:gd name="T13" fmla="*/ 13 h 15"/>
                <a:gd name="T14" fmla="*/ 13 w 14"/>
                <a:gd name="T15" fmla="*/ 5 h 15"/>
                <a:gd name="T16" fmla="*/ 6 w 14"/>
                <a:gd name="T1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5">
                  <a:moveTo>
                    <a:pt x="6" y="0"/>
                  </a:moveTo>
                  <a:cubicBezTo>
                    <a:pt x="3" y="0"/>
                    <a:pt x="1" y="2"/>
                    <a:pt x="0" y="5"/>
                  </a:cubicBezTo>
                  <a:cubicBezTo>
                    <a:pt x="0" y="7"/>
                    <a:pt x="0" y="9"/>
                    <a:pt x="3" y="11"/>
                  </a:cubicBezTo>
                  <a:cubicBezTo>
                    <a:pt x="3" y="11"/>
                    <a:pt x="3" y="11"/>
                    <a:pt x="3" y="11"/>
                  </a:cubicBezTo>
                  <a:cubicBezTo>
                    <a:pt x="4" y="15"/>
                    <a:pt x="7" y="15"/>
                    <a:pt x="8" y="15"/>
                  </a:cubicBezTo>
                  <a:cubicBezTo>
                    <a:pt x="8" y="15"/>
                    <a:pt x="8" y="15"/>
                    <a:pt x="8" y="15"/>
                  </a:cubicBezTo>
                  <a:cubicBezTo>
                    <a:pt x="10" y="15"/>
                    <a:pt x="11" y="14"/>
                    <a:pt x="13" y="13"/>
                  </a:cubicBezTo>
                  <a:cubicBezTo>
                    <a:pt x="14" y="10"/>
                    <a:pt x="14" y="7"/>
                    <a:pt x="13" y="5"/>
                  </a:cubicBezTo>
                  <a:cubicBezTo>
                    <a:pt x="12" y="2"/>
                    <a:pt x="9" y="0"/>
                    <a:pt x="6"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5" name="Freeform 26">
              <a:extLst>
                <a:ext uri="{FF2B5EF4-FFF2-40B4-BE49-F238E27FC236}">
                  <a16:creationId xmlns:a16="http://schemas.microsoft.com/office/drawing/2014/main" id="{70FD3C1A-64ED-4F84-9872-E4C650A4DBD4}"/>
                </a:ext>
              </a:extLst>
            </p:cNvPr>
            <p:cNvSpPr>
              <a:spLocks/>
            </p:cNvSpPr>
            <p:nvPr/>
          </p:nvSpPr>
          <p:spPr bwMode="auto">
            <a:xfrm>
              <a:off x="3063331" y="3302720"/>
              <a:ext cx="42587" cy="35675"/>
            </a:xfrm>
            <a:custGeom>
              <a:avLst/>
              <a:gdLst>
                <a:gd name="T0" fmla="*/ 8 w 14"/>
                <a:gd name="T1" fmla="*/ 0 h 13"/>
                <a:gd name="T2" fmla="*/ 1 w 14"/>
                <a:gd name="T3" fmla="*/ 4 h 13"/>
                <a:gd name="T4" fmla="*/ 0 w 14"/>
                <a:gd name="T5" fmla="*/ 9 h 13"/>
                <a:gd name="T6" fmla="*/ 3 w 14"/>
                <a:gd name="T7" fmla="*/ 13 h 13"/>
                <a:gd name="T8" fmla="*/ 6 w 14"/>
                <a:gd name="T9" fmla="*/ 13 h 13"/>
                <a:gd name="T10" fmla="*/ 13 w 14"/>
                <a:gd name="T11" fmla="*/ 10 h 13"/>
                <a:gd name="T12" fmla="*/ 13 w 14"/>
                <a:gd name="T13" fmla="*/ 3 h 13"/>
                <a:gd name="T14" fmla="*/ 8 w 14"/>
                <a:gd name="T15" fmla="*/ 0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3">
                  <a:moveTo>
                    <a:pt x="8" y="0"/>
                  </a:moveTo>
                  <a:cubicBezTo>
                    <a:pt x="5" y="0"/>
                    <a:pt x="2" y="1"/>
                    <a:pt x="1" y="4"/>
                  </a:cubicBezTo>
                  <a:cubicBezTo>
                    <a:pt x="0" y="6"/>
                    <a:pt x="0" y="8"/>
                    <a:pt x="0" y="9"/>
                  </a:cubicBezTo>
                  <a:cubicBezTo>
                    <a:pt x="1" y="10"/>
                    <a:pt x="1" y="12"/>
                    <a:pt x="3" y="13"/>
                  </a:cubicBezTo>
                  <a:cubicBezTo>
                    <a:pt x="4" y="13"/>
                    <a:pt x="5" y="13"/>
                    <a:pt x="6" y="13"/>
                  </a:cubicBezTo>
                  <a:cubicBezTo>
                    <a:pt x="8" y="13"/>
                    <a:pt x="11" y="12"/>
                    <a:pt x="13" y="10"/>
                  </a:cubicBezTo>
                  <a:cubicBezTo>
                    <a:pt x="14" y="8"/>
                    <a:pt x="14" y="5"/>
                    <a:pt x="13" y="3"/>
                  </a:cubicBezTo>
                  <a:cubicBezTo>
                    <a:pt x="13" y="1"/>
                    <a:pt x="10" y="0"/>
                    <a:pt x="8"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6" name="Freeform 27">
              <a:extLst>
                <a:ext uri="{FF2B5EF4-FFF2-40B4-BE49-F238E27FC236}">
                  <a16:creationId xmlns:a16="http://schemas.microsoft.com/office/drawing/2014/main" id="{DB3954D1-AFEB-469A-9AF8-8962D5A0DFBC}"/>
                </a:ext>
              </a:extLst>
            </p:cNvPr>
            <p:cNvSpPr>
              <a:spLocks noEditPoints="1"/>
            </p:cNvSpPr>
            <p:nvPr/>
          </p:nvSpPr>
          <p:spPr bwMode="auto">
            <a:xfrm>
              <a:off x="2301256" y="2771672"/>
              <a:ext cx="2569762" cy="1482040"/>
            </a:xfrm>
            <a:custGeom>
              <a:avLst/>
              <a:gdLst>
                <a:gd name="T0" fmla="*/ 834 w 863"/>
                <a:gd name="T1" fmla="*/ 311 h 547"/>
                <a:gd name="T2" fmla="*/ 792 w 863"/>
                <a:gd name="T3" fmla="*/ 284 h 547"/>
                <a:gd name="T4" fmla="*/ 774 w 863"/>
                <a:gd name="T5" fmla="*/ 241 h 547"/>
                <a:gd name="T6" fmla="*/ 848 w 863"/>
                <a:gd name="T7" fmla="*/ 263 h 547"/>
                <a:gd name="T8" fmla="*/ 847 w 863"/>
                <a:gd name="T9" fmla="*/ 195 h 547"/>
                <a:gd name="T10" fmla="*/ 790 w 863"/>
                <a:gd name="T11" fmla="*/ 178 h 547"/>
                <a:gd name="T12" fmla="*/ 735 w 863"/>
                <a:gd name="T13" fmla="*/ 169 h 547"/>
                <a:gd name="T14" fmla="*/ 725 w 863"/>
                <a:gd name="T15" fmla="*/ 129 h 547"/>
                <a:gd name="T16" fmla="*/ 689 w 863"/>
                <a:gd name="T17" fmla="*/ 93 h 547"/>
                <a:gd name="T18" fmla="*/ 665 w 863"/>
                <a:gd name="T19" fmla="*/ 87 h 547"/>
                <a:gd name="T20" fmla="*/ 614 w 863"/>
                <a:gd name="T21" fmla="*/ 63 h 547"/>
                <a:gd name="T22" fmla="*/ 550 w 863"/>
                <a:gd name="T23" fmla="*/ 63 h 547"/>
                <a:gd name="T24" fmla="*/ 523 w 863"/>
                <a:gd name="T25" fmla="*/ 14 h 547"/>
                <a:gd name="T26" fmla="*/ 480 w 863"/>
                <a:gd name="T27" fmla="*/ 95 h 547"/>
                <a:gd name="T28" fmla="*/ 467 w 863"/>
                <a:gd name="T29" fmla="*/ 13 h 547"/>
                <a:gd name="T30" fmla="*/ 446 w 863"/>
                <a:gd name="T31" fmla="*/ 151 h 547"/>
                <a:gd name="T32" fmla="*/ 494 w 863"/>
                <a:gd name="T33" fmla="*/ 169 h 547"/>
                <a:gd name="T34" fmla="*/ 483 w 863"/>
                <a:gd name="T35" fmla="*/ 244 h 547"/>
                <a:gd name="T36" fmla="*/ 462 w 863"/>
                <a:gd name="T37" fmla="*/ 226 h 547"/>
                <a:gd name="T38" fmla="*/ 428 w 863"/>
                <a:gd name="T39" fmla="*/ 227 h 547"/>
                <a:gd name="T40" fmla="*/ 397 w 863"/>
                <a:gd name="T41" fmla="*/ 176 h 547"/>
                <a:gd name="T42" fmla="*/ 394 w 863"/>
                <a:gd name="T43" fmla="*/ 112 h 547"/>
                <a:gd name="T44" fmla="*/ 424 w 863"/>
                <a:gd name="T45" fmla="*/ 35 h 547"/>
                <a:gd name="T46" fmla="*/ 364 w 863"/>
                <a:gd name="T47" fmla="*/ 58 h 547"/>
                <a:gd name="T48" fmla="*/ 346 w 863"/>
                <a:gd name="T49" fmla="*/ 121 h 547"/>
                <a:gd name="T50" fmla="*/ 368 w 863"/>
                <a:gd name="T51" fmla="*/ 186 h 547"/>
                <a:gd name="T52" fmla="*/ 376 w 863"/>
                <a:gd name="T53" fmla="*/ 219 h 547"/>
                <a:gd name="T54" fmla="*/ 348 w 863"/>
                <a:gd name="T55" fmla="*/ 269 h 547"/>
                <a:gd name="T56" fmla="*/ 338 w 863"/>
                <a:gd name="T57" fmla="*/ 226 h 547"/>
                <a:gd name="T58" fmla="*/ 315 w 863"/>
                <a:gd name="T59" fmla="*/ 242 h 547"/>
                <a:gd name="T60" fmla="*/ 293 w 863"/>
                <a:gd name="T61" fmla="*/ 239 h 547"/>
                <a:gd name="T62" fmla="*/ 246 w 863"/>
                <a:gd name="T63" fmla="*/ 229 h 547"/>
                <a:gd name="T64" fmla="*/ 205 w 863"/>
                <a:gd name="T65" fmla="*/ 179 h 547"/>
                <a:gd name="T66" fmla="*/ 188 w 863"/>
                <a:gd name="T67" fmla="*/ 204 h 547"/>
                <a:gd name="T68" fmla="*/ 162 w 863"/>
                <a:gd name="T69" fmla="*/ 247 h 547"/>
                <a:gd name="T70" fmla="*/ 132 w 863"/>
                <a:gd name="T71" fmla="*/ 198 h 547"/>
                <a:gd name="T72" fmla="*/ 81 w 863"/>
                <a:gd name="T73" fmla="*/ 180 h 547"/>
                <a:gd name="T74" fmla="*/ 71 w 863"/>
                <a:gd name="T75" fmla="*/ 129 h 547"/>
                <a:gd name="T76" fmla="*/ 339 w 863"/>
                <a:gd name="T77" fmla="*/ 547 h 547"/>
                <a:gd name="T78" fmla="*/ 370 w 863"/>
                <a:gd name="T79" fmla="*/ 480 h 547"/>
                <a:gd name="T80" fmla="*/ 403 w 863"/>
                <a:gd name="T81" fmla="*/ 448 h 547"/>
                <a:gd name="T82" fmla="*/ 466 w 863"/>
                <a:gd name="T83" fmla="*/ 385 h 547"/>
                <a:gd name="T84" fmla="*/ 489 w 863"/>
                <a:gd name="T85" fmla="*/ 308 h 547"/>
                <a:gd name="T86" fmla="*/ 526 w 863"/>
                <a:gd name="T87" fmla="*/ 303 h 547"/>
                <a:gd name="T88" fmla="*/ 552 w 863"/>
                <a:gd name="T89" fmla="*/ 244 h 547"/>
                <a:gd name="T90" fmla="*/ 538 w 863"/>
                <a:gd name="T91" fmla="*/ 185 h 547"/>
                <a:gd name="T92" fmla="*/ 531 w 863"/>
                <a:gd name="T93" fmla="*/ 170 h 547"/>
                <a:gd name="T94" fmla="*/ 595 w 863"/>
                <a:gd name="T95" fmla="*/ 161 h 547"/>
                <a:gd name="T96" fmla="*/ 613 w 863"/>
                <a:gd name="T97" fmla="*/ 200 h 547"/>
                <a:gd name="T98" fmla="*/ 671 w 863"/>
                <a:gd name="T99" fmla="*/ 215 h 547"/>
                <a:gd name="T100" fmla="*/ 675 w 863"/>
                <a:gd name="T101" fmla="*/ 310 h 547"/>
                <a:gd name="T102" fmla="*/ 621 w 863"/>
                <a:gd name="T103" fmla="*/ 342 h 547"/>
                <a:gd name="T104" fmla="*/ 685 w 863"/>
                <a:gd name="T105" fmla="*/ 353 h 547"/>
                <a:gd name="T106" fmla="*/ 728 w 863"/>
                <a:gd name="T107" fmla="*/ 369 h 547"/>
                <a:gd name="T108" fmla="*/ 776 w 863"/>
                <a:gd name="T109" fmla="*/ 396 h 547"/>
                <a:gd name="T110" fmla="*/ 837 w 863"/>
                <a:gd name="T111" fmla="*/ 378 h 547"/>
                <a:gd name="T112" fmla="*/ 825 w 863"/>
                <a:gd name="T113" fmla="*/ 361 h 547"/>
                <a:gd name="T114" fmla="*/ 493 w 863"/>
                <a:gd name="T115" fmla="*/ 121 h 547"/>
                <a:gd name="T116" fmla="*/ 457 w 863"/>
                <a:gd name="T117" fmla="*/ 345 h 547"/>
                <a:gd name="T118" fmla="*/ 573 w 863"/>
                <a:gd name="T119" fmla="*/ 140 h 5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63" h="547">
                  <a:moveTo>
                    <a:pt x="862" y="359"/>
                  </a:moveTo>
                  <a:cubicBezTo>
                    <a:pt x="863" y="356"/>
                    <a:pt x="863" y="352"/>
                    <a:pt x="862" y="349"/>
                  </a:cubicBezTo>
                  <a:cubicBezTo>
                    <a:pt x="860" y="347"/>
                    <a:pt x="859" y="344"/>
                    <a:pt x="856" y="342"/>
                  </a:cubicBezTo>
                  <a:cubicBezTo>
                    <a:pt x="856" y="342"/>
                    <a:pt x="855" y="342"/>
                    <a:pt x="855" y="341"/>
                  </a:cubicBezTo>
                  <a:cubicBezTo>
                    <a:pt x="855" y="341"/>
                    <a:pt x="854" y="341"/>
                    <a:pt x="854" y="340"/>
                  </a:cubicBezTo>
                  <a:cubicBezTo>
                    <a:pt x="854" y="340"/>
                    <a:pt x="855" y="339"/>
                    <a:pt x="856" y="339"/>
                  </a:cubicBezTo>
                  <a:cubicBezTo>
                    <a:pt x="858" y="335"/>
                    <a:pt x="858" y="330"/>
                    <a:pt x="854" y="326"/>
                  </a:cubicBezTo>
                  <a:cubicBezTo>
                    <a:pt x="853" y="324"/>
                    <a:pt x="851" y="324"/>
                    <a:pt x="849" y="323"/>
                  </a:cubicBezTo>
                  <a:cubicBezTo>
                    <a:pt x="848" y="323"/>
                    <a:pt x="847" y="323"/>
                    <a:pt x="847" y="323"/>
                  </a:cubicBezTo>
                  <a:cubicBezTo>
                    <a:pt x="847" y="322"/>
                    <a:pt x="847" y="322"/>
                    <a:pt x="847" y="321"/>
                  </a:cubicBezTo>
                  <a:cubicBezTo>
                    <a:pt x="847" y="320"/>
                    <a:pt x="847" y="318"/>
                    <a:pt x="846" y="316"/>
                  </a:cubicBezTo>
                  <a:cubicBezTo>
                    <a:pt x="845" y="315"/>
                    <a:pt x="842" y="315"/>
                    <a:pt x="841" y="315"/>
                  </a:cubicBezTo>
                  <a:cubicBezTo>
                    <a:pt x="841" y="315"/>
                    <a:pt x="841" y="315"/>
                    <a:pt x="841" y="315"/>
                  </a:cubicBezTo>
                  <a:cubicBezTo>
                    <a:pt x="840" y="315"/>
                    <a:pt x="839" y="315"/>
                    <a:pt x="839" y="315"/>
                  </a:cubicBezTo>
                  <a:cubicBezTo>
                    <a:pt x="838" y="315"/>
                    <a:pt x="838" y="315"/>
                    <a:pt x="838" y="315"/>
                  </a:cubicBezTo>
                  <a:cubicBezTo>
                    <a:pt x="838" y="315"/>
                    <a:pt x="838" y="315"/>
                    <a:pt x="838" y="315"/>
                  </a:cubicBezTo>
                  <a:cubicBezTo>
                    <a:pt x="837" y="315"/>
                    <a:pt x="837" y="314"/>
                    <a:pt x="837" y="313"/>
                  </a:cubicBezTo>
                  <a:cubicBezTo>
                    <a:pt x="836" y="313"/>
                    <a:pt x="835" y="312"/>
                    <a:pt x="834" y="311"/>
                  </a:cubicBezTo>
                  <a:cubicBezTo>
                    <a:pt x="834" y="310"/>
                    <a:pt x="833" y="310"/>
                    <a:pt x="833" y="310"/>
                  </a:cubicBezTo>
                  <a:cubicBezTo>
                    <a:pt x="833" y="310"/>
                    <a:pt x="833" y="310"/>
                    <a:pt x="833" y="310"/>
                  </a:cubicBezTo>
                  <a:cubicBezTo>
                    <a:pt x="833" y="309"/>
                    <a:pt x="834" y="307"/>
                    <a:pt x="834" y="306"/>
                  </a:cubicBezTo>
                  <a:cubicBezTo>
                    <a:pt x="836" y="303"/>
                    <a:pt x="836" y="303"/>
                    <a:pt x="836" y="303"/>
                  </a:cubicBezTo>
                  <a:cubicBezTo>
                    <a:pt x="833" y="302"/>
                    <a:pt x="833" y="302"/>
                    <a:pt x="833" y="302"/>
                  </a:cubicBezTo>
                  <a:cubicBezTo>
                    <a:pt x="831" y="301"/>
                    <a:pt x="830" y="301"/>
                    <a:pt x="829" y="301"/>
                  </a:cubicBezTo>
                  <a:cubicBezTo>
                    <a:pt x="828" y="301"/>
                    <a:pt x="826" y="301"/>
                    <a:pt x="826" y="301"/>
                  </a:cubicBezTo>
                  <a:cubicBezTo>
                    <a:pt x="825" y="301"/>
                    <a:pt x="824" y="301"/>
                    <a:pt x="824" y="301"/>
                  </a:cubicBezTo>
                  <a:cubicBezTo>
                    <a:pt x="824" y="300"/>
                    <a:pt x="824" y="299"/>
                    <a:pt x="824" y="299"/>
                  </a:cubicBezTo>
                  <a:cubicBezTo>
                    <a:pt x="824" y="297"/>
                    <a:pt x="823" y="292"/>
                    <a:pt x="817" y="292"/>
                  </a:cubicBezTo>
                  <a:cubicBezTo>
                    <a:pt x="815" y="292"/>
                    <a:pt x="813" y="293"/>
                    <a:pt x="812" y="294"/>
                  </a:cubicBezTo>
                  <a:cubicBezTo>
                    <a:pt x="811" y="294"/>
                    <a:pt x="810" y="295"/>
                    <a:pt x="810" y="295"/>
                  </a:cubicBezTo>
                  <a:cubicBezTo>
                    <a:pt x="810" y="295"/>
                    <a:pt x="809" y="294"/>
                    <a:pt x="808" y="293"/>
                  </a:cubicBezTo>
                  <a:cubicBezTo>
                    <a:pt x="807" y="292"/>
                    <a:pt x="807" y="291"/>
                    <a:pt x="806" y="290"/>
                  </a:cubicBezTo>
                  <a:cubicBezTo>
                    <a:pt x="804" y="289"/>
                    <a:pt x="801" y="289"/>
                    <a:pt x="800" y="289"/>
                  </a:cubicBezTo>
                  <a:cubicBezTo>
                    <a:pt x="798" y="289"/>
                    <a:pt x="798" y="289"/>
                    <a:pt x="798" y="289"/>
                  </a:cubicBezTo>
                  <a:cubicBezTo>
                    <a:pt x="797" y="289"/>
                    <a:pt x="796" y="289"/>
                    <a:pt x="796" y="289"/>
                  </a:cubicBezTo>
                  <a:cubicBezTo>
                    <a:pt x="794" y="288"/>
                    <a:pt x="793" y="287"/>
                    <a:pt x="792" y="284"/>
                  </a:cubicBezTo>
                  <a:cubicBezTo>
                    <a:pt x="791" y="281"/>
                    <a:pt x="790" y="278"/>
                    <a:pt x="787" y="276"/>
                  </a:cubicBezTo>
                  <a:cubicBezTo>
                    <a:pt x="786" y="276"/>
                    <a:pt x="786" y="276"/>
                    <a:pt x="785" y="276"/>
                  </a:cubicBezTo>
                  <a:cubicBezTo>
                    <a:pt x="785" y="275"/>
                    <a:pt x="785" y="274"/>
                    <a:pt x="785" y="274"/>
                  </a:cubicBezTo>
                  <a:cubicBezTo>
                    <a:pt x="784" y="273"/>
                    <a:pt x="783" y="270"/>
                    <a:pt x="779" y="270"/>
                  </a:cubicBezTo>
                  <a:cubicBezTo>
                    <a:pt x="779" y="270"/>
                    <a:pt x="778" y="270"/>
                    <a:pt x="777" y="270"/>
                  </a:cubicBezTo>
                  <a:cubicBezTo>
                    <a:pt x="776" y="271"/>
                    <a:pt x="775" y="271"/>
                    <a:pt x="775" y="272"/>
                  </a:cubicBezTo>
                  <a:cubicBezTo>
                    <a:pt x="775" y="272"/>
                    <a:pt x="775" y="272"/>
                    <a:pt x="775" y="271"/>
                  </a:cubicBezTo>
                  <a:cubicBezTo>
                    <a:pt x="774" y="270"/>
                    <a:pt x="772" y="270"/>
                    <a:pt x="771" y="268"/>
                  </a:cubicBezTo>
                  <a:cubicBezTo>
                    <a:pt x="771" y="268"/>
                    <a:pt x="771" y="268"/>
                    <a:pt x="770" y="268"/>
                  </a:cubicBezTo>
                  <a:cubicBezTo>
                    <a:pt x="771" y="268"/>
                    <a:pt x="772" y="268"/>
                    <a:pt x="772" y="268"/>
                  </a:cubicBezTo>
                  <a:cubicBezTo>
                    <a:pt x="773" y="268"/>
                    <a:pt x="774" y="268"/>
                    <a:pt x="775" y="268"/>
                  </a:cubicBezTo>
                  <a:cubicBezTo>
                    <a:pt x="777" y="267"/>
                    <a:pt x="779" y="266"/>
                    <a:pt x="780" y="263"/>
                  </a:cubicBezTo>
                  <a:cubicBezTo>
                    <a:pt x="781" y="261"/>
                    <a:pt x="780" y="258"/>
                    <a:pt x="779" y="256"/>
                  </a:cubicBezTo>
                  <a:cubicBezTo>
                    <a:pt x="777" y="253"/>
                    <a:pt x="774" y="252"/>
                    <a:pt x="771" y="251"/>
                  </a:cubicBezTo>
                  <a:cubicBezTo>
                    <a:pt x="768" y="250"/>
                    <a:pt x="766" y="249"/>
                    <a:pt x="765" y="247"/>
                  </a:cubicBezTo>
                  <a:cubicBezTo>
                    <a:pt x="765" y="246"/>
                    <a:pt x="765" y="246"/>
                    <a:pt x="765" y="246"/>
                  </a:cubicBezTo>
                  <a:cubicBezTo>
                    <a:pt x="765" y="244"/>
                    <a:pt x="768" y="243"/>
                    <a:pt x="770" y="243"/>
                  </a:cubicBezTo>
                  <a:cubicBezTo>
                    <a:pt x="772" y="242"/>
                    <a:pt x="773" y="242"/>
                    <a:pt x="774" y="241"/>
                  </a:cubicBezTo>
                  <a:cubicBezTo>
                    <a:pt x="776" y="240"/>
                    <a:pt x="776" y="240"/>
                    <a:pt x="776" y="240"/>
                  </a:cubicBezTo>
                  <a:cubicBezTo>
                    <a:pt x="776" y="240"/>
                    <a:pt x="777" y="240"/>
                    <a:pt x="777" y="239"/>
                  </a:cubicBezTo>
                  <a:cubicBezTo>
                    <a:pt x="777" y="239"/>
                    <a:pt x="777" y="240"/>
                    <a:pt x="779" y="240"/>
                  </a:cubicBezTo>
                  <a:cubicBezTo>
                    <a:pt x="779" y="241"/>
                    <a:pt x="779" y="241"/>
                    <a:pt x="779" y="241"/>
                  </a:cubicBezTo>
                  <a:cubicBezTo>
                    <a:pt x="782" y="243"/>
                    <a:pt x="784" y="245"/>
                    <a:pt x="788" y="247"/>
                  </a:cubicBezTo>
                  <a:cubicBezTo>
                    <a:pt x="789" y="248"/>
                    <a:pt x="789" y="248"/>
                    <a:pt x="790" y="248"/>
                  </a:cubicBezTo>
                  <a:cubicBezTo>
                    <a:pt x="792" y="249"/>
                    <a:pt x="793" y="249"/>
                    <a:pt x="794" y="251"/>
                  </a:cubicBezTo>
                  <a:cubicBezTo>
                    <a:pt x="795" y="251"/>
                    <a:pt x="795" y="251"/>
                    <a:pt x="795" y="251"/>
                  </a:cubicBezTo>
                  <a:cubicBezTo>
                    <a:pt x="797" y="253"/>
                    <a:pt x="799" y="256"/>
                    <a:pt x="802" y="256"/>
                  </a:cubicBezTo>
                  <a:cubicBezTo>
                    <a:pt x="803" y="256"/>
                    <a:pt x="804" y="256"/>
                    <a:pt x="805" y="255"/>
                  </a:cubicBezTo>
                  <a:cubicBezTo>
                    <a:pt x="805" y="258"/>
                    <a:pt x="805" y="261"/>
                    <a:pt x="807" y="262"/>
                  </a:cubicBezTo>
                  <a:cubicBezTo>
                    <a:pt x="809" y="264"/>
                    <a:pt x="812" y="265"/>
                    <a:pt x="814" y="266"/>
                  </a:cubicBezTo>
                  <a:cubicBezTo>
                    <a:pt x="815" y="266"/>
                    <a:pt x="816" y="266"/>
                    <a:pt x="816" y="266"/>
                  </a:cubicBezTo>
                  <a:cubicBezTo>
                    <a:pt x="818" y="267"/>
                    <a:pt x="820" y="268"/>
                    <a:pt x="822" y="270"/>
                  </a:cubicBezTo>
                  <a:cubicBezTo>
                    <a:pt x="826" y="275"/>
                    <a:pt x="830" y="278"/>
                    <a:pt x="838" y="278"/>
                  </a:cubicBezTo>
                  <a:cubicBezTo>
                    <a:pt x="843" y="278"/>
                    <a:pt x="847" y="277"/>
                    <a:pt x="849" y="274"/>
                  </a:cubicBezTo>
                  <a:cubicBezTo>
                    <a:pt x="850" y="272"/>
                    <a:pt x="851" y="270"/>
                    <a:pt x="849" y="266"/>
                  </a:cubicBezTo>
                  <a:cubicBezTo>
                    <a:pt x="848" y="263"/>
                    <a:pt x="848" y="263"/>
                    <a:pt x="848" y="263"/>
                  </a:cubicBezTo>
                  <a:cubicBezTo>
                    <a:pt x="847" y="260"/>
                    <a:pt x="845" y="255"/>
                    <a:pt x="843" y="252"/>
                  </a:cubicBezTo>
                  <a:cubicBezTo>
                    <a:pt x="844" y="252"/>
                    <a:pt x="844" y="252"/>
                    <a:pt x="845" y="252"/>
                  </a:cubicBezTo>
                  <a:cubicBezTo>
                    <a:pt x="846" y="252"/>
                    <a:pt x="846" y="252"/>
                    <a:pt x="847" y="251"/>
                  </a:cubicBezTo>
                  <a:cubicBezTo>
                    <a:pt x="850" y="250"/>
                    <a:pt x="851" y="247"/>
                    <a:pt x="852" y="245"/>
                  </a:cubicBezTo>
                  <a:cubicBezTo>
                    <a:pt x="852" y="244"/>
                    <a:pt x="852" y="243"/>
                    <a:pt x="853" y="242"/>
                  </a:cubicBezTo>
                  <a:cubicBezTo>
                    <a:pt x="855" y="239"/>
                    <a:pt x="855" y="237"/>
                    <a:pt x="853" y="234"/>
                  </a:cubicBezTo>
                  <a:cubicBezTo>
                    <a:pt x="853" y="234"/>
                    <a:pt x="852" y="234"/>
                    <a:pt x="852" y="233"/>
                  </a:cubicBezTo>
                  <a:cubicBezTo>
                    <a:pt x="852" y="233"/>
                    <a:pt x="853" y="232"/>
                    <a:pt x="853" y="231"/>
                  </a:cubicBezTo>
                  <a:cubicBezTo>
                    <a:pt x="854" y="230"/>
                    <a:pt x="855" y="229"/>
                    <a:pt x="854" y="227"/>
                  </a:cubicBezTo>
                  <a:cubicBezTo>
                    <a:pt x="853" y="225"/>
                    <a:pt x="851" y="224"/>
                    <a:pt x="850" y="223"/>
                  </a:cubicBezTo>
                  <a:cubicBezTo>
                    <a:pt x="849" y="223"/>
                    <a:pt x="849" y="223"/>
                    <a:pt x="849" y="223"/>
                  </a:cubicBezTo>
                  <a:cubicBezTo>
                    <a:pt x="848" y="222"/>
                    <a:pt x="848" y="222"/>
                    <a:pt x="847" y="221"/>
                  </a:cubicBezTo>
                  <a:cubicBezTo>
                    <a:pt x="851" y="221"/>
                    <a:pt x="853" y="219"/>
                    <a:pt x="854" y="218"/>
                  </a:cubicBezTo>
                  <a:cubicBezTo>
                    <a:pt x="855" y="215"/>
                    <a:pt x="855" y="213"/>
                    <a:pt x="854" y="211"/>
                  </a:cubicBezTo>
                  <a:cubicBezTo>
                    <a:pt x="854" y="210"/>
                    <a:pt x="854" y="209"/>
                    <a:pt x="854" y="209"/>
                  </a:cubicBezTo>
                  <a:cubicBezTo>
                    <a:pt x="854" y="208"/>
                    <a:pt x="855" y="208"/>
                    <a:pt x="855" y="207"/>
                  </a:cubicBezTo>
                  <a:cubicBezTo>
                    <a:pt x="856" y="205"/>
                    <a:pt x="858" y="200"/>
                    <a:pt x="852" y="197"/>
                  </a:cubicBezTo>
                  <a:cubicBezTo>
                    <a:pt x="850" y="196"/>
                    <a:pt x="848" y="196"/>
                    <a:pt x="847" y="195"/>
                  </a:cubicBezTo>
                  <a:cubicBezTo>
                    <a:pt x="845" y="195"/>
                    <a:pt x="844" y="195"/>
                    <a:pt x="843" y="194"/>
                  </a:cubicBezTo>
                  <a:cubicBezTo>
                    <a:pt x="842" y="194"/>
                    <a:pt x="842" y="194"/>
                    <a:pt x="842" y="194"/>
                  </a:cubicBezTo>
                  <a:cubicBezTo>
                    <a:pt x="840" y="193"/>
                    <a:pt x="839" y="192"/>
                    <a:pt x="837" y="192"/>
                  </a:cubicBezTo>
                  <a:cubicBezTo>
                    <a:pt x="835" y="192"/>
                    <a:pt x="833" y="193"/>
                    <a:pt x="831" y="195"/>
                  </a:cubicBezTo>
                  <a:cubicBezTo>
                    <a:pt x="830" y="196"/>
                    <a:pt x="829" y="197"/>
                    <a:pt x="829" y="198"/>
                  </a:cubicBezTo>
                  <a:cubicBezTo>
                    <a:pt x="827" y="199"/>
                    <a:pt x="826" y="201"/>
                    <a:pt x="825" y="201"/>
                  </a:cubicBezTo>
                  <a:cubicBezTo>
                    <a:pt x="825" y="200"/>
                    <a:pt x="825" y="200"/>
                    <a:pt x="825" y="199"/>
                  </a:cubicBezTo>
                  <a:cubicBezTo>
                    <a:pt x="825" y="196"/>
                    <a:pt x="825" y="193"/>
                    <a:pt x="823" y="191"/>
                  </a:cubicBezTo>
                  <a:cubicBezTo>
                    <a:pt x="822" y="190"/>
                    <a:pt x="821" y="189"/>
                    <a:pt x="819" y="189"/>
                  </a:cubicBezTo>
                  <a:cubicBezTo>
                    <a:pt x="819" y="189"/>
                    <a:pt x="818" y="189"/>
                    <a:pt x="818" y="190"/>
                  </a:cubicBezTo>
                  <a:cubicBezTo>
                    <a:pt x="816" y="190"/>
                    <a:pt x="814" y="191"/>
                    <a:pt x="812" y="193"/>
                  </a:cubicBezTo>
                  <a:cubicBezTo>
                    <a:pt x="811" y="193"/>
                    <a:pt x="810" y="194"/>
                    <a:pt x="810" y="194"/>
                  </a:cubicBezTo>
                  <a:cubicBezTo>
                    <a:pt x="810" y="194"/>
                    <a:pt x="810" y="194"/>
                    <a:pt x="810" y="194"/>
                  </a:cubicBezTo>
                  <a:cubicBezTo>
                    <a:pt x="809" y="194"/>
                    <a:pt x="808" y="193"/>
                    <a:pt x="807" y="191"/>
                  </a:cubicBezTo>
                  <a:cubicBezTo>
                    <a:pt x="806" y="191"/>
                    <a:pt x="806" y="190"/>
                    <a:pt x="805" y="189"/>
                  </a:cubicBezTo>
                  <a:cubicBezTo>
                    <a:pt x="802" y="186"/>
                    <a:pt x="799" y="183"/>
                    <a:pt x="796" y="181"/>
                  </a:cubicBezTo>
                  <a:cubicBezTo>
                    <a:pt x="796" y="181"/>
                    <a:pt x="796" y="181"/>
                    <a:pt x="796" y="181"/>
                  </a:cubicBezTo>
                  <a:cubicBezTo>
                    <a:pt x="795" y="180"/>
                    <a:pt x="793" y="178"/>
                    <a:pt x="790" y="178"/>
                  </a:cubicBezTo>
                  <a:cubicBezTo>
                    <a:pt x="790" y="178"/>
                    <a:pt x="789" y="178"/>
                    <a:pt x="789" y="178"/>
                  </a:cubicBezTo>
                  <a:cubicBezTo>
                    <a:pt x="788" y="179"/>
                    <a:pt x="787" y="179"/>
                    <a:pt x="786" y="180"/>
                  </a:cubicBezTo>
                  <a:cubicBezTo>
                    <a:pt x="785" y="177"/>
                    <a:pt x="785" y="175"/>
                    <a:pt x="783" y="174"/>
                  </a:cubicBezTo>
                  <a:cubicBezTo>
                    <a:pt x="782" y="174"/>
                    <a:pt x="782" y="174"/>
                    <a:pt x="782" y="174"/>
                  </a:cubicBezTo>
                  <a:cubicBezTo>
                    <a:pt x="782" y="174"/>
                    <a:pt x="782" y="174"/>
                    <a:pt x="782" y="174"/>
                  </a:cubicBezTo>
                  <a:cubicBezTo>
                    <a:pt x="780" y="174"/>
                    <a:pt x="778" y="176"/>
                    <a:pt x="776" y="177"/>
                  </a:cubicBezTo>
                  <a:cubicBezTo>
                    <a:pt x="776" y="178"/>
                    <a:pt x="775" y="179"/>
                    <a:pt x="774" y="179"/>
                  </a:cubicBezTo>
                  <a:cubicBezTo>
                    <a:pt x="774" y="179"/>
                    <a:pt x="774" y="179"/>
                    <a:pt x="774" y="179"/>
                  </a:cubicBezTo>
                  <a:cubicBezTo>
                    <a:pt x="773" y="179"/>
                    <a:pt x="773" y="179"/>
                    <a:pt x="772" y="179"/>
                  </a:cubicBezTo>
                  <a:cubicBezTo>
                    <a:pt x="772" y="179"/>
                    <a:pt x="771" y="179"/>
                    <a:pt x="771" y="179"/>
                  </a:cubicBezTo>
                  <a:cubicBezTo>
                    <a:pt x="770" y="179"/>
                    <a:pt x="769" y="180"/>
                    <a:pt x="768" y="180"/>
                  </a:cubicBezTo>
                  <a:cubicBezTo>
                    <a:pt x="767" y="180"/>
                    <a:pt x="767" y="180"/>
                    <a:pt x="766" y="181"/>
                  </a:cubicBezTo>
                  <a:cubicBezTo>
                    <a:pt x="766" y="181"/>
                    <a:pt x="765" y="181"/>
                    <a:pt x="765" y="181"/>
                  </a:cubicBezTo>
                  <a:cubicBezTo>
                    <a:pt x="764" y="181"/>
                    <a:pt x="763" y="181"/>
                    <a:pt x="762" y="180"/>
                  </a:cubicBezTo>
                  <a:cubicBezTo>
                    <a:pt x="762" y="180"/>
                    <a:pt x="761" y="180"/>
                    <a:pt x="760" y="179"/>
                  </a:cubicBezTo>
                  <a:cubicBezTo>
                    <a:pt x="755" y="178"/>
                    <a:pt x="751" y="176"/>
                    <a:pt x="747" y="173"/>
                  </a:cubicBezTo>
                  <a:cubicBezTo>
                    <a:pt x="746" y="173"/>
                    <a:pt x="746" y="173"/>
                    <a:pt x="746" y="173"/>
                  </a:cubicBezTo>
                  <a:cubicBezTo>
                    <a:pt x="742" y="171"/>
                    <a:pt x="738" y="170"/>
                    <a:pt x="735" y="169"/>
                  </a:cubicBezTo>
                  <a:cubicBezTo>
                    <a:pt x="733" y="169"/>
                    <a:pt x="731" y="168"/>
                    <a:pt x="729" y="168"/>
                  </a:cubicBezTo>
                  <a:cubicBezTo>
                    <a:pt x="727" y="167"/>
                    <a:pt x="726" y="165"/>
                    <a:pt x="727" y="163"/>
                  </a:cubicBezTo>
                  <a:cubicBezTo>
                    <a:pt x="727" y="163"/>
                    <a:pt x="728" y="161"/>
                    <a:pt x="728" y="161"/>
                  </a:cubicBezTo>
                  <a:cubicBezTo>
                    <a:pt x="730" y="159"/>
                    <a:pt x="733" y="156"/>
                    <a:pt x="731" y="152"/>
                  </a:cubicBezTo>
                  <a:cubicBezTo>
                    <a:pt x="731" y="151"/>
                    <a:pt x="730" y="151"/>
                    <a:pt x="730" y="150"/>
                  </a:cubicBezTo>
                  <a:cubicBezTo>
                    <a:pt x="731" y="150"/>
                    <a:pt x="733" y="149"/>
                    <a:pt x="734" y="149"/>
                  </a:cubicBezTo>
                  <a:cubicBezTo>
                    <a:pt x="736" y="149"/>
                    <a:pt x="737" y="149"/>
                    <a:pt x="738" y="148"/>
                  </a:cubicBezTo>
                  <a:cubicBezTo>
                    <a:pt x="742" y="147"/>
                    <a:pt x="745" y="143"/>
                    <a:pt x="745" y="140"/>
                  </a:cubicBezTo>
                  <a:cubicBezTo>
                    <a:pt x="745" y="137"/>
                    <a:pt x="743" y="134"/>
                    <a:pt x="740" y="132"/>
                  </a:cubicBezTo>
                  <a:cubicBezTo>
                    <a:pt x="738" y="131"/>
                    <a:pt x="737" y="131"/>
                    <a:pt x="735" y="131"/>
                  </a:cubicBezTo>
                  <a:cubicBezTo>
                    <a:pt x="732" y="131"/>
                    <a:pt x="730" y="132"/>
                    <a:pt x="727" y="133"/>
                  </a:cubicBezTo>
                  <a:cubicBezTo>
                    <a:pt x="725" y="134"/>
                    <a:pt x="724" y="135"/>
                    <a:pt x="722" y="135"/>
                  </a:cubicBezTo>
                  <a:cubicBezTo>
                    <a:pt x="721" y="135"/>
                    <a:pt x="720" y="135"/>
                    <a:pt x="719" y="135"/>
                  </a:cubicBezTo>
                  <a:cubicBezTo>
                    <a:pt x="718" y="135"/>
                    <a:pt x="718" y="135"/>
                    <a:pt x="717" y="135"/>
                  </a:cubicBezTo>
                  <a:cubicBezTo>
                    <a:pt x="717" y="135"/>
                    <a:pt x="717" y="135"/>
                    <a:pt x="717" y="135"/>
                  </a:cubicBezTo>
                  <a:cubicBezTo>
                    <a:pt x="717" y="135"/>
                    <a:pt x="717" y="135"/>
                    <a:pt x="718" y="134"/>
                  </a:cubicBezTo>
                  <a:cubicBezTo>
                    <a:pt x="718" y="132"/>
                    <a:pt x="721" y="129"/>
                    <a:pt x="724" y="129"/>
                  </a:cubicBezTo>
                  <a:cubicBezTo>
                    <a:pt x="724" y="129"/>
                    <a:pt x="725" y="129"/>
                    <a:pt x="725" y="129"/>
                  </a:cubicBezTo>
                  <a:cubicBezTo>
                    <a:pt x="727" y="129"/>
                    <a:pt x="732" y="129"/>
                    <a:pt x="733" y="125"/>
                  </a:cubicBezTo>
                  <a:cubicBezTo>
                    <a:pt x="734" y="121"/>
                    <a:pt x="732" y="117"/>
                    <a:pt x="727" y="112"/>
                  </a:cubicBezTo>
                  <a:cubicBezTo>
                    <a:pt x="725" y="111"/>
                    <a:pt x="717" y="106"/>
                    <a:pt x="712" y="106"/>
                  </a:cubicBezTo>
                  <a:cubicBezTo>
                    <a:pt x="708" y="106"/>
                    <a:pt x="706" y="108"/>
                    <a:pt x="706" y="113"/>
                  </a:cubicBezTo>
                  <a:cubicBezTo>
                    <a:pt x="706" y="113"/>
                    <a:pt x="706" y="114"/>
                    <a:pt x="706" y="115"/>
                  </a:cubicBezTo>
                  <a:cubicBezTo>
                    <a:pt x="706" y="115"/>
                    <a:pt x="705" y="114"/>
                    <a:pt x="705" y="114"/>
                  </a:cubicBezTo>
                  <a:cubicBezTo>
                    <a:pt x="704" y="113"/>
                    <a:pt x="704" y="112"/>
                    <a:pt x="703" y="112"/>
                  </a:cubicBezTo>
                  <a:cubicBezTo>
                    <a:pt x="703" y="111"/>
                    <a:pt x="704" y="109"/>
                    <a:pt x="705" y="109"/>
                  </a:cubicBezTo>
                  <a:cubicBezTo>
                    <a:pt x="705" y="108"/>
                    <a:pt x="706" y="108"/>
                    <a:pt x="706" y="107"/>
                  </a:cubicBezTo>
                  <a:cubicBezTo>
                    <a:pt x="706" y="107"/>
                    <a:pt x="706" y="107"/>
                    <a:pt x="706" y="107"/>
                  </a:cubicBezTo>
                  <a:cubicBezTo>
                    <a:pt x="707" y="105"/>
                    <a:pt x="710" y="101"/>
                    <a:pt x="707" y="97"/>
                  </a:cubicBezTo>
                  <a:cubicBezTo>
                    <a:pt x="705" y="95"/>
                    <a:pt x="702" y="95"/>
                    <a:pt x="701" y="95"/>
                  </a:cubicBezTo>
                  <a:cubicBezTo>
                    <a:pt x="701" y="95"/>
                    <a:pt x="700" y="95"/>
                    <a:pt x="699" y="95"/>
                  </a:cubicBezTo>
                  <a:cubicBezTo>
                    <a:pt x="699" y="95"/>
                    <a:pt x="698" y="95"/>
                    <a:pt x="698" y="95"/>
                  </a:cubicBezTo>
                  <a:cubicBezTo>
                    <a:pt x="697" y="95"/>
                    <a:pt x="697" y="95"/>
                    <a:pt x="697" y="95"/>
                  </a:cubicBezTo>
                  <a:cubicBezTo>
                    <a:pt x="697" y="95"/>
                    <a:pt x="696" y="94"/>
                    <a:pt x="695" y="94"/>
                  </a:cubicBezTo>
                  <a:cubicBezTo>
                    <a:pt x="694" y="93"/>
                    <a:pt x="693" y="92"/>
                    <a:pt x="691" y="92"/>
                  </a:cubicBezTo>
                  <a:cubicBezTo>
                    <a:pt x="690" y="92"/>
                    <a:pt x="690" y="92"/>
                    <a:pt x="689" y="93"/>
                  </a:cubicBezTo>
                  <a:cubicBezTo>
                    <a:pt x="689" y="93"/>
                    <a:pt x="688" y="93"/>
                    <a:pt x="687" y="94"/>
                  </a:cubicBezTo>
                  <a:cubicBezTo>
                    <a:pt x="687" y="93"/>
                    <a:pt x="687" y="93"/>
                    <a:pt x="687" y="93"/>
                  </a:cubicBezTo>
                  <a:cubicBezTo>
                    <a:pt x="685" y="93"/>
                    <a:pt x="685" y="93"/>
                    <a:pt x="685" y="93"/>
                  </a:cubicBezTo>
                  <a:cubicBezTo>
                    <a:pt x="683" y="93"/>
                    <a:pt x="681" y="94"/>
                    <a:pt x="679" y="95"/>
                  </a:cubicBezTo>
                  <a:cubicBezTo>
                    <a:pt x="679" y="95"/>
                    <a:pt x="679" y="95"/>
                    <a:pt x="679" y="95"/>
                  </a:cubicBezTo>
                  <a:cubicBezTo>
                    <a:pt x="678" y="96"/>
                    <a:pt x="677" y="97"/>
                    <a:pt x="676" y="97"/>
                  </a:cubicBezTo>
                  <a:cubicBezTo>
                    <a:pt x="676" y="98"/>
                    <a:pt x="675" y="98"/>
                    <a:pt x="675" y="99"/>
                  </a:cubicBezTo>
                  <a:cubicBezTo>
                    <a:pt x="675" y="99"/>
                    <a:pt x="675" y="98"/>
                    <a:pt x="675" y="98"/>
                  </a:cubicBezTo>
                  <a:cubicBezTo>
                    <a:pt x="675" y="96"/>
                    <a:pt x="675" y="90"/>
                    <a:pt x="670" y="88"/>
                  </a:cubicBezTo>
                  <a:cubicBezTo>
                    <a:pt x="670" y="88"/>
                    <a:pt x="669" y="88"/>
                    <a:pt x="668" y="88"/>
                  </a:cubicBezTo>
                  <a:cubicBezTo>
                    <a:pt x="664" y="88"/>
                    <a:pt x="663" y="92"/>
                    <a:pt x="661" y="95"/>
                  </a:cubicBezTo>
                  <a:cubicBezTo>
                    <a:pt x="661" y="96"/>
                    <a:pt x="661" y="97"/>
                    <a:pt x="661" y="97"/>
                  </a:cubicBezTo>
                  <a:cubicBezTo>
                    <a:pt x="660" y="98"/>
                    <a:pt x="660" y="99"/>
                    <a:pt x="659" y="99"/>
                  </a:cubicBezTo>
                  <a:cubicBezTo>
                    <a:pt x="658" y="101"/>
                    <a:pt x="656" y="104"/>
                    <a:pt x="655" y="104"/>
                  </a:cubicBezTo>
                  <a:cubicBezTo>
                    <a:pt x="654" y="104"/>
                    <a:pt x="654" y="104"/>
                    <a:pt x="654" y="104"/>
                  </a:cubicBezTo>
                  <a:cubicBezTo>
                    <a:pt x="654" y="104"/>
                    <a:pt x="653" y="103"/>
                    <a:pt x="654" y="101"/>
                  </a:cubicBezTo>
                  <a:cubicBezTo>
                    <a:pt x="655" y="98"/>
                    <a:pt x="656" y="97"/>
                    <a:pt x="656" y="96"/>
                  </a:cubicBezTo>
                  <a:cubicBezTo>
                    <a:pt x="659" y="95"/>
                    <a:pt x="663" y="92"/>
                    <a:pt x="665" y="87"/>
                  </a:cubicBezTo>
                  <a:cubicBezTo>
                    <a:pt x="666" y="85"/>
                    <a:pt x="665" y="83"/>
                    <a:pt x="664" y="82"/>
                  </a:cubicBezTo>
                  <a:cubicBezTo>
                    <a:pt x="663" y="80"/>
                    <a:pt x="661" y="79"/>
                    <a:pt x="659" y="78"/>
                  </a:cubicBezTo>
                  <a:cubicBezTo>
                    <a:pt x="659" y="78"/>
                    <a:pt x="658" y="78"/>
                    <a:pt x="658" y="78"/>
                  </a:cubicBezTo>
                  <a:cubicBezTo>
                    <a:pt x="657" y="78"/>
                    <a:pt x="657" y="77"/>
                    <a:pt x="656" y="77"/>
                  </a:cubicBezTo>
                  <a:cubicBezTo>
                    <a:pt x="654" y="76"/>
                    <a:pt x="651" y="74"/>
                    <a:pt x="648" y="74"/>
                  </a:cubicBezTo>
                  <a:cubicBezTo>
                    <a:pt x="647" y="73"/>
                    <a:pt x="646" y="73"/>
                    <a:pt x="645" y="73"/>
                  </a:cubicBezTo>
                  <a:cubicBezTo>
                    <a:pt x="642" y="73"/>
                    <a:pt x="640" y="74"/>
                    <a:pt x="638" y="76"/>
                  </a:cubicBezTo>
                  <a:cubicBezTo>
                    <a:pt x="637" y="78"/>
                    <a:pt x="637" y="80"/>
                    <a:pt x="637" y="82"/>
                  </a:cubicBezTo>
                  <a:cubicBezTo>
                    <a:pt x="637" y="83"/>
                    <a:pt x="637" y="84"/>
                    <a:pt x="637" y="85"/>
                  </a:cubicBezTo>
                  <a:cubicBezTo>
                    <a:pt x="637" y="86"/>
                    <a:pt x="636" y="87"/>
                    <a:pt x="636" y="87"/>
                  </a:cubicBezTo>
                  <a:cubicBezTo>
                    <a:pt x="636" y="87"/>
                    <a:pt x="636" y="86"/>
                    <a:pt x="635" y="86"/>
                  </a:cubicBezTo>
                  <a:cubicBezTo>
                    <a:pt x="634" y="82"/>
                    <a:pt x="632" y="77"/>
                    <a:pt x="627" y="76"/>
                  </a:cubicBezTo>
                  <a:cubicBezTo>
                    <a:pt x="626" y="76"/>
                    <a:pt x="626" y="76"/>
                    <a:pt x="625" y="76"/>
                  </a:cubicBezTo>
                  <a:cubicBezTo>
                    <a:pt x="623" y="76"/>
                    <a:pt x="621" y="77"/>
                    <a:pt x="619" y="78"/>
                  </a:cubicBezTo>
                  <a:cubicBezTo>
                    <a:pt x="619" y="78"/>
                    <a:pt x="618" y="79"/>
                    <a:pt x="617" y="79"/>
                  </a:cubicBezTo>
                  <a:cubicBezTo>
                    <a:pt x="618" y="79"/>
                    <a:pt x="618" y="78"/>
                    <a:pt x="618" y="77"/>
                  </a:cubicBezTo>
                  <a:cubicBezTo>
                    <a:pt x="620" y="75"/>
                    <a:pt x="622" y="72"/>
                    <a:pt x="621" y="70"/>
                  </a:cubicBezTo>
                  <a:cubicBezTo>
                    <a:pt x="621" y="64"/>
                    <a:pt x="616" y="63"/>
                    <a:pt x="614" y="63"/>
                  </a:cubicBezTo>
                  <a:cubicBezTo>
                    <a:pt x="611" y="63"/>
                    <a:pt x="610" y="62"/>
                    <a:pt x="609" y="61"/>
                  </a:cubicBezTo>
                  <a:cubicBezTo>
                    <a:pt x="609" y="60"/>
                    <a:pt x="608" y="59"/>
                    <a:pt x="608" y="58"/>
                  </a:cubicBezTo>
                  <a:cubicBezTo>
                    <a:pt x="608" y="56"/>
                    <a:pt x="607" y="55"/>
                    <a:pt x="607" y="54"/>
                  </a:cubicBezTo>
                  <a:cubicBezTo>
                    <a:pt x="605" y="50"/>
                    <a:pt x="600" y="47"/>
                    <a:pt x="596" y="46"/>
                  </a:cubicBezTo>
                  <a:cubicBezTo>
                    <a:pt x="596" y="46"/>
                    <a:pt x="595" y="46"/>
                    <a:pt x="595" y="46"/>
                  </a:cubicBezTo>
                  <a:cubicBezTo>
                    <a:pt x="594" y="46"/>
                    <a:pt x="593" y="46"/>
                    <a:pt x="593" y="47"/>
                  </a:cubicBezTo>
                  <a:cubicBezTo>
                    <a:pt x="592" y="47"/>
                    <a:pt x="591" y="47"/>
                    <a:pt x="591" y="47"/>
                  </a:cubicBezTo>
                  <a:cubicBezTo>
                    <a:pt x="590" y="47"/>
                    <a:pt x="590" y="47"/>
                    <a:pt x="589" y="47"/>
                  </a:cubicBezTo>
                  <a:cubicBezTo>
                    <a:pt x="588" y="46"/>
                    <a:pt x="587" y="46"/>
                    <a:pt x="586" y="45"/>
                  </a:cubicBezTo>
                  <a:cubicBezTo>
                    <a:pt x="584" y="44"/>
                    <a:pt x="581" y="43"/>
                    <a:pt x="578" y="43"/>
                  </a:cubicBezTo>
                  <a:cubicBezTo>
                    <a:pt x="578" y="43"/>
                    <a:pt x="577" y="43"/>
                    <a:pt x="576" y="44"/>
                  </a:cubicBezTo>
                  <a:cubicBezTo>
                    <a:pt x="572" y="44"/>
                    <a:pt x="568" y="47"/>
                    <a:pt x="564" y="52"/>
                  </a:cubicBezTo>
                  <a:cubicBezTo>
                    <a:pt x="561" y="57"/>
                    <a:pt x="560" y="60"/>
                    <a:pt x="564" y="65"/>
                  </a:cubicBezTo>
                  <a:cubicBezTo>
                    <a:pt x="564" y="65"/>
                    <a:pt x="564" y="65"/>
                    <a:pt x="564" y="65"/>
                  </a:cubicBezTo>
                  <a:cubicBezTo>
                    <a:pt x="563" y="66"/>
                    <a:pt x="562" y="66"/>
                    <a:pt x="561" y="67"/>
                  </a:cubicBezTo>
                  <a:cubicBezTo>
                    <a:pt x="560" y="65"/>
                    <a:pt x="557" y="64"/>
                    <a:pt x="555" y="64"/>
                  </a:cubicBezTo>
                  <a:cubicBezTo>
                    <a:pt x="555" y="64"/>
                    <a:pt x="554" y="64"/>
                    <a:pt x="554" y="63"/>
                  </a:cubicBezTo>
                  <a:cubicBezTo>
                    <a:pt x="553" y="63"/>
                    <a:pt x="551" y="63"/>
                    <a:pt x="550" y="63"/>
                  </a:cubicBezTo>
                  <a:cubicBezTo>
                    <a:pt x="549" y="63"/>
                    <a:pt x="549" y="63"/>
                    <a:pt x="549" y="63"/>
                  </a:cubicBezTo>
                  <a:cubicBezTo>
                    <a:pt x="549" y="63"/>
                    <a:pt x="549" y="63"/>
                    <a:pt x="549" y="63"/>
                  </a:cubicBezTo>
                  <a:cubicBezTo>
                    <a:pt x="545" y="63"/>
                    <a:pt x="544" y="67"/>
                    <a:pt x="544" y="70"/>
                  </a:cubicBezTo>
                  <a:cubicBezTo>
                    <a:pt x="543" y="70"/>
                    <a:pt x="543" y="71"/>
                    <a:pt x="543" y="71"/>
                  </a:cubicBezTo>
                  <a:cubicBezTo>
                    <a:pt x="542" y="74"/>
                    <a:pt x="541" y="76"/>
                    <a:pt x="541" y="77"/>
                  </a:cubicBezTo>
                  <a:cubicBezTo>
                    <a:pt x="540" y="76"/>
                    <a:pt x="540" y="74"/>
                    <a:pt x="540" y="72"/>
                  </a:cubicBezTo>
                  <a:cubicBezTo>
                    <a:pt x="540" y="72"/>
                    <a:pt x="540" y="71"/>
                    <a:pt x="540" y="71"/>
                  </a:cubicBezTo>
                  <a:cubicBezTo>
                    <a:pt x="540" y="70"/>
                    <a:pt x="540" y="69"/>
                    <a:pt x="540" y="69"/>
                  </a:cubicBezTo>
                  <a:cubicBezTo>
                    <a:pt x="540" y="66"/>
                    <a:pt x="539" y="64"/>
                    <a:pt x="540" y="62"/>
                  </a:cubicBezTo>
                  <a:cubicBezTo>
                    <a:pt x="540" y="62"/>
                    <a:pt x="540" y="62"/>
                    <a:pt x="541" y="61"/>
                  </a:cubicBezTo>
                  <a:cubicBezTo>
                    <a:pt x="542" y="60"/>
                    <a:pt x="543" y="60"/>
                    <a:pt x="543" y="58"/>
                  </a:cubicBezTo>
                  <a:cubicBezTo>
                    <a:pt x="547" y="52"/>
                    <a:pt x="543" y="47"/>
                    <a:pt x="541" y="43"/>
                  </a:cubicBezTo>
                  <a:cubicBezTo>
                    <a:pt x="540" y="42"/>
                    <a:pt x="539" y="41"/>
                    <a:pt x="539" y="40"/>
                  </a:cubicBezTo>
                  <a:cubicBezTo>
                    <a:pt x="538" y="38"/>
                    <a:pt x="537" y="37"/>
                    <a:pt x="536" y="36"/>
                  </a:cubicBezTo>
                  <a:cubicBezTo>
                    <a:pt x="535" y="34"/>
                    <a:pt x="534" y="33"/>
                    <a:pt x="533" y="32"/>
                  </a:cubicBezTo>
                  <a:cubicBezTo>
                    <a:pt x="533" y="31"/>
                    <a:pt x="533" y="30"/>
                    <a:pt x="533" y="29"/>
                  </a:cubicBezTo>
                  <a:cubicBezTo>
                    <a:pt x="532" y="28"/>
                    <a:pt x="532" y="27"/>
                    <a:pt x="532" y="26"/>
                  </a:cubicBezTo>
                  <a:cubicBezTo>
                    <a:pt x="531" y="21"/>
                    <a:pt x="527" y="16"/>
                    <a:pt x="523" y="14"/>
                  </a:cubicBezTo>
                  <a:cubicBezTo>
                    <a:pt x="522" y="13"/>
                    <a:pt x="521" y="13"/>
                    <a:pt x="519" y="13"/>
                  </a:cubicBezTo>
                  <a:cubicBezTo>
                    <a:pt x="517" y="13"/>
                    <a:pt x="515" y="14"/>
                    <a:pt x="513" y="15"/>
                  </a:cubicBezTo>
                  <a:cubicBezTo>
                    <a:pt x="512" y="16"/>
                    <a:pt x="511" y="16"/>
                    <a:pt x="510" y="17"/>
                  </a:cubicBezTo>
                  <a:cubicBezTo>
                    <a:pt x="509" y="17"/>
                    <a:pt x="509" y="17"/>
                    <a:pt x="508" y="17"/>
                  </a:cubicBezTo>
                  <a:cubicBezTo>
                    <a:pt x="506" y="18"/>
                    <a:pt x="504" y="18"/>
                    <a:pt x="501" y="20"/>
                  </a:cubicBezTo>
                  <a:cubicBezTo>
                    <a:pt x="496" y="23"/>
                    <a:pt x="491" y="28"/>
                    <a:pt x="487" y="33"/>
                  </a:cubicBezTo>
                  <a:cubicBezTo>
                    <a:pt x="479" y="43"/>
                    <a:pt x="473" y="57"/>
                    <a:pt x="479" y="67"/>
                  </a:cubicBezTo>
                  <a:cubicBezTo>
                    <a:pt x="480" y="68"/>
                    <a:pt x="482" y="70"/>
                    <a:pt x="484" y="71"/>
                  </a:cubicBezTo>
                  <a:cubicBezTo>
                    <a:pt x="485" y="72"/>
                    <a:pt x="488" y="74"/>
                    <a:pt x="489" y="75"/>
                  </a:cubicBezTo>
                  <a:cubicBezTo>
                    <a:pt x="488" y="76"/>
                    <a:pt x="488" y="76"/>
                    <a:pt x="487" y="76"/>
                  </a:cubicBezTo>
                  <a:cubicBezTo>
                    <a:pt x="487" y="76"/>
                    <a:pt x="486" y="77"/>
                    <a:pt x="486" y="77"/>
                  </a:cubicBezTo>
                  <a:cubicBezTo>
                    <a:pt x="484" y="79"/>
                    <a:pt x="481" y="81"/>
                    <a:pt x="479" y="85"/>
                  </a:cubicBezTo>
                  <a:cubicBezTo>
                    <a:pt x="476" y="94"/>
                    <a:pt x="485" y="100"/>
                    <a:pt x="489" y="102"/>
                  </a:cubicBezTo>
                  <a:cubicBezTo>
                    <a:pt x="493" y="105"/>
                    <a:pt x="495" y="106"/>
                    <a:pt x="494" y="110"/>
                  </a:cubicBezTo>
                  <a:cubicBezTo>
                    <a:pt x="494" y="111"/>
                    <a:pt x="494" y="111"/>
                    <a:pt x="494" y="112"/>
                  </a:cubicBezTo>
                  <a:cubicBezTo>
                    <a:pt x="494" y="108"/>
                    <a:pt x="490" y="106"/>
                    <a:pt x="487" y="104"/>
                  </a:cubicBezTo>
                  <a:cubicBezTo>
                    <a:pt x="486" y="103"/>
                    <a:pt x="484" y="102"/>
                    <a:pt x="483" y="101"/>
                  </a:cubicBezTo>
                  <a:cubicBezTo>
                    <a:pt x="482" y="100"/>
                    <a:pt x="481" y="97"/>
                    <a:pt x="480" y="95"/>
                  </a:cubicBezTo>
                  <a:cubicBezTo>
                    <a:pt x="480" y="94"/>
                    <a:pt x="479" y="93"/>
                    <a:pt x="478" y="91"/>
                  </a:cubicBezTo>
                  <a:cubicBezTo>
                    <a:pt x="478" y="90"/>
                    <a:pt x="478" y="90"/>
                    <a:pt x="478" y="90"/>
                  </a:cubicBezTo>
                  <a:cubicBezTo>
                    <a:pt x="476" y="87"/>
                    <a:pt x="475" y="86"/>
                    <a:pt x="475" y="83"/>
                  </a:cubicBezTo>
                  <a:cubicBezTo>
                    <a:pt x="475" y="81"/>
                    <a:pt x="475" y="80"/>
                    <a:pt x="476" y="78"/>
                  </a:cubicBezTo>
                  <a:cubicBezTo>
                    <a:pt x="476" y="73"/>
                    <a:pt x="477" y="68"/>
                    <a:pt x="473" y="62"/>
                  </a:cubicBezTo>
                  <a:cubicBezTo>
                    <a:pt x="473" y="62"/>
                    <a:pt x="472" y="61"/>
                    <a:pt x="472" y="61"/>
                  </a:cubicBezTo>
                  <a:cubicBezTo>
                    <a:pt x="471" y="60"/>
                    <a:pt x="471" y="59"/>
                    <a:pt x="471" y="58"/>
                  </a:cubicBezTo>
                  <a:cubicBezTo>
                    <a:pt x="471" y="55"/>
                    <a:pt x="472" y="51"/>
                    <a:pt x="473" y="49"/>
                  </a:cubicBezTo>
                  <a:cubicBezTo>
                    <a:pt x="474" y="46"/>
                    <a:pt x="475" y="43"/>
                    <a:pt x="477" y="41"/>
                  </a:cubicBezTo>
                  <a:cubicBezTo>
                    <a:pt x="477" y="40"/>
                    <a:pt x="478" y="39"/>
                    <a:pt x="478" y="38"/>
                  </a:cubicBezTo>
                  <a:cubicBezTo>
                    <a:pt x="479" y="36"/>
                    <a:pt x="481" y="33"/>
                    <a:pt x="483" y="31"/>
                  </a:cubicBezTo>
                  <a:cubicBezTo>
                    <a:pt x="483" y="30"/>
                    <a:pt x="484" y="30"/>
                    <a:pt x="485" y="29"/>
                  </a:cubicBezTo>
                  <a:cubicBezTo>
                    <a:pt x="487" y="25"/>
                    <a:pt x="489" y="22"/>
                    <a:pt x="489" y="17"/>
                  </a:cubicBezTo>
                  <a:cubicBezTo>
                    <a:pt x="488" y="14"/>
                    <a:pt x="488" y="14"/>
                    <a:pt x="488" y="14"/>
                  </a:cubicBezTo>
                  <a:cubicBezTo>
                    <a:pt x="486" y="14"/>
                    <a:pt x="486" y="14"/>
                    <a:pt x="486" y="14"/>
                  </a:cubicBezTo>
                  <a:cubicBezTo>
                    <a:pt x="481" y="14"/>
                    <a:pt x="477" y="14"/>
                    <a:pt x="473" y="13"/>
                  </a:cubicBezTo>
                  <a:cubicBezTo>
                    <a:pt x="470" y="13"/>
                    <a:pt x="470" y="13"/>
                    <a:pt x="470" y="13"/>
                  </a:cubicBezTo>
                  <a:cubicBezTo>
                    <a:pt x="469" y="13"/>
                    <a:pt x="468" y="13"/>
                    <a:pt x="467" y="13"/>
                  </a:cubicBezTo>
                  <a:cubicBezTo>
                    <a:pt x="464" y="13"/>
                    <a:pt x="462" y="13"/>
                    <a:pt x="460" y="15"/>
                  </a:cubicBezTo>
                  <a:cubicBezTo>
                    <a:pt x="459" y="16"/>
                    <a:pt x="459" y="16"/>
                    <a:pt x="458" y="17"/>
                  </a:cubicBezTo>
                  <a:cubicBezTo>
                    <a:pt x="455" y="19"/>
                    <a:pt x="451" y="22"/>
                    <a:pt x="449" y="25"/>
                  </a:cubicBezTo>
                  <a:cubicBezTo>
                    <a:pt x="448" y="27"/>
                    <a:pt x="448" y="27"/>
                    <a:pt x="448" y="27"/>
                  </a:cubicBezTo>
                  <a:cubicBezTo>
                    <a:pt x="443" y="36"/>
                    <a:pt x="437" y="44"/>
                    <a:pt x="434" y="54"/>
                  </a:cubicBezTo>
                  <a:cubicBezTo>
                    <a:pt x="430" y="68"/>
                    <a:pt x="426" y="89"/>
                    <a:pt x="428" y="108"/>
                  </a:cubicBezTo>
                  <a:cubicBezTo>
                    <a:pt x="430" y="115"/>
                    <a:pt x="434" y="119"/>
                    <a:pt x="441" y="121"/>
                  </a:cubicBezTo>
                  <a:cubicBezTo>
                    <a:pt x="444" y="122"/>
                    <a:pt x="446" y="122"/>
                    <a:pt x="449" y="122"/>
                  </a:cubicBezTo>
                  <a:cubicBezTo>
                    <a:pt x="450" y="122"/>
                    <a:pt x="450" y="122"/>
                    <a:pt x="450" y="122"/>
                  </a:cubicBezTo>
                  <a:cubicBezTo>
                    <a:pt x="454" y="122"/>
                    <a:pt x="461" y="126"/>
                    <a:pt x="461" y="129"/>
                  </a:cubicBezTo>
                  <a:cubicBezTo>
                    <a:pt x="461" y="129"/>
                    <a:pt x="461" y="129"/>
                    <a:pt x="460" y="129"/>
                  </a:cubicBezTo>
                  <a:cubicBezTo>
                    <a:pt x="458" y="129"/>
                    <a:pt x="453" y="127"/>
                    <a:pt x="452" y="126"/>
                  </a:cubicBezTo>
                  <a:cubicBezTo>
                    <a:pt x="452" y="126"/>
                    <a:pt x="450" y="126"/>
                    <a:pt x="449" y="125"/>
                  </a:cubicBezTo>
                  <a:cubicBezTo>
                    <a:pt x="447" y="124"/>
                    <a:pt x="443" y="123"/>
                    <a:pt x="440" y="123"/>
                  </a:cubicBezTo>
                  <a:cubicBezTo>
                    <a:pt x="438" y="123"/>
                    <a:pt x="437" y="124"/>
                    <a:pt x="436" y="125"/>
                  </a:cubicBezTo>
                  <a:cubicBezTo>
                    <a:pt x="431" y="129"/>
                    <a:pt x="434" y="134"/>
                    <a:pt x="436" y="137"/>
                  </a:cubicBezTo>
                  <a:cubicBezTo>
                    <a:pt x="437" y="138"/>
                    <a:pt x="437" y="139"/>
                    <a:pt x="437" y="139"/>
                  </a:cubicBezTo>
                  <a:cubicBezTo>
                    <a:pt x="439" y="145"/>
                    <a:pt x="442" y="147"/>
                    <a:pt x="446" y="151"/>
                  </a:cubicBezTo>
                  <a:cubicBezTo>
                    <a:pt x="452" y="156"/>
                    <a:pt x="460" y="157"/>
                    <a:pt x="463" y="157"/>
                  </a:cubicBezTo>
                  <a:cubicBezTo>
                    <a:pt x="463" y="157"/>
                    <a:pt x="464" y="157"/>
                    <a:pt x="464" y="157"/>
                  </a:cubicBezTo>
                  <a:cubicBezTo>
                    <a:pt x="466" y="157"/>
                    <a:pt x="468" y="157"/>
                    <a:pt x="469" y="156"/>
                  </a:cubicBezTo>
                  <a:cubicBezTo>
                    <a:pt x="470" y="156"/>
                    <a:pt x="471" y="156"/>
                    <a:pt x="472" y="156"/>
                  </a:cubicBezTo>
                  <a:cubicBezTo>
                    <a:pt x="472" y="156"/>
                    <a:pt x="473" y="156"/>
                    <a:pt x="474" y="158"/>
                  </a:cubicBezTo>
                  <a:cubicBezTo>
                    <a:pt x="475" y="159"/>
                    <a:pt x="475" y="159"/>
                    <a:pt x="475" y="159"/>
                  </a:cubicBezTo>
                  <a:cubicBezTo>
                    <a:pt x="477" y="162"/>
                    <a:pt x="480" y="166"/>
                    <a:pt x="484" y="167"/>
                  </a:cubicBezTo>
                  <a:cubicBezTo>
                    <a:pt x="485" y="167"/>
                    <a:pt x="485" y="167"/>
                    <a:pt x="486" y="167"/>
                  </a:cubicBezTo>
                  <a:cubicBezTo>
                    <a:pt x="488" y="167"/>
                    <a:pt x="489" y="166"/>
                    <a:pt x="491" y="166"/>
                  </a:cubicBezTo>
                  <a:cubicBezTo>
                    <a:pt x="492" y="165"/>
                    <a:pt x="493" y="165"/>
                    <a:pt x="494" y="165"/>
                  </a:cubicBezTo>
                  <a:cubicBezTo>
                    <a:pt x="494" y="165"/>
                    <a:pt x="495" y="165"/>
                    <a:pt x="495" y="165"/>
                  </a:cubicBezTo>
                  <a:cubicBezTo>
                    <a:pt x="498" y="166"/>
                    <a:pt x="498" y="166"/>
                    <a:pt x="498" y="166"/>
                  </a:cubicBezTo>
                  <a:cubicBezTo>
                    <a:pt x="500" y="166"/>
                    <a:pt x="502" y="167"/>
                    <a:pt x="505" y="167"/>
                  </a:cubicBezTo>
                  <a:cubicBezTo>
                    <a:pt x="503" y="167"/>
                    <a:pt x="501" y="168"/>
                    <a:pt x="500" y="168"/>
                  </a:cubicBezTo>
                  <a:cubicBezTo>
                    <a:pt x="499" y="169"/>
                    <a:pt x="499" y="169"/>
                    <a:pt x="498" y="169"/>
                  </a:cubicBezTo>
                  <a:cubicBezTo>
                    <a:pt x="497" y="169"/>
                    <a:pt x="496" y="169"/>
                    <a:pt x="495" y="169"/>
                  </a:cubicBezTo>
                  <a:cubicBezTo>
                    <a:pt x="495" y="169"/>
                    <a:pt x="495" y="169"/>
                    <a:pt x="495" y="169"/>
                  </a:cubicBezTo>
                  <a:cubicBezTo>
                    <a:pt x="495" y="169"/>
                    <a:pt x="494" y="169"/>
                    <a:pt x="494" y="169"/>
                  </a:cubicBezTo>
                  <a:cubicBezTo>
                    <a:pt x="494" y="169"/>
                    <a:pt x="493" y="169"/>
                    <a:pt x="492" y="169"/>
                  </a:cubicBezTo>
                  <a:cubicBezTo>
                    <a:pt x="492" y="169"/>
                    <a:pt x="491" y="169"/>
                    <a:pt x="491" y="169"/>
                  </a:cubicBezTo>
                  <a:cubicBezTo>
                    <a:pt x="487" y="171"/>
                    <a:pt x="487" y="176"/>
                    <a:pt x="488" y="181"/>
                  </a:cubicBezTo>
                  <a:cubicBezTo>
                    <a:pt x="488" y="181"/>
                    <a:pt x="488" y="182"/>
                    <a:pt x="488" y="182"/>
                  </a:cubicBezTo>
                  <a:cubicBezTo>
                    <a:pt x="488" y="186"/>
                    <a:pt x="488" y="190"/>
                    <a:pt x="489" y="193"/>
                  </a:cubicBezTo>
                  <a:cubicBezTo>
                    <a:pt x="490" y="198"/>
                    <a:pt x="494" y="199"/>
                    <a:pt x="497" y="199"/>
                  </a:cubicBezTo>
                  <a:cubicBezTo>
                    <a:pt x="497" y="200"/>
                    <a:pt x="497" y="200"/>
                    <a:pt x="497" y="201"/>
                  </a:cubicBezTo>
                  <a:cubicBezTo>
                    <a:pt x="497" y="201"/>
                    <a:pt x="497" y="202"/>
                    <a:pt x="497" y="203"/>
                  </a:cubicBezTo>
                  <a:cubicBezTo>
                    <a:pt x="497" y="203"/>
                    <a:pt x="497" y="204"/>
                    <a:pt x="497" y="204"/>
                  </a:cubicBezTo>
                  <a:cubicBezTo>
                    <a:pt x="497" y="206"/>
                    <a:pt x="497" y="209"/>
                    <a:pt x="496" y="210"/>
                  </a:cubicBezTo>
                  <a:cubicBezTo>
                    <a:pt x="495" y="210"/>
                    <a:pt x="494" y="211"/>
                    <a:pt x="494" y="211"/>
                  </a:cubicBezTo>
                  <a:cubicBezTo>
                    <a:pt x="492" y="212"/>
                    <a:pt x="489" y="213"/>
                    <a:pt x="488" y="215"/>
                  </a:cubicBezTo>
                  <a:cubicBezTo>
                    <a:pt x="487" y="217"/>
                    <a:pt x="487" y="220"/>
                    <a:pt x="487" y="223"/>
                  </a:cubicBezTo>
                  <a:cubicBezTo>
                    <a:pt x="487" y="224"/>
                    <a:pt x="487" y="225"/>
                    <a:pt x="486" y="226"/>
                  </a:cubicBezTo>
                  <a:cubicBezTo>
                    <a:pt x="486" y="229"/>
                    <a:pt x="486" y="231"/>
                    <a:pt x="486" y="234"/>
                  </a:cubicBezTo>
                  <a:cubicBezTo>
                    <a:pt x="486" y="237"/>
                    <a:pt x="486" y="240"/>
                    <a:pt x="485" y="243"/>
                  </a:cubicBezTo>
                  <a:cubicBezTo>
                    <a:pt x="485" y="243"/>
                    <a:pt x="485" y="243"/>
                    <a:pt x="484" y="243"/>
                  </a:cubicBezTo>
                  <a:cubicBezTo>
                    <a:pt x="484" y="244"/>
                    <a:pt x="484" y="244"/>
                    <a:pt x="483" y="244"/>
                  </a:cubicBezTo>
                  <a:cubicBezTo>
                    <a:pt x="481" y="246"/>
                    <a:pt x="479" y="250"/>
                    <a:pt x="478" y="254"/>
                  </a:cubicBezTo>
                  <a:cubicBezTo>
                    <a:pt x="478" y="255"/>
                    <a:pt x="478" y="257"/>
                    <a:pt x="478" y="258"/>
                  </a:cubicBezTo>
                  <a:cubicBezTo>
                    <a:pt x="478" y="260"/>
                    <a:pt x="478" y="262"/>
                    <a:pt x="478" y="263"/>
                  </a:cubicBezTo>
                  <a:cubicBezTo>
                    <a:pt x="477" y="263"/>
                    <a:pt x="477" y="264"/>
                    <a:pt x="476" y="264"/>
                  </a:cubicBezTo>
                  <a:cubicBezTo>
                    <a:pt x="475" y="264"/>
                    <a:pt x="474" y="265"/>
                    <a:pt x="473" y="266"/>
                  </a:cubicBezTo>
                  <a:cubicBezTo>
                    <a:pt x="472" y="267"/>
                    <a:pt x="471" y="268"/>
                    <a:pt x="471" y="269"/>
                  </a:cubicBezTo>
                  <a:cubicBezTo>
                    <a:pt x="470" y="268"/>
                    <a:pt x="469" y="266"/>
                    <a:pt x="468" y="264"/>
                  </a:cubicBezTo>
                  <a:cubicBezTo>
                    <a:pt x="467" y="262"/>
                    <a:pt x="465" y="260"/>
                    <a:pt x="463" y="258"/>
                  </a:cubicBezTo>
                  <a:cubicBezTo>
                    <a:pt x="463" y="258"/>
                    <a:pt x="463" y="258"/>
                    <a:pt x="463" y="258"/>
                  </a:cubicBezTo>
                  <a:cubicBezTo>
                    <a:pt x="461" y="257"/>
                    <a:pt x="460" y="255"/>
                    <a:pt x="459" y="253"/>
                  </a:cubicBezTo>
                  <a:cubicBezTo>
                    <a:pt x="458" y="251"/>
                    <a:pt x="457" y="251"/>
                    <a:pt x="457" y="250"/>
                  </a:cubicBezTo>
                  <a:cubicBezTo>
                    <a:pt x="457" y="248"/>
                    <a:pt x="457" y="248"/>
                    <a:pt x="457" y="248"/>
                  </a:cubicBezTo>
                  <a:cubicBezTo>
                    <a:pt x="458" y="246"/>
                    <a:pt x="458" y="243"/>
                    <a:pt x="457" y="241"/>
                  </a:cubicBezTo>
                  <a:cubicBezTo>
                    <a:pt x="457" y="240"/>
                    <a:pt x="457" y="240"/>
                    <a:pt x="457" y="240"/>
                  </a:cubicBezTo>
                  <a:cubicBezTo>
                    <a:pt x="457" y="239"/>
                    <a:pt x="456" y="237"/>
                    <a:pt x="456" y="237"/>
                  </a:cubicBezTo>
                  <a:cubicBezTo>
                    <a:pt x="457" y="236"/>
                    <a:pt x="458" y="235"/>
                    <a:pt x="458" y="234"/>
                  </a:cubicBezTo>
                  <a:cubicBezTo>
                    <a:pt x="459" y="233"/>
                    <a:pt x="459" y="233"/>
                    <a:pt x="459" y="233"/>
                  </a:cubicBezTo>
                  <a:cubicBezTo>
                    <a:pt x="461" y="231"/>
                    <a:pt x="462" y="228"/>
                    <a:pt x="462" y="226"/>
                  </a:cubicBezTo>
                  <a:cubicBezTo>
                    <a:pt x="462" y="225"/>
                    <a:pt x="462" y="224"/>
                    <a:pt x="462" y="223"/>
                  </a:cubicBezTo>
                  <a:cubicBezTo>
                    <a:pt x="462" y="220"/>
                    <a:pt x="463" y="216"/>
                    <a:pt x="461" y="212"/>
                  </a:cubicBezTo>
                  <a:cubicBezTo>
                    <a:pt x="460" y="211"/>
                    <a:pt x="459" y="210"/>
                    <a:pt x="459" y="209"/>
                  </a:cubicBezTo>
                  <a:cubicBezTo>
                    <a:pt x="458" y="208"/>
                    <a:pt x="458" y="208"/>
                    <a:pt x="457" y="207"/>
                  </a:cubicBezTo>
                  <a:cubicBezTo>
                    <a:pt x="456" y="205"/>
                    <a:pt x="454" y="204"/>
                    <a:pt x="452" y="202"/>
                  </a:cubicBezTo>
                  <a:cubicBezTo>
                    <a:pt x="452" y="201"/>
                    <a:pt x="451" y="201"/>
                    <a:pt x="450" y="200"/>
                  </a:cubicBezTo>
                  <a:cubicBezTo>
                    <a:pt x="449" y="200"/>
                    <a:pt x="448" y="199"/>
                    <a:pt x="448" y="199"/>
                  </a:cubicBezTo>
                  <a:cubicBezTo>
                    <a:pt x="448" y="198"/>
                    <a:pt x="448" y="198"/>
                    <a:pt x="447" y="197"/>
                  </a:cubicBezTo>
                  <a:cubicBezTo>
                    <a:pt x="446" y="196"/>
                    <a:pt x="444" y="192"/>
                    <a:pt x="441" y="192"/>
                  </a:cubicBezTo>
                  <a:cubicBezTo>
                    <a:pt x="440" y="192"/>
                    <a:pt x="440" y="192"/>
                    <a:pt x="440" y="192"/>
                  </a:cubicBezTo>
                  <a:cubicBezTo>
                    <a:pt x="435" y="193"/>
                    <a:pt x="435" y="197"/>
                    <a:pt x="435" y="199"/>
                  </a:cubicBezTo>
                  <a:cubicBezTo>
                    <a:pt x="435" y="199"/>
                    <a:pt x="434" y="200"/>
                    <a:pt x="434" y="201"/>
                  </a:cubicBezTo>
                  <a:cubicBezTo>
                    <a:pt x="433" y="202"/>
                    <a:pt x="433" y="203"/>
                    <a:pt x="432" y="205"/>
                  </a:cubicBezTo>
                  <a:cubicBezTo>
                    <a:pt x="432" y="206"/>
                    <a:pt x="432" y="206"/>
                    <a:pt x="432" y="206"/>
                  </a:cubicBezTo>
                  <a:cubicBezTo>
                    <a:pt x="432" y="208"/>
                    <a:pt x="432" y="210"/>
                    <a:pt x="432" y="212"/>
                  </a:cubicBezTo>
                  <a:cubicBezTo>
                    <a:pt x="432" y="215"/>
                    <a:pt x="431" y="217"/>
                    <a:pt x="429" y="220"/>
                  </a:cubicBezTo>
                  <a:cubicBezTo>
                    <a:pt x="429" y="221"/>
                    <a:pt x="429" y="222"/>
                    <a:pt x="428" y="223"/>
                  </a:cubicBezTo>
                  <a:cubicBezTo>
                    <a:pt x="428" y="224"/>
                    <a:pt x="428" y="226"/>
                    <a:pt x="428" y="227"/>
                  </a:cubicBezTo>
                  <a:cubicBezTo>
                    <a:pt x="428" y="230"/>
                    <a:pt x="427" y="230"/>
                    <a:pt x="427" y="231"/>
                  </a:cubicBezTo>
                  <a:cubicBezTo>
                    <a:pt x="427" y="231"/>
                    <a:pt x="426" y="230"/>
                    <a:pt x="425" y="222"/>
                  </a:cubicBezTo>
                  <a:cubicBezTo>
                    <a:pt x="425" y="221"/>
                    <a:pt x="425" y="219"/>
                    <a:pt x="426" y="217"/>
                  </a:cubicBezTo>
                  <a:cubicBezTo>
                    <a:pt x="426" y="213"/>
                    <a:pt x="426" y="208"/>
                    <a:pt x="424" y="203"/>
                  </a:cubicBezTo>
                  <a:cubicBezTo>
                    <a:pt x="423" y="202"/>
                    <a:pt x="422" y="201"/>
                    <a:pt x="422" y="200"/>
                  </a:cubicBezTo>
                  <a:cubicBezTo>
                    <a:pt x="421" y="199"/>
                    <a:pt x="420" y="198"/>
                    <a:pt x="419" y="197"/>
                  </a:cubicBezTo>
                  <a:cubicBezTo>
                    <a:pt x="419" y="196"/>
                    <a:pt x="420" y="196"/>
                    <a:pt x="421" y="194"/>
                  </a:cubicBezTo>
                  <a:cubicBezTo>
                    <a:pt x="423" y="193"/>
                    <a:pt x="425" y="191"/>
                    <a:pt x="425" y="188"/>
                  </a:cubicBezTo>
                  <a:cubicBezTo>
                    <a:pt x="425" y="184"/>
                    <a:pt x="421" y="183"/>
                    <a:pt x="418" y="182"/>
                  </a:cubicBezTo>
                  <a:cubicBezTo>
                    <a:pt x="418" y="182"/>
                    <a:pt x="417" y="182"/>
                    <a:pt x="417" y="182"/>
                  </a:cubicBezTo>
                  <a:cubicBezTo>
                    <a:pt x="416" y="181"/>
                    <a:pt x="415" y="181"/>
                    <a:pt x="415" y="181"/>
                  </a:cubicBezTo>
                  <a:cubicBezTo>
                    <a:pt x="414" y="180"/>
                    <a:pt x="412" y="179"/>
                    <a:pt x="411" y="179"/>
                  </a:cubicBezTo>
                  <a:cubicBezTo>
                    <a:pt x="409" y="179"/>
                    <a:pt x="407" y="181"/>
                    <a:pt x="405" y="182"/>
                  </a:cubicBezTo>
                  <a:cubicBezTo>
                    <a:pt x="405" y="183"/>
                    <a:pt x="404" y="183"/>
                    <a:pt x="404" y="183"/>
                  </a:cubicBezTo>
                  <a:cubicBezTo>
                    <a:pt x="404" y="183"/>
                    <a:pt x="403" y="182"/>
                    <a:pt x="403" y="181"/>
                  </a:cubicBezTo>
                  <a:cubicBezTo>
                    <a:pt x="402" y="180"/>
                    <a:pt x="402" y="180"/>
                    <a:pt x="402" y="180"/>
                  </a:cubicBezTo>
                  <a:cubicBezTo>
                    <a:pt x="401" y="179"/>
                    <a:pt x="399" y="178"/>
                    <a:pt x="398" y="177"/>
                  </a:cubicBezTo>
                  <a:cubicBezTo>
                    <a:pt x="398" y="177"/>
                    <a:pt x="397" y="176"/>
                    <a:pt x="397" y="176"/>
                  </a:cubicBezTo>
                  <a:cubicBezTo>
                    <a:pt x="397" y="176"/>
                    <a:pt x="397" y="176"/>
                    <a:pt x="397" y="176"/>
                  </a:cubicBezTo>
                  <a:cubicBezTo>
                    <a:pt x="397" y="176"/>
                    <a:pt x="397" y="176"/>
                    <a:pt x="400" y="175"/>
                  </a:cubicBezTo>
                  <a:cubicBezTo>
                    <a:pt x="401" y="174"/>
                    <a:pt x="403" y="173"/>
                    <a:pt x="405" y="172"/>
                  </a:cubicBezTo>
                  <a:cubicBezTo>
                    <a:pt x="406" y="170"/>
                    <a:pt x="406" y="168"/>
                    <a:pt x="406" y="167"/>
                  </a:cubicBezTo>
                  <a:cubicBezTo>
                    <a:pt x="406" y="166"/>
                    <a:pt x="406" y="165"/>
                    <a:pt x="406" y="165"/>
                  </a:cubicBezTo>
                  <a:cubicBezTo>
                    <a:pt x="406" y="165"/>
                    <a:pt x="407" y="165"/>
                    <a:pt x="408" y="165"/>
                  </a:cubicBezTo>
                  <a:cubicBezTo>
                    <a:pt x="409" y="165"/>
                    <a:pt x="411" y="165"/>
                    <a:pt x="412" y="161"/>
                  </a:cubicBezTo>
                  <a:cubicBezTo>
                    <a:pt x="414" y="157"/>
                    <a:pt x="410" y="154"/>
                    <a:pt x="409" y="153"/>
                  </a:cubicBezTo>
                  <a:cubicBezTo>
                    <a:pt x="407" y="152"/>
                    <a:pt x="407" y="152"/>
                    <a:pt x="406" y="151"/>
                  </a:cubicBezTo>
                  <a:cubicBezTo>
                    <a:pt x="406" y="150"/>
                    <a:pt x="405" y="149"/>
                    <a:pt x="405" y="148"/>
                  </a:cubicBezTo>
                  <a:cubicBezTo>
                    <a:pt x="404" y="147"/>
                    <a:pt x="404" y="146"/>
                    <a:pt x="403" y="145"/>
                  </a:cubicBezTo>
                  <a:cubicBezTo>
                    <a:pt x="403" y="144"/>
                    <a:pt x="403" y="143"/>
                    <a:pt x="403" y="143"/>
                  </a:cubicBezTo>
                  <a:cubicBezTo>
                    <a:pt x="402" y="141"/>
                    <a:pt x="402" y="140"/>
                    <a:pt x="401" y="138"/>
                  </a:cubicBezTo>
                  <a:cubicBezTo>
                    <a:pt x="400" y="137"/>
                    <a:pt x="399" y="137"/>
                    <a:pt x="399" y="136"/>
                  </a:cubicBezTo>
                  <a:cubicBezTo>
                    <a:pt x="398" y="135"/>
                    <a:pt x="397" y="135"/>
                    <a:pt x="397" y="134"/>
                  </a:cubicBezTo>
                  <a:cubicBezTo>
                    <a:pt x="396" y="132"/>
                    <a:pt x="396" y="130"/>
                    <a:pt x="397" y="127"/>
                  </a:cubicBezTo>
                  <a:cubicBezTo>
                    <a:pt x="397" y="125"/>
                    <a:pt x="397" y="124"/>
                    <a:pt x="397" y="123"/>
                  </a:cubicBezTo>
                  <a:cubicBezTo>
                    <a:pt x="397" y="119"/>
                    <a:pt x="396" y="115"/>
                    <a:pt x="394" y="112"/>
                  </a:cubicBezTo>
                  <a:cubicBezTo>
                    <a:pt x="394" y="110"/>
                    <a:pt x="392" y="108"/>
                    <a:pt x="391" y="107"/>
                  </a:cubicBezTo>
                  <a:cubicBezTo>
                    <a:pt x="391" y="106"/>
                    <a:pt x="390" y="105"/>
                    <a:pt x="389" y="104"/>
                  </a:cubicBezTo>
                  <a:cubicBezTo>
                    <a:pt x="389" y="104"/>
                    <a:pt x="389" y="103"/>
                    <a:pt x="388" y="102"/>
                  </a:cubicBezTo>
                  <a:cubicBezTo>
                    <a:pt x="388" y="100"/>
                    <a:pt x="387" y="97"/>
                    <a:pt x="385" y="96"/>
                  </a:cubicBezTo>
                  <a:cubicBezTo>
                    <a:pt x="383" y="94"/>
                    <a:pt x="381" y="94"/>
                    <a:pt x="379" y="93"/>
                  </a:cubicBezTo>
                  <a:cubicBezTo>
                    <a:pt x="379" y="93"/>
                    <a:pt x="379" y="93"/>
                    <a:pt x="378" y="93"/>
                  </a:cubicBezTo>
                  <a:cubicBezTo>
                    <a:pt x="380" y="92"/>
                    <a:pt x="381" y="91"/>
                    <a:pt x="382" y="90"/>
                  </a:cubicBezTo>
                  <a:cubicBezTo>
                    <a:pt x="383" y="89"/>
                    <a:pt x="384" y="88"/>
                    <a:pt x="385" y="87"/>
                  </a:cubicBezTo>
                  <a:cubicBezTo>
                    <a:pt x="386" y="86"/>
                    <a:pt x="387" y="86"/>
                    <a:pt x="388" y="85"/>
                  </a:cubicBezTo>
                  <a:cubicBezTo>
                    <a:pt x="393" y="80"/>
                    <a:pt x="392" y="71"/>
                    <a:pt x="391" y="65"/>
                  </a:cubicBezTo>
                  <a:cubicBezTo>
                    <a:pt x="391" y="64"/>
                    <a:pt x="391" y="64"/>
                    <a:pt x="391" y="64"/>
                  </a:cubicBezTo>
                  <a:cubicBezTo>
                    <a:pt x="391" y="63"/>
                    <a:pt x="391" y="62"/>
                    <a:pt x="391" y="62"/>
                  </a:cubicBezTo>
                  <a:cubicBezTo>
                    <a:pt x="391" y="62"/>
                    <a:pt x="392" y="62"/>
                    <a:pt x="393" y="63"/>
                  </a:cubicBezTo>
                  <a:cubicBezTo>
                    <a:pt x="396" y="63"/>
                    <a:pt x="398" y="64"/>
                    <a:pt x="400" y="64"/>
                  </a:cubicBezTo>
                  <a:cubicBezTo>
                    <a:pt x="405" y="64"/>
                    <a:pt x="409" y="62"/>
                    <a:pt x="412" y="58"/>
                  </a:cubicBezTo>
                  <a:cubicBezTo>
                    <a:pt x="414" y="55"/>
                    <a:pt x="416" y="51"/>
                    <a:pt x="417" y="48"/>
                  </a:cubicBezTo>
                  <a:cubicBezTo>
                    <a:pt x="418" y="45"/>
                    <a:pt x="418" y="43"/>
                    <a:pt x="420" y="41"/>
                  </a:cubicBezTo>
                  <a:cubicBezTo>
                    <a:pt x="421" y="39"/>
                    <a:pt x="422" y="37"/>
                    <a:pt x="424" y="35"/>
                  </a:cubicBezTo>
                  <a:cubicBezTo>
                    <a:pt x="426" y="32"/>
                    <a:pt x="429" y="28"/>
                    <a:pt x="430" y="24"/>
                  </a:cubicBezTo>
                  <a:cubicBezTo>
                    <a:pt x="431" y="20"/>
                    <a:pt x="431" y="17"/>
                    <a:pt x="429" y="15"/>
                  </a:cubicBezTo>
                  <a:cubicBezTo>
                    <a:pt x="426" y="10"/>
                    <a:pt x="418" y="8"/>
                    <a:pt x="411" y="6"/>
                  </a:cubicBezTo>
                  <a:cubicBezTo>
                    <a:pt x="408" y="6"/>
                    <a:pt x="405" y="5"/>
                    <a:pt x="403" y="4"/>
                  </a:cubicBezTo>
                  <a:cubicBezTo>
                    <a:pt x="398" y="1"/>
                    <a:pt x="393" y="0"/>
                    <a:pt x="389" y="0"/>
                  </a:cubicBezTo>
                  <a:cubicBezTo>
                    <a:pt x="386" y="0"/>
                    <a:pt x="384" y="1"/>
                    <a:pt x="382" y="1"/>
                  </a:cubicBezTo>
                  <a:cubicBezTo>
                    <a:pt x="379" y="2"/>
                    <a:pt x="372" y="4"/>
                    <a:pt x="370" y="9"/>
                  </a:cubicBezTo>
                  <a:cubicBezTo>
                    <a:pt x="369" y="10"/>
                    <a:pt x="369" y="13"/>
                    <a:pt x="370" y="16"/>
                  </a:cubicBezTo>
                  <a:cubicBezTo>
                    <a:pt x="369" y="16"/>
                    <a:pt x="368" y="17"/>
                    <a:pt x="368" y="17"/>
                  </a:cubicBezTo>
                  <a:cubicBezTo>
                    <a:pt x="365" y="19"/>
                    <a:pt x="365" y="22"/>
                    <a:pt x="365" y="24"/>
                  </a:cubicBezTo>
                  <a:cubicBezTo>
                    <a:pt x="365" y="25"/>
                    <a:pt x="365" y="25"/>
                    <a:pt x="365" y="25"/>
                  </a:cubicBezTo>
                  <a:cubicBezTo>
                    <a:pt x="365" y="26"/>
                    <a:pt x="365" y="27"/>
                    <a:pt x="365" y="28"/>
                  </a:cubicBezTo>
                  <a:cubicBezTo>
                    <a:pt x="364" y="30"/>
                    <a:pt x="364" y="32"/>
                    <a:pt x="364" y="34"/>
                  </a:cubicBezTo>
                  <a:cubicBezTo>
                    <a:pt x="364" y="36"/>
                    <a:pt x="364" y="37"/>
                    <a:pt x="364" y="39"/>
                  </a:cubicBezTo>
                  <a:cubicBezTo>
                    <a:pt x="364" y="42"/>
                    <a:pt x="365" y="45"/>
                    <a:pt x="364" y="47"/>
                  </a:cubicBezTo>
                  <a:cubicBezTo>
                    <a:pt x="364" y="47"/>
                    <a:pt x="364" y="48"/>
                    <a:pt x="363" y="48"/>
                  </a:cubicBezTo>
                  <a:cubicBezTo>
                    <a:pt x="363" y="50"/>
                    <a:pt x="362" y="52"/>
                    <a:pt x="363" y="55"/>
                  </a:cubicBezTo>
                  <a:cubicBezTo>
                    <a:pt x="363" y="56"/>
                    <a:pt x="363" y="57"/>
                    <a:pt x="364" y="58"/>
                  </a:cubicBezTo>
                  <a:cubicBezTo>
                    <a:pt x="364" y="59"/>
                    <a:pt x="365" y="59"/>
                    <a:pt x="365" y="60"/>
                  </a:cubicBezTo>
                  <a:cubicBezTo>
                    <a:pt x="366" y="64"/>
                    <a:pt x="366" y="68"/>
                    <a:pt x="366" y="73"/>
                  </a:cubicBezTo>
                  <a:cubicBezTo>
                    <a:pt x="366" y="74"/>
                    <a:pt x="366" y="76"/>
                    <a:pt x="366" y="77"/>
                  </a:cubicBezTo>
                  <a:cubicBezTo>
                    <a:pt x="366" y="79"/>
                    <a:pt x="366" y="81"/>
                    <a:pt x="366" y="82"/>
                  </a:cubicBezTo>
                  <a:cubicBezTo>
                    <a:pt x="366" y="83"/>
                    <a:pt x="365" y="83"/>
                    <a:pt x="365" y="84"/>
                  </a:cubicBezTo>
                  <a:cubicBezTo>
                    <a:pt x="364" y="86"/>
                    <a:pt x="363" y="88"/>
                    <a:pt x="365" y="91"/>
                  </a:cubicBezTo>
                  <a:cubicBezTo>
                    <a:pt x="365" y="91"/>
                    <a:pt x="365" y="91"/>
                    <a:pt x="365" y="91"/>
                  </a:cubicBezTo>
                  <a:cubicBezTo>
                    <a:pt x="363" y="92"/>
                    <a:pt x="363" y="94"/>
                    <a:pt x="362" y="95"/>
                  </a:cubicBezTo>
                  <a:cubicBezTo>
                    <a:pt x="362" y="96"/>
                    <a:pt x="362" y="96"/>
                    <a:pt x="362" y="96"/>
                  </a:cubicBezTo>
                  <a:cubicBezTo>
                    <a:pt x="362" y="96"/>
                    <a:pt x="362" y="96"/>
                    <a:pt x="361" y="97"/>
                  </a:cubicBezTo>
                  <a:cubicBezTo>
                    <a:pt x="359" y="97"/>
                    <a:pt x="357" y="98"/>
                    <a:pt x="356" y="100"/>
                  </a:cubicBezTo>
                  <a:cubicBezTo>
                    <a:pt x="355" y="102"/>
                    <a:pt x="355" y="105"/>
                    <a:pt x="356" y="106"/>
                  </a:cubicBezTo>
                  <a:cubicBezTo>
                    <a:pt x="357" y="107"/>
                    <a:pt x="358" y="108"/>
                    <a:pt x="360" y="108"/>
                  </a:cubicBezTo>
                  <a:cubicBezTo>
                    <a:pt x="360" y="108"/>
                    <a:pt x="360" y="108"/>
                    <a:pt x="359" y="108"/>
                  </a:cubicBezTo>
                  <a:cubicBezTo>
                    <a:pt x="359" y="108"/>
                    <a:pt x="359" y="108"/>
                    <a:pt x="358" y="108"/>
                  </a:cubicBezTo>
                  <a:cubicBezTo>
                    <a:pt x="358" y="108"/>
                    <a:pt x="357" y="108"/>
                    <a:pt x="356" y="108"/>
                  </a:cubicBezTo>
                  <a:cubicBezTo>
                    <a:pt x="355" y="108"/>
                    <a:pt x="352" y="108"/>
                    <a:pt x="350" y="110"/>
                  </a:cubicBezTo>
                  <a:cubicBezTo>
                    <a:pt x="348" y="113"/>
                    <a:pt x="347" y="118"/>
                    <a:pt x="346" y="121"/>
                  </a:cubicBezTo>
                  <a:cubicBezTo>
                    <a:pt x="345" y="122"/>
                    <a:pt x="345" y="123"/>
                    <a:pt x="345" y="124"/>
                  </a:cubicBezTo>
                  <a:cubicBezTo>
                    <a:pt x="345" y="124"/>
                    <a:pt x="345" y="125"/>
                    <a:pt x="345" y="125"/>
                  </a:cubicBezTo>
                  <a:cubicBezTo>
                    <a:pt x="343" y="128"/>
                    <a:pt x="341" y="136"/>
                    <a:pt x="347" y="139"/>
                  </a:cubicBezTo>
                  <a:cubicBezTo>
                    <a:pt x="348" y="139"/>
                    <a:pt x="348" y="139"/>
                    <a:pt x="349" y="139"/>
                  </a:cubicBezTo>
                  <a:cubicBezTo>
                    <a:pt x="349" y="139"/>
                    <a:pt x="348" y="140"/>
                    <a:pt x="348" y="140"/>
                  </a:cubicBezTo>
                  <a:cubicBezTo>
                    <a:pt x="346" y="141"/>
                    <a:pt x="345" y="143"/>
                    <a:pt x="344" y="144"/>
                  </a:cubicBezTo>
                  <a:cubicBezTo>
                    <a:pt x="344" y="144"/>
                    <a:pt x="344" y="145"/>
                    <a:pt x="343" y="145"/>
                  </a:cubicBezTo>
                  <a:cubicBezTo>
                    <a:pt x="343" y="146"/>
                    <a:pt x="342" y="146"/>
                    <a:pt x="341" y="148"/>
                  </a:cubicBezTo>
                  <a:cubicBezTo>
                    <a:pt x="340" y="151"/>
                    <a:pt x="340" y="156"/>
                    <a:pt x="340" y="158"/>
                  </a:cubicBezTo>
                  <a:cubicBezTo>
                    <a:pt x="341" y="161"/>
                    <a:pt x="342" y="162"/>
                    <a:pt x="344" y="163"/>
                  </a:cubicBezTo>
                  <a:cubicBezTo>
                    <a:pt x="344" y="164"/>
                    <a:pt x="345" y="164"/>
                    <a:pt x="345" y="165"/>
                  </a:cubicBezTo>
                  <a:cubicBezTo>
                    <a:pt x="345" y="165"/>
                    <a:pt x="345" y="166"/>
                    <a:pt x="345" y="166"/>
                  </a:cubicBezTo>
                  <a:cubicBezTo>
                    <a:pt x="345" y="167"/>
                    <a:pt x="345" y="168"/>
                    <a:pt x="345" y="170"/>
                  </a:cubicBezTo>
                  <a:cubicBezTo>
                    <a:pt x="346" y="172"/>
                    <a:pt x="347" y="173"/>
                    <a:pt x="349" y="174"/>
                  </a:cubicBezTo>
                  <a:cubicBezTo>
                    <a:pt x="351" y="175"/>
                    <a:pt x="353" y="176"/>
                    <a:pt x="355" y="177"/>
                  </a:cubicBezTo>
                  <a:cubicBezTo>
                    <a:pt x="356" y="177"/>
                    <a:pt x="356" y="177"/>
                    <a:pt x="357" y="178"/>
                  </a:cubicBezTo>
                  <a:cubicBezTo>
                    <a:pt x="360" y="179"/>
                    <a:pt x="362" y="181"/>
                    <a:pt x="364" y="182"/>
                  </a:cubicBezTo>
                  <a:cubicBezTo>
                    <a:pt x="365" y="184"/>
                    <a:pt x="367" y="185"/>
                    <a:pt x="368" y="186"/>
                  </a:cubicBezTo>
                  <a:cubicBezTo>
                    <a:pt x="370" y="187"/>
                    <a:pt x="372" y="188"/>
                    <a:pt x="374" y="188"/>
                  </a:cubicBezTo>
                  <a:cubicBezTo>
                    <a:pt x="374" y="188"/>
                    <a:pt x="375" y="188"/>
                    <a:pt x="375" y="188"/>
                  </a:cubicBezTo>
                  <a:cubicBezTo>
                    <a:pt x="376" y="188"/>
                    <a:pt x="377" y="188"/>
                    <a:pt x="378" y="188"/>
                  </a:cubicBezTo>
                  <a:cubicBezTo>
                    <a:pt x="378" y="188"/>
                    <a:pt x="379" y="188"/>
                    <a:pt x="379" y="188"/>
                  </a:cubicBezTo>
                  <a:cubicBezTo>
                    <a:pt x="380" y="188"/>
                    <a:pt x="380" y="188"/>
                    <a:pt x="381" y="188"/>
                  </a:cubicBezTo>
                  <a:cubicBezTo>
                    <a:pt x="381" y="189"/>
                    <a:pt x="380" y="189"/>
                    <a:pt x="379" y="190"/>
                  </a:cubicBezTo>
                  <a:cubicBezTo>
                    <a:pt x="379" y="190"/>
                    <a:pt x="379" y="190"/>
                    <a:pt x="379" y="190"/>
                  </a:cubicBezTo>
                  <a:cubicBezTo>
                    <a:pt x="378" y="190"/>
                    <a:pt x="377" y="189"/>
                    <a:pt x="377" y="189"/>
                  </a:cubicBezTo>
                  <a:cubicBezTo>
                    <a:pt x="376" y="189"/>
                    <a:pt x="375" y="189"/>
                    <a:pt x="374" y="189"/>
                  </a:cubicBezTo>
                  <a:cubicBezTo>
                    <a:pt x="368" y="189"/>
                    <a:pt x="367" y="193"/>
                    <a:pt x="367" y="195"/>
                  </a:cubicBezTo>
                  <a:cubicBezTo>
                    <a:pt x="367" y="196"/>
                    <a:pt x="368" y="197"/>
                    <a:pt x="368" y="198"/>
                  </a:cubicBezTo>
                  <a:cubicBezTo>
                    <a:pt x="368" y="199"/>
                    <a:pt x="368" y="201"/>
                    <a:pt x="368" y="201"/>
                  </a:cubicBezTo>
                  <a:cubicBezTo>
                    <a:pt x="367" y="202"/>
                    <a:pt x="363" y="203"/>
                    <a:pt x="362" y="208"/>
                  </a:cubicBezTo>
                  <a:cubicBezTo>
                    <a:pt x="362" y="211"/>
                    <a:pt x="363" y="214"/>
                    <a:pt x="365" y="216"/>
                  </a:cubicBezTo>
                  <a:cubicBezTo>
                    <a:pt x="367" y="217"/>
                    <a:pt x="368" y="218"/>
                    <a:pt x="369" y="218"/>
                  </a:cubicBezTo>
                  <a:cubicBezTo>
                    <a:pt x="373" y="218"/>
                    <a:pt x="374" y="215"/>
                    <a:pt x="376" y="212"/>
                  </a:cubicBezTo>
                  <a:cubicBezTo>
                    <a:pt x="376" y="213"/>
                    <a:pt x="376" y="214"/>
                    <a:pt x="376" y="214"/>
                  </a:cubicBezTo>
                  <a:cubicBezTo>
                    <a:pt x="376" y="216"/>
                    <a:pt x="376" y="217"/>
                    <a:pt x="376" y="219"/>
                  </a:cubicBezTo>
                  <a:cubicBezTo>
                    <a:pt x="376" y="219"/>
                    <a:pt x="375" y="219"/>
                    <a:pt x="374" y="220"/>
                  </a:cubicBezTo>
                  <a:cubicBezTo>
                    <a:pt x="373" y="221"/>
                    <a:pt x="371" y="223"/>
                    <a:pt x="369" y="225"/>
                  </a:cubicBezTo>
                  <a:cubicBezTo>
                    <a:pt x="367" y="226"/>
                    <a:pt x="366" y="228"/>
                    <a:pt x="365" y="230"/>
                  </a:cubicBezTo>
                  <a:cubicBezTo>
                    <a:pt x="364" y="232"/>
                    <a:pt x="364" y="232"/>
                    <a:pt x="364" y="232"/>
                  </a:cubicBezTo>
                  <a:cubicBezTo>
                    <a:pt x="364" y="232"/>
                    <a:pt x="364" y="232"/>
                    <a:pt x="364" y="233"/>
                  </a:cubicBezTo>
                  <a:cubicBezTo>
                    <a:pt x="363" y="233"/>
                    <a:pt x="363" y="234"/>
                    <a:pt x="363" y="234"/>
                  </a:cubicBezTo>
                  <a:cubicBezTo>
                    <a:pt x="363" y="234"/>
                    <a:pt x="362" y="234"/>
                    <a:pt x="362" y="234"/>
                  </a:cubicBezTo>
                  <a:cubicBezTo>
                    <a:pt x="362" y="234"/>
                    <a:pt x="361" y="234"/>
                    <a:pt x="361" y="234"/>
                  </a:cubicBezTo>
                  <a:cubicBezTo>
                    <a:pt x="360" y="234"/>
                    <a:pt x="360" y="234"/>
                    <a:pt x="359" y="234"/>
                  </a:cubicBezTo>
                  <a:cubicBezTo>
                    <a:pt x="357" y="234"/>
                    <a:pt x="356" y="234"/>
                    <a:pt x="354" y="235"/>
                  </a:cubicBezTo>
                  <a:cubicBezTo>
                    <a:pt x="351" y="237"/>
                    <a:pt x="349" y="239"/>
                    <a:pt x="347" y="242"/>
                  </a:cubicBezTo>
                  <a:cubicBezTo>
                    <a:pt x="347" y="242"/>
                    <a:pt x="347" y="242"/>
                    <a:pt x="347" y="242"/>
                  </a:cubicBezTo>
                  <a:cubicBezTo>
                    <a:pt x="344" y="247"/>
                    <a:pt x="345" y="251"/>
                    <a:pt x="346" y="254"/>
                  </a:cubicBezTo>
                  <a:cubicBezTo>
                    <a:pt x="346" y="255"/>
                    <a:pt x="346" y="255"/>
                    <a:pt x="346" y="255"/>
                  </a:cubicBezTo>
                  <a:cubicBezTo>
                    <a:pt x="347" y="256"/>
                    <a:pt x="347" y="257"/>
                    <a:pt x="347" y="259"/>
                  </a:cubicBezTo>
                  <a:cubicBezTo>
                    <a:pt x="347" y="259"/>
                    <a:pt x="348" y="260"/>
                    <a:pt x="348" y="260"/>
                  </a:cubicBezTo>
                  <a:cubicBezTo>
                    <a:pt x="348" y="262"/>
                    <a:pt x="348" y="263"/>
                    <a:pt x="349" y="265"/>
                  </a:cubicBezTo>
                  <a:cubicBezTo>
                    <a:pt x="349" y="267"/>
                    <a:pt x="349" y="268"/>
                    <a:pt x="348" y="269"/>
                  </a:cubicBezTo>
                  <a:cubicBezTo>
                    <a:pt x="348" y="270"/>
                    <a:pt x="348" y="270"/>
                    <a:pt x="348" y="270"/>
                  </a:cubicBezTo>
                  <a:cubicBezTo>
                    <a:pt x="348" y="270"/>
                    <a:pt x="348" y="270"/>
                    <a:pt x="347" y="270"/>
                  </a:cubicBezTo>
                  <a:cubicBezTo>
                    <a:pt x="347" y="270"/>
                    <a:pt x="346" y="269"/>
                    <a:pt x="345" y="269"/>
                  </a:cubicBezTo>
                  <a:cubicBezTo>
                    <a:pt x="345" y="268"/>
                    <a:pt x="344" y="268"/>
                    <a:pt x="344" y="268"/>
                  </a:cubicBezTo>
                  <a:cubicBezTo>
                    <a:pt x="343" y="268"/>
                    <a:pt x="342" y="268"/>
                    <a:pt x="342" y="267"/>
                  </a:cubicBezTo>
                  <a:cubicBezTo>
                    <a:pt x="342" y="267"/>
                    <a:pt x="342" y="266"/>
                    <a:pt x="342" y="265"/>
                  </a:cubicBezTo>
                  <a:cubicBezTo>
                    <a:pt x="342" y="264"/>
                    <a:pt x="342" y="264"/>
                    <a:pt x="342" y="263"/>
                  </a:cubicBezTo>
                  <a:cubicBezTo>
                    <a:pt x="342" y="262"/>
                    <a:pt x="341" y="260"/>
                    <a:pt x="340" y="259"/>
                  </a:cubicBezTo>
                  <a:cubicBezTo>
                    <a:pt x="340" y="258"/>
                    <a:pt x="340" y="257"/>
                    <a:pt x="340" y="257"/>
                  </a:cubicBezTo>
                  <a:cubicBezTo>
                    <a:pt x="340" y="255"/>
                    <a:pt x="340" y="254"/>
                    <a:pt x="341" y="252"/>
                  </a:cubicBezTo>
                  <a:cubicBezTo>
                    <a:pt x="341" y="251"/>
                    <a:pt x="341" y="250"/>
                    <a:pt x="341" y="249"/>
                  </a:cubicBezTo>
                  <a:cubicBezTo>
                    <a:pt x="341" y="249"/>
                    <a:pt x="341" y="248"/>
                    <a:pt x="342" y="247"/>
                  </a:cubicBezTo>
                  <a:cubicBezTo>
                    <a:pt x="342" y="246"/>
                    <a:pt x="343" y="245"/>
                    <a:pt x="344" y="244"/>
                  </a:cubicBezTo>
                  <a:cubicBezTo>
                    <a:pt x="346" y="242"/>
                    <a:pt x="348" y="240"/>
                    <a:pt x="348" y="236"/>
                  </a:cubicBezTo>
                  <a:cubicBezTo>
                    <a:pt x="348" y="234"/>
                    <a:pt x="347" y="233"/>
                    <a:pt x="346" y="231"/>
                  </a:cubicBezTo>
                  <a:cubicBezTo>
                    <a:pt x="345" y="230"/>
                    <a:pt x="343" y="229"/>
                    <a:pt x="341" y="229"/>
                  </a:cubicBezTo>
                  <a:cubicBezTo>
                    <a:pt x="340" y="229"/>
                    <a:pt x="340" y="229"/>
                    <a:pt x="340" y="229"/>
                  </a:cubicBezTo>
                  <a:cubicBezTo>
                    <a:pt x="339" y="228"/>
                    <a:pt x="339" y="227"/>
                    <a:pt x="338" y="226"/>
                  </a:cubicBezTo>
                  <a:cubicBezTo>
                    <a:pt x="337" y="226"/>
                    <a:pt x="336" y="226"/>
                    <a:pt x="335" y="226"/>
                  </a:cubicBezTo>
                  <a:cubicBezTo>
                    <a:pt x="335" y="226"/>
                    <a:pt x="334" y="226"/>
                    <a:pt x="334" y="226"/>
                  </a:cubicBezTo>
                  <a:cubicBezTo>
                    <a:pt x="334" y="225"/>
                    <a:pt x="334" y="224"/>
                    <a:pt x="334" y="224"/>
                  </a:cubicBezTo>
                  <a:cubicBezTo>
                    <a:pt x="332" y="222"/>
                    <a:pt x="331" y="221"/>
                    <a:pt x="330" y="220"/>
                  </a:cubicBezTo>
                  <a:cubicBezTo>
                    <a:pt x="329" y="220"/>
                    <a:pt x="329" y="220"/>
                    <a:pt x="329" y="220"/>
                  </a:cubicBezTo>
                  <a:cubicBezTo>
                    <a:pt x="329" y="220"/>
                    <a:pt x="328" y="219"/>
                    <a:pt x="328" y="219"/>
                  </a:cubicBezTo>
                  <a:cubicBezTo>
                    <a:pt x="327" y="219"/>
                    <a:pt x="327" y="218"/>
                    <a:pt x="326" y="217"/>
                  </a:cubicBezTo>
                  <a:cubicBezTo>
                    <a:pt x="325" y="217"/>
                    <a:pt x="323" y="217"/>
                    <a:pt x="322" y="217"/>
                  </a:cubicBezTo>
                  <a:cubicBezTo>
                    <a:pt x="320" y="217"/>
                    <a:pt x="318" y="218"/>
                    <a:pt x="316" y="219"/>
                  </a:cubicBezTo>
                  <a:cubicBezTo>
                    <a:pt x="316" y="219"/>
                    <a:pt x="315" y="219"/>
                    <a:pt x="315" y="220"/>
                  </a:cubicBezTo>
                  <a:cubicBezTo>
                    <a:pt x="315" y="220"/>
                    <a:pt x="315" y="220"/>
                    <a:pt x="314" y="220"/>
                  </a:cubicBezTo>
                  <a:cubicBezTo>
                    <a:pt x="314" y="220"/>
                    <a:pt x="314" y="220"/>
                    <a:pt x="313" y="220"/>
                  </a:cubicBezTo>
                  <a:cubicBezTo>
                    <a:pt x="313" y="220"/>
                    <a:pt x="312" y="220"/>
                    <a:pt x="312" y="220"/>
                  </a:cubicBezTo>
                  <a:cubicBezTo>
                    <a:pt x="310" y="220"/>
                    <a:pt x="308" y="220"/>
                    <a:pt x="307" y="221"/>
                  </a:cubicBezTo>
                  <a:cubicBezTo>
                    <a:pt x="304" y="224"/>
                    <a:pt x="305" y="228"/>
                    <a:pt x="305" y="230"/>
                  </a:cubicBezTo>
                  <a:cubicBezTo>
                    <a:pt x="305" y="231"/>
                    <a:pt x="305" y="231"/>
                    <a:pt x="305" y="231"/>
                  </a:cubicBezTo>
                  <a:cubicBezTo>
                    <a:pt x="306" y="233"/>
                    <a:pt x="306" y="238"/>
                    <a:pt x="310" y="240"/>
                  </a:cubicBezTo>
                  <a:cubicBezTo>
                    <a:pt x="312" y="241"/>
                    <a:pt x="313" y="242"/>
                    <a:pt x="315" y="242"/>
                  </a:cubicBezTo>
                  <a:cubicBezTo>
                    <a:pt x="317" y="242"/>
                    <a:pt x="319" y="241"/>
                    <a:pt x="320" y="241"/>
                  </a:cubicBezTo>
                  <a:cubicBezTo>
                    <a:pt x="321" y="241"/>
                    <a:pt x="321" y="241"/>
                    <a:pt x="321" y="241"/>
                  </a:cubicBezTo>
                  <a:cubicBezTo>
                    <a:pt x="322" y="241"/>
                    <a:pt x="322" y="241"/>
                    <a:pt x="322" y="241"/>
                  </a:cubicBezTo>
                  <a:cubicBezTo>
                    <a:pt x="322" y="241"/>
                    <a:pt x="322" y="241"/>
                    <a:pt x="322" y="241"/>
                  </a:cubicBezTo>
                  <a:cubicBezTo>
                    <a:pt x="322" y="241"/>
                    <a:pt x="322" y="242"/>
                    <a:pt x="322" y="242"/>
                  </a:cubicBezTo>
                  <a:cubicBezTo>
                    <a:pt x="323" y="243"/>
                    <a:pt x="323" y="244"/>
                    <a:pt x="324" y="246"/>
                  </a:cubicBezTo>
                  <a:cubicBezTo>
                    <a:pt x="324" y="247"/>
                    <a:pt x="324" y="247"/>
                    <a:pt x="324" y="248"/>
                  </a:cubicBezTo>
                  <a:cubicBezTo>
                    <a:pt x="324" y="249"/>
                    <a:pt x="322" y="250"/>
                    <a:pt x="321" y="250"/>
                  </a:cubicBezTo>
                  <a:cubicBezTo>
                    <a:pt x="320" y="250"/>
                    <a:pt x="320" y="250"/>
                    <a:pt x="320" y="250"/>
                  </a:cubicBezTo>
                  <a:cubicBezTo>
                    <a:pt x="319" y="249"/>
                    <a:pt x="318" y="248"/>
                    <a:pt x="317" y="247"/>
                  </a:cubicBezTo>
                  <a:cubicBezTo>
                    <a:pt x="317" y="246"/>
                    <a:pt x="316" y="244"/>
                    <a:pt x="314" y="243"/>
                  </a:cubicBezTo>
                  <a:cubicBezTo>
                    <a:pt x="313" y="242"/>
                    <a:pt x="310" y="241"/>
                    <a:pt x="308" y="241"/>
                  </a:cubicBezTo>
                  <a:cubicBezTo>
                    <a:pt x="305" y="241"/>
                    <a:pt x="303" y="242"/>
                    <a:pt x="301" y="243"/>
                  </a:cubicBezTo>
                  <a:cubicBezTo>
                    <a:pt x="300" y="243"/>
                    <a:pt x="300" y="243"/>
                    <a:pt x="300" y="243"/>
                  </a:cubicBezTo>
                  <a:cubicBezTo>
                    <a:pt x="299" y="243"/>
                    <a:pt x="299" y="244"/>
                    <a:pt x="298" y="244"/>
                  </a:cubicBezTo>
                  <a:cubicBezTo>
                    <a:pt x="298" y="244"/>
                    <a:pt x="298" y="244"/>
                    <a:pt x="298" y="244"/>
                  </a:cubicBezTo>
                  <a:cubicBezTo>
                    <a:pt x="297" y="243"/>
                    <a:pt x="297" y="242"/>
                    <a:pt x="296" y="242"/>
                  </a:cubicBezTo>
                  <a:cubicBezTo>
                    <a:pt x="295" y="241"/>
                    <a:pt x="294" y="240"/>
                    <a:pt x="293" y="239"/>
                  </a:cubicBezTo>
                  <a:cubicBezTo>
                    <a:pt x="291" y="238"/>
                    <a:pt x="290" y="238"/>
                    <a:pt x="289" y="238"/>
                  </a:cubicBezTo>
                  <a:cubicBezTo>
                    <a:pt x="288" y="238"/>
                    <a:pt x="288" y="238"/>
                    <a:pt x="288" y="238"/>
                  </a:cubicBezTo>
                  <a:cubicBezTo>
                    <a:pt x="287" y="238"/>
                    <a:pt x="287" y="238"/>
                    <a:pt x="287" y="238"/>
                  </a:cubicBezTo>
                  <a:cubicBezTo>
                    <a:pt x="286" y="238"/>
                    <a:pt x="285" y="237"/>
                    <a:pt x="284" y="237"/>
                  </a:cubicBezTo>
                  <a:cubicBezTo>
                    <a:pt x="282" y="236"/>
                    <a:pt x="281" y="236"/>
                    <a:pt x="279" y="236"/>
                  </a:cubicBezTo>
                  <a:cubicBezTo>
                    <a:pt x="278" y="236"/>
                    <a:pt x="278" y="236"/>
                    <a:pt x="277" y="236"/>
                  </a:cubicBezTo>
                  <a:cubicBezTo>
                    <a:pt x="274" y="236"/>
                    <a:pt x="271" y="236"/>
                    <a:pt x="269" y="237"/>
                  </a:cubicBezTo>
                  <a:cubicBezTo>
                    <a:pt x="268" y="237"/>
                    <a:pt x="267" y="237"/>
                    <a:pt x="267" y="237"/>
                  </a:cubicBezTo>
                  <a:cubicBezTo>
                    <a:pt x="265" y="238"/>
                    <a:pt x="264" y="238"/>
                    <a:pt x="262" y="238"/>
                  </a:cubicBezTo>
                  <a:cubicBezTo>
                    <a:pt x="262" y="238"/>
                    <a:pt x="261" y="238"/>
                    <a:pt x="261" y="237"/>
                  </a:cubicBezTo>
                  <a:cubicBezTo>
                    <a:pt x="260" y="236"/>
                    <a:pt x="260" y="236"/>
                    <a:pt x="258" y="235"/>
                  </a:cubicBezTo>
                  <a:cubicBezTo>
                    <a:pt x="257" y="234"/>
                    <a:pt x="256" y="234"/>
                    <a:pt x="255" y="234"/>
                  </a:cubicBezTo>
                  <a:cubicBezTo>
                    <a:pt x="254" y="234"/>
                    <a:pt x="254" y="234"/>
                    <a:pt x="254" y="234"/>
                  </a:cubicBezTo>
                  <a:cubicBezTo>
                    <a:pt x="254" y="237"/>
                    <a:pt x="254" y="237"/>
                    <a:pt x="254" y="237"/>
                  </a:cubicBezTo>
                  <a:cubicBezTo>
                    <a:pt x="254" y="234"/>
                    <a:pt x="254" y="234"/>
                    <a:pt x="254" y="234"/>
                  </a:cubicBezTo>
                  <a:cubicBezTo>
                    <a:pt x="252" y="234"/>
                    <a:pt x="251" y="234"/>
                    <a:pt x="250" y="232"/>
                  </a:cubicBezTo>
                  <a:cubicBezTo>
                    <a:pt x="249" y="231"/>
                    <a:pt x="249" y="231"/>
                    <a:pt x="248" y="230"/>
                  </a:cubicBezTo>
                  <a:cubicBezTo>
                    <a:pt x="247" y="230"/>
                    <a:pt x="247" y="229"/>
                    <a:pt x="246" y="229"/>
                  </a:cubicBezTo>
                  <a:cubicBezTo>
                    <a:pt x="246" y="229"/>
                    <a:pt x="246" y="229"/>
                    <a:pt x="246" y="229"/>
                  </a:cubicBezTo>
                  <a:cubicBezTo>
                    <a:pt x="246" y="228"/>
                    <a:pt x="245" y="227"/>
                    <a:pt x="245" y="227"/>
                  </a:cubicBezTo>
                  <a:cubicBezTo>
                    <a:pt x="244" y="226"/>
                    <a:pt x="244" y="226"/>
                    <a:pt x="244" y="226"/>
                  </a:cubicBezTo>
                  <a:cubicBezTo>
                    <a:pt x="243" y="222"/>
                    <a:pt x="241" y="218"/>
                    <a:pt x="236" y="218"/>
                  </a:cubicBezTo>
                  <a:cubicBezTo>
                    <a:pt x="235" y="218"/>
                    <a:pt x="235" y="218"/>
                    <a:pt x="234" y="218"/>
                  </a:cubicBezTo>
                  <a:cubicBezTo>
                    <a:pt x="233" y="218"/>
                    <a:pt x="231" y="219"/>
                    <a:pt x="229" y="219"/>
                  </a:cubicBezTo>
                  <a:cubicBezTo>
                    <a:pt x="228" y="219"/>
                    <a:pt x="227" y="218"/>
                    <a:pt x="227" y="218"/>
                  </a:cubicBezTo>
                  <a:cubicBezTo>
                    <a:pt x="226" y="218"/>
                    <a:pt x="225" y="215"/>
                    <a:pt x="225" y="214"/>
                  </a:cubicBezTo>
                  <a:cubicBezTo>
                    <a:pt x="225" y="213"/>
                    <a:pt x="225" y="213"/>
                    <a:pt x="225" y="213"/>
                  </a:cubicBezTo>
                  <a:cubicBezTo>
                    <a:pt x="224" y="211"/>
                    <a:pt x="223" y="209"/>
                    <a:pt x="222" y="207"/>
                  </a:cubicBezTo>
                  <a:cubicBezTo>
                    <a:pt x="220" y="205"/>
                    <a:pt x="218" y="205"/>
                    <a:pt x="217" y="205"/>
                  </a:cubicBezTo>
                  <a:cubicBezTo>
                    <a:pt x="217" y="205"/>
                    <a:pt x="217" y="204"/>
                    <a:pt x="217" y="204"/>
                  </a:cubicBezTo>
                  <a:cubicBezTo>
                    <a:pt x="217" y="204"/>
                    <a:pt x="217" y="202"/>
                    <a:pt x="217" y="201"/>
                  </a:cubicBezTo>
                  <a:cubicBezTo>
                    <a:pt x="217" y="201"/>
                    <a:pt x="217" y="201"/>
                    <a:pt x="217" y="201"/>
                  </a:cubicBezTo>
                  <a:cubicBezTo>
                    <a:pt x="217" y="199"/>
                    <a:pt x="217" y="198"/>
                    <a:pt x="218" y="197"/>
                  </a:cubicBezTo>
                  <a:cubicBezTo>
                    <a:pt x="218" y="194"/>
                    <a:pt x="219" y="190"/>
                    <a:pt x="217" y="185"/>
                  </a:cubicBezTo>
                  <a:cubicBezTo>
                    <a:pt x="216" y="184"/>
                    <a:pt x="214" y="179"/>
                    <a:pt x="208" y="179"/>
                  </a:cubicBezTo>
                  <a:cubicBezTo>
                    <a:pt x="207" y="179"/>
                    <a:pt x="206" y="179"/>
                    <a:pt x="205" y="179"/>
                  </a:cubicBezTo>
                  <a:cubicBezTo>
                    <a:pt x="203" y="179"/>
                    <a:pt x="200" y="179"/>
                    <a:pt x="197" y="179"/>
                  </a:cubicBezTo>
                  <a:cubicBezTo>
                    <a:pt x="194" y="180"/>
                    <a:pt x="193" y="180"/>
                    <a:pt x="191" y="182"/>
                  </a:cubicBezTo>
                  <a:cubicBezTo>
                    <a:pt x="190" y="182"/>
                    <a:pt x="189" y="182"/>
                    <a:pt x="188" y="182"/>
                  </a:cubicBezTo>
                  <a:cubicBezTo>
                    <a:pt x="187" y="182"/>
                    <a:pt x="185" y="182"/>
                    <a:pt x="184" y="182"/>
                  </a:cubicBezTo>
                  <a:cubicBezTo>
                    <a:pt x="182" y="181"/>
                    <a:pt x="180" y="181"/>
                    <a:pt x="179" y="181"/>
                  </a:cubicBezTo>
                  <a:cubicBezTo>
                    <a:pt x="178" y="181"/>
                    <a:pt x="177" y="181"/>
                    <a:pt x="176" y="181"/>
                  </a:cubicBezTo>
                  <a:cubicBezTo>
                    <a:pt x="176" y="181"/>
                    <a:pt x="174" y="182"/>
                    <a:pt x="173" y="183"/>
                  </a:cubicBezTo>
                  <a:cubicBezTo>
                    <a:pt x="172" y="184"/>
                    <a:pt x="172" y="184"/>
                    <a:pt x="171" y="185"/>
                  </a:cubicBezTo>
                  <a:cubicBezTo>
                    <a:pt x="171" y="185"/>
                    <a:pt x="171" y="185"/>
                    <a:pt x="170" y="185"/>
                  </a:cubicBezTo>
                  <a:cubicBezTo>
                    <a:pt x="168" y="186"/>
                    <a:pt x="166" y="187"/>
                    <a:pt x="165" y="190"/>
                  </a:cubicBezTo>
                  <a:cubicBezTo>
                    <a:pt x="163" y="194"/>
                    <a:pt x="166" y="199"/>
                    <a:pt x="167" y="200"/>
                  </a:cubicBezTo>
                  <a:cubicBezTo>
                    <a:pt x="167" y="201"/>
                    <a:pt x="167" y="201"/>
                    <a:pt x="167" y="201"/>
                  </a:cubicBezTo>
                  <a:cubicBezTo>
                    <a:pt x="168" y="202"/>
                    <a:pt x="170" y="204"/>
                    <a:pt x="171" y="205"/>
                  </a:cubicBezTo>
                  <a:cubicBezTo>
                    <a:pt x="172" y="205"/>
                    <a:pt x="174" y="205"/>
                    <a:pt x="175" y="205"/>
                  </a:cubicBezTo>
                  <a:cubicBezTo>
                    <a:pt x="178" y="205"/>
                    <a:pt x="180" y="204"/>
                    <a:pt x="181" y="201"/>
                  </a:cubicBezTo>
                  <a:cubicBezTo>
                    <a:pt x="181" y="201"/>
                    <a:pt x="182" y="199"/>
                    <a:pt x="183" y="199"/>
                  </a:cubicBezTo>
                  <a:cubicBezTo>
                    <a:pt x="183" y="199"/>
                    <a:pt x="183" y="199"/>
                    <a:pt x="183" y="199"/>
                  </a:cubicBezTo>
                  <a:cubicBezTo>
                    <a:pt x="183" y="200"/>
                    <a:pt x="184" y="203"/>
                    <a:pt x="188" y="204"/>
                  </a:cubicBezTo>
                  <a:cubicBezTo>
                    <a:pt x="191" y="204"/>
                    <a:pt x="194" y="202"/>
                    <a:pt x="196" y="200"/>
                  </a:cubicBezTo>
                  <a:cubicBezTo>
                    <a:pt x="197" y="200"/>
                    <a:pt x="198" y="199"/>
                    <a:pt x="199" y="199"/>
                  </a:cubicBezTo>
                  <a:cubicBezTo>
                    <a:pt x="201" y="198"/>
                    <a:pt x="203" y="197"/>
                    <a:pt x="205" y="197"/>
                  </a:cubicBezTo>
                  <a:cubicBezTo>
                    <a:pt x="205" y="196"/>
                    <a:pt x="206" y="196"/>
                    <a:pt x="207" y="196"/>
                  </a:cubicBezTo>
                  <a:cubicBezTo>
                    <a:pt x="207" y="196"/>
                    <a:pt x="207" y="196"/>
                    <a:pt x="207" y="196"/>
                  </a:cubicBezTo>
                  <a:cubicBezTo>
                    <a:pt x="207" y="198"/>
                    <a:pt x="201" y="200"/>
                    <a:pt x="198" y="202"/>
                  </a:cubicBezTo>
                  <a:cubicBezTo>
                    <a:pt x="197" y="202"/>
                    <a:pt x="196" y="203"/>
                    <a:pt x="196" y="203"/>
                  </a:cubicBezTo>
                  <a:cubicBezTo>
                    <a:pt x="193" y="204"/>
                    <a:pt x="190" y="205"/>
                    <a:pt x="187" y="205"/>
                  </a:cubicBezTo>
                  <a:cubicBezTo>
                    <a:pt x="183" y="205"/>
                    <a:pt x="179" y="206"/>
                    <a:pt x="176" y="208"/>
                  </a:cubicBezTo>
                  <a:cubicBezTo>
                    <a:pt x="166" y="213"/>
                    <a:pt x="168" y="219"/>
                    <a:pt x="169" y="224"/>
                  </a:cubicBezTo>
                  <a:cubicBezTo>
                    <a:pt x="170" y="226"/>
                    <a:pt x="170" y="228"/>
                    <a:pt x="170" y="230"/>
                  </a:cubicBezTo>
                  <a:cubicBezTo>
                    <a:pt x="171" y="231"/>
                    <a:pt x="171" y="233"/>
                    <a:pt x="170" y="235"/>
                  </a:cubicBezTo>
                  <a:cubicBezTo>
                    <a:pt x="170" y="236"/>
                    <a:pt x="170" y="238"/>
                    <a:pt x="170" y="241"/>
                  </a:cubicBezTo>
                  <a:cubicBezTo>
                    <a:pt x="170" y="242"/>
                    <a:pt x="170" y="243"/>
                    <a:pt x="171" y="244"/>
                  </a:cubicBezTo>
                  <a:cubicBezTo>
                    <a:pt x="171" y="246"/>
                    <a:pt x="172" y="248"/>
                    <a:pt x="171" y="249"/>
                  </a:cubicBezTo>
                  <a:cubicBezTo>
                    <a:pt x="171" y="250"/>
                    <a:pt x="168" y="250"/>
                    <a:pt x="166" y="250"/>
                  </a:cubicBezTo>
                  <a:cubicBezTo>
                    <a:pt x="164" y="250"/>
                    <a:pt x="163" y="250"/>
                    <a:pt x="163" y="250"/>
                  </a:cubicBezTo>
                  <a:cubicBezTo>
                    <a:pt x="163" y="250"/>
                    <a:pt x="162" y="249"/>
                    <a:pt x="162" y="247"/>
                  </a:cubicBezTo>
                  <a:cubicBezTo>
                    <a:pt x="162" y="246"/>
                    <a:pt x="162" y="245"/>
                    <a:pt x="162" y="244"/>
                  </a:cubicBezTo>
                  <a:cubicBezTo>
                    <a:pt x="163" y="244"/>
                    <a:pt x="163" y="244"/>
                    <a:pt x="164" y="243"/>
                  </a:cubicBezTo>
                  <a:cubicBezTo>
                    <a:pt x="167" y="242"/>
                    <a:pt x="169" y="237"/>
                    <a:pt x="168" y="233"/>
                  </a:cubicBezTo>
                  <a:cubicBezTo>
                    <a:pt x="168" y="230"/>
                    <a:pt x="166" y="227"/>
                    <a:pt x="164" y="226"/>
                  </a:cubicBezTo>
                  <a:cubicBezTo>
                    <a:pt x="162" y="225"/>
                    <a:pt x="160" y="225"/>
                    <a:pt x="159" y="225"/>
                  </a:cubicBezTo>
                  <a:cubicBezTo>
                    <a:pt x="158" y="224"/>
                    <a:pt x="158" y="224"/>
                    <a:pt x="158" y="224"/>
                  </a:cubicBezTo>
                  <a:cubicBezTo>
                    <a:pt x="157" y="224"/>
                    <a:pt x="158" y="221"/>
                    <a:pt x="158" y="220"/>
                  </a:cubicBezTo>
                  <a:cubicBezTo>
                    <a:pt x="158" y="218"/>
                    <a:pt x="159" y="216"/>
                    <a:pt x="158" y="214"/>
                  </a:cubicBezTo>
                  <a:cubicBezTo>
                    <a:pt x="157" y="210"/>
                    <a:pt x="154" y="209"/>
                    <a:pt x="152" y="209"/>
                  </a:cubicBezTo>
                  <a:cubicBezTo>
                    <a:pt x="151" y="209"/>
                    <a:pt x="150" y="207"/>
                    <a:pt x="149" y="207"/>
                  </a:cubicBezTo>
                  <a:cubicBezTo>
                    <a:pt x="149" y="206"/>
                    <a:pt x="149" y="205"/>
                    <a:pt x="149" y="204"/>
                  </a:cubicBezTo>
                  <a:cubicBezTo>
                    <a:pt x="149" y="202"/>
                    <a:pt x="149" y="198"/>
                    <a:pt x="146" y="196"/>
                  </a:cubicBezTo>
                  <a:cubicBezTo>
                    <a:pt x="145" y="196"/>
                    <a:pt x="144" y="196"/>
                    <a:pt x="143" y="196"/>
                  </a:cubicBezTo>
                  <a:cubicBezTo>
                    <a:pt x="143" y="196"/>
                    <a:pt x="143" y="196"/>
                    <a:pt x="142" y="196"/>
                  </a:cubicBezTo>
                  <a:cubicBezTo>
                    <a:pt x="141" y="196"/>
                    <a:pt x="141" y="196"/>
                    <a:pt x="140" y="196"/>
                  </a:cubicBezTo>
                  <a:cubicBezTo>
                    <a:pt x="138" y="196"/>
                    <a:pt x="137" y="196"/>
                    <a:pt x="136" y="196"/>
                  </a:cubicBezTo>
                  <a:cubicBezTo>
                    <a:pt x="135" y="197"/>
                    <a:pt x="135" y="197"/>
                    <a:pt x="135" y="197"/>
                  </a:cubicBezTo>
                  <a:cubicBezTo>
                    <a:pt x="134" y="198"/>
                    <a:pt x="133" y="198"/>
                    <a:pt x="132" y="198"/>
                  </a:cubicBezTo>
                  <a:cubicBezTo>
                    <a:pt x="131" y="198"/>
                    <a:pt x="131" y="198"/>
                    <a:pt x="130" y="198"/>
                  </a:cubicBezTo>
                  <a:cubicBezTo>
                    <a:pt x="127" y="198"/>
                    <a:pt x="124" y="197"/>
                    <a:pt x="121" y="197"/>
                  </a:cubicBezTo>
                  <a:cubicBezTo>
                    <a:pt x="120" y="197"/>
                    <a:pt x="120" y="196"/>
                    <a:pt x="119" y="196"/>
                  </a:cubicBezTo>
                  <a:cubicBezTo>
                    <a:pt x="118" y="196"/>
                    <a:pt x="116" y="196"/>
                    <a:pt x="115" y="195"/>
                  </a:cubicBezTo>
                  <a:cubicBezTo>
                    <a:pt x="113" y="195"/>
                    <a:pt x="113" y="195"/>
                    <a:pt x="113" y="195"/>
                  </a:cubicBezTo>
                  <a:cubicBezTo>
                    <a:pt x="112" y="195"/>
                    <a:pt x="110" y="195"/>
                    <a:pt x="109" y="194"/>
                  </a:cubicBezTo>
                  <a:cubicBezTo>
                    <a:pt x="108" y="194"/>
                    <a:pt x="106" y="194"/>
                    <a:pt x="105" y="193"/>
                  </a:cubicBezTo>
                  <a:cubicBezTo>
                    <a:pt x="103" y="193"/>
                    <a:pt x="101" y="192"/>
                    <a:pt x="99" y="191"/>
                  </a:cubicBezTo>
                  <a:cubicBezTo>
                    <a:pt x="98" y="191"/>
                    <a:pt x="98" y="191"/>
                    <a:pt x="98" y="191"/>
                  </a:cubicBezTo>
                  <a:cubicBezTo>
                    <a:pt x="97" y="191"/>
                    <a:pt x="97" y="191"/>
                    <a:pt x="96" y="191"/>
                  </a:cubicBezTo>
                  <a:cubicBezTo>
                    <a:pt x="96" y="190"/>
                    <a:pt x="96" y="190"/>
                    <a:pt x="96" y="190"/>
                  </a:cubicBezTo>
                  <a:cubicBezTo>
                    <a:pt x="95" y="189"/>
                    <a:pt x="95" y="188"/>
                    <a:pt x="93" y="187"/>
                  </a:cubicBezTo>
                  <a:cubicBezTo>
                    <a:pt x="92" y="186"/>
                    <a:pt x="92" y="186"/>
                    <a:pt x="91" y="186"/>
                  </a:cubicBezTo>
                  <a:cubicBezTo>
                    <a:pt x="91" y="186"/>
                    <a:pt x="90" y="186"/>
                    <a:pt x="90" y="185"/>
                  </a:cubicBezTo>
                  <a:cubicBezTo>
                    <a:pt x="89" y="185"/>
                    <a:pt x="89" y="185"/>
                    <a:pt x="88" y="184"/>
                  </a:cubicBezTo>
                  <a:cubicBezTo>
                    <a:pt x="88" y="184"/>
                    <a:pt x="87" y="183"/>
                    <a:pt x="86" y="182"/>
                  </a:cubicBezTo>
                  <a:cubicBezTo>
                    <a:pt x="84" y="182"/>
                    <a:pt x="83" y="181"/>
                    <a:pt x="81" y="181"/>
                  </a:cubicBezTo>
                  <a:cubicBezTo>
                    <a:pt x="81" y="180"/>
                    <a:pt x="81" y="180"/>
                    <a:pt x="81" y="180"/>
                  </a:cubicBezTo>
                  <a:cubicBezTo>
                    <a:pt x="78" y="179"/>
                    <a:pt x="76" y="178"/>
                    <a:pt x="75" y="177"/>
                  </a:cubicBezTo>
                  <a:cubicBezTo>
                    <a:pt x="78" y="176"/>
                    <a:pt x="79" y="173"/>
                    <a:pt x="79" y="172"/>
                  </a:cubicBezTo>
                  <a:cubicBezTo>
                    <a:pt x="80" y="171"/>
                    <a:pt x="80" y="171"/>
                    <a:pt x="82" y="170"/>
                  </a:cubicBezTo>
                  <a:cubicBezTo>
                    <a:pt x="84" y="170"/>
                    <a:pt x="85" y="170"/>
                    <a:pt x="87" y="170"/>
                  </a:cubicBezTo>
                  <a:cubicBezTo>
                    <a:pt x="89" y="170"/>
                    <a:pt x="91" y="170"/>
                    <a:pt x="92" y="171"/>
                  </a:cubicBezTo>
                  <a:cubicBezTo>
                    <a:pt x="93" y="171"/>
                    <a:pt x="93" y="171"/>
                    <a:pt x="94" y="171"/>
                  </a:cubicBezTo>
                  <a:cubicBezTo>
                    <a:pt x="97" y="171"/>
                    <a:pt x="100" y="169"/>
                    <a:pt x="101" y="166"/>
                  </a:cubicBezTo>
                  <a:cubicBezTo>
                    <a:pt x="103" y="164"/>
                    <a:pt x="102" y="161"/>
                    <a:pt x="101" y="159"/>
                  </a:cubicBezTo>
                  <a:cubicBezTo>
                    <a:pt x="100" y="159"/>
                    <a:pt x="100" y="158"/>
                    <a:pt x="100" y="158"/>
                  </a:cubicBezTo>
                  <a:cubicBezTo>
                    <a:pt x="100" y="154"/>
                    <a:pt x="98" y="150"/>
                    <a:pt x="96" y="148"/>
                  </a:cubicBezTo>
                  <a:cubicBezTo>
                    <a:pt x="95" y="147"/>
                    <a:pt x="95" y="145"/>
                    <a:pt x="94" y="144"/>
                  </a:cubicBezTo>
                  <a:cubicBezTo>
                    <a:pt x="94" y="143"/>
                    <a:pt x="94" y="143"/>
                    <a:pt x="94" y="143"/>
                  </a:cubicBezTo>
                  <a:cubicBezTo>
                    <a:pt x="93" y="141"/>
                    <a:pt x="90" y="134"/>
                    <a:pt x="85" y="132"/>
                  </a:cubicBezTo>
                  <a:cubicBezTo>
                    <a:pt x="84" y="131"/>
                    <a:pt x="82" y="131"/>
                    <a:pt x="81" y="131"/>
                  </a:cubicBezTo>
                  <a:cubicBezTo>
                    <a:pt x="79" y="131"/>
                    <a:pt x="77" y="131"/>
                    <a:pt x="76" y="131"/>
                  </a:cubicBezTo>
                  <a:cubicBezTo>
                    <a:pt x="75" y="132"/>
                    <a:pt x="75" y="132"/>
                    <a:pt x="75" y="132"/>
                  </a:cubicBezTo>
                  <a:cubicBezTo>
                    <a:pt x="74" y="132"/>
                    <a:pt x="73" y="131"/>
                    <a:pt x="72" y="130"/>
                  </a:cubicBezTo>
                  <a:cubicBezTo>
                    <a:pt x="71" y="129"/>
                    <a:pt x="71" y="129"/>
                    <a:pt x="71" y="129"/>
                  </a:cubicBezTo>
                  <a:cubicBezTo>
                    <a:pt x="70" y="128"/>
                    <a:pt x="68" y="127"/>
                    <a:pt x="67" y="126"/>
                  </a:cubicBezTo>
                  <a:cubicBezTo>
                    <a:pt x="65" y="124"/>
                    <a:pt x="63" y="123"/>
                    <a:pt x="61" y="121"/>
                  </a:cubicBezTo>
                  <a:cubicBezTo>
                    <a:pt x="59" y="118"/>
                    <a:pt x="57" y="116"/>
                    <a:pt x="56" y="113"/>
                  </a:cubicBezTo>
                  <a:cubicBezTo>
                    <a:pt x="55" y="110"/>
                    <a:pt x="53" y="106"/>
                    <a:pt x="49" y="102"/>
                  </a:cubicBezTo>
                  <a:cubicBezTo>
                    <a:pt x="46" y="100"/>
                    <a:pt x="44" y="99"/>
                    <a:pt x="42" y="98"/>
                  </a:cubicBezTo>
                  <a:cubicBezTo>
                    <a:pt x="41" y="97"/>
                    <a:pt x="41" y="97"/>
                    <a:pt x="41" y="97"/>
                  </a:cubicBezTo>
                  <a:cubicBezTo>
                    <a:pt x="40" y="97"/>
                    <a:pt x="40" y="96"/>
                    <a:pt x="39" y="95"/>
                  </a:cubicBezTo>
                  <a:cubicBezTo>
                    <a:pt x="39" y="94"/>
                    <a:pt x="39" y="94"/>
                    <a:pt x="39" y="94"/>
                  </a:cubicBezTo>
                  <a:cubicBezTo>
                    <a:pt x="37" y="91"/>
                    <a:pt x="35" y="89"/>
                    <a:pt x="34" y="86"/>
                  </a:cubicBezTo>
                  <a:cubicBezTo>
                    <a:pt x="32" y="80"/>
                    <a:pt x="32" y="80"/>
                    <a:pt x="32" y="80"/>
                  </a:cubicBezTo>
                  <a:cubicBezTo>
                    <a:pt x="0" y="142"/>
                    <a:pt x="0" y="142"/>
                    <a:pt x="0" y="142"/>
                  </a:cubicBezTo>
                  <a:cubicBezTo>
                    <a:pt x="63" y="257"/>
                    <a:pt x="63" y="257"/>
                    <a:pt x="63" y="257"/>
                  </a:cubicBezTo>
                  <a:cubicBezTo>
                    <a:pt x="74" y="287"/>
                    <a:pt x="101" y="288"/>
                    <a:pt x="103" y="288"/>
                  </a:cubicBezTo>
                  <a:cubicBezTo>
                    <a:pt x="115" y="319"/>
                    <a:pt x="115" y="319"/>
                    <a:pt x="115" y="319"/>
                  </a:cubicBezTo>
                  <a:cubicBezTo>
                    <a:pt x="228" y="374"/>
                    <a:pt x="228" y="374"/>
                    <a:pt x="228" y="374"/>
                  </a:cubicBezTo>
                  <a:cubicBezTo>
                    <a:pt x="224" y="384"/>
                    <a:pt x="215" y="434"/>
                    <a:pt x="200" y="526"/>
                  </a:cubicBezTo>
                  <a:cubicBezTo>
                    <a:pt x="199" y="529"/>
                    <a:pt x="199" y="529"/>
                    <a:pt x="199" y="529"/>
                  </a:cubicBezTo>
                  <a:cubicBezTo>
                    <a:pt x="339" y="547"/>
                    <a:pt x="339" y="547"/>
                    <a:pt x="339" y="547"/>
                  </a:cubicBezTo>
                  <a:cubicBezTo>
                    <a:pt x="339" y="545"/>
                    <a:pt x="339" y="545"/>
                    <a:pt x="339" y="545"/>
                  </a:cubicBezTo>
                  <a:cubicBezTo>
                    <a:pt x="340" y="543"/>
                    <a:pt x="340" y="541"/>
                    <a:pt x="341" y="540"/>
                  </a:cubicBezTo>
                  <a:cubicBezTo>
                    <a:pt x="341" y="538"/>
                    <a:pt x="342" y="537"/>
                    <a:pt x="342" y="535"/>
                  </a:cubicBezTo>
                  <a:cubicBezTo>
                    <a:pt x="342" y="535"/>
                    <a:pt x="343" y="534"/>
                    <a:pt x="343" y="534"/>
                  </a:cubicBezTo>
                  <a:cubicBezTo>
                    <a:pt x="343" y="533"/>
                    <a:pt x="343" y="533"/>
                    <a:pt x="343" y="532"/>
                  </a:cubicBezTo>
                  <a:cubicBezTo>
                    <a:pt x="343" y="531"/>
                    <a:pt x="344" y="531"/>
                    <a:pt x="344" y="530"/>
                  </a:cubicBezTo>
                  <a:cubicBezTo>
                    <a:pt x="345" y="529"/>
                    <a:pt x="346" y="528"/>
                    <a:pt x="346" y="526"/>
                  </a:cubicBezTo>
                  <a:cubicBezTo>
                    <a:pt x="347" y="525"/>
                    <a:pt x="348" y="524"/>
                    <a:pt x="348" y="522"/>
                  </a:cubicBezTo>
                  <a:cubicBezTo>
                    <a:pt x="349" y="519"/>
                    <a:pt x="351" y="516"/>
                    <a:pt x="353" y="514"/>
                  </a:cubicBezTo>
                  <a:cubicBezTo>
                    <a:pt x="353" y="514"/>
                    <a:pt x="353" y="513"/>
                    <a:pt x="354" y="513"/>
                  </a:cubicBezTo>
                  <a:cubicBezTo>
                    <a:pt x="354" y="512"/>
                    <a:pt x="355" y="512"/>
                    <a:pt x="356" y="510"/>
                  </a:cubicBezTo>
                  <a:cubicBezTo>
                    <a:pt x="357" y="509"/>
                    <a:pt x="357" y="507"/>
                    <a:pt x="357" y="506"/>
                  </a:cubicBezTo>
                  <a:cubicBezTo>
                    <a:pt x="357" y="506"/>
                    <a:pt x="357" y="505"/>
                    <a:pt x="357" y="505"/>
                  </a:cubicBezTo>
                  <a:cubicBezTo>
                    <a:pt x="357" y="504"/>
                    <a:pt x="357" y="503"/>
                    <a:pt x="357" y="502"/>
                  </a:cubicBezTo>
                  <a:cubicBezTo>
                    <a:pt x="357" y="500"/>
                    <a:pt x="357" y="497"/>
                    <a:pt x="358" y="496"/>
                  </a:cubicBezTo>
                  <a:cubicBezTo>
                    <a:pt x="360" y="494"/>
                    <a:pt x="362" y="492"/>
                    <a:pt x="364" y="490"/>
                  </a:cubicBezTo>
                  <a:cubicBezTo>
                    <a:pt x="366" y="487"/>
                    <a:pt x="366" y="487"/>
                    <a:pt x="366" y="487"/>
                  </a:cubicBezTo>
                  <a:cubicBezTo>
                    <a:pt x="368" y="485"/>
                    <a:pt x="370" y="484"/>
                    <a:pt x="370" y="480"/>
                  </a:cubicBezTo>
                  <a:cubicBezTo>
                    <a:pt x="370" y="479"/>
                    <a:pt x="370" y="478"/>
                    <a:pt x="370" y="477"/>
                  </a:cubicBezTo>
                  <a:cubicBezTo>
                    <a:pt x="370" y="477"/>
                    <a:pt x="370" y="477"/>
                    <a:pt x="370" y="476"/>
                  </a:cubicBezTo>
                  <a:cubicBezTo>
                    <a:pt x="370" y="476"/>
                    <a:pt x="370" y="476"/>
                    <a:pt x="371" y="476"/>
                  </a:cubicBezTo>
                  <a:cubicBezTo>
                    <a:pt x="372" y="476"/>
                    <a:pt x="374" y="475"/>
                    <a:pt x="375" y="473"/>
                  </a:cubicBezTo>
                  <a:cubicBezTo>
                    <a:pt x="376" y="472"/>
                    <a:pt x="376" y="471"/>
                    <a:pt x="376" y="469"/>
                  </a:cubicBezTo>
                  <a:cubicBezTo>
                    <a:pt x="376" y="469"/>
                    <a:pt x="377" y="468"/>
                    <a:pt x="377" y="468"/>
                  </a:cubicBezTo>
                  <a:cubicBezTo>
                    <a:pt x="377" y="468"/>
                    <a:pt x="378" y="467"/>
                    <a:pt x="378" y="467"/>
                  </a:cubicBezTo>
                  <a:cubicBezTo>
                    <a:pt x="379" y="466"/>
                    <a:pt x="380" y="465"/>
                    <a:pt x="381" y="463"/>
                  </a:cubicBezTo>
                  <a:cubicBezTo>
                    <a:pt x="382" y="462"/>
                    <a:pt x="382" y="462"/>
                    <a:pt x="382" y="461"/>
                  </a:cubicBezTo>
                  <a:cubicBezTo>
                    <a:pt x="383" y="460"/>
                    <a:pt x="383" y="459"/>
                    <a:pt x="385" y="457"/>
                  </a:cubicBezTo>
                  <a:cubicBezTo>
                    <a:pt x="385" y="457"/>
                    <a:pt x="385" y="457"/>
                    <a:pt x="386" y="456"/>
                  </a:cubicBezTo>
                  <a:cubicBezTo>
                    <a:pt x="387" y="456"/>
                    <a:pt x="388" y="455"/>
                    <a:pt x="388" y="453"/>
                  </a:cubicBezTo>
                  <a:cubicBezTo>
                    <a:pt x="389" y="454"/>
                    <a:pt x="391" y="454"/>
                    <a:pt x="392" y="454"/>
                  </a:cubicBezTo>
                  <a:cubicBezTo>
                    <a:pt x="394" y="454"/>
                    <a:pt x="396" y="453"/>
                    <a:pt x="396" y="449"/>
                  </a:cubicBezTo>
                  <a:cubicBezTo>
                    <a:pt x="396" y="448"/>
                    <a:pt x="396" y="448"/>
                    <a:pt x="396" y="447"/>
                  </a:cubicBezTo>
                  <a:cubicBezTo>
                    <a:pt x="397" y="447"/>
                    <a:pt x="397" y="447"/>
                    <a:pt x="398" y="447"/>
                  </a:cubicBezTo>
                  <a:cubicBezTo>
                    <a:pt x="398" y="447"/>
                    <a:pt x="399" y="447"/>
                    <a:pt x="399" y="447"/>
                  </a:cubicBezTo>
                  <a:cubicBezTo>
                    <a:pt x="401" y="448"/>
                    <a:pt x="402" y="448"/>
                    <a:pt x="403" y="448"/>
                  </a:cubicBezTo>
                  <a:cubicBezTo>
                    <a:pt x="405" y="448"/>
                    <a:pt x="407" y="447"/>
                    <a:pt x="408" y="446"/>
                  </a:cubicBezTo>
                  <a:cubicBezTo>
                    <a:pt x="409" y="445"/>
                    <a:pt x="409" y="444"/>
                    <a:pt x="410" y="443"/>
                  </a:cubicBezTo>
                  <a:cubicBezTo>
                    <a:pt x="410" y="443"/>
                    <a:pt x="410" y="443"/>
                    <a:pt x="410" y="443"/>
                  </a:cubicBezTo>
                  <a:cubicBezTo>
                    <a:pt x="411" y="442"/>
                    <a:pt x="411" y="442"/>
                    <a:pt x="412" y="442"/>
                  </a:cubicBezTo>
                  <a:cubicBezTo>
                    <a:pt x="413" y="441"/>
                    <a:pt x="413" y="441"/>
                    <a:pt x="413" y="441"/>
                  </a:cubicBezTo>
                  <a:cubicBezTo>
                    <a:pt x="415" y="440"/>
                    <a:pt x="418" y="438"/>
                    <a:pt x="418" y="434"/>
                  </a:cubicBezTo>
                  <a:cubicBezTo>
                    <a:pt x="419" y="431"/>
                    <a:pt x="419" y="428"/>
                    <a:pt x="418" y="426"/>
                  </a:cubicBezTo>
                  <a:cubicBezTo>
                    <a:pt x="417" y="423"/>
                    <a:pt x="416" y="420"/>
                    <a:pt x="414" y="418"/>
                  </a:cubicBezTo>
                  <a:cubicBezTo>
                    <a:pt x="414" y="418"/>
                    <a:pt x="414" y="418"/>
                    <a:pt x="415" y="418"/>
                  </a:cubicBezTo>
                  <a:cubicBezTo>
                    <a:pt x="415" y="418"/>
                    <a:pt x="415" y="418"/>
                    <a:pt x="415" y="418"/>
                  </a:cubicBezTo>
                  <a:cubicBezTo>
                    <a:pt x="419" y="418"/>
                    <a:pt x="424" y="416"/>
                    <a:pt x="427" y="413"/>
                  </a:cubicBezTo>
                  <a:cubicBezTo>
                    <a:pt x="428" y="411"/>
                    <a:pt x="429" y="408"/>
                    <a:pt x="430" y="405"/>
                  </a:cubicBezTo>
                  <a:cubicBezTo>
                    <a:pt x="431" y="399"/>
                    <a:pt x="432" y="397"/>
                    <a:pt x="434" y="397"/>
                  </a:cubicBezTo>
                  <a:cubicBezTo>
                    <a:pt x="435" y="397"/>
                    <a:pt x="435" y="397"/>
                    <a:pt x="435" y="397"/>
                  </a:cubicBezTo>
                  <a:cubicBezTo>
                    <a:pt x="437" y="397"/>
                    <a:pt x="438" y="398"/>
                    <a:pt x="441" y="399"/>
                  </a:cubicBezTo>
                  <a:cubicBezTo>
                    <a:pt x="443" y="400"/>
                    <a:pt x="446" y="401"/>
                    <a:pt x="449" y="401"/>
                  </a:cubicBezTo>
                  <a:cubicBezTo>
                    <a:pt x="451" y="401"/>
                    <a:pt x="452" y="401"/>
                    <a:pt x="453" y="400"/>
                  </a:cubicBezTo>
                  <a:cubicBezTo>
                    <a:pt x="461" y="398"/>
                    <a:pt x="464" y="391"/>
                    <a:pt x="466" y="385"/>
                  </a:cubicBezTo>
                  <a:cubicBezTo>
                    <a:pt x="468" y="380"/>
                    <a:pt x="471" y="375"/>
                    <a:pt x="474" y="370"/>
                  </a:cubicBezTo>
                  <a:cubicBezTo>
                    <a:pt x="474" y="369"/>
                    <a:pt x="474" y="369"/>
                    <a:pt x="474" y="369"/>
                  </a:cubicBezTo>
                  <a:cubicBezTo>
                    <a:pt x="476" y="367"/>
                    <a:pt x="478" y="364"/>
                    <a:pt x="479" y="360"/>
                  </a:cubicBezTo>
                  <a:cubicBezTo>
                    <a:pt x="479" y="359"/>
                    <a:pt x="480" y="358"/>
                    <a:pt x="480" y="357"/>
                  </a:cubicBezTo>
                  <a:cubicBezTo>
                    <a:pt x="480" y="356"/>
                    <a:pt x="480" y="356"/>
                    <a:pt x="480" y="355"/>
                  </a:cubicBezTo>
                  <a:cubicBezTo>
                    <a:pt x="480" y="355"/>
                    <a:pt x="480" y="355"/>
                    <a:pt x="480" y="355"/>
                  </a:cubicBezTo>
                  <a:cubicBezTo>
                    <a:pt x="480" y="353"/>
                    <a:pt x="481" y="351"/>
                    <a:pt x="479" y="349"/>
                  </a:cubicBezTo>
                  <a:cubicBezTo>
                    <a:pt x="478" y="348"/>
                    <a:pt x="478" y="347"/>
                    <a:pt x="477" y="347"/>
                  </a:cubicBezTo>
                  <a:cubicBezTo>
                    <a:pt x="478" y="346"/>
                    <a:pt x="478" y="345"/>
                    <a:pt x="479" y="343"/>
                  </a:cubicBezTo>
                  <a:cubicBezTo>
                    <a:pt x="479" y="343"/>
                    <a:pt x="479" y="342"/>
                    <a:pt x="479" y="342"/>
                  </a:cubicBezTo>
                  <a:cubicBezTo>
                    <a:pt x="479" y="341"/>
                    <a:pt x="479" y="341"/>
                    <a:pt x="480" y="340"/>
                  </a:cubicBezTo>
                  <a:cubicBezTo>
                    <a:pt x="482" y="339"/>
                    <a:pt x="484" y="337"/>
                    <a:pt x="486" y="335"/>
                  </a:cubicBezTo>
                  <a:cubicBezTo>
                    <a:pt x="487" y="333"/>
                    <a:pt x="488" y="331"/>
                    <a:pt x="488" y="328"/>
                  </a:cubicBezTo>
                  <a:cubicBezTo>
                    <a:pt x="488" y="327"/>
                    <a:pt x="488" y="326"/>
                    <a:pt x="489" y="325"/>
                  </a:cubicBezTo>
                  <a:cubicBezTo>
                    <a:pt x="489" y="324"/>
                    <a:pt x="490" y="324"/>
                    <a:pt x="491" y="323"/>
                  </a:cubicBezTo>
                  <a:cubicBezTo>
                    <a:pt x="493" y="322"/>
                    <a:pt x="495" y="320"/>
                    <a:pt x="496" y="316"/>
                  </a:cubicBezTo>
                  <a:cubicBezTo>
                    <a:pt x="496" y="313"/>
                    <a:pt x="495" y="310"/>
                    <a:pt x="492" y="309"/>
                  </a:cubicBezTo>
                  <a:cubicBezTo>
                    <a:pt x="491" y="308"/>
                    <a:pt x="490" y="308"/>
                    <a:pt x="489" y="308"/>
                  </a:cubicBezTo>
                  <a:cubicBezTo>
                    <a:pt x="488" y="308"/>
                    <a:pt x="488" y="308"/>
                    <a:pt x="487" y="307"/>
                  </a:cubicBezTo>
                  <a:cubicBezTo>
                    <a:pt x="486" y="307"/>
                    <a:pt x="485" y="306"/>
                    <a:pt x="484" y="305"/>
                  </a:cubicBezTo>
                  <a:cubicBezTo>
                    <a:pt x="482" y="303"/>
                    <a:pt x="482" y="302"/>
                    <a:pt x="482" y="302"/>
                  </a:cubicBezTo>
                  <a:cubicBezTo>
                    <a:pt x="483" y="302"/>
                    <a:pt x="485" y="302"/>
                    <a:pt x="486" y="302"/>
                  </a:cubicBezTo>
                  <a:cubicBezTo>
                    <a:pt x="487" y="302"/>
                    <a:pt x="487" y="302"/>
                    <a:pt x="487" y="302"/>
                  </a:cubicBezTo>
                  <a:cubicBezTo>
                    <a:pt x="488" y="302"/>
                    <a:pt x="489" y="302"/>
                    <a:pt x="490" y="302"/>
                  </a:cubicBezTo>
                  <a:cubicBezTo>
                    <a:pt x="491" y="302"/>
                    <a:pt x="492" y="301"/>
                    <a:pt x="493" y="301"/>
                  </a:cubicBezTo>
                  <a:cubicBezTo>
                    <a:pt x="495" y="301"/>
                    <a:pt x="496" y="300"/>
                    <a:pt x="498" y="300"/>
                  </a:cubicBezTo>
                  <a:cubicBezTo>
                    <a:pt x="499" y="305"/>
                    <a:pt x="502" y="312"/>
                    <a:pt x="509" y="313"/>
                  </a:cubicBezTo>
                  <a:cubicBezTo>
                    <a:pt x="510" y="313"/>
                    <a:pt x="510" y="313"/>
                    <a:pt x="510" y="313"/>
                  </a:cubicBezTo>
                  <a:cubicBezTo>
                    <a:pt x="510" y="313"/>
                    <a:pt x="511" y="313"/>
                    <a:pt x="511" y="313"/>
                  </a:cubicBezTo>
                  <a:cubicBezTo>
                    <a:pt x="513" y="313"/>
                    <a:pt x="514" y="313"/>
                    <a:pt x="516" y="311"/>
                  </a:cubicBezTo>
                  <a:cubicBezTo>
                    <a:pt x="517" y="310"/>
                    <a:pt x="517" y="309"/>
                    <a:pt x="517" y="308"/>
                  </a:cubicBezTo>
                  <a:cubicBezTo>
                    <a:pt x="517" y="308"/>
                    <a:pt x="517" y="308"/>
                    <a:pt x="517" y="308"/>
                  </a:cubicBezTo>
                  <a:cubicBezTo>
                    <a:pt x="518" y="308"/>
                    <a:pt x="519" y="309"/>
                    <a:pt x="520" y="309"/>
                  </a:cubicBezTo>
                  <a:cubicBezTo>
                    <a:pt x="521" y="309"/>
                    <a:pt x="521" y="309"/>
                    <a:pt x="522" y="309"/>
                  </a:cubicBezTo>
                  <a:cubicBezTo>
                    <a:pt x="523" y="308"/>
                    <a:pt x="525" y="307"/>
                    <a:pt x="526" y="305"/>
                  </a:cubicBezTo>
                  <a:cubicBezTo>
                    <a:pt x="526" y="304"/>
                    <a:pt x="526" y="304"/>
                    <a:pt x="526" y="303"/>
                  </a:cubicBezTo>
                  <a:cubicBezTo>
                    <a:pt x="527" y="304"/>
                    <a:pt x="528" y="304"/>
                    <a:pt x="528" y="304"/>
                  </a:cubicBezTo>
                  <a:cubicBezTo>
                    <a:pt x="529" y="305"/>
                    <a:pt x="530" y="305"/>
                    <a:pt x="531" y="305"/>
                  </a:cubicBezTo>
                  <a:cubicBezTo>
                    <a:pt x="535" y="305"/>
                    <a:pt x="537" y="301"/>
                    <a:pt x="538" y="299"/>
                  </a:cubicBezTo>
                  <a:cubicBezTo>
                    <a:pt x="539" y="298"/>
                    <a:pt x="539" y="297"/>
                    <a:pt x="540" y="297"/>
                  </a:cubicBezTo>
                  <a:cubicBezTo>
                    <a:pt x="541" y="296"/>
                    <a:pt x="541" y="295"/>
                    <a:pt x="542" y="294"/>
                  </a:cubicBezTo>
                  <a:cubicBezTo>
                    <a:pt x="542" y="293"/>
                    <a:pt x="543" y="293"/>
                    <a:pt x="543" y="292"/>
                  </a:cubicBezTo>
                  <a:cubicBezTo>
                    <a:pt x="544" y="292"/>
                    <a:pt x="545" y="291"/>
                    <a:pt x="545" y="291"/>
                  </a:cubicBezTo>
                  <a:cubicBezTo>
                    <a:pt x="547" y="290"/>
                    <a:pt x="549" y="289"/>
                    <a:pt x="550" y="286"/>
                  </a:cubicBezTo>
                  <a:cubicBezTo>
                    <a:pt x="551" y="285"/>
                    <a:pt x="551" y="284"/>
                    <a:pt x="552" y="283"/>
                  </a:cubicBezTo>
                  <a:cubicBezTo>
                    <a:pt x="552" y="281"/>
                    <a:pt x="552" y="280"/>
                    <a:pt x="553" y="280"/>
                  </a:cubicBezTo>
                  <a:cubicBezTo>
                    <a:pt x="553" y="279"/>
                    <a:pt x="554" y="279"/>
                    <a:pt x="555" y="278"/>
                  </a:cubicBezTo>
                  <a:cubicBezTo>
                    <a:pt x="556" y="278"/>
                    <a:pt x="558" y="277"/>
                    <a:pt x="559" y="276"/>
                  </a:cubicBezTo>
                  <a:cubicBezTo>
                    <a:pt x="562" y="272"/>
                    <a:pt x="562" y="268"/>
                    <a:pt x="561" y="264"/>
                  </a:cubicBezTo>
                  <a:cubicBezTo>
                    <a:pt x="561" y="263"/>
                    <a:pt x="561" y="262"/>
                    <a:pt x="561" y="261"/>
                  </a:cubicBezTo>
                  <a:cubicBezTo>
                    <a:pt x="561" y="261"/>
                    <a:pt x="561" y="260"/>
                    <a:pt x="561" y="260"/>
                  </a:cubicBezTo>
                  <a:cubicBezTo>
                    <a:pt x="562" y="259"/>
                    <a:pt x="562" y="257"/>
                    <a:pt x="561" y="255"/>
                  </a:cubicBezTo>
                  <a:cubicBezTo>
                    <a:pt x="560" y="253"/>
                    <a:pt x="558" y="251"/>
                    <a:pt x="556" y="248"/>
                  </a:cubicBezTo>
                  <a:cubicBezTo>
                    <a:pt x="555" y="247"/>
                    <a:pt x="554" y="246"/>
                    <a:pt x="552" y="244"/>
                  </a:cubicBezTo>
                  <a:cubicBezTo>
                    <a:pt x="551" y="242"/>
                    <a:pt x="550" y="241"/>
                    <a:pt x="549" y="239"/>
                  </a:cubicBezTo>
                  <a:cubicBezTo>
                    <a:pt x="548" y="238"/>
                    <a:pt x="547" y="237"/>
                    <a:pt x="547" y="235"/>
                  </a:cubicBezTo>
                  <a:cubicBezTo>
                    <a:pt x="547" y="234"/>
                    <a:pt x="546" y="232"/>
                    <a:pt x="545" y="231"/>
                  </a:cubicBezTo>
                  <a:cubicBezTo>
                    <a:pt x="545" y="230"/>
                    <a:pt x="544" y="229"/>
                    <a:pt x="543" y="228"/>
                  </a:cubicBezTo>
                  <a:cubicBezTo>
                    <a:pt x="542" y="227"/>
                    <a:pt x="540" y="224"/>
                    <a:pt x="540" y="223"/>
                  </a:cubicBezTo>
                  <a:cubicBezTo>
                    <a:pt x="540" y="223"/>
                    <a:pt x="540" y="223"/>
                    <a:pt x="540" y="223"/>
                  </a:cubicBezTo>
                  <a:cubicBezTo>
                    <a:pt x="540" y="223"/>
                    <a:pt x="541" y="223"/>
                    <a:pt x="541" y="223"/>
                  </a:cubicBezTo>
                  <a:cubicBezTo>
                    <a:pt x="542" y="223"/>
                    <a:pt x="543" y="223"/>
                    <a:pt x="544" y="223"/>
                  </a:cubicBezTo>
                  <a:cubicBezTo>
                    <a:pt x="546" y="223"/>
                    <a:pt x="547" y="222"/>
                    <a:pt x="549" y="221"/>
                  </a:cubicBezTo>
                  <a:cubicBezTo>
                    <a:pt x="550" y="220"/>
                    <a:pt x="551" y="218"/>
                    <a:pt x="553" y="217"/>
                  </a:cubicBezTo>
                  <a:cubicBezTo>
                    <a:pt x="555" y="214"/>
                    <a:pt x="556" y="212"/>
                    <a:pt x="556" y="209"/>
                  </a:cubicBezTo>
                  <a:cubicBezTo>
                    <a:pt x="556" y="203"/>
                    <a:pt x="552" y="203"/>
                    <a:pt x="550" y="203"/>
                  </a:cubicBezTo>
                  <a:cubicBezTo>
                    <a:pt x="549" y="203"/>
                    <a:pt x="549" y="203"/>
                    <a:pt x="548" y="202"/>
                  </a:cubicBezTo>
                  <a:cubicBezTo>
                    <a:pt x="548" y="202"/>
                    <a:pt x="548" y="202"/>
                    <a:pt x="548" y="202"/>
                  </a:cubicBezTo>
                  <a:cubicBezTo>
                    <a:pt x="549" y="200"/>
                    <a:pt x="552" y="197"/>
                    <a:pt x="551" y="193"/>
                  </a:cubicBezTo>
                  <a:cubicBezTo>
                    <a:pt x="551" y="192"/>
                    <a:pt x="550" y="190"/>
                    <a:pt x="548" y="189"/>
                  </a:cubicBezTo>
                  <a:cubicBezTo>
                    <a:pt x="546" y="188"/>
                    <a:pt x="544" y="187"/>
                    <a:pt x="542" y="187"/>
                  </a:cubicBezTo>
                  <a:cubicBezTo>
                    <a:pt x="540" y="187"/>
                    <a:pt x="539" y="186"/>
                    <a:pt x="538" y="185"/>
                  </a:cubicBezTo>
                  <a:cubicBezTo>
                    <a:pt x="537" y="185"/>
                    <a:pt x="536" y="184"/>
                    <a:pt x="536" y="184"/>
                  </a:cubicBezTo>
                  <a:cubicBezTo>
                    <a:pt x="535" y="183"/>
                    <a:pt x="534" y="181"/>
                    <a:pt x="533" y="180"/>
                  </a:cubicBezTo>
                  <a:cubicBezTo>
                    <a:pt x="532" y="180"/>
                    <a:pt x="532" y="180"/>
                    <a:pt x="532" y="180"/>
                  </a:cubicBezTo>
                  <a:cubicBezTo>
                    <a:pt x="532" y="180"/>
                    <a:pt x="532" y="179"/>
                    <a:pt x="532" y="179"/>
                  </a:cubicBezTo>
                  <a:cubicBezTo>
                    <a:pt x="533" y="176"/>
                    <a:pt x="533" y="174"/>
                    <a:pt x="532" y="173"/>
                  </a:cubicBezTo>
                  <a:cubicBezTo>
                    <a:pt x="531" y="172"/>
                    <a:pt x="530" y="170"/>
                    <a:pt x="526" y="170"/>
                  </a:cubicBezTo>
                  <a:cubicBezTo>
                    <a:pt x="523" y="170"/>
                    <a:pt x="520" y="171"/>
                    <a:pt x="519" y="172"/>
                  </a:cubicBezTo>
                  <a:cubicBezTo>
                    <a:pt x="518" y="173"/>
                    <a:pt x="517" y="173"/>
                    <a:pt x="516" y="173"/>
                  </a:cubicBezTo>
                  <a:cubicBezTo>
                    <a:pt x="515" y="173"/>
                    <a:pt x="515" y="173"/>
                    <a:pt x="514" y="173"/>
                  </a:cubicBezTo>
                  <a:cubicBezTo>
                    <a:pt x="513" y="172"/>
                    <a:pt x="513" y="172"/>
                    <a:pt x="512" y="171"/>
                  </a:cubicBezTo>
                  <a:cubicBezTo>
                    <a:pt x="511" y="170"/>
                    <a:pt x="510" y="169"/>
                    <a:pt x="508" y="168"/>
                  </a:cubicBezTo>
                  <a:cubicBezTo>
                    <a:pt x="508" y="168"/>
                    <a:pt x="508" y="168"/>
                    <a:pt x="507" y="168"/>
                  </a:cubicBezTo>
                  <a:cubicBezTo>
                    <a:pt x="509" y="168"/>
                    <a:pt x="510" y="168"/>
                    <a:pt x="511" y="168"/>
                  </a:cubicBezTo>
                  <a:cubicBezTo>
                    <a:pt x="513" y="168"/>
                    <a:pt x="516" y="168"/>
                    <a:pt x="518" y="167"/>
                  </a:cubicBezTo>
                  <a:cubicBezTo>
                    <a:pt x="519" y="167"/>
                    <a:pt x="520" y="167"/>
                    <a:pt x="520" y="167"/>
                  </a:cubicBezTo>
                  <a:cubicBezTo>
                    <a:pt x="521" y="167"/>
                    <a:pt x="522" y="167"/>
                    <a:pt x="524" y="168"/>
                  </a:cubicBezTo>
                  <a:cubicBezTo>
                    <a:pt x="525" y="168"/>
                    <a:pt x="526" y="169"/>
                    <a:pt x="526" y="169"/>
                  </a:cubicBezTo>
                  <a:cubicBezTo>
                    <a:pt x="528" y="170"/>
                    <a:pt x="530" y="170"/>
                    <a:pt x="531" y="170"/>
                  </a:cubicBezTo>
                  <a:cubicBezTo>
                    <a:pt x="535" y="170"/>
                    <a:pt x="538" y="168"/>
                    <a:pt x="540" y="165"/>
                  </a:cubicBezTo>
                  <a:cubicBezTo>
                    <a:pt x="543" y="162"/>
                    <a:pt x="547" y="160"/>
                    <a:pt x="551" y="160"/>
                  </a:cubicBezTo>
                  <a:cubicBezTo>
                    <a:pt x="552" y="160"/>
                    <a:pt x="554" y="161"/>
                    <a:pt x="555" y="161"/>
                  </a:cubicBezTo>
                  <a:cubicBezTo>
                    <a:pt x="557" y="161"/>
                    <a:pt x="558" y="162"/>
                    <a:pt x="560" y="162"/>
                  </a:cubicBezTo>
                  <a:cubicBezTo>
                    <a:pt x="563" y="163"/>
                    <a:pt x="567" y="165"/>
                    <a:pt x="571" y="165"/>
                  </a:cubicBezTo>
                  <a:cubicBezTo>
                    <a:pt x="573" y="165"/>
                    <a:pt x="575" y="164"/>
                    <a:pt x="577" y="164"/>
                  </a:cubicBezTo>
                  <a:cubicBezTo>
                    <a:pt x="581" y="162"/>
                    <a:pt x="582" y="159"/>
                    <a:pt x="582" y="157"/>
                  </a:cubicBezTo>
                  <a:cubicBezTo>
                    <a:pt x="583" y="152"/>
                    <a:pt x="579" y="147"/>
                    <a:pt x="578" y="146"/>
                  </a:cubicBezTo>
                  <a:cubicBezTo>
                    <a:pt x="579" y="146"/>
                    <a:pt x="579" y="147"/>
                    <a:pt x="580" y="147"/>
                  </a:cubicBezTo>
                  <a:cubicBezTo>
                    <a:pt x="582" y="147"/>
                    <a:pt x="583" y="148"/>
                    <a:pt x="585" y="148"/>
                  </a:cubicBezTo>
                  <a:cubicBezTo>
                    <a:pt x="585" y="148"/>
                    <a:pt x="586" y="148"/>
                    <a:pt x="586" y="148"/>
                  </a:cubicBezTo>
                  <a:cubicBezTo>
                    <a:pt x="587" y="147"/>
                    <a:pt x="587" y="147"/>
                    <a:pt x="588" y="147"/>
                  </a:cubicBezTo>
                  <a:cubicBezTo>
                    <a:pt x="588" y="147"/>
                    <a:pt x="589" y="148"/>
                    <a:pt x="589" y="148"/>
                  </a:cubicBezTo>
                  <a:cubicBezTo>
                    <a:pt x="589" y="148"/>
                    <a:pt x="589" y="148"/>
                    <a:pt x="589" y="148"/>
                  </a:cubicBezTo>
                  <a:cubicBezTo>
                    <a:pt x="589" y="148"/>
                    <a:pt x="589" y="148"/>
                    <a:pt x="589" y="150"/>
                  </a:cubicBezTo>
                  <a:cubicBezTo>
                    <a:pt x="589" y="150"/>
                    <a:pt x="589" y="151"/>
                    <a:pt x="589" y="151"/>
                  </a:cubicBezTo>
                  <a:cubicBezTo>
                    <a:pt x="589" y="153"/>
                    <a:pt x="588" y="157"/>
                    <a:pt x="591" y="160"/>
                  </a:cubicBezTo>
                  <a:cubicBezTo>
                    <a:pt x="592" y="160"/>
                    <a:pt x="594" y="161"/>
                    <a:pt x="595" y="161"/>
                  </a:cubicBezTo>
                  <a:cubicBezTo>
                    <a:pt x="596" y="161"/>
                    <a:pt x="597" y="161"/>
                    <a:pt x="598" y="160"/>
                  </a:cubicBezTo>
                  <a:cubicBezTo>
                    <a:pt x="599" y="160"/>
                    <a:pt x="599" y="160"/>
                    <a:pt x="600" y="160"/>
                  </a:cubicBezTo>
                  <a:cubicBezTo>
                    <a:pt x="600" y="160"/>
                    <a:pt x="600" y="160"/>
                    <a:pt x="600" y="160"/>
                  </a:cubicBezTo>
                  <a:cubicBezTo>
                    <a:pt x="600" y="160"/>
                    <a:pt x="600" y="160"/>
                    <a:pt x="600" y="160"/>
                  </a:cubicBezTo>
                  <a:cubicBezTo>
                    <a:pt x="600" y="160"/>
                    <a:pt x="600" y="160"/>
                    <a:pt x="600" y="160"/>
                  </a:cubicBezTo>
                  <a:cubicBezTo>
                    <a:pt x="600" y="160"/>
                    <a:pt x="601" y="161"/>
                    <a:pt x="601" y="162"/>
                  </a:cubicBezTo>
                  <a:cubicBezTo>
                    <a:pt x="601" y="163"/>
                    <a:pt x="601" y="163"/>
                    <a:pt x="601" y="163"/>
                  </a:cubicBezTo>
                  <a:cubicBezTo>
                    <a:pt x="601" y="167"/>
                    <a:pt x="603" y="168"/>
                    <a:pt x="606" y="168"/>
                  </a:cubicBezTo>
                  <a:cubicBezTo>
                    <a:pt x="606" y="168"/>
                    <a:pt x="607" y="169"/>
                    <a:pt x="607" y="169"/>
                  </a:cubicBezTo>
                  <a:cubicBezTo>
                    <a:pt x="608" y="169"/>
                    <a:pt x="608" y="170"/>
                    <a:pt x="609" y="170"/>
                  </a:cubicBezTo>
                  <a:cubicBezTo>
                    <a:pt x="610" y="171"/>
                    <a:pt x="611" y="173"/>
                    <a:pt x="613" y="174"/>
                  </a:cubicBezTo>
                  <a:cubicBezTo>
                    <a:pt x="615" y="174"/>
                    <a:pt x="617" y="174"/>
                    <a:pt x="618" y="174"/>
                  </a:cubicBezTo>
                  <a:cubicBezTo>
                    <a:pt x="620" y="174"/>
                    <a:pt x="621" y="174"/>
                    <a:pt x="622" y="175"/>
                  </a:cubicBezTo>
                  <a:cubicBezTo>
                    <a:pt x="623" y="177"/>
                    <a:pt x="623" y="178"/>
                    <a:pt x="623" y="179"/>
                  </a:cubicBezTo>
                  <a:cubicBezTo>
                    <a:pt x="623" y="179"/>
                    <a:pt x="622" y="180"/>
                    <a:pt x="622" y="181"/>
                  </a:cubicBezTo>
                  <a:cubicBezTo>
                    <a:pt x="621" y="181"/>
                    <a:pt x="620" y="181"/>
                    <a:pt x="619" y="182"/>
                  </a:cubicBezTo>
                  <a:cubicBezTo>
                    <a:pt x="617" y="182"/>
                    <a:pt x="614" y="183"/>
                    <a:pt x="612" y="187"/>
                  </a:cubicBezTo>
                  <a:cubicBezTo>
                    <a:pt x="611" y="190"/>
                    <a:pt x="611" y="197"/>
                    <a:pt x="613" y="200"/>
                  </a:cubicBezTo>
                  <a:cubicBezTo>
                    <a:pt x="614" y="202"/>
                    <a:pt x="616" y="203"/>
                    <a:pt x="618" y="203"/>
                  </a:cubicBezTo>
                  <a:cubicBezTo>
                    <a:pt x="619" y="203"/>
                    <a:pt x="621" y="203"/>
                    <a:pt x="622" y="202"/>
                  </a:cubicBezTo>
                  <a:cubicBezTo>
                    <a:pt x="626" y="199"/>
                    <a:pt x="628" y="195"/>
                    <a:pt x="630" y="192"/>
                  </a:cubicBezTo>
                  <a:cubicBezTo>
                    <a:pt x="631" y="189"/>
                    <a:pt x="633" y="187"/>
                    <a:pt x="635" y="185"/>
                  </a:cubicBezTo>
                  <a:cubicBezTo>
                    <a:pt x="636" y="185"/>
                    <a:pt x="638" y="184"/>
                    <a:pt x="638" y="184"/>
                  </a:cubicBezTo>
                  <a:cubicBezTo>
                    <a:pt x="638" y="184"/>
                    <a:pt x="638" y="185"/>
                    <a:pt x="638" y="185"/>
                  </a:cubicBezTo>
                  <a:cubicBezTo>
                    <a:pt x="638" y="187"/>
                    <a:pt x="638" y="188"/>
                    <a:pt x="638" y="189"/>
                  </a:cubicBezTo>
                  <a:cubicBezTo>
                    <a:pt x="638" y="192"/>
                    <a:pt x="639" y="194"/>
                    <a:pt x="641" y="197"/>
                  </a:cubicBezTo>
                  <a:cubicBezTo>
                    <a:pt x="643" y="198"/>
                    <a:pt x="646" y="201"/>
                    <a:pt x="649" y="201"/>
                  </a:cubicBezTo>
                  <a:cubicBezTo>
                    <a:pt x="650" y="201"/>
                    <a:pt x="650" y="201"/>
                    <a:pt x="650" y="201"/>
                  </a:cubicBezTo>
                  <a:cubicBezTo>
                    <a:pt x="650" y="201"/>
                    <a:pt x="650" y="201"/>
                    <a:pt x="650" y="201"/>
                  </a:cubicBezTo>
                  <a:cubicBezTo>
                    <a:pt x="652" y="201"/>
                    <a:pt x="652" y="200"/>
                    <a:pt x="653" y="200"/>
                  </a:cubicBezTo>
                  <a:cubicBezTo>
                    <a:pt x="653" y="205"/>
                    <a:pt x="656" y="207"/>
                    <a:pt x="657" y="207"/>
                  </a:cubicBezTo>
                  <a:cubicBezTo>
                    <a:pt x="658" y="208"/>
                    <a:pt x="659" y="208"/>
                    <a:pt x="660" y="208"/>
                  </a:cubicBezTo>
                  <a:cubicBezTo>
                    <a:pt x="661" y="208"/>
                    <a:pt x="662" y="208"/>
                    <a:pt x="663" y="207"/>
                  </a:cubicBezTo>
                  <a:cubicBezTo>
                    <a:pt x="664" y="207"/>
                    <a:pt x="664" y="207"/>
                    <a:pt x="665" y="207"/>
                  </a:cubicBezTo>
                  <a:cubicBezTo>
                    <a:pt x="665" y="207"/>
                    <a:pt x="665" y="207"/>
                    <a:pt x="665" y="207"/>
                  </a:cubicBezTo>
                  <a:cubicBezTo>
                    <a:pt x="667" y="208"/>
                    <a:pt x="669" y="212"/>
                    <a:pt x="671" y="215"/>
                  </a:cubicBezTo>
                  <a:cubicBezTo>
                    <a:pt x="672" y="217"/>
                    <a:pt x="673" y="219"/>
                    <a:pt x="675" y="221"/>
                  </a:cubicBezTo>
                  <a:cubicBezTo>
                    <a:pt x="677" y="223"/>
                    <a:pt x="677" y="223"/>
                    <a:pt x="677" y="223"/>
                  </a:cubicBezTo>
                  <a:cubicBezTo>
                    <a:pt x="679" y="226"/>
                    <a:pt x="682" y="229"/>
                    <a:pt x="684" y="233"/>
                  </a:cubicBezTo>
                  <a:cubicBezTo>
                    <a:pt x="685" y="236"/>
                    <a:pt x="687" y="241"/>
                    <a:pt x="686" y="244"/>
                  </a:cubicBezTo>
                  <a:cubicBezTo>
                    <a:pt x="686" y="245"/>
                    <a:pt x="685" y="246"/>
                    <a:pt x="684" y="248"/>
                  </a:cubicBezTo>
                  <a:cubicBezTo>
                    <a:pt x="682" y="250"/>
                    <a:pt x="680" y="252"/>
                    <a:pt x="680" y="256"/>
                  </a:cubicBezTo>
                  <a:cubicBezTo>
                    <a:pt x="680" y="258"/>
                    <a:pt x="680" y="260"/>
                    <a:pt x="682" y="262"/>
                  </a:cubicBezTo>
                  <a:cubicBezTo>
                    <a:pt x="680" y="262"/>
                    <a:pt x="678" y="263"/>
                    <a:pt x="677" y="265"/>
                  </a:cubicBezTo>
                  <a:cubicBezTo>
                    <a:pt x="676" y="266"/>
                    <a:pt x="675" y="268"/>
                    <a:pt x="675" y="269"/>
                  </a:cubicBezTo>
                  <a:cubicBezTo>
                    <a:pt x="675" y="270"/>
                    <a:pt x="674" y="271"/>
                    <a:pt x="674" y="271"/>
                  </a:cubicBezTo>
                  <a:cubicBezTo>
                    <a:pt x="673" y="273"/>
                    <a:pt x="672" y="275"/>
                    <a:pt x="671" y="277"/>
                  </a:cubicBezTo>
                  <a:cubicBezTo>
                    <a:pt x="669" y="281"/>
                    <a:pt x="666" y="285"/>
                    <a:pt x="667" y="290"/>
                  </a:cubicBezTo>
                  <a:cubicBezTo>
                    <a:pt x="669" y="296"/>
                    <a:pt x="674" y="298"/>
                    <a:pt x="678" y="300"/>
                  </a:cubicBezTo>
                  <a:cubicBezTo>
                    <a:pt x="681" y="302"/>
                    <a:pt x="684" y="303"/>
                    <a:pt x="686" y="305"/>
                  </a:cubicBezTo>
                  <a:cubicBezTo>
                    <a:pt x="686" y="306"/>
                    <a:pt x="686" y="306"/>
                    <a:pt x="686" y="307"/>
                  </a:cubicBezTo>
                  <a:cubicBezTo>
                    <a:pt x="686" y="307"/>
                    <a:pt x="684" y="308"/>
                    <a:pt x="681" y="309"/>
                  </a:cubicBezTo>
                  <a:cubicBezTo>
                    <a:pt x="680" y="309"/>
                    <a:pt x="680" y="309"/>
                    <a:pt x="679" y="309"/>
                  </a:cubicBezTo>
                  <a:cubicBezTo>
                    <a:pt x="678" y="310"/>
                    <a:pt x="676" y="310"/>
                    <a:pt x="675" y="310"/>
                  </a:cubicBezTo>
                  <a:cubicBezTo>
                    <a:pt x="672" y="312"/>
                    <a:pt x="671" y="314"/>
                    <a:pt x="669" y="315"/>
                  </a:cubicBezTo>
                  <a:cubicBezTo>
                    <a:pt x="669" y="316"/>
                    <a:pt x="668" y="317"/>
                    <a:pt x="668" y="317"/>
                  </a:cubicBezTo>
                  <a:cubicBezTo>
                    <a:pt x="667" y="318"/>
                    <a:pt x="666" y="319"/>
                    <a:pt x="665" y="320"/>
                  </a:cubicBezTo>
                  <a:cubicBezTo>
                    <a:pt x="664" y="321"/>
                    <a:pt x="664" y="321"/>
                    <a:pt x="664" y="321"/>
                  </a:cubicBezTo>
                  <a:cubicBezTo>
                    <a:pt x="662" y="322"/>
                    <a:pt x="659" y="323"/>
                    <a:pt x="655" y="323"/>
                  </a:cubicBezTo>
                  <a:cubicBezTo>
                    <a:pt x="655" y="323"/>
                    <a:pt x="655" y="323"/>
                    <a:pt x="655" y="323"/>
                  </a:cubicBezTo>
                  <a:cubicBezTo>
                    <a:pt x="652" y="323"/>
                    <a:pt x="649" y="322"/>
                    <a:pt x="645" y="322"/>
                  </a:cubicBezTo>
                  <a:cubicBezTo>
                    <a:pt x="642" y="321"/>
                    <a:pt x="638" y="321"/>
                    <a:pt x="634" y="321"/>
                  </a:cubicBezTo>
                  <a:cubicBezTo>
                    <a:pt x="632" y="321"/>
                    <a:pt x="630" y="321"/>
                    <a:pt x="628" y="321"/>
                  </a:cubicBezTo>
                  <a:cubicBezTo>
                    <a:pt x="626" y="322"/>
                    <a:pt x="626" y="322"/>
                    <a:pt x="626" y="322"/>
                  </a:cubicBezTo>
                  <a:cubicBezTo>
                    <a:pt x="626" y="324"/>
                    <a:pt x="626" y="324"/>
                    <a:pt x="626" y="324"/>
                  </a:cubicBezTo>
                  <a:cubicBezTo>
                    <a:pt x="625" y="325"/>
                    <a:pt x="625" y="325"/>
                    <a:pt x="625" y="325"/>
                  </a:cubicBezTo>
                  <a:cubicBezTo>
                    <a:pt x="625" y="326"/>
                    <a:pt x="625" y="328"/>
                    <a:pt x="626" y="329"/>
                  </a:cubicBezTo>
                  <a:cubicBezTo>
                    <a:pt x="626" y="331"/>
                    <a:pt x="627" y="332"/>
                    <a:pt x="628" y="332"/>
                  </a:cubicBezTo>
                  <a:cubicBezTo>
                    <a:pt x="628" y="332"/>
                    <a:pt x="628" y="332"/>
                    <a:pt x="628" y="332"/>
                  </a:cubicBezTo>
                  <a:cubicBezTo>
                    <a:pt x="629" y="334"/>
                    <a:pt x="629" y="334"/>
                    <a:pt x="628" y="335"/>
                  </a:cubicBezTo>
                  <a:cubicBezTo>
                    <a:pt x="627" y="335"/>
                    <a:pt x="627" y="336"/>
                    <a:pt x="626" y="336"/>
                  </a:cubicBezTo>
                  <a:cubicBezTo>
                    <a:pt x="625" y="337"/>
                    <a:pt x="623" y="338"/>
                    <a:pt x="621" y="342"/>
                  </a:cubicBezTo>
                  <a:cubicBezTo>
                    <a:pt x="621" y="343"/>
                    <a:pt x="621" y="343"/>
                    <a:pt x="621" y="344"/>
                  </a:cubicBezTo>
                  <a:cubicBezTo>
                    <a:pt x="621" y="345"/>
                    <a:pt x="621" y="345"/>
                    <a:pt x="620" y="346"/>
                  </a:cubicBezTo>
                  <a:cubicBezTo>
                    <a:pt x="620" y="347"/>
                    <a:pt x="620" y="347"/>
                    <a:pt x="620" y="347"/>
                  </a:cubicBezTo>
                  <a:cubicBezTo>
                    <a:pt x="619" y="349"/>
                    <a:pt x="619" y="350"/>
                    <a:pt x="619" y="352"/>
                  </a:cubicBezTo>
                  <a:cubicBezTo>
                    <a:pt x="619" y="353"/>
                    <a:pt x="620" y="354"/>
                    <a:pt x="620" y="355"/>
                  </a:cubicBezTo>
                  <a:cubicBezTo>
                    <a:pt x="620" y="358"/>
                    <a:pt x="620" y="361"/>
                    <a:pt x="624" y="365"/>
                  </a:cubicBezTo>
                  <a:cubicBezTo>
                    <a:pt x="627" y="369"/>
                    <a:pt x="632" y="371"/>
                    <a:pt x="637" y="372"/>
                  </a:cubicBezTo>
                  <a:cubicBezTo>
                    <a:pt x="638" y="373"/>
                    <a:pt x="639" y="373"/>
                    <a:pt x="640" y="373"/>
                  </a:cubicBezTo>
                  <a:cubicBezTo>
                    <a:pt x="644" y="373"/>
                    <a:pt x="647" y="371"/>
                    <a:pt x="649" y="370"/>
                  </a:cubicBezTo>
                  <a:cubicBezTo>
                    <a:pt x="650" y="369"/>
                    <a:pt x="651" y="369"/>
                    <a:pt x="652" y="368"/>
                  </a:cubicBezTo>
                  <a:cubicBezTo>
                    <a:pt x="655" y="367"/>
                    <a:pt x="658" y="365"/>
                    <a:pt x="662" y="362"/>
                  </a:cubicBezTo>
                  <a:cubicBezTo>
                    <a:pt x="664" y="360"/>
                    <a:pt x="665" y="358"/>
                    <a:pt x="665" y="357"/>
                  </a:cubicBezTo>
                  <a:cubicBezTo>
                    <a:pt x="666" y="356"/>
                    <a:pt x="666" y="355"/>
                    <a:pt x="666" y="355"/>
                  </a:cubicBezTo>
                  <a:cubicBezTo>
                    <a:pt x="667" y="355"/>
                    <a:pt x="667" y="355"/>
                    <a:pt x="667" y="355"/>
                  </a:cubicBezTo>
                  <a:cubicBezTo>
                    <a:pt x="668" y="355"/>
                    <a:pt x="669" y="355"/>
                    <a:pt x="670" y="356"/>
                  </a:cubicBezTo>
                  <a:cubicBezTo>
                    <a:pt x="671" y="356"/>
                    <a:pt x="671" y="356"/>
                    <a:pt x="671" y="356"/>
                  </a:cubicBezTo>
                  <a:cubicBezTo>
                    <a:pt x="673" y="356"/>
                    <a:pt x="675" y="357"/>
                    <a:pt x="676" y="357"/>
                  </a:cubicBezTo>
                  <a:cubicBezTo>
                    <a:pt x="680" y="357"/>
                    <a:pt x="684" y="355"/>
                    <a:pt x="685" y="353"/>
                  </a:cubicBezTo>
                  <a:cubicBezTo>
                    <a:pt x="686" y="351"/>
                    <a:pt x="686" y="350"/>
                    <a:pt x="685" y="348"/>
                  </a:cubicBezTo>
                  <a:cubicBezTo>
                    <a:pt x="686" y="347"/>
                    <a:pt x="686" y="347"/>
                    <a:pt x="686" y="347"/>
                  </a:cubicBezTo>
                  <a:cubicBezTo>
                    <a:pt x="687" y="348"/>
                    <a:pt x="688" y="350"/>
                    <a:pt x="691" y="351"/>
                  </a:cubicBezTo>
                  <a:cubicBezTo>
                    <a:pt x="691" y="351"/>
                    <a:pt x="691" y="351"/>
                    <a:pt x="691" y="351"/>
                  </a:cubicBezTo>
                  <a:cubicBezTo>
                    <a:pt x="692" y="351"/>
                    <a:pt x="692" y="351"/>
                    <a:pt x="692" y="351"/>
                  </a:cubicBezTo>
                  <a:cubicBezTo>
                    <a:pt x="695" y="351"/>
                    <a:pt x="696" y="348"/>
                    <a:pt x="697" y="347"/>
                  </a:cubicBezTo>
                  <a:cubicBezTo>
                    <a:pt x="697" y="346"/>
                    <a:pt x="697" y="346"/>
                    <a:pt x="697" y="346"/>
                  </a:cubicBezTo>
                  <a:cubicBezTo>
                    <a:pt x="698" y="346"/>
                    <a:pt x="698" y="347"/>
                    <a:pt x="698" y="348"/>
                  </a:cubicBezTo>
                  <a:cubicBezTo>
                    <a:pt x="699" y="348"/>
                    <a:pt x="699" y="348"/>
                    <a:pt x="699" y="348"/>
                  </a:cubicBezTo>
                  <a:cubicBezTo>
                    <a:pt x="700" y="350"/>
                    <a:pt x="702" y="352"/>
                    <a:pt x="703" y="353"/>
                  </a:cubicBezTo>
                  <a:cubicBezTo>
                    <a:pt x="704" y="354"/>
                    <a:pt x="704" y="354"/>
                    <a:pt x="705" y="355"/>
                  </a:cubicBezTo>
                  <a:cubicBezTo>
                    <a:pt x="707" y="357"/>
                    <a:pt x="709" y="358"/>
                    <a:pt x="711" y="359"/>
                  </a:cubicBezTo>
                  <a:cubicBezTo>
                    <a:pt x="713" y="360"/>
                    <a:pt x="713" y="360"/>
                    <a:pt x="713" y="360"/>
                  </a:cubicBezTo>
                  <a:cubicBezTo>
                    <a:pt x="715" y="361"/>
                    <a:pt x="716" y="362"/>
                    <a:pt x="717" y="364"/>
                  </a:cubicBezTo>
                  <a:cubicBezTo>
                    <a:pt x="717" y="364"/>
                    <a:pt x="717" y="364"/>
                    <a:pt x="717" y="364"/>
                  </a:cubicBezTo>
                  <a:cubicBezTo>
                    <a:pt x="719" y="367"/>
                    <a:pt x="721" y="368"/>
                    <a:pt x="724" y="368"/>
                  </a:cubicBezTo>
                  <a:cubicBezTo>
                    <a:pt x="724" y="368"/>
                    <a:pt x="725" y="368"/>
                    <a:pt x="726" y="368"/>
                  </a:cubicBezTo>
                  <a:cubicBezTo>
                    <a:pt x="727" y="368"/>
                    <a:pt x="727" y="368"/>
                    <a:pt x="728" y="369"/>
                  </a:cubicBezTo>
                  <a:cubicBezTo>
                    <a:pt x="729" y="369"/>
                    <a:pt x="731" y="370"/>
                    <a:pt x="733" y="370"/>
                  </a:cubicBezTo>
                  <a:cubicBezTo>
                    <a:pt x="733" y="370"/>
                    <a:pt x="733" y="370"/>
                    <a:pt x="733" y="370"/>
                  </a:cubicBezTo>
                  <a:cubicBezTo>
                    <a:pt x="734" y="370"/>
                    <a:pt x="735" y="370"/>
                    <a:pt x="737" y="370"/>
                  </a:cubicBezTo>
                  <a:cubicBezTo>
                    <a:pt x="739" y="370"/>
                    <a:pt x="740" y="370"/>
                    <a:pt x="742" y="370"/>
                  </a:cubicBezTo>
                  <a:cubicBezTo>
                    <a:pt x="741" y="371"/>
                    <a:pt x="741" y="371"/>
                    <a:pt x="740" y="372"/>
                  </a:cubicBezTo>
                  <a:cubicBezTo>
                    <a:pt x="738" y="374"/>
                    <a:pt x="736" y="377"/>
                    <a:pt x="736" y="380"/>
                  </a:cubicBezTo>
                  <a:cubicBezTo>
                    <a:pt x="736" y="381"/>
                    <a:pt x="737" y="383"/>
                    <a:pt x="739" y="384"/>
                  </a:cubicBezTo>
                  <a:cubicBezTo>
                    <a:pt x="741" y="386"/>
                    <a:pt x="742" y="388"/>
                    <a:pt x="744" y="390"/>
                  </a:cubicBezTo>
                  <a:cubicBezTo>
                    <a:pt x="746" y="392"/>
                    <a:pt x="748" y="392"/>
                    <a:pt x="751" y="392"/>
                  </a:cubicBezTo>
                  <a:cubicBezTo>
                    <a:pt x="752" y="392"/>
                    <a:pt x="753" y="392"/>
                    <a:pt x="754" y="392"/>
                  </a:cubicBezTo>
                  <a:cubicBezTo>
                    <a:pt x="755" y="392"/>
                    <a:pt x="756" y="392"/>
                    <a:pt x="757" y="392"/>
                  </a:cubicBezTo>
                  <a:cubicBezTo>
                    <a:pt x="757" y="392"/>
                    <a:pt x="758" y="392"/>
                    <a:pt x="758" y="392"/>
                  </a:cubicBezTo>
                  <a:cubicBezTo>
                    <a:pt x="759" y="393"/>
                    <a:pt x="759" y="394"/>
                    <a:pt x="758" y="395"/>
                  </a:cubicBezTo>
                  <a:cubicBezTo>
                    <a:pt x="758" y="396"/>
                    <a:pt x="758" y="397"/>
                    <a:pt x="759" y="398"/>
                  </a:cubicBezTo>
                  <a:cubicBezTo>
                    <a:pt x="759" y="402"/>
                    <a:pt x="763" y="407"/>
                    <a:pt x="769" y="407"/>
                  </a:cubicBezTo>
                  <a:cubicBezTo>
                    <a:pt x="770" y="407"/>
                    <a:pt x="770" y="407"/>
                    <a:pt x="771" y="407"/>
                  </a:cubicBezTo>
                  <a:cubicBezTo>
                    <a:pt x="776" y="405"/>
                    <a:pt x="776" y="401"/>
                    <a:pt x="776" y="399"/>
                  </a:cubicBezTo>
                  <a:cubicBezTo>
                    <a:pt x="775" y="397"/>
                    <a:pt x="776" y="396"/>
                    <a:pt x="776" y="396"/>
                  </a:cubicBezTo>
                  <a:cubicBezTo>
                    <a:pt x="777" y="396"/>
                    <a:pt x="779" y="395"/>
                    <a:pt x="781" y="395"/>
                  </a:cubicBezTo>
                  <a:cubicBezTo>
                    <a:pt x="783" y="395"/>
                    <a:pt x="784" y="395"/>
                    <a:pt x="785" y="395"/>
                  </a:cubicBezTo>
                  <a:cubicBezTo>
                    <a:pt x="786" y="396"/>
                    <a:pt x="788" y="398"/>
                    <a:pt x="789" y="399"/>
                  </a:cubicBezTo>
                  <a:cubicBezTo>
                    <a:pt x="792" y="401"/>
                    <a:pt x="795" y="403"/>
                    <a:pt x="798" y="404"/>
                  </a:cubicBezTo>
                  <a:cubicBezTo>
                    <a:pt x="801" y="405"/>
                    <a:pt x="803" y="405"/>
                    <a:pt x="806" y="405"/>
                  </a:cubicBezTo>
                  <a:cubicBezTo>
                    <a:pt x="808" y="405"/>
                    <a:pt x="809" y="405"/>
                    <a:pt x="811" y="405"/>
                  </a:cubicBezTo>
                  <a:cubicBezTo>
                    <a:pt x="812" y="405"/>
                    <a:pt x="813" y="405"/>
                    <a:pt x="814" y="405"/>
                  </a:cubicBezTo>
                  <a:cubicBezTo>
                    <a:pt x="814" y="405"/>
                    <a:pt x="814" y="405"/>
                    <a:pt x="815" y="405"/>
                  </a:cubicBezTo>
                  <a:cubicBezTo>
                    <a:pt x="817" y="405"/>
                    <a:pt x="819" y="405"/>
                    <a:pt x="822" y="405"/>
                  </a:cubicBezTo>
                  <a:cubicBezTo>
                    <a:pt x="823" y="405"/>
                    <a:pt x="823" y="405"/>
                    <a:pt x="823" y="405"/>
                  </a:cubicBezTo>
                  <a:cubicBezTo>
                    <a:pt x="823" y="405"/>
                    <a:pt x="824" y="405"/>
                    <a:pt x="824" y="405"/>
                  </a:cubicBezTo>
                  <a:cubicBezTo>
                    <a:pt x="826" y="405"/>
                    <a:pt x="827" y="405"/>
                    <a:pt x="828" y="405"/>
                  </a:cubicBezTo>
                  <a:cubicBezTo>
                    <a:pt x="829" y="405"/>
                    <a:pt x="830" y="404"/>
                    <a:pt x="831" y="404"/>
                  </a:cubicBezTo>
                  <a:cubicBezTo>
                    <a:pt x="832" y="404"/>
                    <a:pt x="835" y="405"/>
                    <a:pt x="836" y="405"/>
                  </a:cubicBezTo>
                  <a:cubicBezTo>
                    <a:pt x="839" y="406"/>
                    <a:pt x="842" y="407"/>
                    <a:pt x="845" y="407"/>
                  </a:cubicBezTo>
                  <a:cubicBezTo>
                    <a:pt x="848" y="407"/>
                    <a:pt x="850" y="406"/>
                    <a:pt x="851" y="404"/>
                  </a:cubicBezTo>
                  <a:cubicBezTo>
                    <a:pt x="853" y="403"/>
                    <a:pt x="853" y="400"/>
                    <a:pt x="853" y="398"/>
                  </a:cubicBezTo>
                  <a:cubicBezTo>
                    <a:pt x="853" y="389"/>
                    <a:pt x="844" y="382"/>
                    <a:pt x="837" y="378"/>
                  </a:cubicBezTo>
                  <a:cubicBezTo>
                    <a:pt x="834" y="377"/>
                    <a:pt x="832" y="376"/>
                    <a:pt x="829" y="375"/>
                  </a:cubicBezTo>
                  <a:cubicBezTo>
                    <a:pt x="824" y="373"/>
                    <a:pt x="820" y="371"/>
                    <a:pt x="816" y="368"/>
                  </a:cubicBezTo>
                  <a:cubicBezTo>
                    <a:pt x="814" y="367"/>
                    <a:pt x="812" y="367"/>
                    <a:pt x="810" y="366"/>
                  </a:cubicBezTo>
                  <a:cubicBezTo>
                    <a:pt x="809" y="366"/>
                    <a:pt x="808" y="366"/>
                    <a:pt x="807" y="365"/>
                  </a:cubicBezTo>
                  <a:cubicBezTo>
                    <a:pt x="803" y="364"/>
                    <a:pt x="798" y="361"/>
                    <a:pt x="794" y="359"/>
                  </a:cubicBezTo>
                  <a:cubicBezTo>
                    <a:pt x="793" y="358"/>
                    <a:pt x="791" y="357"/>
                    <a:pt x="790" y="357"/>
                  </a:cubicBezTo>
                  <a:cubicBezTo>
                    <a:pt x="788" y="355"/>
                    <a:pt x="786" y="354"/>
                    <a:pt x="785" y="353"/>
                  </a:cubicBezTo>
                  <a:cubicBezTo>
                    <a:pt x="785" y="352"/>
                    <a:pt x="785" y="352"/>
                    <a:pt x="785" y="352"/>
                  </a:cubicBezTo>
                  <a:cubicBezTo>
                    <a:pt x="786" y="352"/>
                    <a:pt x="788" y="353"/>
                    <a:pt x="789" y="353"/>
                  </a:cubicBezTo>
                  <a:cubicBezTo>
                    <a:pt x="791" y="354"/>
                    <a:pt x="792" y="354"/>
                    <a:pt x="793" y="354"/>
                  </a:cubicBezTo>
                  <a:cubicBezTo>
                    <a:pt x="794" y="354"/>
                    <a:pt x="795" y="354"/>
                    <a:pt x="796" y="354"/>
                  </a:cubicBezTo>
                  <a:cubicBezTo>
                    <a:pt x="797" y="354"/>
                    <a:pt x="797" y="354"/>
                    <a:pt x="798" y="354"/>
                  </a:cubicBezTo>
                  <a:cubicBezTo>
                    <a:pt x="799" y="354"/>
                    <a:pt x="799" y="354"/>
                    <a:pt x="800" y="354"/>
                  </a:cubicBezTo>
                  <a:cubicBezTo>
                    <a:pt x="801" y="354"/>
                    <a:pt x="802" y="354"/>
                    <a:pt x="802" y="355"/>
                  </a:cubicBezTo>
                  <a:cubicBezTo>
                    <a:pt x="806" y="355"/>
                    <a:pt x="809" y="357"/>
                    <a:pt x="812" y="358"/>
                  </a:cubicBezTo>
                  <a:cubicBezTo>
                    <a:pt x="815" y="359"/>
                    <a:pt x="817" y="360"/>
                    <a:pt x="819" y="361"/>
                  </a:cubicBezTo>
                  <a:cubicBezTo>
                    <a:pt x="820" y="361"/>
                    <a:pt x="821" y="362"/>
                    <a:pt x="822" y="362"/>
                  </a:cubicBezTo>
                  <a:cubicBezTo>
                    <a:pt x="823" y="362"/>
                    <a:pt x="824" y="361"/>
                    <a:pt x="825" y="361"/>
                  </a:cubicBezTo>
                  <a:cubicBezTo>
                    <a:pt x="826" y="361"/>
                    <a:pt x="827" y="361"/>
                    <a:pt x="827" y="361"/>
                  </a:cubicBezTo>
                  <a:cubicBezTo>
                    <a:pt x="827" y="361"/>
                    <a:pt x="828" y="361"/>
                    <a:pt x="828" y="361"/>
                  </a:cubicBezTo>
                  <a:cubicBezTo>
                    <a:pt x="828" y="361"/>
                    <a:pt x="829" y="362"/>
                    <a:pt x="830" y="362"/>
                  </a:cubicBezTo>
                  <a:cubicBezTo>
                    <a:pt x="831" y="363"/>
                    <a:pt x="832" y="365"/>
                    <a:pt x="834" y="365"/>
                  </a:cubicBezTo>
                  <a:cubicBezTo>
                    <a:pt x="835" y="366"/>
                    <a:pt x="836" y="366"/>
                    <a:pt x="838" y="366"/>
                  </a:cubicBezTo>
                  <a:cubicBezTo>
                    <a:pt x="838" y="366"/>
                    <a:pt x="839" y="366"/>
                    <a:pt x="840" y="366"/>
                  </a:cubicBezTo>
                  <a:cubicBezTo>
                    <a:pt x="841" y="366"/>
                    <a:pt x="842" y="366"/>
                    <a:pt x="842" y="366"/>
                  </a:cubicBezTo>
                  <a:cubicBezTo>
                    <a:pt x="843" y="366"/>
                    <a:pt x="843" y="366"/>
                    <a:pt x="843" y="366"/>
                  </a:cubicBezTo>
                  <a:cubicBezTo>
                    <a:pt x="844" y="366"/>
                    <a:pt x="845" y="366"/>
                    <a:pt x="846" y="367"/>
                  </a:cubicBezTo>
                  <a:cubicBezTo>
                    <a:pt x="847" y="367"/>
                    <a:pt x="847" y="367"/>
                    <a:pt x="847" y="367"/>
                  </a:cubicBezTo>
                  <a:cubicBezTo>
                    <a:pt x="848" y="368"/>
                    <a:pt x="848" y="368"/>
                    <a:pt x="849" y="368"/>
                  </a:cubicBezTo>
                  <a:cubicBezTo>
                    <a:pt x="850" y="369"/>
                    <a:pt x="851" y="369"/>
                    <a:pt x="852" y="370"/>
                  </a:cubicBezTo>
                  <a:cubicBezTo>
                    <a:pt x="854" y="371"/>
                    <a:pt x="855" y="371"/>
                    <a:pt x="857" y="371"/>
                  </a:cubicBezTo>
                  <a:cubicBezTo>
                    <a:pt x="859" y="371"/>
                    <a:pt x="861" y="370"/>
                    <a:pt x="862" y="367"/>
                  </a:cubicBezTo>
                  <a:cubicBezTo>
                    <a:pt x="863" y="365"/>
                    <a:pt x="862" y="362"/>
                    <a:pt x="861" y="360"/>
                  </a:cubicBezTo>
                  <a:cubicBezTo>
                    <a:pt x="861" y="360"/>
                    <a:pt x="861" y="360"/>
                    <a:pt x="862" y="359"/>
                  </a:cubicBezTo>
                  <a:close/>
                  <a:moveTo>
                    <a:pt x="493" y="120"/>
                  </a:moveTo>
                  <a:cubicBezTo>
                    <a:pt x="493" y="120"/>
                    <a:pt x="493" y="121"/>
                    <a:pt x="493" y="121"/>
                  </a:cubicBezTo>
                  <a:cubicBezTo>
                    <a:pt x="492" y="120"/>
                    <a:pt x="490" y="120"/>
                    <a:pt x="489" y="120"/>
                  </a:cubicBezTo>
                  <a:cubicBezTo>
                    <a:pt x="489" y="120"/>
                    <a:pt x="489" y="120"/>
                    <a:pt x="489" y="120"/>
                  </a:cubicBezTo>
                  <a:cubicBezTo>
                    <a:pt x="490" y="120"/>
                    <a:pt x="490" y="120"/>
                    <a:pt x="490" y="120"/>
                  </a:cubicBezTo>
                  <a:cubicBezTo>
                    <a:pt x="492" y="118"/>
                    <a:pt x="493" y="116"/>
                    <a:pt x="494" y="115"/>
                  </a:cubicBezTo>
                  <a:cubicBezTo>
                    <a:pt x="494" y="116"/>
                    <a:pt x="493" y="120"/>
                    <a:pt x="493" y="120"/>
                  </a:cubicBezTo>
                  <a:close/>
                  <a:moveTo>
                    <a:pt x="457" y="346"/>
                  </a:moveTo>
                  <a:cubicBezTo>
                    <a:pt x="452" y="346"/>
                    <a:pt x="448" y="345"/>
                    <a:pt x="445" y="342"/>
                  </a:cubicBezTo>
                  <a:cubicBezTo>
                    <a:pt x="444" y="341"/>
                    <a:pt x="444" y="341"/>
                    <a:pt x="444" y="341"/>
                  </a:cubicBezTo>
                  <a:cubicBezTo>
                    <a:pt x="443" y="340"/>
                    <a:pt x="442" y="339"/>
                    <a:pt x="441" y="338"/>
                  </a:cubicBezTo>
                  <a:cubicBezTo>
                    <a:pt x="440" y="336"/>
                    <a:pt x="439" y="335"/>
                    <a:pt x="438" y="333"/>
                  </a:cubicBezTo>
                  <a:cubicBezTo>
                    <a:pt x="437" y="331"/>
                    <a:pt x="435" y="330"/>
                    <a:pt x="433" y="329"/>
                  </a:cubicBezTo>
                  <a:cubicBezTo>
                    <a:pt x="431" y="328"/>
                    <a:pt x="430" y="327"/>
                    <a:pt x="428" y="326"/>
                  </a:cubicBezTo>
                  <a:cubicBezTo>
                    <a:pt x="430" y="326"/>
                    <a:pt x="433" y="326"/>
                    <a:pt x="435" y="327"/>
                  </a:cubicBezTo>
                  <a:cubicBezTo>
                    <a:pt x="437" y="328"/>
                    <a:pt x="439" y="329"/>
                    <a:pt x="440" y="330"/>
                  </a:cubicBezTo>
                  <a:cubicBezTo>
                    <a:pt x="443" y="332"/>
                    <a:pt x="445" y="334"/>
                    <a:pt x="447" y="336"/>
                  </a:cubicBezTo>
                  <a:cubicBezTo>
                    <a:pt x="448" y="338"/>
                    <a:pt x="450" y="340"/>
                    <a:pt x="453" y="342"/>
                  </a:cubicBezTo>
                  <a:cubicBezTo>
                    <a:pt x="453" y="342"/>
                    <a:pt x="454" y="342"/>
                    <a:pt x="454" y="343"/>
                  </a:cubicBezTo>
                  <a:cubicBezTo>
                    <a:pt x="455" y="344"/>
                    <a:pt x="456" y="345"/>
                    <a:pt x="457" y="345"/>
                  </a:cubicBezTo>
                  <a:cubicBezTo>
                    <a:pt x="458" y="346"/>
                    <a:pt x="458" y="346"/>
                    <a:pt x="458" y="346"/>
                  </a:cubicBezTo>
                  <a:cubicBezTo>
                    <a:pt x="458" y="346"/>
                    <a:pt x="458" y="346"/>
                    <a:pt x="458" y="346"/>
                  </a:cubicBezTo>
                  <a:cubicBezTo>
                    <a:pt x="458" y="346"/>
                    <a:pt x="458" y="346"/>
                    <a:pt x="457" y="346"/>
                  </a:cubicBezTo>
                  <a:close/>
                  <a:moveTo>
                    <a:pt x="567" y="79"/>
                  </a:moveTo>
                  <a:cubicBezTo>
                    <a:pt x="566" y="78"/>
                    <a:pt x="566" y="78"/>
                    <a:pt x="566" y="78"/>
                  </a:cubicBezTo>
                  <a:cubicBezTo>
                    <a:pt x="565" y="77"/>
                    <a:pt x="564" y="76"/>
                    <a:pt x="563" y="75"/>
                  </a:cubicBezTo>
                  <a:cubicBezTo>
                    <a:pt x="563" y="75"/>
                    <a:pt x="563" y="75"/>
                    <a:pt x="563" y="74"/>
                  </a:cubicBezTo>
                  <a:cubicBezTo>
                    <a:pt x="563" y="74"/>
                    <a:pt x="564" y="74"/>
                    <a:pt x="564" y="74"/>
                  </a:cubicBezTo>
                  <a:cubicBezTo>
                    <a:pt x="567" y="75"/>
                    <a:pt x="572" y="79"/>
                    <a:pt x="573" y="81"/>
                  </a:cubicBezTo>
                  <a:cubicBezTo>
                    <a:pt x="573" y="82"/>
                    <a:pt x="573" y="82"/>
                    <a:pt x="573" y="82"/>
                  </a:cubicBezTo>
                  <a:cubicBezTo>
                    <a:pt x="573" y="82"/>
                    <a:pt x="573" y="82"/>
                    <a:pt x="572" y="82"/>
                  </a:cubicBezTo>
                  <a:cubicBezTo>
                    <a:pt x="571" y="82"/>
                    <a:pt x="569" y="81"/>
                    <a:pt x="567" y="79"/>
                  </a:cubicBezTo>
                  <a:close/>
                  <a:moveTo>
                    <a:pt x="573" y="140"/>
                  </a:moveTo>
                  <a:cubicBezTo>
                    <a:pt x="573" y="140"/>
                    <a:pt x="574" y="140"/>
                    <a:pt x="574" y="140"/>
                  </a:cubicBezTo>
                  <a:cubicBezTo>
                    <a:pt x="574" y="140"/>
                    <a:pt x="574" y="140"/>
                    <a:pt x="574" y="140"/>
                  </a:cubicBezTo>
                  <a:cubicBezTo>
                    <a:pt x="575" y="140"/>
                    <a:pt x="575" y="141"/>
                    <a:pt x="575" y="142"/>
                  </a:cubicBezTo>
                  <a:cubicBezTo>
                    <a:pt x="575" y="142"/>
                    <a:pt x="576" y="143"/>
                    <a:pt x="576" y="144"/>
                  </a:cubicBezTo>
                  <a:cubicBezTo>
                    <a:pt x="575" y="143"/>
                    <a:pt x="574" y="142"/>
                    <a:pt x="573" y="140"/>
                  </a:cubicBezTo>
                  <a:close/>
                  <a:moveTo>
                    <a:pt x="739" y="259"/>
                  </a:moveTo>
                  <a:cubicBezTo>
                    <a:pt x="739" y="260"/>
                    <a:pt x="738" y="261"/>
                    <a:pt x="736" y="261"/>
                  </a:cubicBezTo>
                  <a:cubicBezTo>
                    <a:pt x="736" y="261"/>
                    <a:pt x="735" y="261"/>
                    <a:pt x="735" y="261"/>
                  </a:cubicBezTo>
                  <a:cubicBezTo>
                    <a:pt x="734" y="261"/>
                    <a:pt x="732" y="261"/>
                    <a:pt x="732" y="261"/>
                  </a:cubicBezTo>
                  <a:cubicBezTo>
                    <a:pt x="731" y="261"/>
                    <a:pt x="731" y="261"/>
                    <a:pt x="730" y="261"/>
                  </a:cubicBezTo>
                  <a:cubicBezTo>
                    <a:pt x="726" y="263"/>
                    <a:pt x="723" y="268"/>
                    <a:pt x="720" y="273"/>
                  </a:cubicBezTo>
                  <a:cubicBezTo>
                    <a:pt x="719" y="273"/>
                    <a:pt x="719" y="273"/>
                    <a:pt x="719" y="273"/>
                  </a:cubicBezTo>
                  <a:cubicBezTo>
                    <a:pt x="720" y="271"/>
                    <a:pt x="720" y="270"/>
                    <a:pt x="719" y="267"/>
                  </a:cubicBezTo>
                  <a:cubicBezTo>
                    <a:pt x="717" y="262"/>
                    <a:pt x="714" y="259"/>
                    <a:pt x="710" y="258"/>
                  </a:cubicBezTo>
                  <a:cubicBezTo>
                    <a:pt x="712" y="254"/>
                    <a:pt x="713" y="250"/>
                    <a:pt x="713" y="246"/>
                  </a:cubicBezTo>
                  <a:cubicBezTo>
                    <a:pt x="716" y="247"/>
                    <a:pt x="719" y="249"/>
                    <a:pt x="723" y="250"/>
                  </a:cubicBezTo>
                  <a:cubicBezTo>
                    <a:pt x="725" y="250"/>
                    <a:pt x="727" y="251"/>
                    <a:pt x="729" y="251"/>
                  </a:cubicBezTo>
                  <a:cubicBezTo>
                    <a:pt x="731" y="251"/>
                    <a:pt x="734" y="251"/>
                    <a:pt x="736" y="252"/>
                  </a:cubicBezTo>
                  <a:cubicBezTo>
                    <a:pt x="738" y="253"/>
                    <a:pt x="739" y="255"/>
                    <a:pt x="740" y="257"/>
                  </a:cubicBezTo>
                  <a:cubicBezTo>
                    <a:pt x="740" y="258"/>
                    <a:pt x="740" y="259"/>
                    <a:pt x="739" y="25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7" name="Freeform 28">
              <a:extLst>
                <a:ext uri="{FF2B5EF4-FFF2-40B4-BE49-F238E27FC236}">
                  <a16:creationId xmlns:a16="http://schemas.microsoft.com/office/drawing/2014/main" id="{074514F3-CDE4-4AFD-AD3B-97B6AC2922E4}"/>
                </a:ext>
              </a:extLst>
            </p:cNvPr>
            <p:cNvSpPr>
              <a:spLocks/>
            </p:cNvSpPr>
            <p:nvPr/>
          </p:nvSpPr>
          <p:spPr bwMode="auto">
            <a:xfrm>
              <a:off x="3367040" y="2614703"/>
              <a:ext cx="50431" cy="37714"/>
            </a:xfrm>
            <a:custGeom>
              <a:avLst/>
              <a:gdLst>
                <a:gd name="T0" fmla="*/ 16 w 17"/>
                <a:gd name="T1" fmla="*/ 2 h 14"/>
                <a:gd name="T2" fmla="*/ 12 w 17"/>
                <a:gd name="T3" fmla="*/ 0 h 14"/>
                <a:gd name="T4" fmla="*/ 10 w 17"/>
                <a:gd name="T5" fmla="*/ 0 h 14"/>
                <a:gd name="T6" fmla="*/ 7 w 17"/>
                <a:gd name="T7" fmla="*/ 2 h 14"/>
                <a:gd name="T8" fmla="*/ 6 w 17"/>
                <a:gd name="T9" fmla="*/ 3 h 14"/>
                <a:gd name="T10" fmla="*/ 1 w 17"/>
                <a:gd name="T11" fmla="*/ 7 h 14"/>
                <a:gd name="T12" fmla="*/ 1 w 17"/>
                <a:gd name="T13" fmla="*/ 11 h 14"/>
                <a:gd name="T14" fmla="*/ 5 w 17"/>
                <a:gd name="T15" fmla="*/ 14 h 14"/>
                <a:gd name="T16" fmla="*/ 10 w 17"/>
                <a:gd name="T17" fmla="*/ 11 h 14"/>
                <a:gd name="T18" fmla="*/ 10 w 17"/>
                <a:gd name="T19" fmla="*/ 11 h 14"/>
                <a:gd name="T20" fmla="*/ 12 w 17"/>
                <a:gd name="T21" fmla="*/ 11 h 14"/>
                <a:gd name="T22" fmla="*/ 16 w 17"/>
                <a:gd name="T23" fmla="*/ 7 h 14"/>
                <a:gd name="T24" fmla="*/ 16 w 17"/>
                <a:gd name="T25" fmla="*/ 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14">
                  <a:moveTo>
                    <a:pt x="16" y="2"/>
                  </a:moveTo>
                  <a:cubicBezTo>
                    <a:pt x="15" y="0"/>
                    <a:pt x="14" y="0"/>
                    <a:pt x="12" y="0"/>
                  </a:cubicBezTo>
                  <a:cubicBezTo>
                    <a:pt x="12" y="0"/>
                    <a:pt x="11" y="0"/>
                    <a:pt x="10" y="0"/>
                  </a:cubicBezTo>
                  <a:cubicBezTo>
                    <a:pt x="9" y="0"/>
                    <a:pt x="8" y="1"/>
                    <a:pt x="7" y="2"/>
                  </a:cubicBezTo>
                  <a:cubicBezTo>
                    <a:pt x="7" y="2"/>
                    <a:pt x="6" y="3"/>
                    <a:pt x="6" y="3"/>
                  </a:cubicBezTo>
                  <a:cubicBezTo>
                    <a:pt x="4" y="3"/>
                    <a:pt x="2" y="4"/>
                    <a:pt x="1" y="7"/>
                  </a:cubicBezTo>
                  <a:cubicBezTo>
                    <a:pt x="0" y="7"/>
                    <a:pt x="0" y="9"/>
                    <a:pt x="1" y="11"/>
                  </a:cubicBezTo>
                  <a:cubicBezTo>
                    <a:pt x="2" y="14"/>
                    <a:pt x="4" y="14"/>
                    <a:pt x="5" y="14"/>
                  </a:cubicBezTo>
                  <a:cubicBezTo>
                    <a:pt x="7" y="14"/>
                    <a:pt x="9" y="12"/>
                    <a:pt x="10" y="11"/>
                  </a:cubicBezTo>
                  <a:cubicBezTo>
                    <a:pt x="10" y="11"/>
                    <a:pt x="10" y="11"/>
                    <a:pt x="10" y="11"/>
                  </a:cubicBezTo>
                  <a:cubicBezTo>
                    <a:pt x="11" y="11"/>
                    <a:pt x="11" y="11"/>
                    <a:pt x="12" y="11"/>
                  </a:cubicBezTo>
                  <a:cubicBezTo>
                    <a:pt x="13" y="10"/>
                    <a:pt x="15" y="9"/>
                    <a:pt x="16" y="7"/>
                  </a:cubicBezTo>
                  <a:cubicBezTo>
                    <a:pt x="17" y="6"/>
                    <a:pt x="17" y="3"/>
                    <a:pt x="16"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8" name="Freeform 29">
              <a:extLst>
                <a:ext uri="{FF2B5EF4-FFF2-40B4-BE49-F238E27FC236}">
                  <a16:creationId xmlns:a16="http://schemas.microsoft.com/office/drawing/2014/main" id="{7915ACDA-BD38-4CCB-B714-BF18B401DA1C}"/>
                </a:ext>
              </a:extLst>
            </p:cNvPr>
            <p:cNvSpPr>
              <a:spLocks/>
            </p:cNvSpPr>
            <p:nvPr/>
          </p:nvSpPr>
          <p:spPr bwMode="auto">
            <a:xfrm>
              <a:off x="4766792" y="4010104"/>
              <a:ext cx="59397" cy="56061"/>
            </a:xfrm>
            <a:custGeom>
              <a:avLst/>
              <a:gdLst>
                <a:gd name="T0" fmla="*/ 19 w 20"/>
                <a:gd name="T1" fmla="*/ 8 h 21"/>
                <a:gd name="T2" fmla="*/ 14 w 20"/>
                <a:gd name="T3" fmla="*/ 3 h 21"/>
                <a:gd name="T4" fmla="*/ 10 w 20"/>
                <a:gd name="T5" fmla="*/ 0 h 21"/>
                <a:gd name="T6" fmla="*/ 7 w 20"/>
                <a:gd name="T7" fmla="*/ 0 h 21"/>
                <a:gd name="T8" fmla="*/ 2 w 20"/>
                <a:gd name="T9" fmla="*/ 3 h 21"/>
                <a:gd name="T10" fmla="*/ 3 w 20"/>
                <a:gd name="T11" fmla="*/ 7 h 21"/>
                <a:gd name="T12" fmla="*/ 0 w 20"/>
                <a:gd name="T13" fmla="*/ 8 h 21"/>
                <a:gd name="T14" fmla="*/ 0 w 20"/>
                <a:gd name="T15" fmla="*/ 11 h 21"/>
                <a:gd name="T16" fmla="*/ 1 w 20"/>
                <a:gd name="T17" fmla="*/ 13 h 21"/>
                <a:gd name="T18" fmla="*/ 3 w 20"/>
                <a:gd name="T19" fmla="*/ 19 h 21"/>
                <a:gd name="T20" fmla="*/ 7 w 20"/>
                <a:gd name="T21" fmla="*/ 21 h 21"/>
                <a:gd name="T22" fmla="*/ 12 w 20"/>
                <a:gd name="T23" fmla="*/ 18 h 21"/>
                <a:gd name="T24" fmla="*/ 13 w 20"/>
                <a:gd name="T25" fmla="*/ 17 h 21"/>
                <a:gd name="T26" fmla="*/ 14 w 20"/>
                <a:gd name="T27" fmla="*/ 16 h 21"/>
                <a:gd name="T28" fmla="*/ 16 w 20"/>
                <a:gd name="T29" fmla="*/ 15 h 21"/>
                <a:gd name="T30" fmla="*/ 19 w 20"/>
                <a:gd name="T31" fmla="*/ 8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 h="21">
                  <a:moveTo>
                    <a:pt x="19" y="8"/>
                  </a:moveTo>
                  <a:cubicBezTo>
                    <a:pt x="18" y="5"/>
                    <a:pt x="16" y="3"/>
                    <a:pt x="14" y="3"/>
                  </a:cubicBezTo>
                  <a:cubicBezTo>
                    <a:pt x="13" y="2"/>
                    <a:pt x="12" y="1"/>
                    <a:pt x="10" y="0"/>
                  </a:cubicBezTo>
                  <a:cubicBezTo>
                    <a:pt x="9" y="0"/>
                    <a:pt x="8" y="0"/>
                    <a:pt x="7" y="0"/>
                  </a:cubicBezTo>
                  <a:cubicBezTo>
                    <a:pt x="5" y="0"/>
                    <a:pt x="3" y="1"/>
                    <a:pt x="2" y="3"/>
                  </a:cubicBezTo>
                  <a:cubicBezTo>
                    <a:pt x="2" y="5"/>
                    <a:pt x="2" y="6"/>
                    <a:pt x="3" y="7"/>
                  </a:cubicBezTo>
                  <a:cubicBezTo>
                    <a:pt x="3" y="7"/>
                    <a:pt x="0" y="8"/>
                    <a:pt x="0" y="8"/>
                  </a:cubicBezTo>
                  <a:cubicBezTo>
                    <a:pt x="0" y="11"/>
                    <a:pt x="0" y="11"/>
                    <a:pt x="0" y="11"/>
                  </a:cubicBezTo>
                  <a:cubicBezTo>
                    <a:pt x="1" y="11"/>
                    <a:pt x="1" y="12"/>
                    <a:pt x="1" y="13"/>
                  </a:cubicBezTo>
                  <a:cubicBezTo>
                    <a:pt x="1" y="15"/>
                    <a:pt x="1" y="17"/>
                    <a:pt x="3" y="19"/>
                  </a:cubicBezTo>
                  <a:cubicBezTo>
                    <a:pt x="4" y="20"/>
                    <a:pt x="6" y="21"/>
                    <a:pt x="7" y="21"/>
                  </a:cubicBezTo>
                  <a:cubicBezTo>
                    <a:pt x="10" y="21"/>
                    <a:pt x="11" y="19"/>
                    <a:pt x="12" y="18"/>
                  </a:cubicBezTo>
                  <a:cubicBezTo>
                    <a:pt x="12" y="17"/>
                    <a:pt x="12" y="17"/>
                    <a:pt x="13" y="17"/>
                  </a:cubicBezTo>
                  <a:cubicBezTo>
                    <a:pt x="13" y="16"/>
                    <a:pt x="13" y="16"/>
                    <a:pt x="14" y="16"/>
                  </a:cubicBezTo>
                  <a:cubicBezTo>
                    <a:pt x="14" y="16"/>
                    <a:pt x="15" y="16"/>
                    <a:pt x="16" y="15"/>
                  </a:cubicBezTo>
                  <a:cubicBezTo>
                    <a:pt x="19" y="14"/>
                    <a:pt x="20" y="11"/>
                    <a:pt x="19" y="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9" name="Freeform 30">
              <a:extLst>
                <a:ext uri="{FF2B5EF4-FFF2-40B4-BE49-F238E27FC236}">
                  <a16:creationId xmlns:a16="http://schemas.microsoft.com/office/drawing/2014/main" id="{472FB13B-6B9F-44C4-81FE-00978F5C8EFD}"/>
                </a:ext>
              </a:extLst>
            </p:cNvPr>
            <p:cNvSpPr>
              <a:spLocks noEditPoints="1"/>
            </p:cNvSpPr>
            <p:nvPr/>
          </p:nvSpPr>
          <p:spPr bwMode="auto">
            <a:xfrm>
              <a:off x="4968518" y="3955062"/>
              <a:ext cx="952594" cy="872508"/>
            </a:xfrm>
            <a:custGeom>
              <a:avLst/>
              <a:gdLst>
                <a:gd name="T0" fmla="*/ 307 w 320"/>
                <a:gd name="T1" fmla="*/ 198 h 322"/>
                <a:gd name="T2" fmla="*/ 303 w 320"/>
                <a:gd name="T3" fmla="*/ 188 h 322"/>
                <a:gd name="T4" fmla="*/ 296 w 320"/>
                <a:gd name="T5" fmla="*/ 170 h 322"/>
                <a:gd name="T6" fmla="*/ 274 w 320"/>
                <a:gd name="T7" fmla="*/ 161 h 322"/>
                <a:gd name="T8" fmla="*/ 258 w 320"/>
                <a:gd name="T9" fmla="*/ 166 h 322"/>
                <a:gd name="T10" fmla="*/ 247 w 320"/>
                <a:gd name="T11" fmla="*/ 156 h 322"/>
                <a:gd name="T12" fmla="*/ 229 w 320"/>
                <a:gd name="T13" fmla="*/ 166 h 322"/>
                <a:gd name="T14" fmla="*/ 221 w 320"/>
                <a:gd name="T15" fmla="*/ 175 h 322"/>
                <a:gd name="T16" fmla="*/ 218 w 320"/>
                <a:gd name="T17" fmla="*/ 175 h 322"/>
                <a:gd name="T18" fmla="*/ 227 w 320"/>
                <a:gd name="T19" fmla="*/ 162 h 322"/>
                <a:gd name="T20" fmla="*/ 240 w 320"/>
                <a:gd name="T21" fmla="*/ 144 h 322"/>
                <a:gd name="T22" fmla="*/ 225 w 320"/>
                <a:gd name="T23" fmla="*/ 140 h 322"/>
                <a:gd name="T24" fmla="*/ 208 w 320"/>
                <a:gd name="T25" fmla="*/ 147 h 322"/>
                <a:gd name="T26" fmla="*/ 195 w 320"/>
                <a:gd name="T27" fmla="*/ 140 h 322"/>
                <a:gd name="T28" fmla="*/ 174 w 320"/>
                <a:gd name="T29" fmla="*/ 143 h 322"/>
                <a:gd name="T30" fmla="*/ 165 w 320"/>
                <a:gd name="T31" fmla="*/ 148 h 322"/>
                <a:gd name="T32" fmla="*/ 155 w 320"/>
                <a:gd name="T33" fmla="*/ 132 h 322"/>
                <a:gd name="T34" fmla="*/ 142 w 320"/>
                <a:gd name="T35" fmla="*/ 132 h 322"/>
                <a:gd name="T36" fmla="*/ 132 w 320"/>
                <a:gd name="T37" fmla="*/ 132 h 322"/>
                <a:gd name="T38" fmla="*/ 112 w 320"/>
                <a:gd name="T39" fmla="*/ 119 h 322"/>
                <a:gd name="T40" fmla="*/ 117 w 320"/>
                <a:gd name="T41" fmla="*/ 107 h 322"/>
                <a:gd name="T42" fmla="*/ 110 w 320"/>
                <a:gd name="T43" fmla="*/ 93 h 322"/>
                <a:gd name="T44" fmla="*/ 104 w 320"/>
                <a:gd name="T45" fmla="*/ 92 h 322"/>
                <a:gd name="T46" fmla="*/ 95 w 320"/>
                <a:gd name="T47" fmla="*/ 76 h 322"/>
                <a:gd name="T48" fmla="*/ 73 w 320"/>
                <a:gd name="T49" fmla="*/ 68 h 322"/>
                <a:gd name="T50" fmla="*/ 62 w 320"/>
                <a:gd name="T51" fmla="*/ 60 h 322"/>
                <a:gd name="T52" fmla="*/ 38 w 320"/>
                <a:gd name="T53" fmla="*/ 36 h 322"/>
                <a:gd name="T54" fmla="*/ 13 w 320"/>
                <a:gd name="T55" fmla="*/ 14 h 322"/>
                <a:gd name="T56" fmla="*/ 3 w 320"/>
                <a:gd name="T57" fmla="*/ 11 h 322"/>
                <a:gd name="T58" fmla="*/ 11 w 320"/>
                <a:gd name="T59" fmla="*/ 42 h 322"/>
                <a:gd name="T60" fmla="*/ 21 w 320"/>
                <a:gd name="T61" fmla="*/ 50 h 322"/>
                <a:gd name="T62" fmla="*/ 38 w 320"/>
                <a:gd name="T63" fmla="*/ 58 h 322"/>
                <a:gd name="T64" fmla="*/ 65 w 320"/>
                <a:gd name="T65" fmla="*/ 114 h 322"/>
                <a:gd name="T66" fmla="*/ 83 w 320"/>
                <a:gd name="T67" fmla="*/ 156 h 322"/>
                <a:gd name="T68" fmla="*/ 104 w 320"/>
                <a:gd name="T69" fmla="*/ 181 h 322"/>
                <a:gd name="T70" fmla="*/ 94 w 320"/>
                <a:gd name="T71" fmla="*/ 207 h 322"/>
                <a:gd name="T72" fmla="*/ 43 w 320"/>
                <a:gd name="T73" fmla="*/ 210 h 322"/>
                <a:gd name="T74" fmla="*/ 34 w 320"/>
                <a:gd name="T75" fmla="*/ 223 h 322"/>
                <a:gd name="T76" fmla="*/ 24 w 320"/>
                <a:gd name="T77" fmla="*/ 242 h 322"/>
                <a:gd name="T78" fmla="*/ 38 w 320"/>
                <a:gd name="T79" fmla="*/ 272 h 322"/>
                <a:gd name="T80" fmla="*/ 59 w 320"/>
                <a:gd name="T81" fmla="*/ 290 h 322"/>
                <a:gd name="T82" fmla="*/ 72 w 320"/>
                <a:gd name="T83" fmla="*/ 292 h 322"/>
                <a:gd name="T84" fmla="*/ 81 w 320"/>
                <a:gd name="T85" fmla="*/ 311 h 322"/>
                <a:gd name="T86" fmla="*/ 107 w 320"/>
                <a:gd name="T87" fmla="*/ 312 h 322"/>
                <a:gd name="T88" fmla="*/ 135 w 320"/>
                <a:gd name="T89" fmla="*/ 322 h 322"/>
                <a:gd name="T90" fmla="*/ 129 w 320"/>
                <a:gd name="T91" fmla="*/ 263 h 322"/>
                <a:gd name="T92" fmla="*/ 154 w 320"/>
                <a:gd name="T93" fmla="*/ 297 h 322"/>
                <a:gd name="T94" fmla="*/ 302 w 320"/>
                <a:gd name="T95" fmla="*/ 249 h 322"/>
                <a:gd name="T96" fmla="*/ 201 w 320"/>
                <a:gd name="T97" fmla="*/ 212 h 322"/>
                <a:gd name="T98" fmla="*/ 214 w 320"/>
                <a:gd name="T99" fmla="*/ 189 h 322"/>
                <a:gd name="T100" fmla="*/ 201 w 320"/>
                <a:gd name="T101" fmla="*/ 216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20" h="322">
                  <a:moveTo>
                    <a:pt x="320" y="207"/>
                  </a:moveTo>
                  <a:cubicBezTo>
                    <a:pt x="319" y="206"/>
                    <a:pt x="319" y="206"/>
                    <a:pt x="319" y="206"/>
                  </a:cubicBezTo>
                  <a:cubicBezTo>
                    <a:pt x="319" y="204"/>
                    <a:pt x="319" y="202"/>
                    <a:pt x="316" y="200"/>
                  </a:cubicBezTo>
                  <a:cubicBezTo>
                    <a:pt x="314" y="198"/>
                    <a:pt x="311" y="198"/>
                    <a:pt x="310" y="198"/>
                  </a:cubicBezTo>
                  <a:cubicBezTo>
                    <a:pt x="309" y="198"/>
                    <a:pt x="308" y="198"/>
                    <a:pt x="307" y="198"/>
                  </a:cubicBezTo>
                  <a:cubicBezTo>
                    <a:pt x="306" y="198"/>
                    <a:pt x="306" y="198"/>
                    <a:pt x="305" y="198"/>
                  </a:cubicBezTo>
                  <a:cubicBezTo>
                    <a:pt x="304" y="198"/>
                    <a:pt x="304" y="198"/>
                    <a:pt x="303" y="198"/>
                  </a:cubicBezTo>
                  <a:cubicBezTo>
                    <a:pt x="303" y="197"/>
                    <a:pt x="303" y="197"/>
                    <a:pt x="302" y="195"/>
                  </a:cubicBezTo>
                  <a:cubicBezTo>
                    <a:pt x="302" y="193"/>
                    <a:pt x="302" y="192"/>
                    <a:pt x="303" y="190"/>
                  </a:cubicBezTo>
                  <a:cubicBezTo>
                    <a:pt x="303" y="189"/>
                    <a:pt x="303" y="189"/>
                    <a:pt x="303" y="188"/>
                  </a:cubicBezTo>
                  <a:cubicBezTo>
                    <a:pt x="303" y="186"/>
                    <a:pt x="303" y="183"/>
                    <a:pt x="301" y="181"/>
                  </a:cubicBezTo>
                  <a:cubicBezTo>
                    <a:pt x="300" y="180"/>
                    <a:pt x="299" y="180"/>
                    <a:pt x="298" y="180"/>
                  </a:cubicBezTo>
                  <a:cubicBezTo>
                    <a:pt x="298" y="180"/>
                    <a:pt x="298" y="180"/>
                    <a:pt x="298" y="180"/>
                  </a:cubicBezTo>
                  <a:cubicBezTo>
                    <a:pt x="298" y="179"/>
                    <a:pt x="298" y="179"/>
                    <a:pt x="298" y="179"/>
                  </a:cubicBezTo>
                  <a:cubicBezTo>
                    <a:pt x="299" y="177"/>
                    <a:pt x="300" y="174"/>
                    <a:pt x="296" y="170"/>
                  </a:cubicBezTo>
                  <a:cubicBezTo>
                    <a:pt x="293" y="167"/>
                    <a:pt x="290" y="166"/>
                    <a:pt x="286" y="164"/>
                  </a:cubicBezTo>
                  <a:cubicBezTo>
                    <a:pt x="284" y="164"/>
                    <a:pt x="283" y="163"/>
                    <a:pt x="281" y="163"/>
                  </a:cubicBezTo>
                  <a:cubicBezTo>
                    <a:pt x="281" y="163"/>
                    <a:pt x="281" y="163"/>
                    <a:pt x="280" y="163"/>
                  </a:cubicBezTo>
                  <a:cubicBezTo>
                    <a:pt x="279" y="163"/>
                    <a:pt x="279" y="163"/>
                    <a:pt x="278" y="162"/>
                  </a:cubicBezTo>
                  <a:cubicBezTo>
                    <a:pt x="277" y="162"/>
                    <a:pt x="275" y="162"/>
                    <a:pt x="274" y="161"/>
                  </a:cubicBezTo>
                  <a:cubicBezTo>
                    <a:pt x="273" y="161"/>
                    <a:pt x="272" y="161"/>
                    <a:pt x="272" y="161"/>
                  </a:cubicBezTo>
                  <a:cubicBezTo>
                    <a:pt x="271" y="161"/>
                    <a:pt x="269" y="161"/>
                    <a:pt x="268" y="161"/>
                  </a:cubicBezTo>
                  <a:cubicBezTo>
                    <a:pt x="268" y="161"/>
                    <a:pt x="267" y="161"/>
                    <a:pt x="267" y="161"/>
                  </a:cubicBezTo>
                  <a:cubicBezTo>
                    <a:pt x="264" y="161"/>
                    <a:pt x="261" y="163"/>
                    <a:pt x="261" y="163"/>
                  </a:cubicBezTo>
                  <a:cubicBezTo>
                    <a:pt x="260" y="164"/>
                    <a:pt x="259" y="165"/>
                    <a:pt x="258" y="166"/>
                  </a:cubicBezTo>
                  <a:cubicBezTo>
                    <a:pt x="258" y="165"/>
                    <a:pt x="257" y="164"/>
                    <a:pt x="257" y="163"/>
                  </a:cubicBezTo>
                  <a:cubicBezTo>
                    <a:pt x="256" y="161"/>
                    <a:pt x="254" y="161"/>
                    <a:pt x="253" y="160"/>
                  </a:cubicBezTo>
                  <a:cubicBezTo>
                    <a:pt x="253" y="160"/>
                    <a:pt x="252" y="160"/>
                    <a:pt x="252" y="159"/>
                  </a:cubicBezTo>
                  <a:cubicBezTo>
                    <a:pt x="252" y="159"/>
                    <a:pt x="251" y="159"/>
                    <a:pt x="251" y="158"/>
                  </a:cubicBezTo>
                  <a:cubicBezTo>
                    <a:pt x="250" y="158"/>
                    <a:pt x="249" y="157"/>
                    <a:pt x="247" y="156"/>
                  </a:cubicBezTo>
                  <a:cubicBezTo>
                    <a:pt x="246" y="156"/>
                    <a:pt x="244" y="155"/>
                    <a:pt x="242" y="155"/>
                  </a:cubicBezTo>
                  <a:cubicBezTo>
                    <a:pt x="241" y="155"/>
                    <a:pt x="240" y="155"/>
                    <a:pt x="239" y="155"/>
                  </a:cubicBezTo>
                  <a:cubicBezTo>
                    <a:pt x="234" y="156"/>
                    <a:pt x="233" y="158"/>
                    <a:pt x="231" y="162"/>
                  </a:cubicBezTo>
                  <a:cubicBezTo>
                    <a:pt x="231" y="163"/>
                    <a:pt x="231" y="163"/>
                    <a:pt x="231" y="163"/>
                  </a:cubicBezTo>
                  <a:cubicBezTo>
                    <a:pt x="230" y="164"/>
                    <a:pt x="230" y="165"/>
                    <a:pt x="229" y="166"/>
                  </a:cubicBezTo>
                  <a:cubicBezTo>
                    <a:pt x="229" y="166"/>
                    <a:pt x="229" y="166"/>
                    <a:pt x="229" y="167"/>
                  </a:cubicBezTo>
                  <a:cubicBezTo>
                    <a:pt x="228" y="167"/>
                    <a:pt x="228" y="167"/>
                    <a:pt x="227" y="167"/>
                  </a:cubicBezTo>
                  <a:cubicBezTo>
                    <a:pt x="226" y="168"/>
                    <a:pt x="225" y="170"/>
                    <a:pt x="224" y="171"/>
                  </a:cubicBezTo>
                  <a:cubicBezTo>
                    <a:pt x="224" y="172"/>
                    <a:pt x="223" y="173"/>
                    <a:pt x="223" y="173"/>
                  </a:cubicBezTo>
                  <a:cubicBezTo>
                    <a:pt x="222" y="174"/>
                    <a:pt x="222" y="175"/>
                    <a:pt x="221" y="175"/>
                  </a:cubicBezTo>
                  <a:cubicBezTo>
                    <a:pt x="220" y="176"/>
                    <a:pt x="219" y="177"/>
                    <a:pt x="218" y="178"/>
                  </a:cubicBezTo>
                  <a:cubicBezTo>
                    <a:pt x="218" y="178"/>
                    <a:pt x="218" y="178"/>
                    <a:pt x="218" y="178"/>
                  </a:cubicBezTo>
                  <a:cubicBezTo>
                    <a:pt x="218" y="178"/>
                    <a:pt x="218" y="177"/>
                    <a:pt x="218" y="177"/>
                  </a:cubicBezTo>
                  <a:cubicBezTo>
                    <a:pt x="218" y="176"/>
                    <a:pt x="218" y="176"/>
                    <a:pt x="218" y="175"/>
                  </a:cubicBezTo>
                  <a:cubicBezTo>
                    <a:pt x="218" y="175"/>
                    <a:pt x="218" y="175"/>
                    <a:pt x="218" y="175"/>
                  </a:cubicBezTo>
                  <a:cubicBezTo>
                    <a:pt x="219" y="174"/>
                    <a:pt x="219" y="172"/>
                    <a:pt x="219" y="172"/>
                  </a:cubicBezTo>
                  <a:cubicBezTo>
                    <a:pt x="220" y="172"/>
                    <a:pt x="220" y="171"/>
                    <a:pt x="221" y="171"/>
                  </a:cubicBezTo>
                  <a:cubicBezTo>
                    <a:pt x="222" y="171"/>
                    <a:pt x="223" y="170"/>
                    <a:pt x="224" y="169"/>
                  </a:cubicBezTo>
                  <a:cubicBezTo>
                    <a:pt x="226" y="168"/>
                    <a:pt x="226" y="166"/>
                    <a:pt x="227" y="164"/>
                  </a:cubicBezTo>
                  <a:cubicBezTo>
                    <a:pt x="227" y="163"/>
                    <a:pt x="227" y="163"/>
                    <a:pt x="227" y="162"/>
                  </a:cubicBezTo>
                  <a:cubicBezTo>
                    <a:pt x="228" y="161"/>
                    <a:pt x="230" y="160"/>
                    <a:pt x="231" y="159"/>
                  </a:cubicBezTo>
                  <a:cubicBezTo>
                    <a:pt x="232" y="158"/>
                    <a:pt x="232" y="158"/>
                    <a:pt x="232" y="158"/>
                  </a:cubicBezTo>
                  <a:cubicBezTo>
                    <a:pt x="232" y="157"/>
                    <a:pt x="233" y="157"/>
                    <a:pt x="234" y="156"/>
                  </a:cubicBezTo>
                  <a:cubicBezTo>
                    <a:pt x="235" y="155"/>
                    <a:pt x="237" y="154"/>
                    <a:pt x="239" y="152"/>
                  </a:cubicBezTo>
                  <a:cubicBezTo>
                    <a:pt x="241" y="149"/>
                    <a:pt x="241" y="146"/>
                    <a:pt x="240" y="144"/>
                  </a:cubicBezTo>
                  <a:cubicBezTo>
                    <a:pt x="240" y="142"/>
                    <a:pt x="238" y="141"/>
                    <a:pt x="236" y="140"/>
                  </a:cubicBezTo>
                  <a:cubicBezTo>
                    <a:pt x="235" y="140"/>
                    <a:pt x="234" y="139"/>
                    <a:pt x="233" y="139"/>
                  </a:cubicBezTo>
                  <a:cubicBezTo>
                    <a:pt x="231" y="139"/>
                    <a:pt x="229" y="140"/>
                    <a:pt x="228" y="141"/>
                  </a:cubicBezTo>
                  <a:cubicBezTo>
                    <a:pt x="227" y="141"/>
                    <a:pt x="227" y="141"/>
                    <a:pt x="227" y="141"/>
                  </a:cubicBezTo>
                  <a:cubicBezTo>
                    <a:pt x="227" y="141"/>
                    <a:pt x="226" y="140"/>
                    <a:pt x="225" y="140"/>
                  </a:cubicBezTo>
                  <a:cubicBezTo>
                    <a:pt x="225" y="140"/>
                    <a:pt x="223" y="139"/>
                    <a:pt x="222" y="139"/>
                  </a:cubicBezTo>
                  <a:cubicBezTo>
                    <a:pt x="221" y="138"/>
                    <a:pt x="221" y="138"/>
                    <a:pt x="220" y="138"/>
                  </a:cubicBezTo>
                  <a:cubicBezTo>
                    <a:pt x="217" y="138"/>
                    <a:pt x="213" y="140"/>
                    <a:pt x="211" y="143"/>
                  </a:cubicBezTo>
                  <a:cubicBezTo>
                    <a:pt x="211" y="144"/>
                    <a:pt x="211" y="144"/>
                    <a:pt x="211" y="144"/>
                  </a:cubicBezTo>
                  <a:cubicBezTo>
                    <a:pt x="210" y="146"/>
                    <a:pt x="209" y="147"/>
                    <a:pt x="208" y="147"/>
                  </a:cubicBezTo>
                  <a:cubicBezTo>
                    <a:pt x="207" y="147"/>
                    <a:pt x="207" y="147"/>
                    <a:pt x="207" y="147"/>
                  </a:cubicBezTo>
                  <a:cubicBezTo>
                    <a:pt x="206" y="147"/>
                    <a:pt x="204" y="147"/>
                    <a:pt x="204" y="146"/>
                  </a:cubicBezTo>
                  <a:cubicBezTo>
                    <a:pt x="203" y="146"/>
                    <a:pt x="203" y="145"/>
                    <a:pt x="203" y="145"/>
                  </a:cubicBezTo>
                  <a:cubicBezTo>
                    <a:pt x="202" y="144"/>
                    <a:pt x="201" y="142"/>
                    <a:pt x="199" y="141"/>
                  </a:cubicBezTo>
                  <a:cubicBezTo>
                    <a:pt x="198" y="140"/>
                    <a:pt x="196" y="140"/>
                    <a:pt x="195" y="140"/>
                  </a:cubicBezTo>
                  <a:cubicBezTo>
                    <a:pt x="192" y="140"/>
                    <a:pt x="189" y="141"/>
                    <a:pt x="187" y="143"/>
                  </a:cubicBezTo>
                  <a:cubicBezTo>
                    <a:pt x="186" y="143"/>
                    <a:pt x="185" y="144"/>
                    <a:pt x="184" y="144"/>
                  </a:cubicBezTo>
                  <a:cubicBezTo>
                    <a:pt x="183" y="144"/>
                    <a:pt x="182" y="144"/>
                    <a:pt x="182" y="143"/>
                  </a:cubicBezTo>
                  <a:cubicBezTo>
                    <a:pt x="181" y="143"/>
                    <a:pt x="179" y="142"/>
                    <a:pt x="177" y="142"/>
                  </a:cubicBezTo>
                  <a:cubicBezTo>
                    <a:pt x="176" y="142"/>
                    <a:pt x="175" y="142"/>
                    <a:pt x="174" y="143"/>
                  </a:cubicBezTo>
                  <a:cubicBezTo>
                    <a:pt x="172" y="144"/>
                    <a:pt x="171" y="145"/>
                    <a:pt x="170" y="147"/>
                  </a:cubicBezTo>
                  <a:cubicBezTo>
                    <a:pt x="169" y="148"/>
                    <a:pt x="169" y="149"/>
                    <a:pt x="168" y="149"/>
                  </a:cubicBezTo>
                  <a:cubicBezTo>
                    <a:pt x="168" y="149"/>
                    <a:pt x="167" y="149"/>
                    <a:pt x="166" y="149"/>
                  </a:cubicBezTo>
                  <a:cubicBezTo>
                    <a:pt x="165" y="149"/>
                    <a:pt x="165" y="149"/>
                    <a:pt x="165" y="149"/>
                  </a:cubicBezTo>
                  <a:cubicBezTo>
                    <a:pt x="165" y="148"/>
                    <a:pt x="165" y="148"/>
                    <a:pt x="165" y="148"/>
                  </a:cubicBezTo>
                  <a:cubicBezTo>
                    <a:pt x="165" y="146"/>
                    <a:pt x="166" y="141"/>
                    <a:pt x="162" y="139"/>
                  </a:cubicBezTo>
                  <a:cubicBezTo>
                    <a:pt x="162" y="138"/>
                    <a:pt x="161" y="138"/>
                    <a:pt x="160" y="138"/>
                  </a:cubicBezTo>
                  <a:cubicBezTo>
                    <a:pt x="160" y="138"/>
                    <a:pt x="160" y="137"/>
                    <a:pt x="160" y="137"/>
                  </a:cubicBezTo>
                  <a:cubicBezTo>
                    <a:pt x="160" y="136"/>
                    <a:pt x="160" y="134"/>
                    <a:pt x="158" y="133"/>
                  </a:cubicBezTo>
                  <a:cubicBezTo>
                    <a:pt x="157" y="132"/>
                    <a:pt x="156" y="132"/>
                    <a:pt x="155" y="132"/>
                  </a:cubicBezTo>
                  <a:cubicBezTo>
                    <a:pt x="153" y="132"/>
                    <a:pt x="152" y="132"/>
                    <a:pt x="151" y="133"/>
                  </a:cubicBezTo>
                  <a:cubicBezTo>
                    <a:pt x="151" y="133"/>
                    <a:pt x="151" y="133"/>
                    <a:pt x="151" y="133"/>
                  </a:cubicBezTo>
                  <a:cubicBezTo>
                    <a:pt x="151" y="133"/>
                    <a:pt x="150" y="133"/>
                    <a:pt x="150" y="133"/>
                  </a:cubicBezTo>
                  <a:cubicBezTo>
                    <a:pt x="149" y="133"/>
                    <a:pt x="148" y="133"/>
                    <a:pt x="148" y="132"/>
                  </a:cubicBezTo>
                  <a:cubicBezTo>
                    <a:pt x="146" y="132"/>
                    <a:pt x="144" y="132"/>
                    <a:pt x="142" y="132"/>
                  </a:cubicBezTo>
                  <a:cubicBezTo>
                    <a:pt x="141" y="132"/>
                    <a:pt x="140" y="132"/>
                    <a:pt x="139" y="132"/>
                  </a:cubicBezTo>
                  <a:cubicBezTo>
                    <a:pt x="138" y="132"/>
                    <a:pt x="138" y="132"/>
                    <a:pt x="138" y="132"/>
                  </a:cubicBezTo>
                  <a:cubicBezTo>
                    <a:pt x="137" y="132"/>
                    <a:pt x="137" y="131"/>
                    <a:pt x="136" y="131"/>
                  </a:cubicBezTo>
                  <a:cubicBezTo>
                    <a:pt x="134" y="131"/>
                    <a:pt x="134" y="132"/>
                    <a:pt x="133" y="132"/>
                  </a:cubicBezTo>
                  <a:cubicBezTo>
                    <a:pt x="132" y="132"/>
                    <a:pt x="132" y="132"/>
                    <a:pt x="132" y="132"/>
                  </a:cubicBezTo>
                  <a:cubicBezTo>
                    <a:pt x="131" y="132"/>
                    <a:pt x="129" y="131"/>
                    <a:pt x="128" y="129"/>
                  </a:cubicBezTo>
                  <a:cubicBezTo>
                    <a:pt x="126" y="127"/>
                    <a:pt x="124" y="126"/>
                    <a:pt x="121" y="124"/>
                  </a:cubicBezTo>
                  <a:cubicBezTo>
                    <a:pt x="120" y="124"/>
                    <a:pt x="119" y="123"/>
                    <a:pt x="118" y="123"/>
                  </a:cubicBezTo>
                  <a:cubicBezTo>
                    <a:pt x="117" y="123"/>
                    <a:pt x="116" y="123"/>
                    <a:pt x="116" y="122"/>
                  </a:cubicBezTo>
                  <a:cubicBezTo>
                    <a:pt x="115" y="121"/>
                    <a:pt x="114" y="120"/>
                    <a:pt x="112" y="119"/>
                  </a:cubicBezTo>
                  <a:cubicBezTo>
                    <a:pt x="111" y="119"/>
                    <a:pt x="111" y="118"/>
                    <a:pt x="111" y="118"/>
                  </a:cubicBezTo>
                  <a:cubicBezTo>
                    <a:pt x="110" y="118"/>
                    <a:pt x="110" y="118"/>
                    <a:pt x="110" y="118"/>
                  </a:cubicBezTo>
                  <a:cubicBezTo>
                    <a:pt x="111" y="117"/>
                    <a:pt x="111" y="117"/>
                    <a:pt x="111" y="117"/>
                  </a:cubicBezTo>
                  <a:cubicBezTo>
                    <a:pt x="112" y="117"/>
                    <a:pt x="112" y="117"/>
                    <a:pt x="112" y="117"/>
                  </a:cubicBezTo>
                  <a:cubicBezTo>
                    <a:pt x="115" y="115"/>
                    <a:pt x="117" y="109"/>
                    <a:pt x="117" y="107"/>
                  </a:cubicBezTo>
                  <a:cubicBezTo>
                    <a:pt x="117" y="107"/>
                    <a:pt x="118" y="106"/>
                    <a:pt x="118" y="105"/>
                  </a:cubicBezTo>
                  <a:cubicBezTo>
                    <a:pt x="118" y="105"/>
                    <a:pt x="118" y="105"/>
                    <a:pt x="118" y="105"/>
                  </a:cubicBezTo>
                  <a:cubicBezTo>
                    <a:pt x="119" y="105"/>
                    <a:pt x="119" y="104"/>
                    <a:pt x="119" y="102"/>
                  </a:cubicBezTo>
                  <a:cubicBezTo>
                    <a:pt x="120" y="99"/>
                    <a:pt x="118" y="97"/>
                    <a:pt x="116" y="95"/>
                  </a:cubicBezTo>
                  <a:cubicBezTo>
                    <a:pt x="114" y="94"/>
                    <a:pt x="112" y="93"/>
                    <a:pt x="110" y="93"/>
                  </a:cubicBezTo>
                  <a:cubicBezTo>
                    <a:pt x="109" y="93"/>
                    <a:pt x="108" y="93"/>
                    <a:pt x="107" y="94"/>
                  </a:cubicBezTo>
                  <a:cubicBezTo>
                    <a:pt x="107" y="94"/>
                    <a:pt x="106" y="94"/>
                    <a:pt x="105" y="94"/>
                  </a:cubicBezTo>
                  <a:cubicBezTo>
                    <a:pt x="105" y="94"/>
                    <a:pt x="105" y="94"/>
                    <a:pt x="105" y="94"/>
                  </a:cubicBezTo>
                  <a:cubicBezTo>
                    <a:pt x="105" y="94"/>
                    <a:pt x="105" y="94"/>
                    <a:pt x="105" y="94"/>
                  </a:cubicBezTo>
                  <a:cubicBezTo>
                    <a:pt x="104" y="94"/>
                    <a:pt x="104" y="93"/>
                    <a:pt x="104" y="92"/>
                  </a:cubicBezTo>
                  <a:cubicBezTo>
                    <a:pt x="104" y="92"/>
                    <a:pt x="104" y="92"/>
                    <a:pt x="104" y="92"/>
                  </a:cubicBezTo>
                  <a:cubicBezTo>
                    <a:pt x="102" y="89"/>
                    <a:pt x="100" y="88"/>
                    <a:pt x="98" y="88"/>
                  </a:cubicBezTo>
                  <a:cubicBezTo>
                    <a:pt x="98" y="88"/>
                    <a:pt x="97" y="88"/>
                    <a:pt x="97" y="88"/>
                  </a:cubicBezTo>
                  <a:cubicBezTo>
                    <a:pt x="97" y="87"/>
                    <a:pt x="97" y="86"/>
                    <a:pt x="97" y="84"/>
                  </a:cubicBezTo>
                  <a:cubicBezTo>
                    <a:pt x="97" y="82"/>
                    <a:pt x="97" y="79"/>
                    <a:pt x="95" y="76"/>
                  </a:cubicBezTo>
                  <a:cubicBezTo>
                    <a:pt x="91" y="73"/>
                    <a:pt x="87" y="73"/>
                    <a:pt x="84" y="73"/>
                  </a:cubicBezTo>
                  <a:cubicBezTo>
                    <a:pt x="84" y="73"/>
                    <a:pt x="82" y="73"/>
                    <a:pt x="82" y="73"/>
                  </a:cubicBezTo>
                  <a:cubicBezTo>
                    <a:pt x="82" y="71"/>
                    <a:pt x="82" y="71"/>
                    <a:pt x="81" y="70"/>
                  </a:cubicBezTo>
                  <a:cubicBezTo>
                    <a:pt x="80" y="69"/>
                    <a:pt x="78" y="68"/>
                    <a:pt x="75" y="68"/>
                  </a:cubicBezTo>
                  <a:cubicBezTo>
                    <a:pt x="74" y="68"/>
                    <a:pt x="74" y="68"/>
                    <a:pt x="73" y="68"/>
                  </a:cubicBezTo>
                  <a:cubicBezTo>
                    <a:pt x="73" y="67"/>
                    <a:pt x="73" y="66"/>
                    <a:pt x="73" y="65"/>
                  </a:cubicBezTo>
                  <a:cubicBezTo>
                    <a:pt x="74" y="64"/>
                    <a:pt x="73" y="63"/>
                    <a:pt x="73" y="62"/>
                  </a:cubicBezTo>
                  <a:cubicBezTo>
                    <a:pt x="71" y="60"/>
                    <a:pt x="67" y="59"/>
                    <a:pt x="64" y="59"/>
                  </a:cubicBezTo>
                  <a:cubicBezTo>
                    <a:pt x="63" y="59"/>
                    <a:pt x="63" y="59"/>
                    <a:pt x="62" y="60"/>
                  </a:cubicBezTo>
                  <a:cubicBezTo>
                    <a:pt x="62" y="60"/>
                    <a:pt x="62" y="60"/>
                    <a:pt x="62" y="60"/>
                  </a:cubicBezTo>
                  <a:cubicBezTo>
                    <a:pt x="63" y="58"/>
                    <a:pt x="64" y="55"/>
                    <a:pt x="63" y="52"/>
                  </a:cubicBezTo>
                  <a:cubicBezTo>
                    <a:pt x="61" y="48"/>
                    <a:pt x="56" y="46"/>
                    <a:pt x="52" y="45"/>
                  </a:cubicBezTo>
                  <a:cubicBezTo>
                    <a:pt x="51" y="44"/>
                    <a:pt x="51" y="43"/>
                    <a:pt x="51" y="43"/>
                  </a:cubicBezTo>
                  <a:cubicBezTo>
                    <a:pt x="50" y="40"/>
                    <a:pt x="46" y="39"/>
                    <a:pt x="44" y="38"/>
                  </a:cubicBezTo>
                  <a:cubicBezTo>
                    <a:pt x="42" y="38"/>
                    <a:pt x="40" y="37"/>
                    <a:pt x="38" y="36"/>
                  </a:cubicBezTo>
                  <a:cubicBezTo>
                    <a:pt x="35" y="35"/>
                    <a:pt x="31" y="32"/>
                    <a:pt x="28" y="30"/>
                  </a:cubicBezTo>
                  <a:cubicBezTo>
                    <a:pt x="26" y="29"/>
                    <a:pt x="25" y="27"/>
                    <a:pt x="23" y="25"/>
                  </a:cubicBezTo>
                  <a:cubicBezTo>
                    <a:pt x="22" y="25"/>
                    <a:pt x="22" y="24"/>
                    <a:pt x="21" y="23"/>
                  </a:cubicBezTo>
                  <a:cubicBezTo>
                    <a:pt x="20" y="22"/>
                    <a:pt x="19" y="20"/>
                    <a:pt x="18" y="19"/>
                  </a:cubicBezTo>
                  <a:cubicBezTo>
                    <a:pt x="16" y="18"/>
                    <a:pt x="14" y="16"/>
                    <a:pt x="13" y="14"/>
                  </a:cubicBezTo>
                  <a:cubicBezTo>
                    <a:pt x="12" y="13"/>
                    <a:pt x="12" y="12"/>
                    <a:pt x="12" y="12"/>
                  </a:cubicBezTo>
                  <a:cubicBezTo>
                    <a:pt x="11" y="9"/>
                    <a:pt x="9" y="6"/>
                    <a:pt x="6" y="4"/>
                  </a:cubicBezTo>
                  <a:cubicBezTo>
                    <a:pt x="0" y="0"/>
                    <a:pt x="0" y="0"/>
                    <a:pt x="0" y="0"/>
                  </a:cubicBezTo>
                  <a:cubicBezTo>
                    <a:pt x="2" y="7"/>
                    <a:pt x="2" y="7"/>
                    <a:pt x="2" y="7"/>
                  </a:cubicBezTo>
                  <a:cubicBezTo>
                    <a:pt x="2" y="8"/>
                    <a:pt x="3" y="11"/>
                    <a:pt x="3" y="11"/>
                  </a:cubicBezTo>
                  <a:cubicBezTo>
                    <a:pt x="3" y="14"/>
                    <a:pt x="4" y="17"/>
                    <a:pt x="5" y="20"/>
                  </a:cubicBezTo>
                  <a:cubicBezTo>
                    <a:pt x="6" y="22"/>
                    <a:pt x="6" y="24"/>
                    <a:pt x="7" y="28"/>
                  </a:cubicBezTo>
                  <a:cubicBezTo>
                    <a:pt x="10" y="27"/>
                    <a:pt x="10" y="27"/>
                    <a:pt x="10" y="27"/>
                  </a:cubicBezTo>
                  <a:cubicBezTo>
                    <a:pt x="7" y="28"/>
                    <a:pt x="7" y="28"/>
                    <a:pt x="7" y="28"/>
                  </a:cubicBezTo>
                  <a:cubicBezTo>
                    <a:pt x="9" y="37"/>
                    <a:pt x="10" y="40"/>
                    <a:pt x="11" y="42"/>
                  </a:cubicBezTo>
                  <a:cubicBezTo>
                    <a:pt x="13" y="43"/>
                    <a:pt x="14" y="43"/>
                    <a:pt x="14" y="43"/>
                  </a:cubicBezTo>
                  <a:cubicBezTo>
                    <a:pt x="15" y="43"/>
                    <a:pt x="15" y="43"/>
                    <a:pt x="16" y="43"/>
                  </a:cubicBezTo>
                  <a:cubicBezTo>
                    <a:pt x="16" y="43"/>
                    <a:pt x="17" y="43"/>
                    <a:pt x="17" y="43"/>
                  </a:cubicBezTo>
                  <a:cubicBezTo>
                    <a:pt x="19" y="43"/>
                    <a:pt x="20" y="43"/>
                    <a:pt x="21" y="45"/>
                  </a:cubicBezTo>
                  <a:cubicBezTo>
                    <a:pt x="22" y="46"/>
                    <a:pt x="22" y="48"/>
                    <a:pt x="21" y="50"/>
                  </a:cubicBezTo>
                  <a:cubicBezTo>
                    <a:pt x="21" y="52"/>
                    <a:pt x="20" y="54"/>
                    <a:pt x="21" y="55"/>
                  </a:cubicBezTo>
                  <a:cubicBezTo>
                    <a:pt x="21" y="57"/>
                    <a:pt x="22" y="60"/>
                    <a:pt x="25" y="60"/>
                  </a:cubicBezTo>
                  <a:cubicBezTo>
                    <a:pt x="26" y="60"/>
                    <a:pt x="28" y="59"/>
                    <a:pt x="29" y="59"/>
                  </a:cubicBezTo>
                  <a:cubicBezTo>
                    <a:pt x="31" y="58"/>
                    <a:pt x="33" y="58"/>
                    <a:pt x="35" y="58"/>
                  </a:cubicBezTo>
                  <a:cubicBezTo>
                    <a:pt x="36" y="58"/>
                    <a:pt x="37" y="58"/>
                    <a:pt x="38" y="58"/>
                  </a:cubicBezTo>
                  <a:cubicBezTo>
                    <a:pt x="45" y="61"/>
                    <a:pt x="45" y="67"/>
                    <a:pt x="44" y="76"/>
                  </a:cubicBezTo>
                  <a:cubicBezTo>
                    <a:pt x="43" y="83"/>
                    <a:pt x="42" y="90"/>
                    <a:pt x="49" y="93"/>
                  </a:cubicBezTo>
                  <a:cubicBezTo>
                    <a:pt x="52" y="95"/>
                    <a:pt x="54" y="95"/>
                    <a:pt x="56" y="96"/>
                  </a:cubicBezTo>
                  <a:cubicBezTo>
                    <a:pt x="61" y="96"/>
                    <a:pt x="63" y="97"/>
                    <a:pt x="65" y="105"/>
                  </a:cubicBezTo>
                  <a:cubicBezTo>
                    <a:pt x="65" y="108"/>
                    <a:pt x="65" y="111"/>
                    <a:pt x="65" y="114"/>
                  </a:cubicBezTo>
                  <a:cubicBezTo>
                    <a:pt x="65" y="118"/>
                    <a:pt x="65" y="122"/>
                    <a:pt x="66" y="127"/>
                  </a:cubicBezTo>
                  <a:cubicBezTo>
                    <a:pt x="67" y="129"/>
                    <a:pt x="67" y="132"/>
                    <a:pt x="67" y="136"/>
                  </a:cubicBezTo>
                  <a:cubicBezTo>
                    <a:pt x="68" y="141"/>
                    <a:pt x="68" y="146"/>
                    <a:pt x="70" y="150"/>
                  </a:cubicBezTo>
                  <a:cubicBezTo>
                    <a:pt x="72" y="154"/>
                    <a:pt x="75" y="154"/>
                    <a:pt x="78" y="154"/>
                  </a:cubicBezTo>
                  <a:cubicBezTo>
                    <a:pt x="79" y="155"/>
                    <a:pt x="81" y="155"/>
                    <a:pt x="83" y="156"/>
                  </a:cubicBezTo>
                  <a:cubicBezTo>
                    <a:pt x="85" y="157"/>
                    <a:pt x="86" y="158"/>
                    <a:pt x="87" y="160"/>
                  </a:cubicBezTo>
                  <a:cubicBezTo>
                    <a:pt x="88" y="161"/>
                    <a:pt x="89" y="162"/>
                    <a:pt x="90" y="163"/>
                  </a:cubicBezTo>
                  <a:cubicBezTo>
                    <a:pt x="92" y="165"/>
                    <a:pt x="94" y="166"/>
                    <a:pt x="96" y="167"/>
                  </a:cubicBezTo>
                  <a:cubicBezTo>
                    <a:pt x="100" y="169"/>
                    <a:pt x="104" y="170"/>
                    <a:pt x="104" y="176"/>
                  </a:cubicBezTo>
                  <a:cubicBezTo>
                    <a:pt x="104" y="178"/>
                    <a:pt x="104" y="179"/>
                    <a:pt x="104" y="181"/>
                  </a:cubicBezTo>
                  <a:cubicBezTo>
                    <a:pt x="103" y="183"/>
                    <a:pt x="103" y="185"/>
                    <a:pt x="104" y="188"/>
                  </a:cubicBezTo>
                  <a:cubicBezTo>
                    <a:pt x="105" y="190"/>
                    <a:pt x="106" y="191"/>
                    <a:pt x="107" y="192"/>
                  </a:cubicBezTo>
                  <a:cubicBezTo>
                    <a:pt x="108" y="194"/>
                    <a:pt x="110" y="196"/>
                    <a:pt x="110" y="199"/>
                  </a:cubicBezTo>
                  <a:cubicBezTo>
                    <a:pt x="110" y="205"/>
                    <a:pt x="106" y="207"/>
                    <a:pt x="98" y="207"/>
                  </a:cubicBezTo>
                  <a:cubicBezTo>
                    <a:pt x="94" y="207"/>
                    <a:pt x="94" y="207"/>
                    <a:pt x="94" y="207"/>
                  </a:cubicBezTo>
                  <a:cubicBezTo>
                    <a:pt x="92" y="207"/>
                    <a:pt x="90" y="207"/>
                    <a:pt x="88" y="208"/>
                  </a:cubicBezTo>
                  <a:cubicBezTo>
                    <a:pt x="85" y="209"/>
                    <a:pt x="82" y="210"/>
                    <a:pt x="78" y="211"/>
                  </a:cubicBezTo>
                  <a:cubicBezTo>
                    <a:pt x="73" y="213"/>
                    <a:pt x="68" y="216"/>
                    <a:pt x="62" y="216"/>
                  </a:cubicBezTo>
                  <a:cubicBezTo>
                    <a:pt x="56" y="216"/>
                    <a:pt x="52" y="214"/>
                    <a:pt x="47" y="211"/>
                  </a:cubicBezTo>
                  <a:cubicBezTo>
                    <a:pt x="46" y="211"/>
                    <a:pt x="44" y="210"/>
                    <a:pt x="43" y="210"/>
                  </a:cubicBezTo>
                  <a:cubicBezTo>
                    <a:pt x="38" y="208"/>
                    <a:pt x="38" y="208"/>
                    <a:pt x="38" y="208"/>
                  </a:cubicBezTo>
                  <a:cubicBezTo>
                    <a:pt x="39" y="213"/>
                    <a:pt x="39" y="213"/>
                    <a:pt x="39" y="213"/>
                  </a:cubicBezTo>
                  <a:cubicBezTo>
                    <a:pt x="39" y="215"/>
                    <a:pt x="40" y="221"/>
                    <a:pt x="39" y="222"/>
                  </a:cubicBezTo>
                  <a:cubicBezTo>
                    <a:pt x="38" y="223"/>
                    <a:pt x="37" y="223"/>
                    <a:pt x="36" y="223"/>
                  </a:cubicBezTo>
                  <a:cubicBezTo>
                    <a:pt x="36" y="223"/>
                    <a:pt x="35" y="223"/>
                    <a:pt x="34" y="223"/>
                  </a:cubicBezTo>
                  <a:cubicBezTo>
                    <a:pt x="31" y="228"/>
                    <a:pt x="31" y="228"/>
                    <a:pt x="31" y="228"/>
                  </a:cubicBezTo>
                  <a:cubicBezTo>
                    <a:pt x="33" y="230"/>
                    <a:pt x="34" y="231"/>
                    <a:pt x="34" y="234"/>
                  </a:cubicBezTo>
                  <a:cubicBezTo>
                    <a:pt x="30" y="235"/>
                    <a:pt x="27" y="237"/>
                    <a:pt x="25" y="240"/>
                  </a:cubicBezTo>
                  <a:cubicBezTo>
                    <a:pt x="24" y="241"/>
                    <a:pt x="24" y="241"/>
                    <a:pt x="24" y="241"/>
                  </a:cubicBezTo>
                  <a:cubicBezTo>
                    <a:pt x="24" y="242"/>
                    <a:pt x="24" y="242"/>
                    <a:pt x="24" y="242"/>
                  </a:cubicBezTo>
                  <a:cubicBezTo>
                    <a:pt x="26" y="255"/>
                    <a:pt x="27" y="258"/>
                    <a:pt x="28" y="259"/>
                  </a:cubicBezTo>
                  <a:cubicBezTo>
                    <a:pt x="29" y="260"/>
                    <a:pt x="31" y="261"/>
                    <a:pt x="32" y="261"/>
                  </a:cubicBezTo>
                  <a:cubicBezTo>
                    <a:pt x="34" y="262"/>
                    <a:pt x="35" y="262"/>
                    <a:pt x="36" y="263"/>
                  </a:cubicBezTo>
                  <a:cubicBezTo>
                    <a:pt x="37" y="265"/>
                    <a:pt x="37" y="266"/>
                    <a:pt x="37" y="268"/>
                  </a:cubicBezTo>
                  <a:cubicBezTo>
                    <a:pt x="37" y="269"/>
                    <a:pt x="38" y="271"/>
                    <a:pt x="38" y="272"/>
                  </a:cubicBezTo>
                  <a:cubicBezTo>
                    <a:pt x="41" y="275"/>
                    <a:pt x="44" y="275"/>
                    <a:pt x="47" y="275"/>
                  </a:cubicBezTo>
                  <a:cubicBezTo>
                    <a:pt x="49" y="275"/>
                    <a:pt x="51" y="276"/>
                    <a:pt x="53" y="277"/>
                  </a:cubicBezTo>
                  <a:cubicBezTo>
                    <a:pt x="57" y="279"/>
                    <a:pt x="58" y="282"/>
                    <a:pt x="58" y="286"/>
                  </a:cubicBezTo>
                  <a:cubicBezTo>
                    <a:pt x="59" y="287"/>
                    <a:pt x="59" y="289"/>
                    <a:pt x="59" y="290"/>
                  </a:cubicBezTo>
                  <a:cubicBezTo>
                    <a:pt x="59" y="290"/>
                    <a:pt x="59" y="290"/>
                    <a:pt x="59" y="290"/>
                  </a:cubicBezTo>
                  <a:cubicBezTo>
                    <a:pt x="61" y="298"/>
                    <a:pt x="63" y="300"/>
                    <a:pt x="64" y="301"/>
                  </a:cubicBezTo>
                  <a:cubicBezTo>
                    <a:pt x="67" y="303"/>
                    <a:pt x="67" y="303"/>
                    <a:pt x="67" y="303"/>
                  </a:cubicBezTo>
                  <a:cubicBezTo>
                    <a:pt x="68" y="299"/>
                    <a:pt x="68" y="299"/>
                    <a:pt x="68" y="299"/>
                  </a:cubicBezTo>
                  <a:cubicBezTo>
                    <a:pt x="69" y="299"/>
                    <a:pt x="69" y="298"/>
                    <a:pt x="69" y="297"/>
                  </a:cubicBezTo>
                  <a:cubicBezTo>
                    <a:pt x="70" y="294"/>
                    <a:pt x="71" y="293"/>
                    <a:pt x="72" y="292"/>
                  </a:cubicBezTo>
                  <a:cubicBezTo>
                    <a:pt x="72" y="292"/>
                    <a:pt x="72" y="292"/>
                    <a:pt x="72" y="292"/>
                  </a:cubicBezTo>
                  <a:cubicBezTo>
                    <a:pt x="74" y="292"/>
                    <a:pt x="75" y="294"/>
                    <a:pt x="76" y="294"/>
                  </a:cubicBezTo>
                  <a:cubicBezTo>
                    <a:pt x="77" y="295"/>
                    <a:pt x="78" y="299"/>
                    <a:pt x="79" y="303"/>
                  </a:cubicBezTo>
                  <a:cubicBezTo>
                    <a:pt x="79" y="306"/>
                    <a:pt x="80" y="309"/>
                    <a:pt x="81" y="310"/>
                  </a:cubicBezTo>
                  <a:cubicBezTo>
                    <a:pt x="81" y="311"/>
                    <a:pt x="81" y="311"/>
                    <a:pt x="81" y="311"/>
                  </a:cubicBezTo>
                  <a:cubicBezTo>
                    <a:pt x="84" y="316"/>
                    <a:pt x="85" y="316"/>
                    <a:pt x="90" y="316"/>
                  </a:cubicBezTo>
                  <a:cubicBezTo>
                    <a:pt x="92" y="316"/>
                    <a:pt x="92" y="316"/>
                    <a:pt x="92" y="316"/>
                  </a:cubicBezTo>
                  <a:cubicBezTo>
                    <a:pt x="93" y="316"/>
                    <a:pt x="94" y="316"/>
                    <a:pt x="95" y="316"/>
                  </a:cubicBezTo>
                  <a:cubicBezTo>
                    <a:pt x="99" y="316"/>
                    <a:pt x="101" y="315"/>
                    <a:pt x="105" y="313"/>
                  </a:cubicBezTo>
                  <a:cubicBezTo>
                    <a:pt x="107" y="312"/>
                    <a:pt x="107" y="312"/>
                    <a:pt x="107" y="312"/>
                  </a:cubicBezTo>
                  <a:cubicBezTo>
                    <a:pt x="109" y="310"/>
                    <a:pt x="111" y="309"/>
                    <a:pt x="113" y="309"/>
                  </a:cubicBezTo>
                  <a:cubicBezTo>
                    <a:pt x="114" y="309"/>
                    <a:pt x="116" y="310"/>
                    <a:pt x="119" y="311"/>
                  </a:cubicBezTo>
                  <a:cubicBezTo>
                    <a:pt x="119" y="312"/>
                    <a:pt x="119" y="312"/>
                    <a:pt x="119" y="312"/>
                  </a:cubicBezTo>
                  <a:cubicBezTo>
                    <a:pt x="124" y="316"/>
                    <a:pt x="128" y="319"/>
                    <a:pt x="130" y="320"/>
                  </a:cubicBezTo>
                  <a:cubicBezTo>
                    <a:pt x="135" y="322"/>
                    <a:pt x="135" y="322"/>
                    <a:pt x="135" y="322"/>
                  </a:cubicBezTo>
                  <a:cubicBezTo>
                    <a:pt x="135" y="315"/>
                    <a:pt x="135" y="315"/>
                    <a:pt x="135" y="315"/>
                  </a:cubicBezTo>
                  <a:cubicBezTo>
                    <a:pt x="136" y="308"/>
                    <a:pt x="136" y="300"/>
                    <a:pt x="134" y="294"/>
                  </a:cubicBezTo>
                  <a:cubicBezTo>
                    <a:pt x="132" y="291"/>
                    <a:pt x="130" y="289"/>
                    <a:pt x="128" y="286"/>
                  </a:cubicBezTo>
                  <a:cubicBezTo>
                    <a:pt x="126" y="283"/>
                    <a:pt x="123" y="280"/>
                    <a:pt x="123" y="275"/>
                  </a:cubicBezTo>
                  <a:cubicBezTo>
                    <a:pt x="123" y="270"/>
                    <a:pt x="125" y="264"/>
                    <a:pt x="129" y="263"/>
                  </a:cubicBezTo>
                  <a:cubicBezTo>
                    <a:pt x="130" y="263"/>
                    <a:pt x="130" y="263"/>
                    <a:pt x="131" y="263"/>
                  </a:cubicBezTo>
                  <a:cubicBezTo>
                    <a:pt x="133" y="263"/>
                    <a:pt x="135" y="264"/>
                    <a:pt x="137" y="267"/>
                  </a:cubicBezTo>
                  <a:cubicBezTo>
                    <a:pt x="140" y="271"/>
                    <a:pt x="139" y="274"/>
                    <a:pt x="139" y="278"/>
                  </a:cubicBezTo>
                  <a:cubicBezTo>
                    <a:pt x="138" y="282"/>
                    <a:pt x="138" y="286"/>
                    <a:pt x="142" y="291"/>
                  </a:cubicBezTo>
                  <a:cubicBezTo>
                    <a:pt x="146" y="295"/>
                    <a:pt x="149" y="297"/>
                    <a:pt x="154" y="297"/>
                  </a:cubicBezTo>
                  <a:cubicBezTo>
                    <a:pt x="156" y="297"/>
                    <a:pt x="158" y="297"/>
                    <a:pt x="161" y="296"/>
                  </a:cubicBezTo>
                  <a:cubicBezTo>
                    <a:pt x="165" y="293"/>
                    <a:pt x="170" y="291"/>
                    <a:pt x="174" y="289"/>
                  </a:cubicBezTo>
                  <a:cubicBezTo>
                    <a:pt x="201" y="275"/>
                    <a:pt x="228" y="262"/>
                    <a:pt x="253" y="249"/>
                  </a:cubicBezTo>
                  <a:cubicBezTo>
                    <a:pt x="266" y="242"/>
                    <a:pt x="279" y="236"/>
                    <a:pt x="292" y="229"/>
                  </a:cubicBezTo>
                  <a:cubicBezTo>
                    <a:pt x="302" y="249"/>
                    <a:pt x="302" y="249"/>
                    <a:pt x="302" y="249"/>
                  </a:cubicBezTo>
                  <a:cubicBezTo>
                    <a:pt x="305" y="246"/>
                    <a:pt x="305" y="246"/>
                    <a:pt x="305" y="246"/>
                  </a:cubicBezTo>
                  <a:cubicBezTo>
                    <a:pt x="307" y="244"/>
                    <a:pt x="309" y="242"/>
                    <a:pt x="310" y="240"/>
                  </a:cubicBezTo>
                  <a:cubicBezTo>
                    <a:pt x="313" y="232"/>
                    <a:pt x="316" y="225"/>
                    <a:pt x="318" y="219"/>
                  </a:cubicBezTo>
                  <a:cubicBezTo>
                    <a:pt x="319" y="215"/>
                    <a:pt x="320" y="211"/>
                    <a:pt x="320" y="207"/>
                  </a:cubicBezTo>
                  <a:close/>
                  <a:moveTo>
                    <a:pt x="201" y="212"/>
                  </a:moveTo>
                  <a:cubicBezTo>
                    <a:pt x="201" y="206"/>
                    <a:pt x="201" y="202"/>
                    <a:pt x="204" y="198"/>
                  </a:cubicBezTo>
                  <a:cubicBezTo>
                    <a:pt x="205" y="197"/>
                    <a:pt x="207" y="196"/>
                    <a:pt x="208" y="195"/>
                  </a:cubicBezTo>
                  <a:cubicBezTo>
                    <a:pt x="208" y="194"/>
                    <a:pt x="209" y="193"/>
                    <a:pt x="210" y="192"/>
                  </a:cubicBezTo>
                  <a:cubicBezTo>
                    <a:pt x="211" y="191"/>
                    <a:pt x="213" y="189"/>
                    <a:pt x="214" y="187"/>
                  </a:cubicBezTo>
                  <a:cubicBezTo>
                    <a:pt x="214" y="188"/>
                    <a:pt x="214" y="188"/>
                    <a:pt x="214" y="189"/>
                  </a:cubicBezTo>
                  <a:cubicBezTo>
                    <a:pt x="214" y="190"/>
                    <a:pt x="214" y="191"/>
                    <a:pt x="214" y="192"/>
                  </a:cubicBezTo>
                  <a:cubicBezTo>
                    <a:pt x="213" y="195"/>
                    <a:pt x="212" y="197"/>
                    <a:pt x="209" y="199"/>
                  </a:cubicBezTo>
                  <a:cubicBezTo>
                    <a:pt x="208" y="200"/>
                    <a:pt x="207" y="200"/>
                    <a:pt x="206" y="202"/>
                  </a:cubicBezTo>
                  <a:cubicBezTo>
                    <a:pt x="203" y="205"/>
                    <a:pt x="203" y="209"/>
                    <a:pt x="202" y="212"/>
                  </a:cubicBezTo>
                  <a:cubicBezTo>
                    <a:pt x="202" y="214"/>
                    <a:pt x="202" y="215"/>
                    <a:pt x="201" y="216"/>
                  </a:cubicBezTo>
                  <a:cubicBezTo>
                    <a:pt x="201" y="216"/>
                    <a:pt x="201" y="215"/>
                    <a:pt x="201" y="214"/>
                  </a:cubicBezTo>
                  <a:cubicBezTo>
                    <a:pt x="201" y="213"/>
                    <a:pt x="201" y="213"/>
                    <a:pt x="201" y="21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0" name="Freeform 31">
              <a:extLst>
                <a:ext uri="{FF2B5EF4-FFF2-40B4-BE49-F238E27FC236}">
                  <a16:creationId xmlns:a16="http://schemas.microsoft.com/office/drawing/2014/main" id="{045FB342-3EF2-4EF5-8BE2-E91220DD111D}"/>
                </a:ext>
              </a:extLst>
            </p:cNvPr>
            <p:cNvSpPr>
              <a:spLocks/>
            </p:cNvSpPr>
            <p:nvPr/>
          </p:nvSpPr>
          <p:spPr bwMode="auto">
            <a:xfrm>
              <a:off x="4867655" y="3760379"/>
              <a:ext cx="30259" cy="32617"/>
            </a:xfrm>
            <a:custGeom>
              <a:avLst/>
              <a:gdLst>
                <a:gd name="T0" fmla="*/ 9 w 10"/>
                <a:gd name="T1" fmla="*/ 4 h 12"/>
                <a:gd name="T2" fmla="*/ 7 w 10"/>
                <a:gd name="T3" fmla="*/ 3 h 12"/>
                <a:gd name="T4" fmla="*/ 7 w 10"/>
                <a:gd name="T5" fmla="*/ 0 h 12"/>
                <a:gd name="T6" fmla="*/ 0 w 10"/>
                <a:gd name="T7" fmla="*/ 7 h 12"/>
                <a:gd name="T8" fmla="*/ 1 w 10"/>
                <a:gd name="T9" fmla="*/ 11 h 12"/>
                <a:gd name="T10" fmla="*/ 5 w 10"/>
                <a:gd name="T11" fmla="*/ 12 h 12"/>
                <a:gd name="T12" fmla="*/ 5 w 10"/>
                <a:gd name="T13" fmla="*/ 9 h 12"/>
                <a:gd name="T14" fmla="*/ 5 w 10"/>
                <a:gd name="T15" fmla="*/ 9 h 12"/>
                <a:gd name="T16" fmla="*/ 9 w 10"/>
                <a:gd name="T17"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2">
                  <a:moveTo>
                    <a:pt x="9" y="4"/>
                  </a:moveTo>
                  <a:cubicBezTo>
                    <a:pt x="9" y="3"/>
                    <a:pt x="8" y="3"/>
                    <a:pt x="7" y="3"/>
                  </a:cubicBezTo>
                  <a:cubicBezTo>
                    <a:pt x="7" y="0"/>
                    <a:pt x="7" y="0"/>
                    <a:pt x="7" y="0"/>
                  </a:cubicBezTo>
                  <a:cubicBezTo>
                    <a:pt x="4" y="0"/>
                    <a:pt x="0" y="4"/>
                    <a:pt x="0" y="7"/>
                  </a:cubicBezTo>
                  <a:cubicBezTo>
                    <a:pt x="0" y="9"/>
                    <a:pt x="0" y="10"/>
                    <a:pt x="1" y="11"/>
                  </a:cubicBezTo>
                  <a:cubicBezTo>
                    <a:pt x="2" y="11"/>
                    <a:pt x="4" y="12"/>
                    <a:pt x="5" y="12"/>
                  </a:cubicBezTo>
                  <a:cubicBezTo>
                    <a:pt x="5" y="9"/>
                    <a:pt x="5" y="9"/>
                    <a:pt x="5" y="9"/>
                  </a:cubicBezTo>
                  <a:cubicBezTo>
                    <a:pt x="5" y="9"/>
                    <a:pt x="5" y="9"/>
                    <a:pt x="5" y="9"/>
                  </a:cubicBezTo>
                  <a:cubicBezTo>
                    <a:pt x="8" y="9"/>
                    <a:pt x="10" y="7"/>
                    <a:pt x="9" y="4"/>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1" name="Freeform 32">
              <a:extLst>
                <a:ext uri="{FF2B5EF4-FFF2-40B4-BE49-F238E27FC236}">
                  <a16:creationId xmlns:a16="http://schemas.microsoft.com/office/drawing/2014/main" id="{F1789A1C-CF16-4632-BE8C-0445E9FABC7C}"/>
                </a:ext>
              </a:extLst>
            </p:cNvPr>
            <p:cNvSpPr>
              <a:spLocks/>
            </p:cNvSpPr>
            <p:nvPr/>
          </p:nvSpPr>
          <p:spPr bwMode="auto">
            <a:xfrm>
              <a:off x="6097061" y="4700160"/>
              <a:ext cx="50431" cy="45868"/>
            </a:xfrm>
            <a:custGeom>
              <a:avLst/>
              <a:gdLst>
                <a:gd name="T0" fmla="*/ 13 w 17"/>
                <a:gd name="T1" fmla="*/ 0 h 17"/>
                <a:gd name="T2" fmla="*/ 10 w 17"/>
                <a:gd name="T3" fmla="*/ 1 h 17"/>
                <a:gd name="T4" fmla="*/ 2 w 17"/>
                <a:gd name="T5" fmla="*/ 10 h 17"/>
                <a:gd name="T6" fmla="*/ 1 w 17"/>
                <a:gd name="T7" fmla="*/ 16 h 17"/>
                <a:gd name="T8" fmla="*/ 4 w 17"/>
                <a:gd name="T9" fmla="*/ 17 h 17"/>
                <a:gd name="T10" fmla="*/ 8 w 17"/>
                <a:gd name="T11" fmla="*/ 16 h 17"/>
                <a:gd name="T12" fmla="*/ 11 w 17"/>
                <a:gd name="T13" fmla="*/ 11 h 17"/>
                <a:gd name="T14" fmla="*/ 12 w 17"/>
                <a:gd name="T15" fmla="*/ 10 h 17"/>
                <a:gd name="T16" fmla="*/ 12 w 17"/>
                <a:gd name="T17" fmla="*/ 10 h 17"/>
                <a:gd name="T18" fmla="*/ 17 w 17"/>
                <a:gd name="T19" fmla="*/ 4 h 17"/>
                <a:gd name="T20" fmla="*/ 13 w 17"/>
                <a:gd name="T21"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 h="17">
                  <a:moveTo>
                    <a:pt x="13" y="0"/>
                  </a:moveTo>
                  <a:cubicBezTo>
                    <a:pt x="12" y="0"/>
                    <a:pt x="11" y="1"/>
                    <a:pt x="10" y="1"/>
                  </a:cubicBezTo>
                  <a:cubicBezTo>
                    <a:pt x="7" y="3"/>
                    <a:pt x="3" y="7"/>
                    <a:pt x="2" y="10"/>
                  </a:cubicBezTo>
                  <a:cubicBezTo>
                    <a:pt x="0" y="12"/>
                    <a:pt x="0" y="14"/>
                    <a:pt x="1" y="16"/>
                  </a:cubicBezTo>
                  <a:cubicBezTo>
                    <a:pt x="2" y="17"/>
                    <a:pt x="3" y="17"/>
                    <a:pt x="4" y="17"/>
                  </a:cubicBezTo>
                  <a:cubicBezTo>
                    <a:pt x="6" y="17"/>
                    <a:pt x="7" y="17"/>
                    <a:pt x="8" y="16"/>
                  </a:cubicBezTo>
                  <a:cubicBezTo>
                    <a:pt x="10" y="15"/>
                    <a:pt x="11" y="13"/>
                    <a:pt x="11" y="11"/>
                  </a:cubicBezTo>
                  <a:cubicBezTo>
                    <a:pt x="12" y="11"/>
                    <a:pt x="12" y="10"/>
                    <a:pt x="12" y="10"/>
                  </a:cubicBezTo>
                  <a:cubicBezTo>
                    <a:pt x="12" y="10"/>
                    <a:pt x="12" y="10"/>
                    <a:pt x="12" y="10"/>
                  </a:cubicBezTo>
                  <a:cubicBezTo>
                    <a:pt x="16" y="9"/>
                    <a:pt x="17" y="7"/>
                    <a:pt x="17" y="4"/>
                  </a:cubicBezTo>
                  <a:cubicBezTo>
                    <a:pt x="17" y="0"/>
                    <a:pt x="14" y="0"/>
                    <a:pt x="13" y="0"/>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2" name="Freeform 33">
              <a:extLst>
                <a:ext uri="{FF2B5EF4-FFF2-40B4-BE49-F238E27FC236}">
                  <a16:creationId xmlns:a16="http://schemas.microsoft.com/office/drawing/2014/main" id="{24F74D92-C4B4-4E35-B61D-37773E8B0D16}"/>
                </a:ext>
              </a:extLst>
            </p:cNvPr>
            <p:cNvSpPr>
              <a:spLocks/>
            </p:cNvSpPr>
            <p:nvPr/>
          </p:nvSpPr>
          <p:spPr bwMode="auto">
            <a:xfrm>
              <a:off x="6141889" y="4678755"/>
              <a:ext cx="38104" cy="29559"/>
            </a:xfrm>
            <a:custGeom>
              <a:avLst/>
              <a:gdLst>
                <a:gd name="T0" fmla="*/ 12 w 13"/>
                <a:gd name="T1" fmla="*/ 2 h 11"/>
                <a:gd name="T2" fmla="*/ 7 w 13"/>
                <a:gd name="T3" fmla="*/ 0 h 11"/>
                <a:gd name="T4" fmla="*/ 0 w 13"/>
                <a:gd name="T5" fmla="*/ 4 h 11"/>
                <a:gd name="T6" fmla="*/ 1 w 13"/>
                <a:gd name="T7" fmla="*/ 9 h 11"/>
                <a:gd name="T8" fmla="*/ 6 w 13"/>
                <a:gd name="T9" fmla="*/ 11 h 11"/>
                <a:gd name="T10" fmla="*/ 6 w 13"/>
                <a:gd name="T11" fmla="*/ 11 h 11"/>
                <a:gd name="T12" fmla="*/ 13 w 13"/>
                <a:gd name="T13" fmla="*/ 5 h 11"/>
                <a:gd name="T14" fmla="*/ 12 w 13"/>
                <a:gd name="T15" fmla="*/ 2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11">
                  <a:moveTo>
                    <a:pt x="12" y="2"/>
                  </a:moveTo>
                  <a:cubicBezTo>
                    <a:pt x="11" y="1"/>
                    <a:pt x="10" y="0"/>
                    <a:pt x="7" y="0"/>
                  </a:cubicBezTo>
                  <a:cubicBezTo>
                    <a:pt x="5" y="0"/>
                    <a:pt x="1" y="1"/>
                    <a:pt x="0" y="4"/>
                  </a:cubicBezTo>
                  <a:cubicBezTo>
                    <a:pt x="0" y="5"/>
                    <a:pt x="0" y="7"/>
                    <a:pt x="1" y="9"/>
                  </a:cubicBezTo>
                  <a:cubicBezTo>
                    <a:pt x="2" y="10"/>
                    <a:pt x="4" y="11"/>
                    <a:pt x="6" y="11"/>
                  </a:cubicBezTo>
                  <a:cubicBezTo>
                    <a:pt x="6" y="11"/>
                    <a:pt x="6" y="11"/>
                    <a:pt x="6" y="11"/>
                  </a:cubicBezTo>
                  <a:cubicBezTo>
                    <a:pt x="9" y="10"/>
                    <a:pt x="12" y="8"/>
                    <a:pt x="13" y="5"/>
                  </a:cubicBezTo>
                  <a:cubicBezTo>
                    <a:pt x="13" y="4"/>
                    <a:pt x="13" y="3"/>
                    <a:pt x="12"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3" name="Freeform 34">
              <a:extLst>
                <a:ext uri="{FF2B5EF4-FFF2-40B4-BE49-F238E27FC236}">
                  <a16:creationId xmlns:a16="http://schemas.microsoft.com/office/drawing/2014/main" id="{52C41E7E-8412-4672-90BA-78340C22E3D9}"/>
                </a:ext>
              </a:extLst>
            </p:cNvPr>
            <p:cNvSpPr>
              <a:spLocks/>
            </p:cNvSpPr>
            <p:nvPr/>
          </p:nvSpPr>
          <p:spPr bwMode="auto">
            <a:xfrm>
              <a:off x="4871017" y="3828671"/>
              <a:ext cx="68363" cy="64215"/>
            </a:xfrm>
            <a:custGeom>
              <a:avLst/>
              <a:gdLst>
                <a:gd name="T0" fmla="*/ 22 w 23"/>
                <a:gd name="T1" fmla="*/ 15 h 24"/>
                <a:gd name="T2" fmla="*/ 18 w 23"/>
                <a:gd name="T3" fmla="*/ 9 h 24"/>
                <a:gd name="T4" fmla="*/ 14 w 23"/>
                <a:gd name="T5" fmla="*/ 8 h 24"/>
                <a:gd name="T6" fmla="*/ 14 w 23"/>
                <a:gd name="T7" fmla="*/ 8 h 24"/>
                <a:gd name="T8" fmla="*/ 13 w 23"/>
                <a:gd name="T9" fmla="*/ 8 h 24"/>
                <a:gd name="T10" fmla="*/ 13 w 23"/>
                <a:gd name="T11" fmla="*/ 6 h 24"/>
                <a:gd name="T12" fmla="*/ 11 w 23"/>
                <a:gd name="T13" fmla="*/ 3 h 24"/>
                <a:gd name="T14" fmla="*/ 6 w 23"/>
                <a:gd name="T15" fmla="*/ 0 h 24"/>
                <a:gd name="T16" fmla="*/ 2 w 23"/>
                <a:gd name="T17" fmla="*/ 2 h 24"/>
                <a:gd name="T18" fmla="*/ 0 w 23"/>
                <a:gd name="T19" fmla="*/ 6 h 24"/>
                <a:gd name="T20" fmla="*/ 4 w 23"/>
                <a:gd name="T21" fmla="*/ 11 h 24"/>
                <a:gd name="T22" fmla="*/ 4 w 23"/>
                <a:gd name="T23" fmla="*/ 11 h 24"/>
                <a:gd name="T24" fmla="*/ 1 w 23"/>
                <a:gd name="T25" fmla="*/ 17 h 24"/>
                <a:gd name="T26" fmla="*/ 2 w 23"/>
                <a:gd name="T27" fmla="*/ 21 h 24"/>
                <a:gd name="T28" fmla="*/ 7 w 23"/>
                <a:gd name="T29" fmla="*/ 23 h 24"/>
                <a:gd name="T30" fmla="*/ 9 w 23"/>
                <a:gd name="T31" fmla="*/ 23 h 24"/>
                <a:gd name="T32" fmla="*/ 12 w 23"/>
                <a:gd name="T33" fmla="*/ 23 h 24"/>
                <a:gd name="T34" fmla="*/ 15 w 23"/>
                <a:gd name="T35" fmla="*/ 24 h 24"/>
                <a:gd name="T36" fmla="*/ 15 w 23"/>
                <a:gd name="T37" fmla="*/ 24 h 24"/>
                <a:gd name="T38" fmla="*/ 21 w 23"/>
                <a:gd name="T39" fmla="*/ 21 h 24"/>
                <a:gd name="T40" fmla="*/ 22 w 23"/>
                <a:gd name="T41" fmla="*/ 15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3" h="24">
                  <a:moveTo>
                    <a:pt x="22" y="15"/>
                  </a:moveTo>
                  <a:cubicBezTo>
                    <a:pt x="22" y="12"/>
                    <a:pt x="20" y="10"/>
                    <a:pt x="18" y="9"/>
                  </a:cubicBezTo>
                  <a:cubicBezTo>
                    <a:pt x="17" y="8"/>
                    <a:pt x="15" y="8"/>
                    <a:pt x="14" y="8"/>
                  </a:cubicBezTo>
                  <a:cubicBezTo>
                    <a:pt x="14" y="8"/>
                    <a:pt x="14" y="8"/>
                    <a:pt x="14" y="8"/>
                  </a:cubicBezTo>
                  <a:cubicBezTo>
                    <a:pt x="14" y="8"/>
                    <a:pt x="13" y="8"/>
                    <a:pt x="13" y="8"/>
                  </a:cubicBezTo>
                  <a:cubicBezTo>
                    <a:pt x="13" y="7"/>
                    <a:pt x="13" y="7"/>
                    <a:pt x="13" y="6"/>
                  </a:cubicBezTo>
                  <a:cubicBezTo>
                    <a:pt x="13" y="5"/>
                    <a:pt x="12" y="4"/>
                    <a:pt x="11" y="3"/>
                  </a:cubicBezTo>
                  <a:cubicBezTo>
                    <a:pt x="10" y="1"/>
                    <a:pt x="8" y="0"/>
                    <a:pt x="6" y="0"/>
                  </a:cubicBezTo>
                  <a:cubicBezTo>
                    <a:pt x="5" y="0"/>
                    <a:pt x="3" y="0"/>
                    <a:pt x="2" y="2"/>
                  </a:cubicBezTo>
                  <a:cubicBezTo>
                    <a:pt x="0" y="3"/>
                    <a:pt x="0" y="5"/>
                    <a:pt x="0" y="6"/>
                  </a:cubicBezTo>
                  <a:cubicBezTo>
                    <a:pt x="0" y="8"/>
                    <a:pt x="2" y="10"/>
                    <a:pt x="4" y="11"/>
                  </a:cubicBezTo>
                  <a:cubicBezTo>
                    <a:pt x="4" y="11"/>
                    <a:pt x="4" y="11"/>
                    <a:pt x="4" y="11"/>
                  </a:cubicBezTo>
                  <a:cubicBezTo>
                    <a:pt x="2" y="12"/>
                    <a:pt x="1" y="14"/>
                    <a:pt x="1" y="17"/>
                  </a:cubicBezTo>
                  <a:cubicBezTo>
                    <a:pt x="1" y="19"/>
                    <a:pt x="1" y="20"/>
                    <a:pt x="2" y="21"/>
                  </a:cubicBezTo>
                  <a:cubicBezTo>
                    <a:pt x="4" y="23"/>
                    <a:pt x="6" y="23"/>
                    <a:pt x="7" y="23"/>
                  </a:cubicBezTo>
                  <a:cubicBezTo>
                    <a:pt x="7" y="23"/>
                    <a:pt x="9" y="23"/>
                    <a:pt x="9" y="23"/>
                  </a:cubicBezTo>
                  <a:cubicBezTo>
                    <a:pt x="10" y="23"/>
                    <a:pt x="11" y="23"/>
                    <a:pt x="12" y="23"/>
                  </a:cubicBezTo>
                  <a:cubicBezTo>
                    <a:pt x="13" y="24"/>
                    <a:pt x="14" y="24"/>
                    <a:pt x="15" y="24"/>
                  </a:cubicBezTo>
                  <a:cubicBezTo>
                    <a:pt x="15" y="24"/>
                    <a:pt x="15" y="24"/>
                    <a:pt x="15" y="24"/>
                  </a:cubicBezTo>
                  <a:cubicBezTo>
                    <a:pt x="18" y="24"/>
                    <a:pt x="20" y="23"/>
                    <a:pt x="21" y="21"/>
                  </a:cubicBezTo>
                  <a:cubicBezTo>
                    <a:pt x="22" y="19"/>
                    <a:pt x="23" y="17"/>
                    <a:pt x="22" y="15"/>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4" name="Freeform 35">
              <a:extLst>
                <a:ext uri="{FF2B5EF4-FFF2-40B4-BE49-F238E27FC236}">
                  <a16:creationId xmlns:a16="http://schemas.microsoft.com/office/drawing/2014/main" id="{7C538F98-7990-4784-B9C3-59002F11B9B4}"/>
                </a:ext>
              </a:extLst>
            </p:cNvPr>
            <p:cNvSpPr>
              <a:spLocks/>
            </p:cNvSpPr>
            <p:nvPr/>
          </p:nvSpPr>
          <p:spPr bwMode="auto">
            <a:xfrm>
              <a:off x="5874042" y="4935614"/>
              <a:ext cx="47069" cy="48926"/>
            </a:xfrm>
            <a:custGeom>
              <a:avLst/>
              <a:gdLst>
                <a:gd name="T0" fmla="*/ 14 w 16"/>
                <a:gd name="T1" fmla="*/ 3 h 18"/>
                <a:gd name="T2" fmla="*/ 10 w 16"/>
                <a:gd name="T3" fmla="*/ 0 h 18"/>
                <a:gd name="T4" fmla="*/ 7 w 16"/>
                <a:gd name="T5" fmla="*/ 1 h 18"/>
                <a:gd name="T6" fmla="*/ 1 w 16"/>
                <a:gd name="T7" fmla="*/ 10 h 18"/>
                <a:gd name="T8" fmla="*/ 2 w 16"/>
                <a:gd name="T9" fmla="*/ 16 h 18"/>
                <a:gd name="T10" fmla="*/ 6 w 16"/>
                <a:gd name="T11" fmla="*/ 18 h 18"/>
                <a:gd name="T12" fmla="*/ 9 w 16"/>
                <a:gd name="T13" fmla="*/ 16 h 18"/>
                <a:gd name="T14" fmla="*/ 15 w 16"/>
                <a:gd name="T15" fmla="*/ 9 h 18"/>
                <a:gd name="T16" fmla="*/ 14 w 16"/>
                <a:gd name="T17" fmla="*/ 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8">
                  <a:moveTo>
                    <a:pt x="14" y="3"/>
                  </a:moveTo>
                  <a:cubicBezTo>
                    <a:pt x="13" y="1"/>
                    <a:pt x="11" y="0"/>
                    <a:pt x="10" y="0"/>
                  </a:cubicBezTo>
                  <a:cubicBezTo>
                    <a:pt x="9" y="0"/>
                    <a:pt x="8" y="1"/>
                    <a:pt x="7" y="1"/>
                  </a:cubicBezTo>
                  <a:cubicBezTo>
                    <a:pt x="4" y="2"/>
                    <a:pt x="1" y="8"/>
                    <a:pt x="1" y="10"/>
                  </a:cubicBezTo>
                  <a:cubicBezTo>
                    <a:pt x="0" y="12"/>
                    <a:pt x="1" y="15"/>
                    <a:pt x="2" y="16"/>
                  </a:cubicBezTo>
                  <a:cubicBezTo>
                    <a:pt x="3" y="17"/>
                    <a:pt x="4" y="18"/>
                    <a:pt x="6" y="18"/>
                  </a:cubicBezTo>
                  <a:cubicBezTo>
                    <a:pt x="7" y="18"/>
                    <a:pt x="8" y="17"/>
                    <a:pt x="9" y="16"/>
                  </a:cubicBezTo>
                  <a:cubicBezTo>
                    <a:pt x="12" y="15"/>
                    <a:pt x="14" y="12"/>
                    <a:pt x="15" y="9"/>
                  </a:cubicBezTo>
                  <a:cubicBezTo>
                    <a:pt x="16" y="7"/>
                    <a:pt x="16" y="5"/>
                    <a:pt x="14" y="3"/>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5" name="Freeform 36">
              <a:extLst>
                <a:ext uri="{FF2B5EF4-FFF2-40B4-BE49-F238E27FC236}">
                  <a16:creationId xmlns:a16="http://schemas.microsoft.com/office/drawing/2014/main" id="{D9FBAFF4-488A-4DF4-AED8-27251D5CBACA}"/>
                </a:ext>
              </a:extLst>
            </p:cNvPr>
            <p:cNvSpPr>
              <a:spLocks/>
            </p:cNvSpPr>
            <p:nvPr/>
          </p:nvSpPr>
          <p:spPr bwMode="auto">
            <a:xfrm>
              <a:off x="4367824" y="3884732"/>
              <a:ext cx="50431" cy="27521"/>
            </a:xfrm>
            <a:custGeom>
              <a:avLst/>
              <a:gdLst>
                <a:gd name="T0" fmla="*/ 16 w 17"/>
                <a:gd name="T1" fmla="*/ 2 h 10"/>
                <a:gd name="T2" fmla="*/ 13 w 17"/>
                <a:gd name="T3" fmla="*/ 1 h 10"/>
                <a:gd name="T4" fmla="*/ 10 w 17"/>
                <a:gd name="T5" fmla="*/ 1 h 10"/>
                <a:gd name="T6" fmla="*/ 10 w 17"/>
                <a:gd name="T7" fmla="*/ 2 h 10"/>
                <a:gd name="T8" fmla="*/ 9 w 17"/>
                <a:gd name="T9" fmla="*/ 1 h 10"/>
                <a:gd name="T10" fmla="*/ 5 w 17"/>
                <a:gd name="T11" fmla="*/ 0 h 10"/>
                <a:gd name="T12" fmla="*/ 4 w 17"/>
                <a:gd name="T13" fmla="*/ 0 h 10"/>
                <a:gd name="T14" fmla="*/ 0 w 17"/>
                <a:gd name="T15" fmla="*/ 3 h 10"/>
                <a:gd name="T16" fmla="*/ 1 w 17"/>
                <a:gd name="T17" fmla="*/ 8 h 10"/>
                <a:gd name="T18" fmla="*/ 6 w 17"/>
                <a:gd name="T19" fmla="*/ 10 h 10"/>
                <a:gd name="T20" fmla="*/ 6 w 17"/>
                <a:gd name="T21" fmla="*/ 10 h 10"/>
                <a:gd name="T22" fmla="*/ 7 w 17"/>
                <a:gd name="T23" fmla="*/ 10 h 10"/>
                <a:gd name="T24" fmla="*/ 10 w 17"/>
                <a:gd name="T25" fmla="*/ 10 h 10"/>
                <a:gd name="T26" fmla="*/ 17 w 17"/>
                <a:gd name="T27" fmla="*/ 6 h 10"/>
                <a:gd name="T28" fmla="*/ 16 w 17"/>
                <a:gd name="T29"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10">
                  <a:moveTo>
                    <a:pt x="16" y="2"/>
                  </a:moveTo>
                  <a:cubicBezTo>
                    <a:pt x="16" y="2"/>
                    <a:pt x="15" y="1"/>
                    <a:pt x="13" y="1"/>
                  </a:cubicBezTo>
                  <a:cubicBezTo>
                    <a:pt x="12" y="1"/>
                    <a:pt x="11" y="1"/>
                    <a:pt x="10" y="1"/>
                  </a:cubicBezTo>
                  <a:cubicBezTo>
                    <a:pt x="10" y="2"/>
                    <a:pt x="10" y="2"/>
                    <a:pt x="10" y="2"/>
                  </a:cubicBezTo>
                  <a:cubicBezTo>
                    <a:pt x="9" y="2"/>
                    <a:pt x="9" y="1"/>
                    <a:pt x="9" y="1"/>
                  </a:cubicBezTo>
                  <a:cubicBezTo>
                    <a:pt x="8" y="1"/>
                    <a:pt x="7" y="0"/>
                    <a:pt x="5" y="0"/>
                  </a:cubicBezTo>
                  <a:cubicBezTo>
                    <a:pt x="5" y="0"/>
                    <a:pt x="4" y="0"/>
                    <a:pt x="4" y="0"/>
                  </a:cubicBezTo>
                  <a:cubicBezTo>
                    <a:pt x="2" y="1"/>
                    <a:pt x="1" y="2"/>
                    <a:pt x="0" y="3"/>
                  </a:cubicBezTo>
                  <a:cubicBezTo>
                    <a:pt x="0" y="5"/>
                    <a:pt x="0" y="7"/>
                    <a:pt x="1" y="8"/>
                  </a:cubicBezTo>
                  <a:cubicBezTo>
                    <a:pt x="2" y="10"/>
                    <a:pt x="5" y="10"/>
                    <a:pt x="6" y="10"/>
                  </a:cubicBezTo>
                  <a:cubicBezTo>
                    <a:pt x="6" y="10"/>
                    <a:pt x="6" y="10"/>
                    <a:pt x="6" y="10"/>
                  </a:cubicBezTo>
                  <a:cubicBezTo>
                    <a:pt x="7" y="10"/>
                    <a:pt x="7" y="10"/>
                    <a:pt x="7" y="10"/>
                  </a:cubicBezTo>
                  <a:cubicBezTo>
                    <a:pt x="8" y="10"/>
                    <a:pt x="9" y="10"/>
                    <a:pt x="10" y="10"/>
                  </a:cubicBezTo>
                  <a:cubicBezTo>
                    <a:pt x="15" y="10"/>
                    <a:pt x="17" y="8"/>
                    <a:pt x="17" y="6"/>
                  </a:cubicBezTo>
                  <a:cubicBezTo>
                    <a:pt x="17" y="4"/>
                    <a:pt x="17" y="3"/>
                    <a:pt x="16"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6" name="Freeform 37">
              <a:extLst>
                <a:ext uri="{FF2B5EF4-FFF2-40B4-BE49-F238E27FC236}">
                  <a16:creationId xmlns:a16="http://schemas.microsoft.com/office/drawing/2014/main" id="{A2FCDC40-B0ED-48F4-A897-3478B4345409}"/>
                </a:ext>
              </a:extLst>
            </p:cNvPr>
            <p:cNvSpPr>
              <a:spLocks/>
            </p:cNvSpPr>
            <p:nvPr/>
          </p:nvSpPr>
          <p:spPr bwMode="auto">
            <a:xfrm>
              <a:off x="4156012" y="3843960"/>
              <a:ext cx="71725" cy="55041"/>
            </a:xfrm>
            <a:custGeom>
              <a:avLst/>
              <a:gdLst>
                <a:gd name="T0" fmla="*/ 23 w 24"/>
                <a:gd name="T1" fmla="*/ 8 h 20"/>
                <a:gd name="T2" fmla="*/ 12 w 24"/>
                <a:gd name="T3" fmla="*/ 0 h 20"/>
                <a:gd name="T4" fmla="*/ 11 w 24"/>
                <a:gd name="T5" fmla="*/ 0 h 20"/>
                <a:gd name="T6" fmla="*/ 3 w 24"/>
                <a:gd name="T7" fmla="*/ 3 h 20"/>
                <a:gd name="T8" fmla="*/ 0 w 24"/>
                <a:gd name="T9" fmla="*/ 8 h 20"/>
                <a:gd name="T10" fmla="*/ 2 w 24"/>
                <a:gd name="T11" fmla="*/ 12 h 20"/>
                <a:gd name="T12" fmla="*/ 4 w 24"/>
                <a:gd name="T13" fmla="*/ 13 h 20"/>
                <a:gd name="T14" fmla="*/ 5 w 24"/>
                <a:gd name="T15" fmla="*/ 14 h 20"/>
                <a:gd name="T16" fmla="*/ 7 w 24"/>
                <a:gd name="T17" fmla="*/ 16 h 20"/>
                <a:gd name="T18" fmla="*/ 8 w 24"/>
                <a:gd name="T19" fmla="*/ 17 h 20"/>
                <a:gd name="T20" fmla="*/ 15 w 24"/>
                <a:gd name="T21" fmla="*/ 20 h 20"/>
                <a:gd name="T22" fmla="*/ 15 w 24"/>
                <a:gd name="T23" fmla="*/ 20 h 20"/>
                <a:gd name="T24" fmla="*/ 20 w 24"/>
                <a:gd name="T25" fmla="*/ 18 h 20"/>
                <a:gd name="T26" fmla="*/ 23 w 24"/>
                <a:gd name="T27" fmla="*/ 8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 h="20">
                  <a:moveTo>
                    <a:pt x="23" y="8"/>
                  </a:moveTo>
                  <a:cubicBezTo>
                    <a:pt x="22" y="4"/>
                    <a:pt x="17" y="0"/>
                    <a:pt x="12" y="0"/>
                  </a:cubicBezTo>
                  <a:cubicBezTo>
                    <a:pt x="12" y="0"/>
                    <a:pt x="11" y="0"/>
                    <a:pt x="11" y="0"/>
                  </a:cubicBezTo>
                  <a:cubicBezTo>
                    <a:pt x="8" y="0"/>
                    <a:pt x="6" y="1"/>
                    <a:pt x="3" y="3"/>
                  </a:cubicBezTo>
                  <a:cubicBezTo>
                    <a:pt x="2" y="4"/>
                    <a:pt x="0" y="6"/>
                    <a:pt x="0" y="8"/>
                  </a:cubicBezTo>
                  <a:cubicBezTo>
                    <a:pt x="0" y="9"/>
                    <a:pt x="0" y="11"/>
                    <a:pt x="2" y="12"/>
                  </a:cubicBezTo>
                  <a:cubicBezTo>
                    <a:pt x="2" y="12"/>
                    <a:pt x="3" y="13"/>
                    <a:pt x="4" y="13"/>
                  </a:cubicBezTo>
                  <a:cubicBezTo>
                    <a:pt x="4" y="13"/>
                    <a:pt x="5" y="14"/>
                    <a:pt x="5" y="14"/>
                  </a:cubicBezTo>
                  <a:cubicBezTo>
                    <a:pt x="5" y="14"/>
                    <a:pt x="6" y="15"/>
                    <a:pt x="7" y="16"/>
                  </a:cubicBezTo>
                  <a:cubicBezTo>
                    <a:pt x="8" y="17"/>
                    <a:pt x="8" y="17"/>
                    <a:pt x="8" y="17"/>
                  </a:cubicBezTo>
                  <a:cubicBezTo>
                    <a:pt x="10" y="18"/>
                    <a:pt x="12" y="20"/>
                    <a:pt x="15" y="20"/>
                  </a:cubicBezTo>
                  <a:cubicBezTo>
                    <a:pt x="15" y="20"/>
                    <a:pt x="15" y="20"/>
                    <a:pt x="15" y="20"/>
                  </a:cubicBezTo>
                  <a:cubicBezTo>
                    <a:pt x="17" y="20"/>
                    <a:pt x="19" y="19"/>
                    <a:pt x="20" y="18"/>
                  </a:cubicBezTo>
                  <a:cubicBezTo>
                    <a:pt x="23" y="15"/>
                    <a:pt x="24" y="11"/>
                    <a:pt x="23" y="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7" name="Freeform 38">
              <a:extLst>
                <a:ext uri="{FF2B5EF4-FFF2-40B4-BE49-F238E27FC236}">
                  <a16:creationId xmlns:a16="http://schemas.microsoft.com/office/drawing/2014/main" id="{02523553-CB0F-4CAF-8A00-229565AAD8EB}"/>
                </a:ext>
              </a:extLst>
            </p:cNvPr>
            <p:cNvSpPr>
              <a:spLocks/>
            </p:cNvSpPr>
            <p:nvPr/>
          </p:nvSpPr>
          <p:spPr bwMode="auto">
            <a:xfrm>
              <a:off x="4173943" y="3787900"/>
              <a:ext cx="32500" cy="29559"/>
            </a:xfrm>
            <a:custGeom>
              <a:avLst/>
              <a:gdLst>
                <a:gd name="T0" fmla="*/ 10 w 11"/>
                <a:gd name="T1" fmla="*/ 3 h 11"/>
                <a:gd name="T2" fmla="*/ 7 w 11"/>
                <a:gd name="T3" fmla="*/ 0 h 11"/>
                <a:gd name="T4" fmla="*/ 3 w 11"/>
                <a:gd name="T5" fmla="*/ 2 h 11"/>
                <a:gd name="T6" fmla="*/ 1 w 11"/>
                <a:gd name="T7" fmla="*/ 9 h 11"/>
                <a:gd name="T8" fmla="*/ 4 w 11"/>
                <a:gd name="T9" fmla="*/ 11 h 11"/>
                <a:gd name="T10" fmla="*/ 8 w 11"/>
                <a:gd name="T11" fmla="*/ 9 h 11"/>
                <a:gd name="T12" fmla="*/ 8 w 11"/>
                <a:gd name="T13" fmla="*/ 9 h 11"/>
                <a:gd name="T14" fmla="*/ 10 w 11"/>
                <a:gd name="T15" fmla="*/ 7 h 11"/>
                <a:gd name="T16" fmla="*/ 10 w 11"/>
                <a:gd name="T1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1">
                  <a:moveTo>
                    <a:pt x="10" y="3"/>
                  </a:moveTo>
                  <a:cubicBezTo>
                    <a:pt x="10" y="1"/>
                    <a:pt x="8" y="0"/>
                    <a:pt x="7" y="0"/>
                  </a:cubicBezTo>
                  <a:cubicBezTo>
                    <a:pt x="5" y="0"/>
                    <a:pt x="3" y="1"/>
                    <a:pt x="3" y="2"/>
                  </a:cubicBezTo>
                  <a:cubicBezTo>
                    <a:pt x="1" y="4"/>
                    <a:pt x="0" y="6"/>
                    <a:pt x="1" y="9"/>
                  </a:cubicBezTo>
                  <a:cubicBezTo>
                    <a:pt x="1" y="10"/>
                    <a:pt x="3" y="11"/>
                    <a:pt x="4" y="11"/>
                  </a:cubicBezTo>
                  <a:cubicBezTo>
                    <a:pt x="5" y="11"/>
                    <a:pt x="7" y="10"/>
                    <a:pt x="8" y="9"/>
                  </a:cubicBezTo>
                  <a:cubicBezTo>
                    <a:pt x="8" y="9"/>
                    <a:pt x="8" y="9"/>
                    <a:pt x="8" y="9"/>
                  </a:cubicBezTo>
                  <a:cubicBezTo>
                    <a:pt x="9" y="9"/>
                    <a:pt x="10" y="8"/>
                    <a:pt x="10" y="7"/>
                  </a:cubicBezTo>
                  <a:cubicBezTo>
                    <a:pt x="11" y="6"/>
                    <a:pt x="11" y="4"/>
                    <a:pt x="10" y="3"/>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8" name="Freeform 39">
              <a:extLst>
                <a:ext uri="{FF2B5EF4-FFF2-40B4-BE49-F238E27FC236}">
                  <a16:creationId xmlns:a16="http://schemas.microsoft.com/office/drawing/2014/main" id="{EA0226D4-0D8B-43F3-9CC3-2C597BE0B657}"/>
                </a:ext>
              </a:extLst>
            </p:cNvPr>
            <p:cNvSpPr>
              <a:spLocks/>
            </p:cNvSpPr>
            <p:nvPr/>
          </p:nvSpPr>
          <p:spPr bwMode="auto">
            <a:xfrm>
              <a:off x="4206443" y="3817459"/>
              <a:ext cx="62759" cy="42810"/>
            </a:xfrm>
            <a:custGeom>
              <a:avLst/>
              <a:gdLst>
                <a:gd name="T0" fmla="*/ 18 w 21"/>
                <a:gd name="T1" fmla="*/ 3 h 16"/>
                <a:gd name="T2" fmla="*/ 9 w 21"/>
                <a:gd name="T3" fmla="*/ 0 h 16"/>
                <a:gd name="T4" fmla="*/ 1 w 21"/>
                <a:gd name="T5" fmla="*/ 5 h 16"/>
                <a:gd name="T6" fmla="*/ 3 w 21"/>
                <a:gd name="T7" fmla="*/ 10 h 16"/>
                <a:gd name="T8" fmla="*/ 7 w 21"/>
                <a:gd name="T9" fmla="*/ 11 h 16"/>
                <a:gd name="T10" fmla="*/ 9 w 21"/>
                <a:gd name="T11" fmla="*/ 12 h 16"/>
                <a:gd name="T12" fmla="*/ 10 w 21"/>
                <a:gd name="T13" fmla="*/ 13 h 16"/>
                <a:gd name="T14" fmla="*/ 15 w 21"/>
                <a:gd name="T15" fmla="*/ 16 h 16"/>
                <a:gd name="T16" fmla="*/ 18 w 21"/>
                <a:gd name="T17" fmla="*/ 15 h 16"/>
                <a:gd name="T18" fmla="*/ 21 w 21"/>
                <a:gd name="T19" fmla="*/ 10 h 16"/>
                <a:gd name="T20" fmla="*/ 18 w 21"/>
                <a:gd name="T21"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16">
                  <a:moveTo>
                    <a:pt x="18" y="3"/>
                  </a:moveTo>
                  <a:cubicBezTo>
                    <a:pt x="15" y="0"/>
                    <a:pt x="10" y="0"/>
                    <a:pt x="9" y="0"/>
                  </a:cubicBezTo>
                  <a:cubicBezTo>
                    <a:pt x="7" y="0"/>
                    <a:pt x="2" y="1"/>
                    <a:pt x="1" y="5"/>
                  </a:cubicBezTo>
                  <a:cubicBezTo>
                    <a:pt x="1" y="5"/>
                    <a:pt x="0" y="8"/>
                    <a:pt x="3" y="10"/>
                  </a:cubicBezTo>
                  <a:cubicBezTo>
                    <a:pt x="4" y="10"/>
                    <a:pt x="5" y="11"/>
                    <a:pt x="7" y="11"/>
                  </a:cubicBezTo>
                  <a:cubicBezTo>
                    <a:pt x="7" y="11"/>
                    <a:pt x="8" y="12"/>
                    <a:pt x="9" y="12"/>
                  </a:cubicBezTo>
                  <a:cubicBezTo>
                    <a:pt x="9" y="12"/>
                    <a:pt x="9" y="13"/>
                    <a:pt x="10" y="13"/>
                  </a:cubicBezTo>
                  <a:cubicBezTo>
                    <a:pt x="11" y="14"/>
                    <a:pt x="13" y="16"/>
                    <a:pt x="15" y="16"/>
                  </a:cubicBezTo>
                  <a:cubicBezTo>
                    <a:pt x="16" y="16"/>
                    <a:pt x="17" y="16"/>
                    <a:pt x="18" y="15"/>
                  </a:cubicBezTo>
                  <a:cubicBezTo>
                    <a:pt x="20" y="14"/>
                    <a:pt x="21" y="12"/>
                    <a:pt x="21" y="10"/>
                  </a:cubicBezTo>
                  <a:cubicBezTo>
                    <a:pt x="21" y="7"/>
                    <a:pt x="20" y="4"/>
                    <a:pt x="18" y="3"/>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9" name="Freeform 40">
              <a:extLst>
                <a:ext uri="{FF2B5EF4-FFF2-40B4-BE49-F238E27FC236}">
                  <a16:creationId xmlns:a16="http://schemas.microsoft.com/office/drawing/2014/main" id="{2F6A55EF-47BA-49DD-B932-5F651C89B0F7}"/>
                </a:ext>
              </a:extLst>
            </p:cNvPr>
            <p:cNvSpPr>
              <a:spLocks/>
            </p:cNvSpPr>
            <p:nvPr/>
          </p:nvSpPr>
          <p:spPr bwMode="auto">
            <a:xfrm>
              <a:off x="4117908" y="3332279"/>
              <a:ext cx="187157" cy="135565"/>
            </a:xfrm>
            <a:custGeom>
              <a:avLst/>
              <a:gdLst>
                <a:gd name="T0" fmla="*/ 59 w 63"/>
                <a:gd name="T1" fmla="*/ 7 h 50"/>
                <a:gd name="T2" fmla="*/ 50 w 63"/>
                <a:gd name="T3" fmla="*/ 4 h 50"/>
                <a:gd name="T4" fmla="*/ 47 w 63"/>
                <a:gd name="T5" fmla="*/ 4 h 50"/>
                <a:gd name="T6" fmla="*/ 44 w 63"/>
                <a:gd name="T7" fmla="*/ 4 h 50"/>
                <a:gd name="T8" fmla="*/ 36 w 63"/>
                <a:gd name="T9" fmla="*/ 7 h 50"/>
                <a:gd name="T10" fmla="*/ 35 w 63"/>
                <a:gd name="T11" fmla="*/ 9 h 50"/>
                <a:gd name="T12" fmla="*/ 25 w 63"/>
                <a:gd name="T13" fmla="*/ 1 h 50"/>
                <a:gd name="T14" fmla="*/ 21 w 63"/>
                <a:gd name="T15" fmla="*/ 0 h 50"/>
                <a:gd name="T16" fmla="*/ 10 w 63"/>
                <a:gd name="T17" fmla="*/ 6 h 50"/>
                <a:gd name="T18" fmla="*/ 10 w 63"/>
                <a:gd name="T19" fmla="*/ 6 h 50"/>
                <a:gd name="T20" fmla="*/ 2 w 63"/>
                <a:gd name="T21" fmla="*/ 19 h 50"/>
                <a:gd name="T22" fmla="*/ 8 w 63"/>
                <a:gd name="T23" fmla="*/ 47 h 50"/>
                <a:gd name="T24" fmla="*/ 18 w 63"/>
                <a:gd name="T25" fmla="*/ 50 h 50"/>
                <a:gd name="T26" fmla="*/ 35 w 63"/>
                <a:gd name="T27" fmla="*/ 42 h 50"/>
                <a:gd name="T28" fmla="*/ 38 w 63"/>
                <a:gd name="T29" fmla="*/ 17 h 50"/>
                <a:gd name="T30" fmla="*/ 43 w 63"/>
                <a:gd name="T31" fmla="*/ 21 h 50"/>
                <a:gd name="T32" fmla="*/ 45 w 63"/>
                <a:gd name="T33" fmla="*/ 21 h 50"/>
                <a:gd name="T34" fmla="*/ 48 w 63"/>
                <a:gd name="T35" fmla="*/ 21 h 50"/>
                <a:gd name="T36" fmla="*/ 49 w 63"/>
                <a:gd name="T37" fmla="*/ 21 h 50"/>
                <a:gd name="T38" fmla="*/ 51 w 63"/>
                <a:gd name="T39" fmla="*/ 21 h 50"/>
                <a:gd name="T40" fmla="*/ 54 w 63"/>
                <a:gd name="T41" fmla="*/ 21 h 50"/>
                <a:gd name="T42" fmla="*/ 55 w 63"/>
                <a:gd name="T43" fmla="*/ 21 h 50"/>
                <a:gd name="T44" fmla="*/ 62 w 63"/>
                <a:gd name="T45" fmla="*/ 16 h 50"/>
                <a:gd name="T46" fmla="*/ 59 w 63"/>
                <a:gd name="T47" fmla="*/ 7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3" h="50">
                  <a:moveTo>
                    <a:pt x="59" y="7"/>
                  </a:moveTo>
                  <a:cubicBezTo>
                    <a:pt x="57" y="4"/>
                    <a:pt x="53" y="4"/>
                    <a:pt x="50" y="4"/>
                  </a:cubicBezTo>
                  <a:cubicBezTo>
                    <a:pt x="49" y="4"/>
                    <a:pt x="48" y="4"/>
                    <a:pt x="47" y="4"/>
                  </a:cubicBezTo>
                  <a:cubicBezTo>
                    <a:pt x="46" y="4"/>
                    <a:pt x="45" y="4"/>
                    <a:pt x="44" y="4"/>
                  </a:cubicBezTo>
                  <a:cubicBezTo>
                    <a:pt x="42" y="4"/>
                    <a:pt x="38" y="4"/>
                    <a:pt x="36" y="7"/>
                  </a:cubicBezTo>
                  <a:cubicBezTo>
                    <a:pt x="35" y="7"/>
                    <a:pt x="35" y="8"/>
                    <a:pt x="35" y="9"/>
                  </a:cubicBezTo>
                  <a:cubicBezTo>
                    <a:pt x="33" y="6"/>
                    <a:pt x="30" y="3"/>
                    <a:pt x="25" y="1"/>
                  </a:cubicBezTo>
                  <a:cubicBezTo>
                    <a:pt x="24" y="0"/>
                    <a:pt x="23" y="0"/>
                    <a:pt x="21" y="0"/>
                  </a:cubicBezTo>
                  <a:cubicBezTo>
                    <a:pt x="17" y="0"/>
                    <a:pt x="13" y="3"/>
                    <a:pt x="10" y="6"/>
                  </a:cubicBezTo>
                  <a:cubicBezTo>
                    <a:pt x="10" y="6"/>
                    <a:pt x="10" y="6"/>
                    <a:pt x="10" y="6"/>
                  </a:cubicBezTo>
                  <a:cubicBezTo>
                    <a:pt x="6" y="10"/>
                    <a:pt x="3" y="14"/>
                    <a:pt x="2" y="19"/>
                  </a:cubicBezTo>
                  <a:cubicBezTo>
                    <a:pt x="0" y="28"/>
                    <a:pt x="1" y="40"/>
                    <a:pt x="8" y="47"/>
                  </a:cubicBezTo>
                  <a:cubicBezTo>
                    <a:pt x="10" y="49"/>
                    <a:pt x="14" y="50"/>
                    <a:pt x="18" y="50"/>
                  </a:cubicBezTo>
                  <a:cubicBezTo>
                    <a:pt x="25" y="50"/>
                    <a:pt x="31" y="46"/>
                    <a:pt x="35" y="42"/>
                  </a:cubicBezTo>
                  <a:cubicBezTo>
                    <a:pt x="42" y="35"/>
                    <a:pt x="40" y="24"/>
                    <a:pt x="38" y="17"/>
                  </a:cubicBezTo>
                  <a:cubicBezTo>
                    <a:pt x="39" y="19"/>
                    <a:pt x="40" y="20"/>
                    <a:pt x="43" y="21"/>
                  </a:cubicBezTo>
                  <a:cubicBezTo>
                    <a:pt x="43" y="21"/>
                    <a:pt x="44" y="21"/>
                    <a:pt x="45" y="21"/>
                  </a:cubicBezTo>
                  <a:cubicBezTo>
                    <a:pt x="46" y="21"/>
                    <a:pt x="47" y="21"/>
                    <a:pt x="48" y="21"/>
                  </a:cubicBezTo>
                  <a:cubicBezTo>
                    <a:pt x="48" y="21"/>
                    <a:pt x="49" y="21"/>
                    <a:pt x="49" y="21"/>
                  </a:cubicBezTo>
                  <a:cubicBezTo>
                    <a:pt x="50" y="21"/>
                    <a:pt x="50" y="21"/>
                    <a:pt x="51" y="21"/>
                  </a:cubicBezTo>
                  <a:cubicBezTo>
                    <a:pt x="51" y="21"/>
                    <a:pt x="53" y="21"/>
                    <a:pt x="54" y="21"/>
                  </a:cubicBezTo>
                  <a:cubicBezTo>
                    <a:pt x="54" y="21"/>
                    <a:pt x="55" y="21"/>
                    <a:pt x="55" y="21"/>
                  </a:cubicBezTo>
                  <a:cubicBezTo>
                    <a:pt x="58" y="20"/>
                    <a:pt x="61" y="19"/>
                    <a:pt x="62" y="16"/>
                  </a:cubicBezTo>
                  <a:cubicBezTo>
                    <a:pt x="63" y="13"/>
                    <a:pt x="62" y="10"/>
                    <a:pt x="59" y="7"/>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0" name="Freeform 41">
              <a:extLst>
                <a:ext uri="{FF2B5EF4-FFF2-40B4-BE49-F238E27FC236}">
                  <a16:creationId xmlns:a16="http://schemas.microsoft.com/office/drawing/2014/main" id="{FFD42635-93D2-4731-BDFC-48BC34E1194B}"/>
                </a:ext>
              </a:extLst>
            </p:cNvPr>
            <p:cNvSpPr>
              <a:spLocks/>
            </p:cNvSpPr>
            <p:nvPr/>
          </p:nvSpPr>
          <p:spPr bwMode="auto">
            <a:xfrm>
              <a:off x="4177305" y="3291508"/>
              <a:ext cx="47069" cy="46887"/>
            </a:xfrm>
            <a:custGeom>
              <a:avLst/>
              <a:gdLst>
                <a:gd name="T0" fmla="*/ 7 w 16"/>
                <a:gd name="T1" fmla="*/ 16 h 17"/>
                <a:gd name="T2" fmla="*/ 10 w 16"/>
                <a:gd name="T3" fmla="*/ 17 h 17"/>
                <a:gd name="T4" fmla="*/ 14 w 16"/>
                <a:gd name="T5" fmla="*/ 15 h 17"/>
                <a:gd name="T6" fmla="*/ 15 w 16"/>
                <a:gd name="T7" fmla="*/ 10 h 17"/>
                <a:gd name="T8" fmla="*/ 13 w 16"/>
                <a:gd name="T9" fmla="*/ 5 h 17"/>
                <a:gd name="T10" fmla="*/ 11 w 16"/>
                <a:gd name="T11" fmla="*/ 4 h 17"/>
                <a:gd name="T12" fmla="*/ 6 w 16"/>
                <a:gd name="T13" fmla="*/ 0 h 17"/>
                <a:gd name="T14" fmla="*/ 1 w 16"/>
                <a:gd name="T15" fmla="*/ 6 h 17"/>
                <a:gd name="T16" fmla="*/ 7 w 16"/>
                <a:gd name="T17" fmla="*/ 1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7">
                  <a:moveTo>
                    <a:pt x="7" y="16"/>
                  </a:moveTo>
                  <a:cubicBezTo>
                    <a:pt x="8" y="17"/>
                    <a:pt x="9" y="17"/>
                    <a:pt x="10" y="17"/>
                  </a:cubicBezTo>
                  <a:cubicBezTo>
                    <a:pt x="12" y="17"/>
                    <a:pt x="13" y="16"/>
                    <a:pt x="14" y="15"/>
                  </a:cubicBezTo>
                  <a:cubicBezTo>
                    <a:pt x="15" y="14"/>
                    <a:pt x="16" y="12"/>
                    <a:pt x="15" y="10"/>
                  </a:cubicBezTo>
                  <a:cubicBezTo>
                    <a:pt x="15" y="8"/>
                    <a:pt x="14" y="6"/>
                    <a:pt x="13" y="5"/>
                  </a:cubicBezTo>
                  <a:cubicBezTo>
                    <a:pt x="12" y="5"/>
                    <a:pt x="11" y="4"/>
                    <a:pt x="11" y="4"/>
                  </a:cubicBezTo>
                  <a:cubicBezTo>
                    <a:pt x="10" y="1"/>
                    <a:pt x="8" y="0"/>
                    <a:pt x="6" y="0"/>
                  </a:cubicBezTo>
                  <a:cubicBezTo>
                    <a:pt x="3" y="0"/>
                    <a:pt x="1" y="2"/>
                    <a:pt x="1" y="6"/>
                  </a:cubicBezTo>
                  <a:cubicBezTo>
                    <a:pt x="0" y="10"/>
                    <a:pt x="4" y="14"/>
                    <a:pt x="7" y="1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1" name="Freeform 42">
              <a:extLst>
                <a:ext uri="{FF2B5EF4-FFF2-40B4-BE49-F238E27FC236}">
                  <a16:creationId xmlns:a16="http://schemas.microsoft.com/office/drawing/2014/main" id="{C950AC6C-9E0F-4A7C-8FC8-B57C0A6619FF}"/>
                </a:ext>
              </a:extLst>
            </p:cNvPr>
            <p:cNvSpPr>
              <a:spLocks/>
            </p:cNvSpPr>
            <p:nvPr/>
          </p:nvSpPr>
          <p:spPr bwMode="auto">
            <a:xfrm>
              <a:off x="4111184" y="4278176"/>
              <a:ext cx="30259" cy="31598"/>
            </a:xfrm>
            <a:custGeom>
              <a:avLst/>
              <a:gdLst>
                <a:gd name="T0" fmla="*/ 6 w 10"/>
                <a:gd name="T1" fmla="*/ 0 h 12"/>
                <a:gd name="T2" fmla="*/ 5 w 10"/>
                <a:gd name="T3" fmla="*/ 0 h 12"/>
                <a:gd name="T4" fmla="*/ 2 w 10"/>
                <a:gd name="T5" fmla="*/ 2 h 12"/>
                <a:gd name="T6" fmla="*/ 1 w 10"/>
                <a:gd name="T7" fmla="*/ 9 h 12"/>
                <a:gd name="T8" fmla="*/ 1 w 10"/>
                <a:gd name="T9" fmla="*/ 11 h 12"/>
                <a:gd name="T10" fmla="*/ 3 w 10"/>
                <a:gd name="T11" fmla="*/ 11 h 12"/>
                <a:gd name="T12" fmla="*/ 5 w 10"/>
                <a:gd name="T13" fmla="*/ 12 h 12"/>
                <a:gd name="T14" fmla="*/ 10 w 10"/>
                <a:gd name="T15" fmla="*/ 6 h 12"/>
                <a:gd name="T16" fmla="*/ 6 w 10"/>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2">
                  <a:moveTo>
                    <a:pt x="6" y="0"/>
                  </a:moveTo>
                  <a:cubicBezTo>
                    <a:pt x="5" y="0"/>
                    <a:pt x="5" y="0"/>
                    <a:pt x="5" y="0"/>
                  </a:cubicBezTo>
                  <a:cubicBezTo>
                    <a:pt x="4" y="0"/>
                    <a:pt x="3" y="1"/>
                    <a:pt x="2" y="2"/>
                  </a:cubicBezTo>
                  <a:cubicBezTo>
                    <a:pt x="0" y="4"/>
                    <a:pt x="1" y="8"/>
                    <a:pt x="1" y="9"/>
                  </a:cubicBezTo>
                  <a:cubicBezTo>
                    <a:pt x="1" y="11"/>
                    <a:pt x="1" y="11"/>
                    <a:pt x="1" y="11"/>
                  </a:cubicBezTo>
                  <a:cubicBezTo>
                    <a:pt x="3" y="11"/>
                    <a:pt x="3" y="11"/>
                    <a:pt x="3" y="11"/>
                  </a:cubicBezTo>
                  <a:cubicBezTo>
                    <a:pt x="4" y="12"/>
                    <a:pt x="4" y="12"/>
                    <a:pt x="5" y="12"/>
                  </a:cubicBezTo>
                  <a:cubicBezTo>
                    <a:pt x="8" y="12"/>
                    <a:pt x="10" y="9"/>
                    <a:pt x="10" y="6"/>
                  </a:cubicBezTo>
                  <a:cubicBezTo>
                    <a:pt x="10" y="3"/>
                    <a:pt x="9" y="1"/>
                    <a:pt x="6" y="0"/>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2" name="Freeform 43">
              <a:extLst>
                <a:ext uri="{FF2B5EF4-FFF2-40B4-BE49-F238E27FC236}">
                  <a16:creationId xmlns:a16="http://schemas.microsoft.com/office/drawing/2014/main" id="{EB7C291B-BE3A-4F33-87FB-5966EE24808A}"/>
                </a:ext>
              </a:extLst>
            </p:cNvPr>
            <p:cNvSpPr>
              <a:spLocks/>
            </p:cNvSpPr>
            <p:nvPr/>
          </p:nvSpPr>
          <p:spPr bwMode="auto">
            <a:xfrm>
              <a:off x="4195236" y="4570710"/>
              <a:ext cx="113191" cy="99890"/>
            </a:xfrm>
            <a:custGeom>
              <a:avLst/>
              <a:gdLst>
                <a:gd name="T0" fmla="*/ 37 w 38"/>
                <a:gd name="T1" fmla="*/ 11 h 37"/>
                <a:gd name="T2" fmla="*/ 37 w 38"/>
                <a:gd name="T3" fmla="*/ 10 h 37"/>
                <a:gd name="T4" fmla="*/ 37 w 38"/>
                <a:gd name="T5" fmla="*/ 9 h 37"/>
                <a:gd name="T6" fmla="*/ 36 w 38"/>
                <a:gd name="T7" fmla="*/ 5 h 37"/>
                <a:gd name="T8" fmla="*/ 33 w 38"/>
                <a:gd name="T9" fmla="*/ 3 h 37"/>
                <a:gd name="T10" fmla="*/ 30 w 38"/>
                <a:gd name="T11" fmla="*/ 5 h 37"/>
                <a:gd name="T12" fmla="*/ 29 w 38"/>
                <a:gd name="T13" fmla="*/ 5 h 37"/>
                <a:gd name="T14" fmla="*/ 28 w 38"/>
                <a:gd name="T15" fmla="*/ 5 h 37"/>
                <a:gd name="T16" fmla="*/ 26 w 38"/>
                <a:gd name="T17" fmla="*/ 2 h 37"/>
                <a:gd name="T18" fmla="*/ 23 w 38"/>
                <a:gd name="T19" fmla="*/ 0 h 37"/>
                <a:gd name="T20" fmla="*/ 18 w 38"/>
                <a:gd name="T21" fmla="*/ 6 h 37"/>
                <a:gd name="T22" fmla="*/ 17 w 38"/>
                <a:gd name="T23" fmla="*/ 7 h 37"/>
                <a:gd name="T24" fmla="*/ 16 w 38"/>
                <a:gd name="T25" fmla="*/ 9 h 37"/>
                <a:gd name="T26" fmla="*/ 15 w 38"/>
                <a:gd name="T27" fmla="*/ 8 h 37"/>
                <a:gd name="T28" fmla="*/ 11 w 38"/>
                <a:gd name="T29" fmla="*/ 7 h 37"/>
                <a:gd name="T30" fmla="*/ 9 w 38"/>
                <a:gd name="T31" fmla="*/ 7 h 37"/>
                <a:gd name="T32" fmla="*/ 6 w 38"/>
                <a:gd name="T33" fmla="*/ 11 h 37"/>
                <a:gd name="T34" fmla="*/ 6 w 38"/>
                <a:gd name="T35" fmla="*/ 11 h 37"/>
                <a:gd name="T36" fmla="*/ 1 w 38"/>
                <a:gd name="T37" fmla="*/ 16 h 37"/>
                <a:gd name="T38" fmla="*/ 1 w 38"/>
                <a:gd name="T39" fmla="*/ 21 h 37"/>
                <a:gd name="T40" fmla="*/ 5 w 38"/>
                <a:gd name="T41" fmla="*/ 24 h 37"/>
                <a:gd name="T42" fmla="*/ 6 w 38"/>
                <a:gd name="T43" fmla="*/ 23 h 37"/>
                <a:gd name="T44" fmla="*/ 5 w 38"/>
                <a:gd name="T45" fmla="*/ 25 h 37"/>
                <a:gd name="T46" fmla="*/ 4 w 38"/>
                <a:gd name="T47" fmla="*/ 26 h 37"/>
                <a:gd name="T48" fmla="*/ 3 w 38"/>
                <a:gd name="T49" fmla="*/ 29 h 37"/>
                <a:gd name="T50" fmla="*/ 4 w 38"/>
                <a:gd name="T51" fmla="*/ 32 h 37"/>
                <a:gd name="T52" fmla="*/ 4 w 38"/>
                <a:gd name="T53" fmla="*/ 36 h 37"/>
                <a:gd name="T54" fmla="*/ 8 w 38"/>
                <a:gd name="T55" fmla="*/ 35 h 37"/>
                <a:gd name="T56" fmla="*/ 8 w 38"/>
                <a:gd name="T57" fmla="*/ 35 h 37"/>
                <a:gd name="T58" fmla="*/ 10 w 38"/>
                <a:gd name="T59" fmla="*/ 36 h 37"/>
                <a:gd name="T60" fmla="*/ 12 w 38"/>
                <a:gd name="T61" fmla="*/ 36 h 37"/>
                <a:gd name="T62" fmla="*/ 16 w 38"/>
                <a:gd name="T63" fmla="*/ 35 h 37"/>
                <a:gd name="T64" fmla="*/ 17 w 38"/>
                <a:gd name="T65" fmla="*/ 37 h 37"/>
                <a:gd name="T66" fmla="*/ 20 w 38"/>
                <a:gd name="T67" fmla="*/ 33 h 37"/>
                <a:gd name="T68" fmla="*/ 21 w 38"/>
                <a:gd name="T69" fmla="*/ 32 h 37"/>
                <a:gd name="T70" fmla="*/ 22 w 38"/>
                <a:gd name="T71" fmla="*/ 32 h 37"/>
                <a:gd name="T72" fmla="*/ 24 w 38"/>
                <a:gd name="T73" fmla="*/ 32 h 37"/>
                <a:gd name="T74" fmla="*/ 24 w 38"/>
                <a:gd name="T75" fmla="*/ 31 h 37"/>
                <a:gd name="T76" fmla="*/ 25 w 38"/>
                <a:gd name="T77" fmla="*/ 30 h 37"/>
                <a:gd name="T78" fmla="*/ 27 w 38"/>
                <a:gd name="T79" fmla="*/ 30 h 37"/>
                <a:gd name="T80" fmla="*/ 30 w 38"/>
                <a:gd name="T81" fmla="*/ 28 h 37"/>
                <a:gd name="T82" fmla="*/ 30 w 38"/>
                <a:gd name="T83" fmla="*/ 24 h 37"/>
                <a:gd name="T84" fmla="*/ 30 w 38"/>
                <a:gd name="T85" fmla="*/ 23 h 37"/>
                <a:gd name="T86" fmla="*/ 30 w 38"/>
                <a:gd name="T87" fmla="*/ 22 h 37"/>
                <a:gd name="T88" fmla="*/ 30 w 38"/>
                <a:gd name="T89" fmla="*/ 20 h 37"/>
                <a:gd name="T90" fmla="*/ 32 w 38"/>
                <a:gd name="T91" fmla="*/ 21 h 37"/>
                <a:gd name="T92" fmla="*/ 33 w 38"/>
                <a:gd name="T93" fmla="*/ 21 h 37"/>
                <a:gd name="T94" fmla="*/ 33 w 38"/>
                <a:gd name="T95" fmla="*/ 21 h 37"/>
                <a:gd name="T96" fmla="*/ 36 w 38"/>
                <a:gd name="T97" fmla="*/ 17 h 37"/>
                <a:gd name="T98" fmla="*/ 36 w 38"/>
                <a:gd name="T99" fmla="*/ 17 h 37"/>
                <a:gd name="T100" fmla="*/ 38 w 38"/>
                <a:gd name="T101" fmla="*/ 14 h 37"/>
                <a:gd name="T102" fmla="*/ 37 w 38"/>
                <a:gd name="T103" fmla="*/ 1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8" h="37">
                  <a:moveTo>
                    <a:pt x="37" y="11"/>
                  </a:moveTo>
                  <a:cubicBezTo>
                    <a:pt x="37" y="10"/>
                    <a:pt x="37" y="10"/>
                    <a:pt x="37" y="10"/>
                  </a:cubicBezTo>
                  <a:cubicBezTo>
                    <a:pt x="37" y="9"/>
                    <a:pt x="37" y="9"/>
                    <a:pt x="37" y="9"/>
                  </a:cubicBezTo>
                  <a:cubicBezTo>
                    <a:pt x="37" y="8"/>
                    <a:pt x="37" y="7"/>
                    <a:pt x="36" y="5"/>
                  </a:cubicBezTo>
                  <a:cubicBezTo>
                    <a:pt x="35" y="3"/>
                    <a:pt x="34" y="3"/>
                    <a:pt x="33" y="3"/>
                  </a:cubicBezTo>
                  <a:cubicBezTo>
                    <a:pt x="32" y="3"/>
                    <a:pt x="31" y="3"/>
                    <a:pt x="30" y="5"/>
                  </a:cubicBezTo>
                  <a:cubicBezTo>
                    <a:pt x="29" y="5"/>
                    <a:pt x="29" y="5"/>
                    <a:pt x="29" y="5"/>
                  </a:cubicBezTo>
                  <a:cubicBezTo>
                    <a:pt x="28" y="5"/>
                    <a:pt x="28" y="5"/>
                    <a:pt x="28" y="5"/>
                  </a:cubicBezTo>
                  <a:cubicBezTo>
                    <a:pt x="28" y="4"/>
                    <a:pt x="27" y="3"/>
                    <a:pt x="26" y="2"/>
                  </a:cubicBezTo>
                  <a:cubicBezTo>
                    <a:pt x="25" y="1"/>
                    <a:pt x="24" y="0"/>
                    <a:pt x="23" y="0"/>
                  </a:cubicBezTo>
                  <a:cubicBezTo>
                    <a:pt x="20" y="0"/>
                    <a:pt x="19" y="4"/>
                    <a:pt x="18" y="6"/>
                  </a:cubicBezTo>
                  <a:cubicBezTo>
                    <a:pt x="18" y="6"/>
                    <a:pt x="18" y="6"/>
                    <a:pt x="17" y="7"/>
                  </a:cubicBezTo>
                  <a:cubicBezTo>
                    <a:pt x="17" y="7"/>
                    <a:pt x="16" y="8"/>
                    <a:pt x="16" y="9"/>
                  </a:cubicBezTo>
                  <a:cubicBezTo>
                    <a:pt x="16" y="9"/>
                    <a:pt x="16" y="9"/>
                    <a:pt x="15" y="8"/>
                  </a:cubicBezTo>
                  <a:cubicBezTo>
                    <a:pt x="14" y="7"/>
                    <a:pt x="13" y="7"/>
                    <a:pt x="11" y="7"/>
                  </a:cubicBezTo>
                  <a:cubicBezTo>
                    <a:pt x="11" y="7"/>
                    <a:pt x="10" y="7"/>
                    <a:pt x="9" y="7"/>
                  </a:cubicBezTo>
                  <a:cubicBezTo>
                    <a:pt x="7" y="8"/>
                    <a:pt x="6" y="10"/>
                    <a:pt x="6" y="11"/>
                  </a:cubicBezTo>
                  <a:cubicBezTo>
                    <a:pt x="6" y="11"/>
                    <a:pt x="6" y="11"/>
                    <a:pt x="6" y="11"/>
                  </a:cubicBezTo>
                  <a:cubicBezTo>
                    <a:pt x="4" y="12"/>
                    <a:pt x="1" y="13"/>
                    <a:pt x="1" y="16"/>
                  </a:cubicBezTo>
                  <a:cubicBezTo>
                    <a:pt x="0" y="18"/>
                    <a:pt x="0" y="20"/>
                    <a:pt x="1" y="21"/>
                  </a:cubicBezTo>
                  <a:cubicBezTo>
                    <a:pt x="2" y="23"/>
                    <a:pt x="3" y="24"/>
                    <a:pt x="5" y="24"/>
                  </a:cubicBezTo>
                  <a:cubicBezTo>
                    <a:pt x="5" y="24"/>
                    <a:pt x="5" y="23"/>
                    <a:pt x="6" y="23"/>
                  </a:cubicBezTo>
                  <a:cubicBezTo>
                    <a:pt x="5" y="24"/>
                    <a:pt x="5" y="25"/>
                    <a:pt x="5" y="25"/>
                  </a:cubicBezTo>
                  <a:cubicBezTo>
                    <a:pt x="5" y="25"/>
                    <a:pt x="5" y="25"/>
                    <a:pt x="4" y="26"/>
                  </a:cubicBezTo>
                  <a:cubicBezTo>
                    <a:pt x="4" y="27"/>
                    <a:pt x="3" y="28"/>
                    <a:pt x="3" y="29"/>
                  </a:cubicBezTo>
                  <a:cubicBezTo>
                    <a:pt x="3" y="31"/>
                    <a:pt x="4" y="31"/>
                    <a:pt x="4" y="32"/>
                  </a:cubicBezTo>
                  <a:cubicBezTo>
                    <a:pt x="4" y="36"/>
                    <a:pt x="4" y="36"/>
                    <a:pt x="4" y="36"/>
                  </a:cubicBezTo>
                  <a:cubicBezTo>
                    <a:pt x="4" y="36"/>
                    <a:pt x="8" y="35"/>
                    <a:pt x="8" y="35"/>
                  </a:cubicBezTo>
                  <a:cubicBezTo>
                    <a:pt x="8" y="35"/>
                    <a:pt x="8" y="35"/>
                    <a:pt x="8" y="35"/>
                  </a:cubicBezTo>
                  <a:cubicBezTo>
                    <a:pt x="10" y="36"/>
                    <a:pt x="10" y="36"/>
                    <a:pt x="10" y="36"/>
                  </a:cubicBezTo>
                  <a:cubicBezTo>
                    <a:pt x="11" y="36"/>
                    <a:pt x="12" y="36"/>
                    <a:pt x="12" y="36"/>
                  </a:cubicBezTo>
                  <a:cubicBezTo>
                    <a:pt x="14" y="36"/>
                    <a:pt x="15" y="36"/>
                    <a:pt x="16" y="35"/>
                  </a:cubicBezTo>
                  <a:cubicBezTo>
                    <a:pt x="17" y="37"/>
                    <a:pt x="17" y="37"/>
                    <a:pt x="17" y="37"/>
                  </a:cubicBezTo>
                  <a:cubicBezTo>
                    <a:pt x="20" y="33"/>
                    <a:pt x="20" y="33"/>
                    <a:pt x="20" y="33"/>
                  </a:cubicBezTo>
                  <a:cubicBezTo>
                    <a:pt x="20" y="33"/>
                    <a:pt x="21" y="33"/>
                    <a:pt x="21" y="32"/>
                  </a:cubicBezTo>
                  <a:cubicBezTo>
                    <a:pt x="21" y="32"/>
                    <a:pt x="22" y="32"/>
                    <a:pt x="22" y="32"/>
                  </a:cubicBezTo>
                  <a:cubicBezTo>
                    <a:pt x="24" y="32"/>
                    <a:pt x="24" y="32"/>
                    <a:pt x="24" y="32"/>
                  </a:cubicBezTo>
                  <a:cubicBezTo>
                    <a:pt x="24" y="31"/>
                    <a:pt x="24" y="31"/>
                    <a:pt x="24" y="31"/>
                  </a:cubicBezTo>
                  <a:cubicBezTo>
                    <a:pt x="25" y="31"/>
                    <a:pt x="25" y="30"/>
                    <a:pt x="25" y="30"/>
                  </a:cubicBezTo>
                  <a:cubicBezTo>
                    <a:pt x="26" y="30"/>
                    <a:pt x="26" y="30"/>
                    <a:pt x="27" y="30"/>
                  </a:cubicBezTo>
                  <a:cubicBezTo>
                    <a:pt x="28" y="30"/>
                    <a:pt x="29" y="29"/>
                    <a:pt x="30" y="28"/>
                  </a:cubicBezTo>
                  <a:cubicBezTo>
                    <a:pt x="31" y="26"/>
                    <a:pt x="30" y="25"/>
                    <a:pt x="30" y="24"/>
                  </a:cubicBezTo>
                  <a:cubicBezTo>
                    <a:pt x="30" y="24"/>
                    <a:pt x="30" y="23"/>
                    <a:pt x="30" y="23"/>
                  </a:cubicBezTo>
                  <a:cubicBezTo>
                    <a:pt x="30" y="22"/>
                    <a:pt x="30" y="22"/>
                    <a:pt x="30" y="22"/>
                  </a:cubicBezTo>
                  <a:cubicBezTo>
                    <a:pt x="30" y="21"/>
                    <a:pt x="30" y="21"/>
                    <a:pt x="30" y="20"/>
                  </a:cubicBezTo>
                  <a:cubicBezTo>
                    <a:pt x="30" y="21"/>
                    <a:pt x="31" y="21"/>
                    <a:pt x="32" y="21"/>
                  </a:cubicBezTo>
                  <a:cubicBezTo>
                    <a:pt x="33" y="21"/>
                    <a:pt x="33" y="21"/>
                    <a:pt x="33" y="21"/>
                  </a:cubicBezTo>
                  <a:cubicBezTo>
                    <a:pt x="33" y="21"/>
                    <a:pt x="33" y="21"/>
                    <a:pt x="33" y="21"/>
                  </a:cubicBezTo>
                  <a:cubicBezTo>
                    <a:pt x="34" y="21"/>
                    <a:pt x="36" y="20"/>
                    <a:pt x="36" y="17"/>
                  </a:cubicBezTo>
                  <a:cubicBezTo>
                    <a:pt x="36" y="17"/>
                    <a:pt x="36" y="17"/>
                    <a:pt x="36" y="17"/>
                  </a:cubicBezTo>
                  <a:cubicBezTo>
                    <a:pt x="37" y="16"/>
                    <a:pt x="37" y="15"/>
                    <a:pt x="38" y="14"/>
                  </a:cubicBezTo>
                  <a:cubicBezTo>
                    <a:pt x="38" y="13"/>
                    <a:pt x="38" y="12"/>
                    <a:pt x="37" y="1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3" name="Freeform 44">
              <a:extLst>
                <a:ext uri="{FF2B5EF4-FFF2-40B4-BE49-F238E27FC236}">
                  <a16:creationId xmlns:a16="http://schemas.microsoft.com/office/drawing/2014/main" id="{9A534BAA-60C3-4EB8-9752-B02D5947DD71}"/>
                </a:ext>
              </a:extLst>
            </p:cNvPr>
            <p:cNvSpPr>
              <a:spLocks/>
            </p:cNvSpPr>
            <p:nvPr/>
          </p:nvSpPr>
          <p:spPr bwMode="auto">
            <a:xfrm>
              <a:off x="4191874" y="4472859"/>
              <a:ext cx="26897" cy="24463"/>
            </a:xfrm>
            <a:custGeom>
              <a:avLst/>
              <a:gdLst>
                <a:gd name="T0" fmla="*/ 5 w 9"/>
                <a:gd name="T1" fmla="*/ 9 h 9"/>
                <a:gd name="T2" fmla="*/ 7 w 9"/>
                <a:gd name="T3" fmla="*/ 8 h 9"/>
                <a:gd name="T4" fmla="*/ 9 w 9"/>
                <a:gd name="T5" fmla="*/ 3 h 9"/>
                <a:gd name="T6" fmla="*/ 5 w 9"/>
                <a:gd name="T7" fmla="*/ 0 h 9"/>
                <a:gd name="T8" fmla="*/ 5 w 9"/>
                <a:gd name="T9" fmla="*/ 0 h 9"/>
                <a:gd name="T10" fmla="*/ 2 w 9"/>
                <a:gd name="T11" fmla="*/ 1 h 9"/>
                <a:gd name="T12" fmla="*/ 1 w 9"/>
                <a:gd name="T13" fmla="*/ 6 h 9"/>
                <a:gd name="T14" fmla="*/ 5 w 9"/>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9">
                  <a:moveTo>
                    <a:pt x="5" y="9"/>
                  </a:moveTo>
                  <a:cubicBezTo>
                    <a:pt x="5" y="9"/>
                    <a:pt x="6" y="9"/>
                    <a:pt x="7" y="8"/>
                  </a:cubicBezTo>
                  <a:cubicBezTo>
                    <a:pt x="9" y="7"/>
                    <a:pt x="9" y="4"/>
                    <a:pt x="9" y="3"/>
                  </a:cubicBezTo>
                  <a:cubicBezTo>
                    <a:pt x="8" y="1"/>
                    <a:pt x="7" y="0"/>
                    <a:pt x="5" y="0"/>
                  </a:cubicBezTo>
                  <a:cubicBezTo>
                    <a:pt x="5" y="0"/>
                    <a:pt x="5" y="0"/>
                    <a:pt x="5" y="0"/>
                  </a:cubicBezTo>
                  <a:cubicBezTo>
                    <a:pt x="4" y="0"/>
                    <a:pt x="2" y="0"/>
                    <a:pt x="2" y="1"/>
                  </a:cubicBezTo>
                  <a:cubicBezTo>
                    <a:pt x="1" y="3"/>
                    <a:pt x="0" y="4"/>
                    <a:pt x="1" y="6"/>
                  </a:cubicBezTo>
                  <a:cubicBezTo>
                    <a:pt x="1" y="8"/>
                    <a:pt x="3" y="9"/>
                    <a:pt x="5" y="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4" name="Freeform 45">
              <a:extLst>
                <a:ext uri="{FF2B5EF4-FFF2-40B4-BE49-F238E27FC236}">
                  <a16:creationId xmlns:a16="http://schemas.microsoft.com/office/drawing/2014/main" id="{122C9D01-5E8E-460D-A900-4645A8D770AD}"/>
                </a:ext>
              </a:extLst>
            </p:cNvPr>
            <p:cNvSpPr>
              <a:spLocks/>
            </p:cNvSpPr>
            <p:nvPr/>
          </p:nvSpPr>
          <p:spPr bwMode="auto">
            <a:xfrm>
              <a:off x="4222133" y="4551344"/>
              <a:ext cx="25776" cy="27521"/>
            </a:xfrm>
            <a:custGeom>
              <a:avLst/>
              <a:gdLst>
                <a:gd name="T0" fmla="*/ 2 w 9"/>
                <a:gd name="T1" fmla="*/ 10 h 10"/>
                <a:gd name="T2" fmla="*/ 3 w 9"/>
                <a:gd name="T3" fmla="*/ 10 h 10"/>
                <a:gd name="T4" fmla="*/ 4 w 9"/>
                <a:gd name="T5" fmla="*/ 10 h 10"/>
                <a:gd name="T6" fmla="*/ 8 w 9"/>
                <a:gd name="T7" fmla="*/ 8 h 10"/>
                <a:gd name="T8" fmla="*/ 9 w 9"/>
                <a:gd name="T9" fmla="*/ 4 h 10"/>
                <a:gd name="T10" fmla="*/ 5 w 9"/>
                <a:gd name="T11" fmla="*/ 0 h 10"/>
                <a:gd name="T12" fmla="*/ 0 w 9"/>
                <a:gd name="T13" fmla="*/ 3 h 10"/>
                <a:gd name="T14" fmla="*/ 1 w 9"/>
                <a:gd name="T15" fmla="*/ 8 h 10"/>
                <a:gd name="T16" fmla="*/ 2 w 9"/>
                <a:gd name="T17"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10">
                  <a:moveTo>
                    <a:pt x="2" y="10"/>
                  </a:moveTo>
                  <a:cubicBezTo>
                    <a:pt x="3" y="10"/>
                    <a:pt x="3" y="10"/>
                    <a:pt x="3" y="10"/>
                  </a:cubicBezTo>
                  <a:cubicBezTo>
                    <a:pt x="4" y="10"/>
                    <a:pt x="4" y="10"/>
                    <a:pt x="4" y="10"/>
                  </a:cubicBezTo>
                  <a:cubicBezTo>
                    <a:pt x="5" y="10"/>
                    <a:pt x="7" y="9"/>
                    <a:pt x="8" y="8"/>
                  </a:cubicBezTo>
                  <a:cubicBezTo>
                    <a:pt x="9" y="7"/>
                    <a:pt x="9" y="6"/>
                    <a:pt x="9" y="4"/>
                  </a:cubicBezTo>
                  <a:cubicBezTo>
                    <a:pt x="9" y="2"/>
                    <a:pt x="7" y="0"/>
                    <a:pt x="5" y="0"/>
                  </a:cubicBezTo>
                  <a:cubicBezTo>
                    <a:pt x="3" y="0"/>
                    <a:pt x="1" y="2"/>
                    <a:pt x="0" y="3"/>
                  </a:cubicBezTo>
                  <a:cubicBezTo>
                    <a:pt x="0" y="5"/>
                    <a:pt x="0" y="7"/>
                    <a:pt x="1" y="8"/>
                  </a:cubicBezTo>
                  <a:lnTo>
                    <a:pt x="2" y="10"/>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5" name="Freeform 46">
              <a:extLst>
                <a:ext uri="{FF2B5EF4-FFF2-40B4-BE49-F238E27FC236}">
                  <a16:creationId xmlns:a16="http://schemas.microsoft.com/office/drawing/2014/main" id="{A7FFB7D4-5174-4A41-8230-92EDE1151D5A}"/>
                </a:ext>
              </a:extLst>
            </p:cNvPr>
            <p:cNvSpPr>
              <a:spLocks/>
            </p:cNvSpPr>
            <p:nvPr/>
          </p:nvSpPr>
          <p:spPr bwMode="auto">
            <a:xfrm>
              <a:off x="4123511" y="4935614"/>
              <a:ext cx="113191" cy="62176"/>
            </a:xfrm>
            <a:custGeom>
              <a:avLst/>
              <a:gdLst>
                <a:gd name="T0" fmla="*/ 18 w 38"/>
                <a:gd name="T1" fmla="*/ 1 h 23"/>
                <a:gd name="T2" fmla="*/ 17 w 38"/>
                <a:gd name="T3" fmla="*/ 0 h 23"/>
                <a:gd name="T4" fmla="*/ 1 w 38"/>
                <a:gd name="T5" fmla="*/ 9 h 23"/>
                <a:gd name="T6" fmla="*/ 2 w 38"/>
                <a:gd name="T7" fmla="*/ 16 h 23"/>
                <a:gd name="T8" fmla="*/ 13 w 38"/>
                <a:gd name="T9" fmla="*/ 19 h 23"/>
                <a:gd name="T10" fmla="*/ 17 w 38"/>
                <a:gd name="T11" fmla="*/ 20 h 23"/>
                <a:gd name="T12" fmla="*/ 18 w 38"/>
                <a:gd name="T13" fmla="*/ 21 h 23"/>
                <a:gd name="T14" fmla="*/ 31 w 38"/>
                <a:gd name="T15" fmla="*/ 23 h 23"/>
                <a:gd name="T16" fmla="*/ 36 w 38"/>
                <a:gd name="T17" fmla="*/ 22 h 23"/>
                <a:gd name="T18" fmla="*/ 38 w 38"/>
                <a:gd name="T19" fmla="*/ 22 h 23"/>
                <a:gd name="T20" fmla="*/ 38 w 38"/>
                <a:gd name="T21" fmla="*/ 19 h 23"/>
                <a:gd name="T22" fmla="*/ 18 w 38"/>
                <a:gd name="T23"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8" h="23">
                  <a:moveTo>
                    <a:pt x="18" y="1"/>
                  </a:moveTo>
                  <a:cubicBezTo>
                    <a:pt x="18" y="1"/>
                    <a:pt x="18" y="0"/>
                    <a:pt x="17" y="0"/>
                  </a:cubicBezTo>
                  <a:cubicBezTo>
                    <a:pt x="13" y="0"/>
                    <a:pt x="3" y="4"/>
                    <a:pt x="1" y="9"/>
                  </a:cubicBezTo>
                  <a:cubicBezTo>
                    <a:pt x="0" y="11"/>
                    <a:pt x="0" y="14"/>
                    <a:pt x="2" y="16"/>
                  </a:cubicBezTo>
                  <a:cubicBezTo>
                    <a:pt x="4" y="18"/>
                    <a:pt x="8" y="18"/>
                    <a:pt x="13" y="19"/>
                  </a:cubicBezTo>
                  <a:cubicBezTo>
                    <a:pt x="15" y="20"/>
                    <a:pt x="16" y="20"/>
                    <a:pt x="17" y="20"/>
                  </a:cubicBezTo>
                  <a:cubicBezTo>
                    <a:pt x="18" y="21"/>
                    <a:pt x="18" y="21"/>
                    <a:pt x="18" y="21"/>
                  </a:cubicBezTo>
                  <a:cubicBezTo>
                    <a:pt x="22" y="22"/>
                    <a:pt x="26" y="23"/>
                    <a:pt x="31" y="23"/>
                  </a:cubicBezTo>
                  <a:cubicBezTo>
                    <a:pt x="33" y="23"/>
                    <a:pt x="34" y="23"/>
                    <a:pt x="36" y="22"/>
                  </a:cubicBezTo>
                  <a:cubicBezTo>
                    <a:pt x="38" y="22"/>
                    <a:pt x="38" y="22"/>
                    <a:pt x="38" y="22"/>
                  </a:cubicBezTo>
                  <a:cubicBezTo>
                    <a:pt x="38" y="19"/>
                    <a:pt x="38" y="19"/>
                    <a:pt x="38" y="19"/>
                  </a:cubicBezTo>
                  <a:cubicBezTo>
                    <a:pt x="37" y="10"/>
                    <a:pt x="26" y="2"/>
                    <a:pt x="18" y="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6" name="Freeform 47">
              <a:extLst>
                <a:ext uri="{FF2B5EF4-FFF2-40B4-BE49-F238E27FC236}">
                  <a16:creationId xmlns:a16="http://schemas.microsoft.com/office/drawing/2014/main" id="{8D2B53B7-EB26-4893-91E0-562B793487DF}"/>
                </a:ext>
              </a:extLst>
            </p:cNvPr>
            <p:cNvSpPr>
              <a:spLocks/>
            </p:cNvSpPr>
            <p:nvPr/>
          </p:nvSpPr>
          <p:spPr bwMode="auto">
            <a:xfrm>
              <a:off x="3888165" y="3931619"/>
              <a:ext cx="122156" cy="108044"/>
            </a:xfrm>
            <a:custGeom>
              <a:avLst/>
              <a:gdLst>
                <a:gd name="T0" fmla="*/ 33 w 41"/>
                <a:gd name="T1" fmla="*/ 0 h 40"/>
                <a:gd name="T2" fmla="*/ 24 w 41"/>
                <a:gd name="T3" fmla="*/ 3 h 40"/>
                <a:gd name="T4" fmla="*/ 19 w 41"/>
                <a:gd name="T5" fmla="*/ 5 h 40"/>
                <a:gd name="T6" fmla="*/ 18 w 41"/>
                <a:gd name="T7" fmla="*/ 5 h 40"/>
                <a:gd name="T8" fmla="*/ 17 w 41"/>
                <a:gd name="T9" fmla="*/ 5 h 40"/>
                <a:gd name="T10" fmla="*/ 15 w 41"/>
                <a:gd name="T11" fmla="*/ 5 h 40"/>
                <a:gd name="T12" fmla="*/ 10 w 41"/>
                <a:gd name="T13" fmla="*/ 7 h 40"/>
                <a:gd name="T14" fmla="*/ 4 w 41"/>
                <a:gd name="T15" fmla="*/ 15 h 40"/>
                <a:gd name="T16" fmla="*/ 4 w 41"/>
                <a:gd name="T17" fmla="*/ 17 h 40"/>
                <a:gd name="T18" fmla="*/ 2 w 41"/>
                <a:gd name="T19" fmla="*/ 29 h 40"/>
                <a:gd name="T20" fmla="*/ 3 w 41"/>
                <a:gd name="T21" fmla="*/ 31 h 40"/>
                <a:gd name="T22" fmla="*/ 10 w 41"/>
                <a:gd name="T23" fmla="*/ 40 h 40"/>
                <a:gd name="T24" fmla="*/ 10 w 41"/>
                <a:gd name="T25" fmla="*/ 40 h 40"/>
                <a:gd name="T26" fmla="*/ 14 w 41"/>
                <a:gd name="T27" fmla="*/ 37 h 40"/>
                <a:gd name="T28" fmla="*/ 15 w 41"/>
                <a:gd name="T29" fmla="*/ 37 h 40"/>
                <a:gd name="T30" fmla="*/ 19 w 41"/>
                <a:gd name="T31" fmla="*/ 35 h 40"/>
                <a:gd name="T32" fmla="*/ 29 w 41"/>
                <a:gd name="T33" fmla="*/ 28 h 40"/>
                <a:gd name="T34" fmla="*/ 31 w 41"/>
                <a:gd name="T35" fmla="*/ 25 h 40"/>
                <a:gd name="T36" fmla="*/ 35 w 41"/>
                <a:gd name="T37" fmla="*/ 19 h 40"/>
                <a:gd name="T38" fmla="*/ 40 w 41"/>
                <a:gd name="T39" fmla="*/ 6 h 40"/>
                <a:gd name="T40" fmla="*/ 33 w 41"/>
                <a:gd name="T41"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1" h="40">
                  <a:moveTo>
                    <a:pt x="33" y="0"/>
                  </a:moveTo>
                  <a:cubicBezTo>
                    <a:pt x="30" y="0"/>
                    <a:pt x="27" y="1"/>
                    <a:pt x="24" y="3"/>
                  </a:cubicBezTo>
                  <a:cubicBezTo>
                    <a:pt x="22" y="4"/>
                    <a:pt x="20" y="5"/>
                    <a:pt x="19" y="5"/>
                  </a:cubicBezTo>
                  <a:cubicBezTo>
                    <a:pt x="19" y="5"/>
                    <a:pt x="19" y="5"/>
                    <a:pt x="18" y="5"/>
                  </a:cubicBezTo>
                  <a:cubicBezTo>
                    <a:pt x="18" y="5"/>
                    <a:pt x="17" y="5"/>
                    <a:pt x="17" y="5"/>
                  </a:cubicBezTo>
                  <a:cubicBezTo>
                    <a:pt x="16" y="5"/>
                    <a:pt x="15" y="5"/>
                    <a:pt x="15" y="5"/>
                  </a:cubicBezTo>
                  <a:cubicBezTo>
                    <a:pt x="13" y="5"/>
                    <a:pt x="11" y="5"/>
                    <a:pt x="10" y="7"/>
                  </a:cubicBezTo>
                  <a:cubicBezTo>
                    <a:pt x="7" y="9"/>
                    <a:pt x="5" y="12"/>
                    <a:pt x="4" y="15"/>
                  </a:cubicBezTo>
                  <a:cubicBezTo>
                    <a:pt x="4" y="16"/>
                    <a:pt x="4" y="17"/>
                    <a:pt x="4" y="17"/>
                  </a:cubicBezTo>
                  <a:cubicBezTo>
                    <a:pt x="2" y="21"/>
                    <a:pt x="0" y="25"/>
                    <a:pt x="2" y="29"/>
                  </a:cubicBezTo>
                  <a:cubicBezTo>
                    <a:pt x="2" y="30"/>
                    <a:pt x="2" y="30"/>
                    <a:pt x="3" y="31"/>
                  </a:cubicBezTo>
                  <a:cubicBezTo>
                    <a:pt x="3" y="34"/>
                    <a:pt x="5" y="40"/>
                    <a:pt x="10" y="40"/>
                  </a:cubicBezTo>
                  <a:cubicBezTo>
                    <a:pt x="10" y="40"/>
                    <a:pt x="10" y="40"/>
                    <a:pt x="10" y="40"/>
                  </a:cubicBezTo>
                  <a:cubicBezTo>
                    <a:pt x="12" y="39"/>
                    <a:pt x="14" y="38"/>
                    <a:pt x="14" y="37"/>
                  </a:cubicBezTo>
                  <a:cubicBezTo>
                    <a:pt x="14" y="37"/>
                    <a:pt x="14" y="37"/>
                    <a:pt x="15" y="37"/>
                  </a:cubicBezTo>
                  <a:cubicBezTo>
                    <a:pt x="16" y="36"/>
                    <a:pt x="17" y="36"/>
                    <a:pt x="19" y="35"/>
                  </a:cubicBezTo>
                  <a:cubicBezTo>
                    <a:pt x="23" y="34"/>
                    <a:pt x="26" y="32"/>
                    <a:pt x="29" y="28"/>
                  </a:cubicBezTo>
                  <a:cubicBezTo>
                    <a:pt x="29" y="27"/>
                    <a:pt x="30" y="26"/>
                    <a:pt x="31" y="25"/>
                  </a:cubicBezTo>
                  <a:cubicBezTo>
                    <a:pt x="32" y="23"/>
                    <a:pt x="34" y="21"/>
                    <a:pt x="35" y="19"/>
                  </a:cubicBezTo>
                  <a:cubicBezTo>
                    <a:pt x="37" y="16"/>
                    <a:pt x="41" y="12"/>
                    <a:pt x="40" y="6"/>
                  </a:cubicBezTo>
                  <a:cubicBezTo>
                    <a:pt x="39" y="0"/>
                    <a:pt x="35" y="0"/>
                    <a:pt x="33"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7" name="Freeform 48">
              <a:extLst>
                <a:ext uri="{FF2B5EF4-FFF2-40B4-BE49-F238E27FC236}">
                  <a16:creationId xmlns:a16="http://schemas.microsoft.com/office/drawing/2014/main" id="{18682C65-A88E-4847-9A83-AAE4B3BCE64D}"/>
                </a:ext>
              </a:extLst>
            </p:cNvPr>
            <p:cNvSpPr>
              <a:spLocks/>
            </p:cNvSpPr>
            <p:nvPr/>
          </p:nvSpPr>
          <p:spPr bwMode="auto">
            <a:xfrm>
              <a:off x="4084287" y="3969332"/>
              <a:ext cx="77328" cy="99890"/>
            </a:xfrm>
            <a:custGeom>
              <a:avLst/>
              <a:gdLst>
                <a:gd name="T0" fmla="*/ 15 w 26"/>
                <a:gd name="T1" fmla="*/ 37 h 37"/>
                <a:gd name="T2" fmla="*/ 18 w 26"/>
                <a:gd name="T3" fmla="*/ 36 h 37"/>
                <a:gd name="T4" fmla="*/ 21 w 26"/>
                <a:gd name="T5" fmla="*/ 29 h 37"/>
                <a:gd name="T6" fmla="*/ 21 w 26"/>
                <a:gd name="T7" fmla="*/ 28 h 37"/>
                <a:gd name="T8" fmla="*/ 24 w 26"/>
                <a:gd name="T9" fmla="*/ 20 h 37"/>
                <a:gd name="T10" fmla="*/ 19 w 26"/>
                <a:gd name="T11" fmla="*/ 2 h 37"/>
                <a:gd name="T12" fmla="*/ 14 w 26"/>
                <a:gd name="T13" fmla="*/ 0 h 37"/>
                <a:gd name="T14" fmla="*/ 3 w 26"/>
                <a:gd name="T15" fmla="*/ 9 h 37"/>
                <a:gd name="T16" fmla="*/ 2 w 26"/>
                <a:gd name="T17" fmla="*/ 27 h 37"/>
                <a:gd name="T18" fmla="*/ 15 w 26"/>
                <a:gd name="T19" fmla="*/ 37 h 37"/>
                <a:gd name="T20" fmla="*/ 15 w 26"/>
                <a:gd name="T21"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37">
                  <a:moveTo>
                    <a:pt x="15" y="37"/>
                  </a:moveTo>
                  <a:cubicBezTo>
                    <a:pt x="16" y="37"/>
                    <a:pt x="17" y="36"/>
                    <a:pt x="18" y="36"/>
                  </a:cubicBezTo>
                  <a:cubicBezTo>
                    <a:pt x="21" y="35"/>
                    <a:pt x="21" y="31"/>
                    <a:pt x="21" y="29"/>
                  </a:cubicBezTo>
                  <a:cubicBezTo>
                    <a:pt x="21" y="29"/>
                    <a:pt x="21" y="28"/>
                    <a:pt x="21" y="28"/>
                  </a:cubicBezTo>
                  <a:cubicBezTo>
                    <a:pt x="22" y="25"/>
                    <a:pt x="23" y="23"/>
                    <a:pt x="24" y="20"/>
                  </a:cubicBezTo>
                  <a:cubicBezTo>
                    <a:pt x="26" y="14"/>
                    <a:pt x="25" y="6"/>
                    <a:pt x="19" y="2"/>
                  </a:cubicBezTo>
                  <a:cubicBezTo>
                    <a:pt x="17" y="1"/>
                    <a:pt x="16" y="0"/>
                    <a:pt x="14" y="0"/>
                  </a:cubicBezTo>
                  <a:cubicBezTo>
                    <a:pt x="10" y="0"/>
                    <a:pt x="6" y="4"/>
                    <a:pt x="3" y="9"/>
                  </a:cubicBezTo>
                  <a:cubicBezTo>
                    <a:pt x="0" y="15"/>
                    <a:pt x="0" y="21"/>
                    <a:pt x="2" y="27"/>
                  </a:cubicBezTo>
                  <a:cubicBezTo>
                    <a:pt x="4" y="30"/>
                    <a:pt x="9" y="37"/>
                    <a:pt x="15" y="37"/>
                  </a:cubicBezTo>
                  <a:cubicBezTo>
                    <a:pt x="15" y="37"/>
                    <a:pt x="15" y="37"/>
                    <a:pt x="15" y="37"/>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8" name="Freeform 49">
              <a:extLst>
                <a:ext uri="{FF2B5EF4-FFF2-40B4-BE49-F238E27FC236}">
                  <a16:creationId xmlns:a16="http://schemas.microsoft.com/office/drawing/2014/main" id="{C8F290A6-F178-424D-B5EB-C5BFE1599595}"/>
                </a:ext>
              </a:extLst>
            </p:cNvPr>
            <p:cNvSpPr>
              <a:spLocks/>
            </p:cNvSpPr>
            <p:nvPr/>
          </p:nvSpPr>
          <p:spPr bwMode="auto">
            <a:xfrm>
              <a:off x="4120149" y="4237404"/>
              <a:ext cx="41466" cy="48926"/>
            </a:xfrm>
            <a:custGeom>
              <a:avLst/>
              <a:gdLst>
                <a:gd name="T0" fmla="*/ 13 w 14"/>
                <a:gd name="T1" fmla="*/ 2 h 18"/>
                <a:gd name="T2" fmla="*/ 9 w 14"/>
                <a:gd name="T3" fmla="*/ 0 h 18"/>
                <a:gd name="T4" fmla="*/ 7 w 14"/>
                <a:gd name="T5" fmla="*/ 1 h 18"/>
                <a:gd name="T6" fmla="*/ 3 w 14"/>
                <a:gd name="T7" fmla="*/ 8 h 18"/>
                <a:gd name="T8" fmla="*/ 3 w 14"/>
                <a:gd name="T9" fmla="*/ 8 h 18"/>
                <a:gd name="T10" fmla="*/ 3 w 14"/>
                <a:gd name="T11" fmla="*/ 9 h 18"/>
                <a:gd name="T12" fmla="*/ 0 w 14"/>
                <a:gd name="T13" fmla="*/ 13 h 18"/>
                <a:gd name="T14" fmla="*/ 1 w 14"/>
                <a:gd name="T15" fmla="*/ 16 h 18"/>
                <a:gd name="T16" fmla="*/ 4 w 14"/>
                <a:gd name="T17" fmla="*/ 18 h 18"/>
                <a:gd name="T18" fmla="*/ 5 w 14"/>
                <a:gd name="T19" fmla="*/ 18 h 18"/>
                <a:gd name="T20" fmla="*/ 9 w 14"/>
                <a:gd name="T21" fmla="*/ 14 h 18"/>
                <a:gd name="T22" fmla="*/ 10 w 14"/>
                <a:gd name="T23" fmla="*/ 13 h 18"/>
                <a:gd name="T24" fmla="*/ 12 w 14"/>
                <a:gd name="T25" fmla="*/ 10 h 18"/>
                <a:gd name="T26" fmla="*/ 13 w 14"/>
                <a:gd name="T27" fmla="*/ 2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 h="18">
                  <a:moveTo>
                    <a:pt x="13" y="2"/>
                  </a:moveTo>
                  <a:cubicBezTo>
                    <a:pt x="12" y="1"/>
                    <a:pt x="11" y="0"/>
                    <a:pt x="9" y="0"/>
                  </a:cubicBezTo>
                  <a:cubicBezTo>
                    <a:pt x="8" y="0"/>
                    <a:pt x="8" y="0"/>
                    <a:pt x="7" y="1"/>
                  </a:cubicBezTo>
                  <a:cubicBezTo>
                    <a:pt x="4" y="2"/>
                    <a:pt x="4" y="5"/>
                    <a:pt x="3" y="8"/>
                  </a:cubicBezTo>
                  <a:cubicBezTo>
                    <a:pt x="3" y="8"/>
                    <a:pt x="3" y="8"/>
                    <a:pt x="3" y="8"/>
                  </a:cubicBezTo>
                  <a:cubicBezTo>
                    <a:pt x="3" y="8"/>
                    <a:pt x="3" y="9"/>
                    <a:pt x="3" y="9"/>
                  </a:cubicBezTo>
                  <a:cubicBezTo>
                    <a:pt x="2" y="9"/>
                    <a:pt x="0" y="11"/>
                    <a:pt x="0" y="13"/>
                  </a:cubicBezTo>
                  <a:cubicBezTo>
                    <a:pt x="0" y="14"/>
                    <a:pt x="0" y="15"/>
                    <a:pt x="1" y="16"/>
                  </a:cubicBezTo>
                  <a:cubicBezTo>
                    <a:pt x="2" y="17"/>
                    <a:pt x="3" y="18"/>
                    <a:pt x="4" y="18"/>
                  </a:cubicBezTo>
                  <a:cubicBezTo>
                    <a:pt x="5" y="18"/>
                    <a:pt x="5" y="18"/>
                    <a:pt x="5" y="18"/>
                  </a:cubicBezTo>
                  <a:cubicBezTo>
                    <a:pt x="8" y="17"/>
                    <a:pt x="8" y="15"/>
                    <a:pt x="9" y="14"/>
                  </a:cubicBezTo>
                  <a:cubicBezTo>
                    <a:pt x="9" y="13"/>
                    <a:pt x="9" y="13"/>
                    <a:pt x="10" y="13"/>
                  </a:cubicBezTo>
                  <a:cubicBezTo>
                    <a:pt x="11" y="12"/>
                    <a:pt x="12" y="11"/>
                    <a:pt x="12" y="10"/>
                  </a:cubicBezTo>
                  <a:cubicBezTo>
                    <a:pt x="13" y="8"/>
                    <a:pt x="14" y="5"/>
                    <a:pt x="13"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9" name="Freeform 50">
              <a:extLst>
                <a:ext uri="{FF2B5EF4-FFF2-40B4-BE49-F238E27FC236}">
                  <a16:creationId xmlns:a16="http://schemas.microsoft.com/office/drawing/2014/main" id="{7EE9AA77-F4CE-441C-90C7-F50A371CBB0C}"/>
                </a:ext>
              </a:extLst>
            </p:cNvPr>
            <p:cNvSpPr>
              <a:spLocks/>
            </p:cNvSpPr>
            <p:nvPr/>
          </p:nvSpPr>
          <p:spPr bwMode="auto">
            <a:xfrm>
              <a:off x="1078573" y="4724622"/>
              <a:ext cx="17931" cy="32617"/>
            </a:xfrm>
            <a:custGeom>
              <a:avLst/>
              <a:gdLst>
                <a:gd name="T0" fmla="*/ 4 w 6"/>
                <a:gd name="T1" fmla="*/ 5 h 12"/>
                <a:gd name="T2" fmla="*/ 3 w 6"/>
                <a:gd name="T3" fmla="*/ 2 h 12"/>
                <a:gd name="T4" fmla="*/ 1 w 6"/>
                <a:gd name="T5" fmla="*/ 5 h 12"/>
                <a:gd name="T6" fmla="*/ 2 w 6"/>
                <a:gd name="T7" fmla="*/ 7 h 12"/>
                <a:gd name="T8" fmla="*/ 5 w 6"/>
                <a:gd name="T9" fmla="*/ 11 h 12"/>
                <a:gd name="T10" fmla="*/ 5 w 6"/>
                <a:gd name="T11" fmla="*/ 6 h 12"/>
                <a:gd name="T12" fmla="*/ 4 w 6"/>
                <a:gd name="T13" fmla="*/ 5 h 12"/>
              </a:gdLst>
              <a:ahLst/>
              <a:cxnLst>
                <a:cxn ang="0">
                  <a:pos x="T0" y="T1"/>
                </a:cxn>
                <a:cxn ang="0">
                  <a:pos x="T2" y="T3"/>
                </a:cxn>
                <a:cxn ang="0">
                  <a:pos x="T4" y="T5"/>
                </a:cxn>
                <a:cxn ang="0">
                  <a:pos x="T6" y="T7"/>
                </a:cxn>
                <a:cxn ang="0">
                  <a:pos x="T8" y="T9"/>
                </a:cxn>
                <a:cxn ang="0">
                  <a:pos x="T10" y="T11"/>
                </a:cxn>
                <a:cxn ang="0">
                  <a:pos x="T12" y="T13"/>
                </a:cxn>
              </a:cxnLst>
              <a:rect l="0" t="0" r="r" b="b"/>
              <a:pathLst>
                <a:path w="6" h="12">
                  <a:moveTo>
                    <a:pt x="4" y="5"/>
                  </a:moveTo>
                  <a:cubicBezTo>
                    <a:pt x="4" y="4"/>
                    <a:pt x="4" y="2"/>
                    <a:pt x="3" y="2"/>
                  </a:cubicBezTo>
                  <a:cubicBezTo>
                    <a:pt x="0" y="0"/>
                    <a:pt x="0" y="3"/>
                    <a:pt x="1" y="5"/>
                  </a:cubicBezTo>
                  <a:cubicBezTo>
                    <a:pt x="1" y="6"/>
                    <a:pt x="2" y="6"/>
                    <a:pt x="2" y="7"/>
                  </a:cubicBezTo>
                  <a:cubicBezTo>
                    <a:pt x="3" y="8"/>
                    <a:pt x="3" y="12"/>
                    <a:pt x="5" y="11"/>
                  </a:cubicBezTo>
                  <a:cubicBezTo>
                    <a:pt x="6" y="10"/>
                    <a:pt x="5" y="8"/>
                    <a:pt x="5" y="6"/>
                  </a:cubicBezTo>
                  <a:cubicBezTo>
                    <a:pt x="4" y="6"/>
                    <a:pt x="4" y="5"/>
                    <a:pt x="4" y="5"/>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0" name="Freeform 51">
              <a:extLst>
                <a:ext uri="{FF2B5EF4-FFF2-40B4-BE49-F238E27FC236}">
                  <a16:creationId xmlns:a16="http://schemas.microsoft.com/office/drawing/2014/main" id="{D30CAA17-1B6F-43E2-A988-FCC3E8895A00}"/>
                </a:ext>
              </a:extLst>
            </p:cNvPr>
            <p:cNvSpPr>
              <a:spLocks/>
            </p:cNvSpPr>
            <p:nvPr/>
          </p:nvSpPr>
          <p:spPr bwMode="auto">
            <a:xfrm>
              <a:off x="1575043" y="3901040"/>
              <a:ext cx="881990" cy="1302646"/>
            </a:xfrm>
            <a:custGeom>
              <a:avLst/>
              <a:gdLst>
                <a:gd name="T0" fmla="*/ 267 w 296"/>
                <a:gd name="T1" fmla="*/ 110 h 481"/>
                <a:gd name="T2" fmla="*/ 272 w 296"/>
                <a:gd name="T3" fmla="*/ 108 h 481"/>
                <a:gd name="T4" fmla="*/ 278 w 296"/>
                <a:gd name="T5" fmla="*/ 106 h 481"/>
                <a:gd name="T6" fmla="*/ 285 w 296"/>
                <a:gd name="T7" fmla="*/ 104 h 481"/>
                <a:gd name="T8" fmla="*/ 287 w 296"/>
                <a:gd name="T9" fmla="*/ 103 h 481"/>
                <a:gd name="T10" fmla="*/ 296 w 296"/>
                <a:gd name="T11" fmla="*/ 76 h 481"/>
                <a:gd name="T12" fmla="*/ 293 w 296"/>
                <a:gd name="T13" fmla="*/ 75 h 481"/>
                <a:gd name="T14" fmla="*/ 120 w 296"/>
                <a:gd name="T15" fmla="*/ 1 h 481"/>
                <a:gd name="T16" fmla="*/ 117 w 296"/>
                <a:gd name="T17" fmla="*/ 0 h 481"/>
                <a:gd name="T18" fmla="*/ 116 w 296"/>
                <a:gd name="T19" fmla="*/ 3 h 481"/>
                <a:gd name="T20" fmla="*/ 99 w 296"/>
                <a:gd name="T21" fmla="*/ 37 h 481"/>
                <a:gd name="T22" fmla="*/ 97 w 296"/>
                <a:gd name="T23" fmla="*/ 40 h 481"/>
                <a:gd name="T24" fmla="*/ 83 w 296"/>
                <a:gd name="T25" fmla="*/ 69 h 481"/>
                <a:gd name="T26" fmla="*/ 62 w 296"/>
                <a:gd name="T27" fmla="*/ 110 h 481"/>
                <a:gd name="T28" fmla="*/ 24 w 296"/>
                <a:gd name="T29" fmla="*/ 184 h 481"/>
                <a:gd name="T30" fmla="*/ 20 w 296"/>
                <a:gd name="T31" fmla="*/ 191 h 481"/>
                <a:gd name="T32" fmla="*/ 5 w 296"/>
                <a:gd name="T33" fmla="*/ 235 h 481"/>
                <a:gd name="T34" fmla="*/ 10 w 296"/>
                <a:gd name="T35" fmla="*/ 239 h 481"/>
                <a:gd name="T36" fmla="*/ 14 w 296"/>
                <a:gd name="T37" fmla="*/ 241 h 481"/>
                <a:gd name="T38" fmla="*/ 22 w 296"/>
                <a:gd name="T39" fmla="*/ 263 h 481"/>
                <a:gd name="T40" fmla="*/ 23 w 296"/>
                <a:gd name="T41" fmla="*/ 266 h 481"/>
                <a:gd name="T42" fmla="*/ 23 w 296"/>
                <a:gd name="T43" fmla="*/ 272 h 481"/>
                <a:gd name="T44" fmla="*/ 23 w 296"/>
                <a:gd name="T45" fmla="*/ 280 h 481"/>
                <a:gd name="T46" fmla="*/ 25 w 296"/>
                <a:gd name="T47" fmla="*/ 284 h 481"/>
                <a:gd name="T48" fmla="*/ 29 w 296"/>
                <a:gd name="T49" fmla="*/ 287 h 481"/>
                <a:gd name="T50" fmla="*/ 29 w 296"/>
                <a:gd name="T51" fmla="*/ 285 h 481"/>
                <a:gd name="T52" fmla="*/ 33 w 296"/>
                <a:gd name="T53" fmla="*/ 287 h 481"/>
                <a:gd name="T54" fmla="*/ 38 w 296"/>
                <a:gd name="T55" fmla="*/ 310 h 481"/>
                <a:gd name="T56" fmla="*/ 38 w 296"/>
                <a:gd name="T57" fmla="*/ 312 h 481"/>
                <a:gd name="T58" fmla="*/ 42 w 296"/>
                <a:gd name="T59" fmla="*/ 325 h 481"/>
                <a:gd name="T60" fmla="*/ 47 w 296"/>
                <a:gd name="T61" fmla="*/ 333 h 481"/>
                <a:gd name="T62" fmla="*/ 53 w 296"/>
                <a:gd name="T63" fmla="*/ 353 h 481"/>
                <a:gd name="T64" fmla="*/ 54 w 296"/>
                <a:gd name="T65" fmla="*/ 358 h 481"/>
                <a:gd name="T66" fmla="*/ 60 w 296"/>
                <a:gd name="T67" fmla="*/ 372 h 481"/>
                <a:gd name="T68" fmla="*/ 65 w 296"/>
                <a:gd name="T69" fmla="*/ 380 h 481"/>
                <a:gd name="T70" fmla="*/ 62 w 296"/>
                <a:gd name="T71" fmla="*/ 405 h 481"/>
                <a:gd name="T72" fmla="*/ 61 w 296"/>
                <a:gd name="T73" fmla="*/ 411 h 481"/>
                <a:gd name="T74" fmla="*/ 57 w 296"/>
                <a:gd name="T75" fmla="*/ 437 h 481"/>
                <a:gd name="T76" fmla="*/ 60 w 296"/>
                <a:gd name="T77" fmla="*/ 444 h 481"/>
                <a:gd name="T78" fmla="*/ 60 w 296"/>
                <a:gd name="T79" fmla="*/ 445 h 481"/>
                <a:gd name="T80" fmla="*/ 61 w 296"/>
                <a:gd name="T81" fmla="*/ 446 h 481"/>
                <a:gd name="T82" fmla="*/ 62 w 296"/>
                <a:gd name="T83" fmla="*/ 447 h 481"/>
                <a:gd name="T84" fmla="*/ 156 w 296"/>
                <a:gd name="T85" fmla="*/ 480 h 481"/>
                <a:gd name="T86" fmla="*/ 159 w 296"/>
                <a:gd name="T87" fmla="*/ 481 h 481"/>
                <a:gd name="T88" fmla="*/ 286 w 296"/>
                <a:gd name="T89" fmla="*/ 106 h 481"/>
                <a:gd name="T90" fmla="*/ 280 w 296"/>
                <a:gd name="T91" fmla="*/ 109 h 481"/>
                <a:gd name="T92" fmla="*/ 276 w 296"/>
                <a:gd name="T93" fmla="*/ 110 h 481"/>
                <a:gd name="T94" fmla="*/ 272 w 296"/>
                <a:gd name="T95" fmla="*/ 113 h 481"/>
                <a:gd name="T96" fmla="*/ 263 w 296"/>
                <a:gd name="T97" fmla="*/ 119 h 481"/>
                <a:gd name="T98" fmla="*/ 261 w 296"/>
                <a:gd name="T99" fmla="*/ 116 h 481"/>
                <a:gd name="T100" fmla="*/ 267 w 296"/>
                <a:gd name="T101" fmla="*/ 110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96" h="481">
                  <a:moveTo>
                    <a:pt x="267" y="110"/>
                  </a:moveTo>
                  <a:cubicBezTo>
                    <a:pt x="269" y="109"/>
                    <a:pt x="270" y="109"/>
                    <a:pt x="272" y="108"/>
                  </a:cubicBezTo>
                  <a:cubicBezTo>
                    <a:pt x="274" y="107"/>
                    <a:pt x="276" y="106"/>
                    <a:pt x="278" y="106"/>
                  </a:cubicBezTo>
                  <a:cubicBezTo>
                    <a:pt x="281" y="105"/>
                    <a:pt x="283" y="105"/>
                    <a:pt x="285" y="104"/>
                  </a:cubicBezTo>
                  <a:cubicBezTo>
                    <a:pt x="287" y="103"/>
                    <a:pt x="287" y="103"/>
                    <a:pt x="287" y="103"/>
                  </a:cubicBezTo>
                  <a:cubicBezTo>
                    <a:pt x="296" y="76"/>
                    <a:pt x="296" y="76"/>
                    <a:pt x="296" y="76"/>
                  </a:cubicBezTo>
                  <a:cubicBezTo>
                    <a:pt x="293" y="75"/>
                    <a:pt x="293" y="75"/>
                    <a:pt x="293" y="75"/>
                  </a:cubicBezTo>
                  <a:cubicBezTo>
                    <a:pt x="234" y="55"/>
                    <a:pt x="176" y="31"/>
                    <a:pt x="120" y="1"/>
                  </a:cubicBezTo>
                  <a:cubicBezTo>
                    <a:pt x="117" y="0"/>
                    <a:pt x="117" y="0"/>
                    <a:pt x="117" y="0"/>
                  </a:cubicBezTo>
                  <a:cubicBezTo>
                    <a:pt x="116" y="3"/>
                    <a:pt x="116" y="3"/>
                    <a:pt x="116" y="3"/>
                  </a:cubicBezTo>
                  <a:cubicBezTo>
                    <a:pt x="110" y="14"/>
                    <a:pt x="104" y="26"/>
                    <a:pt x="99" y="37"/>
                  </a:cubicBezTo>
                  <a:cubicBezTo>
                    <a:pt x="97" y="40"/>
                    <a:pt x="97" y="40"/>
                    <a:pt x="97" y="40"/>
                  </a:cubicBezTo>
                  <a:cubicBezTo>
                    <a:pt x="92" y="50"/>
                    <a:pt x="88" y="59"/>
                    <a:pt x="83" y="69"/>
                  </a:cubicBezTo>
                  <a:cubicBezTo>
                    <a:pt x="76" y="83"/>
                    <a:pt x="69" y="97"/>
                    <a:pt x="62" y="110"/>
                  </a:cubicBezTo>
                  <a:cubicBezTo>
                    <a:pt x="50" y="135"/>
                    <a:pt x="38" y="160"/>
                    <a:pt x="24" y="184"/>
                  </a:cubicBezTo>
                  <a:cubicBezTo>
                    <a:pt x="23" y="186"/>
                    <a:pt x="22" y="188"/>
                    <a:pt x="20" y="191"/>
                  </a:cubicBezTo>
                  <a:cubicBezTo>
                    <a:pt x="10" y="207"/>
                    <a:pt x="0" y="226"/>
                    <a:pt x="5" y="235"/>
                  </a:cubicBezTo>
                  <a:cubicBezTo>
                    <a:pt x="6" y="238"/>
                    <a:pt x="8" y="238"/>
                    <a:pt x="10" y="239"/>
                  </a:cubicBezTo>
                  <a:cubicBezTo>
                    <a:pt x="11" y="240"/>
                    <a:pt x="12" y="240"/>
                    <a:pt x="14" y="241"/>
                  </a:cubicBezTo>
                  <a:cubicBezTo>
                    <a:pt x="20" y="246"/>
                    <a:pt x="21" y="255"/>
                    <a:pt x="22" y="263"/>
                  </a:cubicBezTo>
                  <a:cubicBezTo>
                    <a:pt x="23" y="266"/>
                    <a:pt x="23" y="266"/>
                    <a:pt x="23" y="266"/>
                  </a:cubicBezTo>
                  <a:cubicBezTo>
                    <a:pt x="23" y="268"/>
                    <a:pt x="23" y="270"/>
                    <a:pt x="23" y="272"/>
                  </a:cubicBezTo>
                  <a:cubicBezTo>
                    <a:pt x="23" y="275"/>
                    <a:pt x="23" y="277"/>
                    <a:pt x="23" y="280"/>
                  </a:cubicBezTo>
                  <a:cubicBezTo>
                    <a:pt x="24" y="283"/>
                    <a:pt x="25" y="284"/>
                    <a:pt x="25" y="284"/>
                  </a:cubicBezTo>
                  <a:cubicBezTo>
                    <a:pt x="29" y="287"/>
                    <a:pt x="29" y="287"/>
                    <a:pt x="29" y="287"/>
                  </a:cubicBezTo>
                  <a:cubicBezTo>
                    <a:pt x="29" y="285"/>
                    <a:pt x="29" y="285"/>
                    <a:pt x="29" y="285"/>
                  </a:cubicBezTo>
                  <a:cubicBezTo>
                    <a:pt x="30" y="286"/>
                    <a:pt x="31" y="286"/>
                    <a:pt x="33" y="287"/>
                  </a:cubicBezTo>
                  <a:cubicBezTo>
                    <a:pt x="39" y="291"/>
                    <a:pt x="38" y="302"/>
                    <a:pt x="38" y="310"/>
                  </a:cubicBezTo>
                  <a:cubicBezTo>
                    <a:pt x="38" y="312"/>
                    <a:pt x="38" y="312"/>
                    <a:pt x="38" y="312"/>
                  </a:cubicBezTo>
                  <a:cubicBezTo>
                    <a:pt x="37" y="320"/>
                    <a:pt x="39" y="322"/>
                    <a:pt x="42" y="325"/>
                  </a:cubicBezTo>
                  <a:cubicBezTo>
                    <a:pt x="44" y="327"/>
                    <a:pt x="45" y="329"/>
                    <a:pt x="47" y="333"/>
                  </a:cubicBezTo>
                  <a:cubicBezTo>
                    <a:pt x="50" y="338"/>
                    <a:pt x="52" y="346"/>
                    <a:pt x="53" y="353"/>
                  </a:cubicBezTo>
                  <a:cubicBezTo>
                    <a:pt x="53" y="355"/>
                    <a:pt x="54" y="356"/>
                    <a:pt x="54" y="358"/>
                  </a:cubicBezTo>
                  <a:cubicBezTo>
                    <a:pt x="55" y="364"/>
                    <a:pt x="58" y="368"/>
                    <a:pt x="60" y="372"/>
                  </a:cubicBezTo>
                  <a:cubicBezTo>
                    <a:pt x="62" y="374"/>
                    <a:pt x="64" y="377"/>
                    <a:pt x="65" y="380"/>
                  </a:cubicBezTo>
                  <a:cubicBezTo>
                    <a:pt x="68" y="388"/>
                    <a:pt x="65" y="398"/>
                    <a:pt x="62" y="405"/>
                  </a:cubicBezTo>
                  <a:cubicBezTo>
                    <a:pt x="62" y="407"/>
                    <a:pt x="61" y="411"/>
                    <a:pt x="61" y="411"/>
                  </a:cubicBezTo>
                  <a:cubicBezTo>
                    <a:pt x="58" y="419"/>
                    <a:pt x="55" y="427"/>
                    <a:pt x="57" y="437"/>
                  </a:cubicBezTo>
                  <a:cubicBezTo>
                    <a:pt x="58" y="439"/>
                    <a:pt x="59" y="441"/>
                    <a:pt x="60" y="444"/>
                  </a:cubicBezTo>
                  <a:cubicBezTo>
                    <a:pt x="60" y="445"/>
                    <a:pt x="60" y="445"/>
                    <a:pt x="60" y="445"/>
                  </a:cubicBezTo>
                  <a:cubicBezTo>
                    <a:pt x="61" y="446"/>
                    <a:pt x="61" y="446"/>
                    <a:pt x="61" y="446"/>
                  </a:cubicBezTo>
                  <a:cubicBezTo>
                    <a:pt x="62" y="447"/>
                    <a:pt x="62" y="447"/>
                    <a:pt x="62" y="447"/>
                  </a:cubicBezTo>
                  <a:cubicBezTo>
                    <a:pt x="91" y="458"/>
                    <a:pt x="123" y="469"/>
                    <a:pt x="156" y="480"/>
                  </a:cubicBezTo>
                  <a:cubicBezTo>
                    <a:pt x="159" y="481"/>
                    <a:pt x="159" y="481"/>
                    <a:pt x="159" y="481"/>
                  </a:cubicBezTo>
                  <a:cubicBezTo>
                    <a:pt x="286" y="106"/>
                    <a:pt x="286" y="106"/>
                    <a:pt x="286" y="106"/>
                  </a:cubicBezTo>
                  <a:cubicBezTo>
                    <a:pt x="280" y="109"/>
                    <a:pt x="280" y="109"/>
                    <a:pt x="280" y="109"/>
                  </a:cubicBezTo>
                  <a:cubicBezTo>
                    <a:pt x="278" y="109"/>
                    <a:pt x="277" y="110"/>
                    <a:pt x="276" y="110"/>
                  </a:cubicBezTo>
                  <a:cubicBezTo>
                    <a:pt x="275" y="111"/>
                    <a:pt x="273" y="112"/>
                    <a:pt x="272" y="113"/>
                  </a:cubicBezTo>
                  <a:cubicBezTo>
                    <a:pt x="269" y="116"/>
                    <a:pt x="265" y="119"/>
                    <a:pt x="263" y="119"/>
                  </a:cubicBezTo>
                  <a:cubicBezTo>
                    <a:pt x="262" y="119"/>
                    <a:pt x="261" y="117"/>
                    <a:pt x="261" y="116"/>
                  </a:cubicBezTo>
                  <a:cubicBezTo>
                    <a:pt x="260" y="113"/>
                    <a:pt x="261" y="112"/>
                    <a:pt x="267" y="11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1" name="Freeform 52">
              <a:extLst>
                <a:ext uri="{FF2B5EF4-FFF2-40B4-BE49-F238E27FC236}">
                  <a16:creationId xmlns:a16="http://schemas.microsoft.com/office/drawing/2014/main" id="{5CCAEA8F-0C12-417B-8FE1-914983DF739F}"/>
                </a:ext>
              </a:extLst>
            </p:cNvPr>
            <p:cNvSpPr>
              <a:spLocks/>
            </p:cNvSpPr>
            <p:nvPr/>
          </p:nvSpPr>
          <p:spPr bwMode="auto">
            <a:xfrm>
              <a:off x="983314" y="2549468"/>
              <a:ext cx="850610" cy="1248624"/>
            </a:xfrm>
            <a:custGeom>
              <a:avLst/>
              <a:gdLst>
                <a:gd name="T0" fmla="*/ 280 w 286"/>
                <a:gd name="T1" fmla="*/ 55 h 461"/>
                <a:gd name="T2" fmla="*/ 278 w 286"/>
                <a:gd name="T3" fmla="*/ 44 h 461"/>
                <a:gd name="T4" fmla="*/ 276 w 286"/>
                <a:gd name="T5" fmla="*/ 28 h 461"/>
                <a:gd name="T6" fmla="*/ 264 w 286"/>
                <a:gd name="T7" fmla="*/ 3 h 461"/>
                <a:gd name="T8" fmla="*/ 261 w 286"/>
                <a:gd name="T9" fmla="*/ 0 h 461"/>
                <a:gd name="T10" fmla="*/ 2 w 286"/>
                <a:gd name="T11" fmla="*/ 252 h 461"/>
                <a:gd name="T12" fmla="*/ 8 w 286"/>
                <a:gd name="T13" fmla="*/ 264 h 461"/>
                <a:gd name="T14" fmla="*/ 18 w 286"/>
                <a:gd name="T15" fmla="*/ 272 h 461"/>
                <a:gd name="T16" fmla="*/ 23 w 286"/>
                <a:gd name="T17" fmla="*/ 276 h 461"/>
                <a:gd name="T18" fmla="*/ 19 w 286"/>
                <a:gd name="T19" fmla="*/ 279 h 461"/>
                <a:gd name="T20" fmla="*/ 19 w 286"/>
                <a:gd name="T21" fmla="*/ 283 h 461"/>
                <a:gd name="T22" fmla="*/ 250 w 286"/>
                <a:gd name="T23" fmla="*/ 461 h 461"/>
                <a:gd name="T24" fmla="*/ 253 w 286"/>
                <a:gd name="T25" fmla="*/ 454 h 461"/>
                <a:gd name="T26" fmla="*/ 253 w 286"/>
                <a:gd name="T27" fmla="*/ 437 h 461"/>
                <a:gd name="T28" fmla="*/ 258 w 286"/>
                <a:gd name="T29" fmla="*/ 425 h 461"/>
                <a:gd name="T30" fmla="*/ 250 w 286"/>
                <a:gd name="T31" fmla="*/ 423 h 461"/>
                <a:gd name="T32" fmla="*/ 243 w 286"/>
                <a:gd name="T33" fmla="*/ 422 h 461"/>
                <a:gd name="T34" fmla="*/ 239 w 286"/>
                <a:gd name="T35" fmla="*/ 417 h 461"/>
                <a:gd name="T36" fmla="*/ 227 w 286"/>
                <a:gd name="T37" fmla="*/ 413 h 461"/>
                <a:gd name="T38" fmla="*/ 226 w 286"/>
                <a:gd name="T39" fmla="*/ 395 h 461"/>
                <a:gd name="T40" fmla="*/ 225 w 286"/>
                <a:gd name="T41" fmla="*/ 379 h 461"/>
                <a:gd name="T42" fmla="*/ 221 w 286"/>
                <a:gd name="T43" fmla="*/ 362 h 461"/>
                <a:gd name="T44" fmla="*/ 216 w 286"/>
                <a:gd name="T45" fmla="*/ 343 h 461"/>
                <a:gd name="T46" fmla="*/ 218 w 286"/>
                <a:gd name="T47" fmla="*/ 331 h 461"/>
                <a:gd name="T48" fmla="*/ 221 w 286"/>
                <a:gd name="T49" fmla="*/ 315 h 461"/>
                <a:gd name="T50" fmla="*/ 227 w 286"/>
                <a:gd name="T51" fmla="*/ 298 h 461"/>
                <a:gd name="T52" fmla="*/ 235 w 286"/>
                <a:gd name="T53" fmla="*/ 279 h 461"/>
                <a:gd name="T54" fmla="*/ 234 w 286"/>
                <a:gd name="T55" fmla="*/ 263 h 461"/>
                <a:gd name="T56" fmla="*/ 235 w 286"/>
                <a:gd name="T57" fmla="*/ 258 h 461"/>
                <a:gd name="T58" fmla="*/ 233 w 286"/>
                <a:gd name="T59" fmla="*/ 244 h 461"/>
                <a:gd name="T60" fmla="*/ 229 w 286"/>
                <a:gd name="T61" fmla="*/ 233 h 461"/>
                <a:gd name="T62" fmla="*/ 238 w 286"/>
                <a:gd name="T63" fmla="*/ 210 h 461"/>
                <a:gd name="T64" fmla="*/ 249 w 286"/>
                <a:gd name="T65" fmla="*/ 184 h 461"/>
                <a:gd name="T66" fmla="*/ 254 w 286"/>
                <a:gd name="T67" fmla="*/ 160 h 461"/>
                <a:gd name="T68" fmla="*/ 264 w 286"/>
                <a:gd name="T69" fmla="*/ 141 h 461"/>
                <a:gd name="T70" fmla="*/ 244 w 286"/>
                <a:gd name="T71" fmla="*/ 130 h 461"/>
                <a:gd name="T72" fmla="*/ 243 w 286"/>
                <a:gd name="T73" fmla="*/ 117 h 461"/>
                <a:gd name="T74" fmla="*/ 255 w 286"/>
                <a:gd name="T75" fmla="*/ 104 h 461"/>
                <a:gd name="T76" fmla="*/ 259 w 286"/>
                <a:gd name="T77" fmla="*/ 91 h 461"/>
                <a:gd name="T78" fmla="*/ 272 w 286"/>
                <a:gd name="T79" fmla="*/ 82 h 461"/>
                <a:gd name="T80" fmla="*/ 282 w 286"/>
                <a:gd name="T81" fmla="*/ 68 h 461"/>
                <a:gd name="T82" fmla="*/ 286 w 286"/>
                <a:gd name="T83" fmla="*/ 62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6" h="461">
                  <a:moveTo>
                    <a:pt x="283" y="59"/>
                  </a:moveTo>
                  <a:cubicBezTo>
                    <a:pt x="282" y="58"/>
                    <a:pt x="281" y="57"/>
                    <a:pt x="280" y="55"/>
                  </a:cubicBezTo>
                  <a:cubicBezTo>
                    <a:pt x="279" y="54"/>
                    <a:pt x="279" y="52"/>
                    <a:pt x="279" y="50"/>
                  </a:cubicBezTo>
                  <a:cubicBezTo>
                    <a:pt x="279" y="48"/>
                    <a:pt x="279" y="46"/>
                    <a:pt x="278" y="44"/>
                  </a:cubicBezTo>
                  <a:cubicBezTo>
                    <a:pt x="276" y="40"/>
                    <a:pt x="276" y="36"/>
                    <a:pt x="276" y="32"/>
                  </a:cubicBezTo>
                  <a:cubicBezTo>
                    <a:pt x="276" y="31"/>
                    <a:pt x="276" y="29"/>
                    <a:pt x="276" y="28"/>
                  </a:cubicBezTo>
                  <a:cubicBezTo>
                    <a:pt x="277" y="24"/>
                    <a:pt x="277" y="20"/>
                    <a:pt x="274" y="15"/>
                  </a:cubicBezTo>
                  <a:cubicBezTo>
                    <a:pt x="272" y="11"/>
                    <a:pt x="267" y="7"/>
                    <a:pt x="264" y="3"/>
                  </a:cubicBezTo>
                  <a:cubicBezTo>
                    <a:pt x="263" y="3"/>
                    <a:pt x="263" y="3"/>
                    <a:pt x="263" y="3"/>
                  </a:cubicBezTo>
                  <a:cubicBezTo>
                    <a:pt x="261" y="0"/>
                    <a:pt x="261" y="0"/>
                    <a:pt x="261" y="0"/>
                  </a:cubicBezTo>
                  <a:cubicBezTo>
                    <a:pt x="0" y="250"/>
                    <a:pt x="0" y="250"/>
                    <a:pt x="0" y="250"/>
                  </a:cubicBezTo>
                  <a:cubicBezTo>
                    <a:pt x="2" y="252"/>
                    <a:pt x="2" y="252"/>
                    <a:pt x="2" y="252"/>
                  </a:cubicBezTo>
                  <a:cubicBezTo>
                    <a:pt x="2" y="253"/>
                    <a:pt x="3" y="255"/>
                    <a:pt x="4" y="257"/>
                  </a:cubicBezTo>
                  <a:cubicBezTo>
                    <a:pt x="5" y="259"/>
                    <a:pt x="7" y="262"/>
                    <a:pt x="8" y="264"/>
                  </a:cubicBezTo>
                  <a:cubicBezTo>
                    <a:pt x="11" y="268"/>
                    <a:pt x="12" y="269"/>
                    <a:pt x="18" y="271"/>
                  </a:cubicBezTo>
                  <a:cubicBezTo>
                    <a:pt x="18" y="272"/>
                    <a:pt x="18" y="272"/>
                    <a:pt x="18" y="272"/>
                  </a:cubicBezTo>
                  <a:cubicBezTo>
                    <a:pt x="24" y="274"/>
                    <a:pt x="25" y="275"/>
                    <a:pt x="25" y="275"/>
                  </a:cubicBezTo>
                  <a:cubicBezTo>
                    <a:pt x="25" y="275"/>
                    <a:pt x="24" y="275"/>
                    <a:pt x="23" y="276"/>
                  </a:cubicBezTo>
                  <a:cubicBezTo>
                    <a:pt x="22" y="276"/>
                    <a:pt x="21" y="277"/>
                    <a:pt x="20" y="278"/>
                  </a:cubicBezTo>
                  <a:cubicBezTo>
                    <a:pt x="20" y="278"/>
                    <a:pt x="19" y="279"/>
                    <a:pt x="19" y="279"/>
                  </a:cubicBezTo>
                  <a:cubicBezTo>
                    <a:pt x="17" y="281"/>
                    <a:pt x="17" y="281"/>
                    <a:pt x="17" y="281"/>
                  </a:cubicBezTo>
                  <a:cubicBezTo>
                    <a:pt x="19" y="283"/>
                    <a:pt x="19" y="283"/>
                    <a:pt x="19" y="283"/>
                  </a:cubicBezTo>
                  <a:cubicBezTo>
                    <a:pt x="42" y="306"/>
                    <a:pt x="125" y="385"/>
                    <a:pt x="247" y="459"/>
                  </a:cubicBezTo>
                  <a:cubicBezTo>
                    <a:pt x="250" y="461"/>
                    <a:pt x="250" y="461"/>
                    <a:pt x="250" y="461"/>
                  </a:cubicBezTo>
                  <a:cubicBezTo>
                    <a:pt x="251" y="457"/>
                    <a:pt x="251" y="457"/>
                    <a:pt x="251" y="457"/>
                  </a:cubicBezTo>
                  <a:cubicBezTo>
                    <a:pt x="252" y="456"/>
                    <a:pt x="252" y="456"/>
                    <a:pt x="253" y="454"/>
                  </a:cubicBezTo>
                  <a:cubicBezTo>
                    <a:pt x="253" y="451"/>
                    <a:pt x="253" y="449"/>
                    <a:pt x="252" y="447"/>
                  </a:cubicBezTo>
                  <a:cubicBezTo>
                    <a:pt x="252" y="443"/>
                    <a:pt x="251" y="440"/>
                    <a:pt x="253" y="437"/>
                  </a:cubicBezTo>
                  <a:cubicBezTo>
                    <a:pt x="253" y="436"/>
                    <a:pt x="254" y="435"/>
                    <a:pt x="255" y="434"/>
                  </a:cubicBezTo>
                  <a:cubicBezTo>
                    <a:pt x="258" y="431"/>
                    <a:pt x="260" y="428"/>
                    <a:pt x="258" y="425"/>
                  </a:cubicBezTo>
                  <a:cubicBezTo>
                    <a:pt x="256" y="423"/>
                    <a:pt x="253" y="423"/>
                    <a:pt x="252" y="423"/>
                  </a:cubicBezTo>
                  <a:cubicBezTo>
                    <a:pt x="251" y="423"/>
                    <a:pt x="251" y="423"/>
                    <a:pt x="250" y="423"/>
                  </a:cubicBezTo>
                  <a:cubicBezTo>
                    <a:pt x="249" y="423"/>
                    <a:pt x="249" y="423"/>
                    <a:pt x="248" y="423"/>
                  </a:cubicBezTo>
                  <a:cubicBezTo>
                    <a:pt x="246" y="423"/>
                    <a:pt x="244" y="422"/>
                    <a:pt x="243" y="422"/>
                  </a:cubicBezTo>
                  <a:cubicBezTo>
                    <a:pt x="242" y="421"/>
                    <a:pt x="241" y="420"/>
                    <a:pt x="241" y="419"/>
                  </a:cubicBezTo>
                  <a:cubicBezTo>
                    <a:pt x="240" y="419"/>
                    <a:pt x="240" y="418"/>
                    <a:pt x="239" y="417"/>
                  </a:cubicBezTo>
                  <a:cubicBezTo>
                    <a:pt x="237" y="416"/>
                    <a:pt x="235" y="416"/>
                    <a:pt x="233" y="415"/>
                  </a:cubicBezTo>
                  <a:cubicBezTo>
                    <a:pt x="231" y="415"/>
                    <a:pt x="229" y="415"/>
                    <a:pt x="227" y="413"/>
                  </a:cubicBezTo>
                  <a:cubicBezTo>
                    <a:pt x="224" y="411"/>
                    <a:pt x="222" y="408"/>
                    <a:pt x="223" y="403"/>
                  </a:cubicBezTo>
                  <a:cubicBezTo>
                    <a:pt x="223" y="400"/>
                    <a:pt x="224" y="398"/>
                    <a:pt x="226" y="395"/>
                  </a:cubicBezTo>
                  <a:cubicBezTo>
                    <a:pt x="227" y="393"/>
                    <a:pt x="229" y="390"/>
                    <a:pt x="228" y="385"/>
                  </a:cubicBezTo>
                  <a:cubicBezTo>
                    <a:pt x="228" y="383"/>
                    <a:pt x="227" y="381"/>
                    <a:pt x="225" y="379"/>
                  </a:cubicBezTo>
                  <a:cubicBezTo>
                    <a:pt x="224" y="377"/>
                    <a:pt x="223" y="376"/>
                    <a:pt x="222" y="374"/>
                  </a:cubicBezTo>
                  <a:cubicBezTo>
                    <a:pt x="221" y="370"/>
                    <a:pt x="221" y="366"/>
                    <a:pt x="221" y="362"/>
                  </a:cubicBezTo>
                  <a:cubicBezTo>
                    <a:pt x="221" y="357"/>
                    <a:pt x="221" y="351"/>
                    <a:pt x="219" y="346"/>
                  </a:cubicBezTo>
                  <a:cubicBezTo>
                    <a:pt x="218" y="345"/>
                    <a:pt x="217" y="344"/>
                    <a:pt x="216" y="343"/>
                  </a:cubicBezTo>
                  <a:cubicBezTo>
                    <a:pt x="214" y="341"/>
                    <a:pt x="213" y="339"/>
                    <a:pt x="215" y="335"/>
                  </a:cubicBezTo>
                  <a:cubicBezTo>
                    <a:pt x="216" y="333"/>
                    <a:pt x="217" y="332"/>
                    <a:pt x="218" y="331"/>
                  </a:cubicBezTo>
                  <a:cubicBezTo>
                    <a:pt x="220" y="328"/>
                    <a:pt x="222" y="325"/>
                    <a:pt x="221" y="320"/>
                  </a:cubicBezTo>
                  <a:cubicBezTo>
                    <a:pt x="221" y="318"/>
                    <a:pt x="221" y="317"/>
                    <a:pt x="221" y="315"/>
                  </a:cubicBezTo>
                  <a:cubicBezTo>
                    <a:pt x="220" y="311"/>
                    <a:pt x="220" y="307"/>
                    <a:pt x="222" y="304"/>
                  </a:cubicBezTo>
                  <a:cubicBezTo>
                    <a:pt x="223" y="301"/>
                    <a:pt x="225" y="299"/>
                    <a:pt x="227" y="298"/>
                  </a:cubicBezTo>
                  <a:cubicBezTo>
                    <a:pt x="230" y="295"/>
                    <a:pt x="233" y="293"/>
                    <a:pt x="234" y="289"/>
                  </a:cubicBezTo>
                  <a:cubicBezTo>
                    <a:pt x="236" y="285"/>
                    <a:pt x="235" y="282"/>
                    <a:pt x="235" y="279"/>
                  </a:cubicBezTo>
                  <a:cubicBezTo>
                    <a:pt x="235" y="279"/>
                    <a:pt x="234" y="277"/>
                    <a:pt x="234" y="277"/>
                  </a:cubicBezTo>
                  <a:cubicBezTo>
                    <a:pt x="234" y="272"/>
                    <a:pt x="234" y="267"/>
                    <a:pt x="234" y="263"/>
                  </a:cubicBezTo>
                  <a:cubicBezTo>
                    <a:pt x="235" y="261"/>
                    <a:pt x="235" y="261"/>
                    <a:pt x="235" y="261"/>
                  </a:cubicBezTo>
                  <a:cubicBezTo>
                    <a:pt x="235" y="260"/>
                    <a:pt x="235" y="259"/>
                    <a:pt x="235" y="258"/>
                  </a:cubicBezTo>
                  <a:cubicBezTo>
                    <a:pt x="236" y="253"/>
                    <a:pt x="236" y="250"/>
                    <a:pt x="235" y="247"/>
                  </a:cubicBezTo>
                  <a:cubicBezTo>
                    <a:pt x="234" y="246"/>
                    <a:pt x="233" y="245"/>
                    <a:pt x="233" y="244"/>
                  </a:cubicBezTo>
                  <a:cubicBezTo>
                    <a:pt x="231" y="241"/>
                    <a:pt x="230" y="239"/>
                    <a:pt x="229" y="235"/>
                  </a:cubicBezTo>
                  <a:cubicBezTo>
                    <a:pt x="229" y="233"/>
                    <a:pt x="229" y="233"/>
                    <a:pt x="229" y="233"/>
                  </a:cubicBezTo>
                  <a:cubicBezTo>
                    <a:pt x="229" y="225"/>
                    <a:pt x="228" y="217"/>
                    <a:pt x="236" y="212"/>
                  </a:cubicBezTo>
                  <a:cubicBezTo>
                    <a:pt x="238" y="210"/>
                    <a:pt x="238" y="210"/>
                    <a:pt x="238" y="210"/>
                  </a:cubicBezTo>
                  <a:cubicBezTo>
                    <a:pt x="244" y="206"/>
                    <a:pt x="251" y="201"/>
                    <a:pt x="254" y="195"/>
                  </a:cubicBezTo>
                  <a:cubicBezTo>
                    <a:pt x="257" y="189"/>
                    <a:pt x="253" y="187"/>
                    <a:pt x="249" y="184"/>
                  </a:cubicBezTo>
                  <a:cubicBezTo>
                    <a:pt x="247" y="182"/>
                    <a:pt x="245" y="180"/>
                    <a:pt x="243" y="178"/>
                  </a:cubicBezTo>
                  <a:cubicBezTo>
                    <a:pt x="241" y="173"/>
                    <a:pt x="246" y="167"/>
                    <a:pt x="254" y="160"/>
                  </a:cubicBezTo>
                  <a:cubicBezTo>
                    <a:pt x="258" y="157"/>
                    <a:pt x="262" y="154"/>
                    <a:pt x="263" y="151"/>
                  </a:cubicBezTo>
                  <a:cubicBezTo>
                    <a:pt x="265" y="147"/>
                    <a:pt x="265" y="144"/>
                    <a:pt x="264" y="141"/>
                  </a:cubicBezTo>
                  <a:cubicBezTo>
                    <a:pt x="263" y="138"/>
                    <a:pt x="258" y="136"/>
                    <a:pt x="254" y="135"/>
                  </a:cubicBezTo>
                  <a:cubicBezTo>
                    <a:pt x="250" y="134"/>
                    <a:pt x="246" y="132"/>
                    <a:pt x="244" y="130"/>
                  </a:cubicBezTo>
                  <a:cubicBezTo>
                    <a:pt x="241" y="128"/>
                    <a:pt x="240" y="125"/>
                    <a:pt x="240" y="123"/>
                  </a:cubicBezTo>
                  <a:cubicBezTo>
                    <a:pt x="240" y="121"/>
                    <a:pt x="241" y="118"/>
                    <a:pt x="243" y="117"/>
                  </a:cubicBezTo>
                  <a:cubicBezTo>
                    <a:pt x="244" y="116"/>
                    <a:pt x="244" y="116"/>
                    <a:pt x="244" y="116"/>
                  </a:cubicBezTo>
                  <a:cubicBezTo>
                    <a:pt x="248" y="112"/>
                    <a:pt x="252" y="109"/>
                    <a:pt x="255" y="104"/>
                  </a:cubicBezTo>
                  <a:cubicBezTo>
                    <a:pt x="256" y="102"/>
                    <a:pt x="257" y="100"/>
                    <a:pt x="257" y="98"/>
                  </a:cubicBezTo>
                  <a:cubicBezTo>
                    <a:pt x="258" y="95"/>
                    <a:pt x="258" y="93"/>
                    <a:pt x="259" y="91"/>
                  </a:cubicBezTo>
                  <a:cubicBezTo>
                    <a:pt x="261" y="88"/>
                    <a:pt x="264" y="87"/>
                    <a:pt x="267" y="85"/>
                  </a:cubicBezTo>
                  <a:cubicBezTo>
                    <a:pt x="269" y="84"/>
                    <a:pt x="271" y="83"/>
                    <a:pt x="272" y="82"/>
                  </a:cubicBezTo>
                  <a:cubicBezTo>
                    <a:pt x="275" y="80"/>
                    <a:pt x="276" y="77"/>
                    <a:pt x="278" y="73"/>
                  </a:cubicBezTo>
                  <a:cubicBezTo>
                    <a:pt x="280" y="72"/>
                    <a:pt x="281" y="70"/>
                    <a:pt x="282" y="68"/>
                  </a:cubicBezTo>
                  <a:cubicBezTo>
                    <a:pt x="283" y="67"/>
                    <a:pt x="284" y="65"/>
                    <a:pt x="285" y="64"/>
                  </a:cubicBezTo>
                  <a:cubicBezTo>
                    <a:pt x="286" y="62"/>
                    <a:pt x="286" y="62"/>
                    <a:pt x="286" y="62"/>
                  </a:cubicBezTo>
                  <a:lnTo>
                    <a:pt x="283" y="59"/>
                  </a:ln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2" name="Freeform 53">
              <a:extLst>
                <a:ext uri="{FF2B5EF4-FFF2-40B4-BE49-F238E27FC236}">
                  <a16:creationId xmlns:a16="http://schemas.microsoft.com/office/drawing/2014/main" id="{2C9BEEEB-E908-4C26-8D5D-AC347B702309}"/>
                </a:ext>
              </a:extLst>
            </p:cNvPr>
            <p:cNvSpPr>
              <a:spLocks noEditPoints="1"/>
            </p:cNvSpPr>
            <p:nvPr/>
          </p:nvSpPr>
          <p:spPr bwMode="auto">
            <a:xfrm>
              <a:off x="2049098" y="4106936"/>
              <a:ext cx="845007" cy="1251682"/>
            </a:xfrm>
            <a:custGeom>
              <a:avLst/>
              <a:gdLst>
                <a:gd name="T0" fmla="*/ 281 w 284"/>
                <a:gd name="T1" fmla="*/ 36 h 462"/>
                <a:gd name="T2" fmla="*/ 140 w 284"/>
                <a:gd name="T3" fmla="*/ 1 h 462"/>
                <a:gd name="T4" fmla="*/ 137 w 284"/>
                <a:gd name="T5" fmla="*/ 0 h 462"/>
                <a:gd name="T6" fmla="*/ 128 w 284"/>
                <a:gd name="T7" fmla="*/ 27 h 462"/>
                <a:gd name="T8" fmla="*/ 136 w 284"/>
                <a:gd name="T9" fmla="*/ 21 h 462"/>
                <a:gd name="T10" fmla="*/ 140 w 284"/>
                <a:gd name="T11" fmla="*/ 19 h 462"/>
                <a:gd name="T12" fmla="*/ 141 w 284"/>
                <a:gd name="T13" fmla="*/ 19 h 462"/>
                <a:gd name="T14" fmla="*/ 145 w 284"/>
                <a:gd name="T15" fmla="*/ 24 h 462"/>
                <a:gd name="T16" fmla="*/ 152 w 284"/>
                <a:gd name="T17" fmla="*/ 31 h 462"/>
                <a:gd name="T18" fmla="*/ 158 w 284"/>
                <a:gd name="T19" fmla="*/ 32 h 462"/>
                <a:gd name="T20" fmla="*/ 166 w 284"/>
                <a:gd name="T21" fmla="*/ 34 h 462"/>
                <a:gd name="T22" fmla="*/ 165 w 284"/>
                <a:gd name="T23" fmla="*/ 34 h 462"/>
                <a:gd name="T24" fmla="*/ 158 w 284"/>
                <a:gd name="T25" fmla="*/ 36 h 462"/>
                <a:gd name="T26" fmla="*/ 155 w 284"/>
                <a:gd name="T27" fmla="*/ 36 h 462"/>
                <a:gd name="T28" fmla="*/ 145 w 284"/>
                <a:gd name="T29" fmla="*/ 34 h 462"/>
                <a:gd name="T30" fmla="*/ 130 w 284"/>
                <a:gd name="T31" fmla="*/ 31 h 462"/>
                <a:gd name="T32" fmla="*/ 129 w 284"/>
                <a:gd name="T33" fmla="*/ 31 h 462"/>
                <a:gd name="T34" fmla="*/ 127 w 284"/>
                <a:gd name="T35" fmla="*/ 31 h 462"/>
                <a:gd name="T36" fmla="*/ 0 w 284"/>
                <a:gd name="T37" fmla="*/ 405 h 462"/>
                <a:gd name="T38" fmla="*/ 3 w 284"/>
                <a:gd name="T39" fmla="*/ 406 h 462"/>
                <a:gd name="T40" fmla="*/ 127 w 284"/>
                <a:gd name="T41" fmla="*/ 442 h 462"/>
                <a:gd name="T42" fmla="*/ 177 w 284"/>
                <a:gd name="T43" fmla="*/ 454 h 462"/>
                <a:gd name="T44" fmla="*/ 184 w 284"/>
                <a:gd name="T45" fmla="*/ 455 h 462"/>
                <a:gd name="T46" fmla="*/ 217 w 284"/>
                <a:gd name="T47" fmla="*/ 461 h 462"/>
                <a:gd name="T48" fmla="*/ 220 w 284"/>
                <a:gd name="T49" fmla="*/ 462 h 462"/>
                <a:gd name="T50" fmla="*/ 221 w 284"/>
                <a:gd name="T51" fmla="*/ 459 h 462"/>
                <a:gd name="T52" fmla="*/ 267 w 284"/>
                <a:gd name="T53" fmla="*/ 144 h 462"/>
                <a:gd name="T54" fmla="*/ 261 w 284"/>
                <a:gd name="T55" fmla="*/ 143 h 462"/>
                <a:gd name="T56" fmla="*/ 261 w 284"/>
                <a:gd name="T57" fmla="*/ 145 h 462"/>
                <a:gd name="T58" fmla="*/ 257 w 284"/>
                <a:gd name="T59" fmla="*/ 150 h 462"/>
                <a:gd name="T60" fmla="*/ 255 w 284"/>
                <a:gd name="T61" fmla="*/ 151 h 462"/>
                <a:gd name="T62" fmla="*/ 253 w 284"/>
                <a:gd name="T63" fmla="*/ 154 h 462"/>
                <a:gd name="T64" fmla="*/ 253 w 284"/>
                <a:gd name="T65" fmla="*/ 148 h 462"/>
                <a:gd name="T66" fmla="*/ 252 w 284"/>
                <a:gd name="T67" fmla="*/ 145 h 462"/>
                <a:gd name="T68" fmla="*/ 252 w 284"/>
                <a:gd name="T69" fmla="*/ 144 h 462"/>
                <a:gd name="T70" fmla="*/ 251 w 284"/>
                <a:gd name="T71" fmla="*/ 143 h 462"/>
                <a:gd name="T72" fmla="*/ 251 w 284"/>
                <a:gd name="T73" fmla="*/ 142 h 462"/>
                <a:gd name="T74" fmla="*/ 251 w 284"/>
                <a:gd name="T75" fmla="*/ 140 h 462"/>
                <a:gd name="T76" fmla="*/ 250 w 284"/>
                <a:gd name="T77" fmla="*/ 136 h 462"/>
                <a:gd name="T78" fmla="*/ 249 w 284"/>
                <a:gd name="T79" fmla="*/ 135 h 462"/>
                <a:gd name="T80" fmla="*/ 257 w 284"/>
                <a:gd name="T81" fmla="*/ 125 h 462"/>
                <a:gd name="T82" fmla="*/ 258 w 284"/>
                <a:gd name="T83" fmla="*/ 123 h 462"/>
                <a:gd name="T84" fmla="*/ 260 w 284"/>
                <a:gd name="T85" fmla="*/ 121 h 462"/>
                <a:gd name="T86" fmla="*/ 269 w 284"/>
                <a:gd name="T87" fmla="*/ 114 h 462"/>
                <a:gd name="T88" fmla="*/ 272 w 284"/>
                <a:gd name="T89" fmla="*/ 113 h 462"/>
                <a:gd name="T90" fmla="*/ 272 w 284"/>
                <a:gd name="T91" fmla="*/ 111 h 462"/>
                <a:gd name="T92" fmla="*/ 284 w 284"/>
                <a:gd name="T93" fmla="*/ 39 h 462"/>
                <a:gd name="T94" fmla="*/ 284 w 284"/>
                <a:gd name="T95" fmla="*/ 36 h 462"/>
                <a:gd name="T96" fmla="*/ 281 w 284"/>
                <a:gd name="T97" fmla="*/ 36 h 462"/>
                <a:gd name="T98" fmla="*/ 233 w 284"/>
                <a:gd name="T99" fmla="*/ 166 h 462"/>
                <a:gd name="T100" fmla="*/ 237 w 284"/>
                <a:gd name="T101" fmla="*/ 160 h 462"/>
                <a:gd name="T102" fmla="*/ 239 w 284"/>
                <a:gd name="T103" fmla="*/ 164 h 462"/>
                <a:gd name="T104" fmla="*/ 238 w 284"/>
                <a:gd name="T105" fmla="*/ 165 h 462"/>
                <a:gd name="T106" fmla="*/ 233 w 284"/>
                <a:gd name="T107" fmla="*/ 167 h 462"/>
                <a:gd name="T108" fmla="*/ 233 w 284"/>
                <a:gd name="T109" fmla="*/ 167 h 462"/>
                <a:gd name="T110" fmla="*/ 233 w 284"/>
                <a:gd name="T111" fmla="*/ 166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84" h="462">
                  <a:moveTo>
                    <a:pt x="281" y="36"/>
                  </a:moveTo>
                  <a:cubicBezTo>
                    <a:pt x="267" y="34"/>
                    <a:pt x="214" y="25"/>
                    <a:pt x="140" y="1"/>
                  </a:cubicBezTo>
                  <a:cubicBezTo>
                    <a:pt x="137" y="0"/>
                    <a:pt x="137" y="0"/>
                    <a:pt x="137" y="0"/>
                  </a:cubicBezTo>
                  <a:cubicBezTo>
                    <a:pt x="128" y="27"/>
                    <a:pt x="128" y="27"/>
                    <a:pt x="128" y="27"/>
                  </a:cubicBezTo>
                  <a:cubicBezTo>
                    <a:pt x="136" y="21"/>
                    <a:pt x="136" y="21"/>
                    <a:pt x="136" y="21"/>
                  </a:cubicBezTo>
                  <a:cubicBezTo>
                    <a:pt x="137" y="20"/>
                    <a:pt x="139" y="19"/>
                    <a:pt x="140" y="19"/>
                  </a:cubicBezTo>
                  <a:cubicBezTo>
                    <a:pt x="140" y="19"/>
                    <a:pt x="141" y="19"/>
                    <a:pt x="141" y="19"/>
                  </a:cubicBezTo>
                  <a:cubicBezTo>
                    <a:pt x="143" y="20"/>
                    <a:pt x="144" y="22"/>
                    <a:pt x="145" y="24"/>
                  </a:cubicBezTo>
                  <a:cubicBezTo>
                    <a:pt x="147" y="26"/>
                    <a:pt x="149" y="29"/>
                    <a:pt x="152" y="31"/>
                  </a:cubicBezTo>
                  <a:cubicBezTo>
                    <a:pt x="154" y="32"/>
                    <a:pt x="156" y="32"/>
                    <a:pt x="158" y="32"/>
                  </a:cubicBezTo>
                  <a:cubicBezTo>
                    <a:pt x="163" y="32"/>
                    <a:pt x="165" y="33"/>
                    <a:pt x="166" y="34"/>
                  </a:cubicBezTo>
                  <a:cubicBezTo>
                    <a:pt x="166" y="34"/>
                    <a:pt x="166" y="34"/>
                    <a:pt x="165" y="34"/>
                  </a:cubicBezTo>
                  <a:cubicBezTo>
                    <a:pt x="165" y="35"/>
                    <a:pt x="162" y="36"/>
                    <a:pt x="158" y="36"/>
                  </a:cubicBezTo>
                  <a:cubicBezTo>
                    <a:pt x="156" y="36"/>
                    <a:pt x="155" y="36"/>
                    <a:pt x="155" y="36"/>
                  </a:cubicBezTo>
                  <a:cubicBezTo>
                    <a:pt x="152" y="36"/>
                    <a:pt x="148" y="35"/>
                    <a:pt x="145" y="34"/>
                  </a:cubicBezTo>
                  <a:cubicBezTo>
                    <a:pt x="140" y="32"/>
                    <a:pt x="135" y="31"/>
                    <a:pt x="130" y="31"/>
                  </a:cubicBezTo>
                  <a:cubicBezTo>
                    <a:pt x="129" y="31"/>
                    <a:pt x="129" y="31"/>
                    <a:pt x="129" y="31"/>
                  </a:cubicBezTo>
                  <a:cubicBezTo>
                    <a:pt x="127" y="31"/>
                    <a:pt x="127" y="31"/>
                    <a:pt x="127" y="31"/>
                  </a:cubicBezTo>
                  <a:cubicBezTo>
                    <a:pt x="0" y="405"/>
                    <a:pt x="0" y="405"/>
                    <a:pt x="0" y="405"/>
                  </a:cubicBezTo>
                  <a:cubicBezTo>
                    <a:pt x="3" y="406"/>
                    <a:pt x="3" y="406"/>
                    <a:pt x="3" y="406"/>
                  </a:cubicBezTo>
                  <a:cubicBezTo>
                    <a:pt x="42" y="418"/>
                    <a:pt x="83" y="430"/>
                    <a:pt x="127" y="442"/>
                  </a:cubicBezTo>
                  <a:cubicBezTo>
                    <a:pt x="143" y="447"/>
                    <a:pt x="160" y="450"/>
                    <a:pt x="177" y="454"/>
                  </a:cubicBezTo>
                  <a:cubicBezTo>
                    <a:pt x="184" y="455"/>
                    <a:pt x="184" y="455"/>
                    <a:pt x="184" y="455"/>
                  </a:cubicBezTo>
                  <a:cubicBezTo>
                    <a:pt x="194" y="457"/>
                    <a:pt x="205" y="459"/>
                    <a:pt x="217" y="461"/>
                  </a:cubicBezTo>
                  <a:cubicBezTo>
                    <a:pt x="220" y="462"/>
                    <a:pt x="220" y="462"/>
                    <a:pt x="220" y="462"/>
                  </a:cubicBezTo>
                  <a:cubicBezTo>
                    <a:pt x="221" y="459"/>
                    <a:pt x="221" y="459"/>
                    <a:pt x="221" y="459"/>
                  </a:cubicBezTo>
                  <a:cubicBezTo>
                    <a:pt x="226" y="419"/>
                    <a:pt x="247" y="277"/>
                    <a:pt x="267" y="144"/>
                  </a:cubicBezTo>
                  <a:cubicBezTo>
                    <a:pt x="261" y="143"/>
                    <a:pt x="261" y="143"/>
                    <a:pt x="261" y="143"/>
                  </a:cubicBezTo>
                  <a:cubicBezTo>
                    <a:pt x="261" y="143"/>
                    <a:pt x="261" y="144"/>
                    <a:pt x="261" y="145"/>
                  </a:cubicBezTo>
                  <a:cubicBezTo>
                    <a:pt x="260" y="147"/>
                    <a:pt x="258" y="148"/>
                    <a:pt x="257" y="150"/>
                  </a:cubicBezTo>
                  <a:cubicBezTo>
                    <a:pt x="256" y="150"/>
                    <a:pt x="256" y="151"/>
                    <a:pt x="255" y="151"/>
                  </a:cubicBezTo>
                  <a:cubicBezTo>
                    <a:pt x="254" y="152"/>
                    <a:pt x="253" y="153"/>
                    <a:pt x="253" y="154"/>
                  </a:cubicBezTo>
                  <a:cubicBezTo>
                    <a:pt x="253" y="152"/>
                    <a:pt x="253" y="150"/>
                    <a:pt x="253" y="148"/>
                  </a:cubicBezTo>
                  <a:cubicBezTo>
                    <a:pt x="253" y="147"/>
                    <a:pt x="252" y="146"/>
                    <a:pt x="252" y="145"/>
                  </a:cubicBezTo>
                  <a:cubicBezTo>
                    <a:pt x="252" y="144"/>
                    <a:pt x="252" y="144"/>
                    <a:pt x="252" y="144"/>
                  </a:cubicBezTo>
                  <a:cubicBezTo>
                    <a:pt x="251" y="143"/>
                    <a:pt x="251" y="143"/>
                    <a:pt x="251" y="143"/>
                  </a:cubicBezTo>
                  <a:cubicBezTo>
                    <a:pt x="251" y="142"/>
                    <a:pt x="251" y="142"/>
                    <a:pt x="251" y="142"/>
                  </a:cubicBezTo>
                  <a:cubicBezTo>
                    <a:pt x="251" y="141"/>
                    <a:pt x="251" y="141"/>
                    <a:pt x="251" y="140"/>
                  </a:cubicBezTo>
                  <a:cubicBezTo>
                    <a:pt x="251" y="138"/>
                    <a:pt x="250" y="137"/>
                    <a:pt x="250" y="136"/>
                  </a:cubicBezTo>
                  <a:cubicBezTo>
                    <a:pt x="250" y="136"/>
                    <a:pt x="250" y="135"/>
                    <a:pt x="249" y="135"/>
                  </a:cubicBezTo>
                  <a:cubicBezTo>
                    <a:pt x="248" y="132"/>
                    <a:pt x="254" y="127"/>
                    <a:pt x="257" y="125"/>
                  </a:cubicBezTo>
                  <a:cubicBezTo>
                    <a:pt x="258" y="123"/>
                    <a:pt x="258" y="123"/>
                    <a:pt x="258" y="123"/>
                  </a:cubicBezTo>
                  <a:cubicBezTo>
                    <a:pt x="258" y="123"/>
                    <a:pt x="259" y="122"/>
                    <a:pt x="260" y="121"/>
                  </a:cubicBezTo>
                  <a:cubicBezTo>
                    <a:pt x="262" y="119"/>
                    <a:pt x="267" y="114"/>
                    <a:pt x="269" y="114"/>
                  </a:cubicBezTo>
                  <a:cubicBezTo>
                    <a:pt x="272" y="113"/>
                    <a:pt x="272" y="113"/>
                    <a:pt x="272" y="113"/>
                  </a:cubicBezTo>
                  <a:cubicBezTo>
                    <a:pt x="272" y="111"/>
                    <a:pt x="272" y="111"/>
                    <a:pt x="272" y="111"/>
                  </a:cubicBezTo>
                  <a:cubicBezTo>
                    <a:pt x="276" y="86"/>
                    <a:pt x="280" y="62"/>
                    <a:pt x="284" y="39"/>
                  </a:cubicBezTo>
                  <a:cubicBezTo>
                    <a:pt x="284" y="36"/>
                    <a:pt x="284" y="36"/>
                    <a:pt x="284" y="36"/>
                  </a:cubicBezTo>
                  <a:lnTo>
                    <a:pt x="281" y="36"/>
                  </a:lnTo>
                  <a:close/>
                  <a:moveTo>
                    <a:pt x="233" y="166"/>
                  </a:moveTo>
                  <a:cubicBezTo>
                    <a:pt x="233" y="164"/>
                    <a:pt x="235" y="161"/>
                    <a:pt x="237" y="160"/>
                  </a:cubicBezTo>
                  <a:cubicBezTo>
                    <a:pt x="237" y="161"/>
                    <a:pt x="237" y="163"/>
                    <a:pt x="239" y="164"/>
                  </a:cubicBezTo>
                  <a:cubicBezTo>
                    <a:pt x="238" y="164"/>
                    <a:pt x="238" y="165"/>
                    <a:pt x="238" y="165"/>
                  </a:cubicBezTo>
                  <a:cubicBezTo>
                    <a:pt x="236" y="166"/>
                    <a:pt x="235" y="167"/>
                    <a:pt x="233" y="167"/>
                  </a:cubicBezTo>
                  <a:cubicBezTo>
                    <a:pt x="233" y="167"/>
                    <a:pt x="233" y="167"/>
                    <a:pt x="233" y="167"/>
                  </a:cubicBezTo>
                  <a:cubicBezTo>
                    <a:pt x="233" y="167"/>
                    <a:pt x="233" y="167"/>
                    <a:pt x="233" y="16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3" name="Freeform 54">
              <a:extLst>
                <a:ext uri="{FF2B5EF4-FFF2-40B4-BE49-F238E27FC236}">
                  <a16:creationId xmlns:a16="http://schemas.microsoft.com/office/drawing/2014/main" id="{01EB89A3-9354-4044-BF47-9B0DE68B1F36}"/>
                </a:ext>
              </a:extLst>
            </p:cNvPr>
            <p:cNvSpPr>
              <a:spLocks noEditPoints="1"/>
            </p:cNvSpPr>
            <p:nvPr/>
          </p:nvSpPr>
          <p:spPr bwMode="auto">
            <a:xfrm>
              <a:off x="890296" y="3310874"/>
              <a:ext cx="1033284" cy="1798019"/>
            </a:xfrm>
            <a:custGeom>
              <a:avLst/>
              <a:gdLst>
                <a:gd name="T0" fmla="*/ 281 w 347"/>
                <a:gd name="T1" fmla="*/ 180 h 664"/>
                <a:gd name="T2" fmla="*/ 48 w 347"/>
                <a:gd name="T3" fmla="*/ 37 h 664"/>
                <a:gd name="T4" fmla="*/ 56 w 347"/>
                <a:gd name="T5" fmla="*/ 60 h 664"/>
                <a:gd name="T6" fmla="*/ 94 w 347"/>
                <a:gd name="T7" fmla="*/ 61 h 664"/>
                <a:gd name="T8" fmla="*/ 90 w 347"/>
                <a:gd name="T9" fmla="*/ 86 h 664"/>
                <a:gd name="T10" fmla="*/ 83 w 347"/>
                <a:gd name="T11" fmla="*/ 161 h 664"/>
                <a:gd name="T12" fmla="*/ 76 w 347"/>
                <a:gd name="T13" fmla="*/ 193 h 664"/>
                <a:gd name="T14" fmla="*/ 79 w 347"/>
                <a:gd name="T15" fmla="*/ 207 h 664"/>
                <a:gd name="T16" fmla="*/ 91 w 347"/>
                <a:gd name="T17" fmla="*/ 235 h 664"/>
                <a:gd name="T18" fmla="*/ 77 w 347"/>
                <a:gd name="T19" fmla="*/ 268 h 664"/>
                <a:gd name="T20" fmla="*/ 63 w 347"/>
                <a:gd name="T21" fmla="*/ 276 h 664"/>
                <a:gd name="T22" fmla="*/ 56 w 347"/>
                <a:gd name="T23" fmla="*/ 282 h 664"/>
                <a:gd name="T24" fmla="*/ 40 w 347"/>
                <a:gd name="T25" fmla="*/ 293 h 664"/>
                <a:gd name="T26" fmla="*/ 31 w 347"/>
                <a:gd name="T27" fmla="*/ 295 h 664"/>
                <a:gd name="T28" fmla="*/ 36 w 347"/>
                <a:gd name="T29" fmla="*/ 311 h 664"/>
                <a:gd name="T30" fmla="*/ 28 w 347"/>
                <a:gd name="T31" fmla="*/ 327 h 664"/>
                <a:gd name="T32" fmla="*/ 40 w 347"/>
                <a:gd name="T33" fmla="*/ 337 h 664"/>
                <a:gd name="T34" fmla="*/ 60 w 347"/>
                <a:gd name="T35" fmla="*/ 330 h 664"/>
                <a:gd name="T36" fmla="*/ 52 w 347"/>
                <a:gd name="T37" fmla="*/ 338 h 664"/>
                <a:gd name="T38" fmla="*/ 31 w 347"/>
                <a:gd name="T39" fmla="*/ 352 h 664"/>
                <a:gd name="T40" fmla="*/ 39 w 347"/>
                <a:gd name="T41" fmla="*/ 365 h 664"/>
                <a:gd name="T42" fmla="*/ 46 w 347"/>
                <a:gd name="T43" fmla="*/ 369 h 664"/>
                <a:gd name="T44" fmla="*/ 45 w 347"/>
                <a:gd name="T45" fmla="*/ 382 h 664"/>
                <a:gd name="T46" fmla="*/ 41 w 347"/>
                <a:gd name="T47" fmla="*/ 390 h 664"/>
                <a:gd name="T48" fmla="*/ 26 w 347"/>
                <a:gd name="T49" fmla="*/ 405 h 664"/>
                <a:gd name="T50" fmla="*/ 34 w 347"/>
                <a:gd name="T51" fmla="*/ 418 h 664"/>
                <a:gd name="T52" fmla="*/ 26 w 347"/>
                <a:gd name="T53" fmla="*/ 433 h 664"/>
                <a:gd name="T54" fmla="*/ 38 w 347"/>
                <a:gd name="T55" fmla="*/ 450 h 664"/>
                <a:gd name="T56" fmla="*/ 33 w 347"/>
                <a:gd name="T57" fmla="*/ 454 h 664"/>
                <a:gd name="T58" fmla="*/ 9 w 347"/>
                <a:gd name="T59" fmla="*/ 427 h 664"/>
                <a:gd name="T60" fmla="*/ 6 w 347"/>
                <a:gd name="T61" fmla="*/ 448 h 664"/>
                <a:gd name="T62" fmla="*/ 8 w 347"/>
                <a:gd name="T63" fmla="*/ 465 h 664"/>
                <a:gd name="T64" fmla="*/ 10 w 347"/>
                <a:gd name="T65" fmla="*/ 479 h 664"/>
                <a:gd name="T66" fmla="*/ 14 w 347"/>
                <a:gd name="T67" fmla="*/ 494 h 664"/>
                <a:gd name="T68" fmla="*/ 26 w 347"/>
                <a:gd name="T69" fmla="*/ 516 h 664"/>
                <a:gd name="T70" fmla="*/ 30 w 347"/>
                <a:gd name="T71" fmla="*/ 536 h 664"/>
                <a:gd name="T72" fmla="*/ 33 w 347"/>
                <a:gd name="T73" fmla="*/ 539 h 664"/>
                <a:gd name="T74" fmla="*/ 46 w 347"/>
                <a:gd name="T75" fmla="*/ 575 h 664"/>
                <a:gd name="T76" fmla="*/ 70 w 347"/>
                <a:gd name="T77" fmla="*/ 560 h 664"/>
                <a:gd name="T78" fmla="*/ 59 w 347"/>
                <a:gd name="T79" fmla="*/ 486 h 664"/>
                <a:gd name="T80" fmla="*/ 64 w 347"/>
                <a:gd name="T81" fmla="*/ 487 h 664"/>
                <a:gd name="T82" fmla="*/ 59 w 347"/>
                <a:gd name="T83" fmla="*/ 502 h 664"/>
                <a:gd name="T84" fmla="*/ 62 w 347"/>
                <a:gd name="T85" fmla="*/ 512 h 664"/>
                <a:gd name="T86" fmla="*/ 70 w 347"/>
                <a:gd name="T87" fmla="*/ 534 h 664"/>
                <a:gd name="T88" fmla="*/ 83 w 347"/>
                <a:gd name="T89" fmla="*/ 545 h 664"/>
                <a:gd name="T90" fmla="*/ 284 w 347"/>
                <a:gd name="T91" fmla="*/ 662 h 664"/>
                <a:gd name="T92" fmla="*/ 295 w 347"/>
                <a:gd name="T93" fmla="*/ 599 h 664"/>
                <a:gd name="T94" fmla="*/ 268 w 347"/>
                <a:gd name="T95" fmla="*/ 530 h 664"/>
                <a:gd name="T96" fmla="*/ 252 w 347"/>
                <a:gd name="T97" fmla="*/ 484 h 664"/>
                <a:gd name="T98" fmla="*/ 254 w 347"/>
                <a:gd name="T99" fmla="*/ 402 h 664"/>
                <a:gd name="T100" fmla="*/ 346 w 347"/>
                <a:gd name="T101" fmla="*/ 220 h 664"/>
                <a:gd name="T102" fmla="*/ 70 w 347"/>
                <a:gd name="T103" fmla="*/ 500 h 664"/>
                <a:gd name="T104" fmla="*/ 47 w 347"/>
                <a:gd name="T105" fmla="*/ 465 h 664"/>
                <a:gd name="T106" fmla="*/ 45 w 347"/>
                <a:gd name="T107" fmla="*/ 465 h 6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47" h="664">
                  <a:moveTo>
                    <a:pt x="345" y="216"/>
                  </a:moveTo>
                  <a:cubicBezTo>
                    <a:pt x="324" y="205"/>
                    <a:pt x="303" y="193"/>
                    <a:pt x="282" y="181"/>
                  </a:cubicBezTo>
                  <a:cubicBezTo>
                    <a:pt x="282" y="181"/>
                    <a:pt x="282" y="181"/>
                    <a:pt x="282" y="181"/>
                  </a:cubicBezTo>
                  <a:cubicBezTo>
                    <a:pt x="282" y="181"/>
                    <a:pt x="282" y="181"/>
                    <a:pt x="282" y="181"/>
                  </a:cubicBezTo>
                  <a:cubicBezTo>
                    <a:pt x="281" y="180"/>
                    <a:pt x="281" y="180"/>
                    <a:pt x="281" y="180"/>
                  </a:cubicBezTo>
                  <a:cubicBezTo>
                    <a:pt x="281" y="180"/>
                    <a:pt x="281" y="180"/>
                    <a:pt x="281" y="180"/>
                  </a:cubicBezTo>
                  <a:cubicBezTo>
                    <a:pt x="160" y="107"/>
                    <a:pt x="75" y="27"/>
                    <a:pt x="52" y="4"/>
                  </a:cubicBezTo>
                  <a:cubicBezTo>
                    <a:pt x="48" y="0"/>
                    <a:pt x="48" y="0"/>
                    <a:pt x="48" y="0"/>
                  </a:cubicBezTo>
                  <a:cubicBezTo>
                    <a:pt x="47" y="6"/>
                    <a:pt x="47" y="6"/>
                    <a:pt x="47" y="6"/>
                  </a:cubicBezTo>
                  <a:cubicBezTo>
                    <a:pt x="46" y="11"/>
                    <a:pt x="47" y="17"/>
                    <a:pt x="47" y="23"/>
                  </a:cubicBezTo>
                  <a:cubicBezTo>
                    <a:pt x="48" y="26"/>
                    <a:pt x="48" y="30"/>
                    <a:pt x="48" y="32"/>
                  </a:cubicBezTo>
                  <a:cubicBezTo>
                    <a:pt x="48" y="34"/>
                    <a:pt x="48" y="35"/>
                    <a:pt x="48" y="37"/>
                  </a:cubicBezTo>
                  <a:cubicBezTo>
                    <a:pt x="48" y="40"/>
                    <a:pt x="48" y="43"/>
                    <a:pt x="48" y="45"/>
                  </a:cubicBezTo>
                  <a:cubicBezTo>
                    <a:pt x="48" y="46"/>
                    <a:pt x="47" y="47"/>
                    <a:pt x="47" y="48"/>
                  </a:cubicBezTo>
                  <a:cubicBezTo>
                    <a:pt x="46" y="51"/>
                    <a:pt x="43" y="57"/>
                    <a:pt x="48" y="60"/>
                  </a:cubicBezTo>
                  <a:cubicBezTo>
                    <a:pt x="49" y="61"/>
                    <a:pt x="50" y="61"/>
                    <a:pt x="51" y="61"/>
                  </a:cubicBezTo>
                  <a:cubicBezTo>
                    <a:pt x="52" y="61"/>
                    <a:pt x="54" y="61"/>
                    <a:pt x="55" y="61"/>
                  </a:cubicBezTo>
                  <a:cubicBezTo>
                    <a:pt x="55" y="60"/>
                    <a:pt x="56" y="60"/>
                    <a:pt x="56" y="60"/>
                  </a:cubicBezTo>
                  <a:cubicBezTo>
                    <a:pt x="58" y="60"/>
                    <a:pt x="60" y="61"/>
                    <a:pt x="62" y="62"/>
                  </a:cubicBezTo>
                  <a:cubicBezTo>
                    <a:pt x="64" y="62"/>
                    <a:pt x="66" y="63"/>
                    <a:pt x="67" y="63"/>
                  </a:cubicBezTo>
                  <a:cubicBezTo>
                    <a:pt x="70" y="63"/>
                    <a:pt x="72" y="61"/>
                    <a:pt x="75" y="59"/>
                  </a:cubicBezTo>
                  <a:cubicBezTo>
                    <a:pt x="76" y="58"/>
                    <a:pt x="76" y="58"/>
                    <a:pt x="76" y="58"/>
                  </a:cubicBezTo>
                  <a:cubicBezTo>
                    <a:pt x="78" y="57"/>
                    <a:pt x="81" y="56"/>
                    <a:pt x="85" y="56"/>
                  </a:cubicBezTo>
                  <a:cubicBezTo>
                    <a:pt x="87" y="56"/>
                    <a:pt x="93" y="56"/>
                    <a:pt x="94" y="61"/>
                  </a:cubicBezTo>
                  <a:cubicBezTo>
                    <a:pt x="95" y="64"/>
                    <a:pt x="93" y="68"/>
                    <a:pt x="91" y="72"/>
                  </a:cubicBezTo>
                  <a:cubicBezTo>
                    <a:pt x="91" y="72"/>
                    <a:pt x="91" y="73"/>
                    <a:pt x="91" y="73"/>
                  </a:cubicBezTo>
                  <a:cubicBezTo>
                    <a:pt x="90" y="74"/>
                    <a:pt x="89" y="75"/>
                    <a:pt x="89" y="77"/>
                  </a:cubicBezTo>
                  <a:cubicBezTo>
                    <a:pt x="89" y="79"/>
                    <a:pt x="89" y="80"/>
                    <a:pt x="89" y="82"/>
                  </a:cubicBezTo>
                  <a:cubicBezTo>
                    <a:pt x="89" y="82"/>
                    <a:pt x="89" y="83"/>
                    <a:pt x="89" y="83"/>
                  </a:cubicBezTo>
                  <a:cubicBezTo>
                    <a:pt x="90" y="86"/>
                    <a:pt x="90" y="86"/>
                    <a:pt x="90" y="86"/>
                  </a:cubicBezTo>
                  <a:cubicBezTo>
                    <a:pt x="90" y="87"/>
                    <a:pt x="90" y="89"/>
                    <a:pt x="90" y="90"/>
                  </a:cubicBezTo>
                  <a:cubicBezTo>
                    <a:pt x="90" y="92"/>
                    <a:pt x="90" y="94"/>
                    <a:pt x="90" y="97"/>
                  </a:cubicBezTo>
                  <a:cubicBezTo>
                    <a:pt x="89" y="100"/>
                    <a:pt x="89" y="103"/>
                    <a:pt x="89" y="106"/>
                  </a:cubicBezTo>
                  <a:cubicBezTo>
                    <a:pt x="90" y="111"/>
                    <a:pt x="90" y="117"/>
                    <a:pt x="90" y="122"/>
                  </a:cubicBezTo>
                  <a:cubicBezTo>
                    <a:pt x="90" y="131"/>
                    <a:pt x="88" y="142"/>
                    <a:pt x="85" y="152"/>
                  </a:cubicBezTo>
                  <a:cubicBezTo>
                    <a:pt x="84" y="155"/>
                    <a:pt x="83" y="158"/>
                    <a:pt x="83" y="161"/>
                  </a:cubicBezTo>
                  <a:cubicBezTo>
                    <a:pt x="82" y="164"/>
                    <a:pt x="81" y="167"/>
                    <a:pt x="81" y="170"/>
                  </a:cubicBezTo>
                  <a:cubicBezTo>
                    <a:pt x="80" y="171"/>
                    <a:pt x="80" y="172"/>
                    <a:pt x="80" y="173"/>
                  </a:cubicBezTo>
                  <a:cubicBezTo>
                    <a:pt x="80" y="174"/>
                    <a:pt x="79" y="176"/>
                    <a:pt x="79" y="178"/>
                  </a:cubicBezTo>
                  <a:cubicBezTo>
                    <a:pt x="78" y="179"/>
                    <a:pt x="78" y="179"/>
                    <a:pt x="78" y="179"/>
                  </a:cubicBezTo>
                  <a:cubicBezTo>
                    <a:pt x="78" y="180"/>
                    <a:pt x="77" y="182"/>
                    <a:pt x="77" y="184"/>
                  </a:cubicBezTo>
                  <a:cubicBezTo>
                    <a:pt x="76" y="187"/>
                    <a:pt x="76" y="189"/>
                    <a:pt x="76" y="193"/>
                  </a:cubicBezTo>
                  <a:cubicBezTo>
                    <a:pt x="76" y="194"/>
                    <a:pt x="76" y="195"/>
                    <a:pt x="76" y="196"/>
                  </a:cubicBezTo>
                  <a:cubicBezTo>
                    <a:pt x="76" y="196"/>
                    <a:pt x="76" y="197"/>
                    <a:pt x="76" y="197"/>
                  </a:cubicBezTo>
                  <a:cubicBezTo>
                    <a:pt x="76" y="198"/>
                    <a:pt x="76" y="198"/>
                    <a:pt x="76" y="199"/>
                  </a:cubicBezTo>
                  <a:cubicBezTo>
                    <a:pt x="76" y="200"/>
                    <a:pt x="76" y="201"/>
                    <a:pt x="77" y="202"/>
                  </a:cubicBezTo>
                  <a:cubicBezTo>
                    <a:pt x="77" y="204"/>
                    <a:pt x="77" y="205"/>
                    <a:pt x="78" y="205"/>
                  </a:cubicBezTo>
                  <a:cubicBezTo>
                    <a:pt x="78" y="206"/>
                    <a:pt x="78" y="206"/>
                    <a:pt x="79" y="207"/>
                  </a:cubicBezTo>
                  <a:cubicBezTo>
                    <a:pt x="80" y="211"/>
                    <a:pt x="83" y="215"/>
                    <a:pt x="85" y="218"/>
                  </a:cubicBezTo>
                  <a:cubicBezTo>
                    <a:pt x="86" y="219"/>
                    <a:pt x="87" y="221"/>
                    <a:pt x="87" y="222"/>
                  </a:cubicBezTo>
                  <a:cubicBezTo>
                    <a:pt x="87" y="223"/>
                    <a:pt x="87" y="223"/>
                    <a:pt x="87" y="224"/>
                  </a:cubicBezTo>
                  <a:cubicBezTo>
                    <a:pt x="87" y="226"/>
                    <a:pt x="87" y="227"/>
                    <a:pt x="88" y="229"/>
                  </a:cubicBezTo>
                  <a:cubicBezTo>
                    <a:pt x="89" y="230"/>
                    <a:pt x="89" y="230"/>
                    <a:pt x="89" y="231"/>
                  </a:cubicBezTo>
                  <a:cubicBezTo>
                    <a:pt x="90" y="232"/>
                    <a:pt x="91" y="234"/>
                    <a:pt x="91" y="235"/>
                  </a:cubicBezTo>
                  <a:cubicBezTo>
                    <a:pt x="92" y="240"/>
                    <a:pt x="92" y="247"/>
                    <a:pt x="88" y="249"/>
                  </a:cubicBezTo>
                  <a:cubicBezTo>
                    <a:pt x="88" y="250"/>
                    <a:pt x="87" y="250"/>
                    <a:pt x="87" y="250"/>
                  </a:cubicBezTo>
                  <a:cubicBezTo>
                    <a:pt x="84" y="252"/>
                    <a:pt x="81" y="254"/>
                    <a:pt x="81" y="259"/>
                  </a:cubicBezTo>
                  <a:cubicBezTo>
                    <a:pt x="81" y="260"/>
                    <a:pt x="81" y="261"/>
                    <a:pt x="81" y="262"/>
                  </a:cubicBezTo>
                  <a:cubicBezTo>
                    <a:pt x="81" y="263"/>
                    <a:pt x="81" y="265"/>
                    <a:pt x="81" y="266"/>
                  </a:cubicBezTo>
                  <a:cubicBezTo>
                    <a:pt x="80" y="267"/>
                    <a:pt x="79" y="267"/>
                    <a:pt x="77" y="268"/>
                  </a:cubicBezTo>
                  <a:cubicBezTo>
                    <a:pt x="77" y="269"/>
                    <a:pt x="76" y="269"/>
                    <a:pt x="75" y="270"/>
                  </a:cubicBezTo>
                  <a:cubicBezTo>
                    <a:pt x="74" y="271"/>
                    <a:pt x="73" y="271"/>
                    <a:pt x="73" y="272"/>
                  </a:cubicBezTo>
                  <a:cubicBezTo>
                    <a:pt x="72" y="273"/>
                    <a:pt x="72" y="273"/>
                    <a:pt x="72" y="273"/>
                  </a:cubicBezTo>
                  <a:cubicBezTo>
                    <a:pt x="71" y="273"/>
                    <a:pt x="70" y="273"/>
                    <a:pt x="69" y="274"/>
                  </a:cubicBezTo>
                  <a:cubicBezTo>
                    <a:pt x="69" y="274"/>
                    <a:pt x="69" y="274"/>
                    <a:pt x="69" y="274"/>
                  </a:cubicBezTo>
                  <a:cubicBezTo>
                    <a:pt x="66" y="274"/>
                    <a:pt x="64" y="275"/>
                    <a:pt x="63" y="276"/>
                  </a:cubicBezTo>
                  <a:cubicBezTo>
                    <a:pt x="61" y="276"/>
                    <a:pt x="60" y="277"/>
                    <a:pt x="59" y="279"/>
                  </a:cubicBezTo>
                  <a:cubicBezTo>
                    <a:pt x="59" y="280"/>
                    <a:pt x="59" y="280"/>
                    <a:pt x="59" y="281"/>
                  </a:cubicBezTo>
                  <a:cubicBezTo>
                    <a:pt x="59" y="281"/>
                    <a:pt x="58" y="282"/>
                    <a:pt x="58" y="282"/>
                  </a:cubicBezTo>
                  <a:cubicBezTo>
                    <a:pt x="58" y="282"/>
                    <a:pt x="58" y="282"/>
                    <a:pt x="58" y="282"/>
                  </a:cubicBezTo>
                  <a:cubicBezTo>
                    <a:pt x="58" y="282"/>
                    <a:pt x="58" y="282"/>
                    <a:pt x="58" y="282"/>
                  </a:cubicBezTo>
                  <a:cubicBezTo>
                    <a:pt x="57" y="282"/>
                    <a:pt x="57" y="282"/>
                    <a:pt x="56" y="282"/>
                  </a:cubicBezTo>
                  <a:cubicBezTo>
                    <a:pt x="55" y="281"/>
                    <a:pt x="53" y="280"/>
                    <a:pt x="51" y="280"/>
                  </a:cubicBezTo>
                  <a:cubicBezTo>
                    <a:pt x="50" y="280"/>
                    <a:pt x="49" y="280"/>
                    <a:pt x="48" y="281"/>
                  </a:cubicBezTo>
                  <a:cubicBezTo>
                    <a:pt x="43" y="284"/>
                    <a:pt x="44" y="290"/>
                    <a:pt x="45" y="295"/>
                  </a:cubicBezTo>
                  <a:cubicBezTo>
                    <a:pt x="45" y="295"/>
                    <a:pt x="45" y="296"/>
                    <a:pt x="45" y="296"/>
                  </a:cubicBezTo>
                  <a:cubicBezTo>
                    <a:pt x="45" y="296"/>
                    <a:pt x="45" y="295"/>
                    <a:pt x="45" y="295"/>
                  </a:cubicBezTo>
                  <a:cubicBezTo>
                    <a:pt x="43" y="293"/>
                    <a:pt x="41" y="293"/>
                    <a:pt x="40" y="293"/>
                  </a:cubicBezTo>
                  <a:cubicBezTo>
                    <a:pt x="40" y="293"/>
                    <a:pt x="40" y="293"/>
                    <a:pt x="39" y="293"/>
                  </a:cubicBezTo>
                  <a:cubicBezTo>
                    <a:pt x="39" y="293"/>
                    <a:pt x="39" y="293"/>
                    <a:pt x="39" y="292"/>
                  </a:cubicBezTo>
                  <a:cubicBezTo>
                    <a:pt x="38" y="292"/>
                    <a:pt x="37" y="292"/>
                    <a:pt x="35" y="292"/>
                  </a:cubicBezTo>
                  <a:cubicBezTo>
                    <a:pt x="35" y="292"/>
                    <a:pt x="35" y="292"/>
                    <a:pt x="35" y="292"/>
                  </a:cubicBezTo>
                  <a:cubicBezTo>
                    <a:pt x="34" y="292"/>
                    <a:pt x="34" y="292"/>
                    <a:pt x="34" y="292"/>
                  </a:cubicBezTo>
                  <a:cubicBezTo>
                    <a:pt x="33" y="292"/>
                    <a:pt x="31" y="293"/>
                    <a:pt x="31" y="295"/>
                  </a:cubicBezTo>
                  <a:cubicBezTo>
                    <a:pt x="30" y="296"/>
                    <a:pt x="29" y="298"/>
                    <a:pt x="30" y="300"/>
                  </a:cubicBezTo>
                  <a:cubicBezTo>
                    <a:pt x="31" y="302"/>
                    <a:pt x="32" y="303"/>
                    <a:pt x="33" y="303"/>
                  </a:cubicBezTo>
                  <a:cubicBezTo>
                    <a:pt x="34" y="303"/>
                    <a:pt x="34" y="303"/>
                    <a:pt x="34" y="303"/>
                  </a:cubicBezTo>
                  <a:cubicBezTo>
                    <a:pt x="34" y="304"/>
                    <a:pt x="34" y="306"/>
                    <a:pt x="36" y="307"/>
                  </a:cubicBezTo>
                  <a:cubicBezTo>
                    <a:pt x="36" y="307"/>
                    <a:pt x="37" y="307"/>
                    <a:pt x="37" y="307"/>
                  </a:cubicBezTo>
                  <a:cubicBezTo>
                    <a:pt x="37" y="309"/>
                    <a:pt x="37" y="310"/>
                    <a:pt x="36" y="311"/>
                  </a:cubicBezTo>
                  <a:cubicBezTo>
                    <a:pt x="36" y="311"/>
                    <a:pt x="36" y="311"/>
                    <a:pt x="36" y="311"/>
                  </a:cubicBezTo>
                  <a:cubicBezTo>
                    <a:pt x="35" y="308"/>
                    <a:pt x="32" y="308"/>
                    <a:pt x="31" y="308"/>
                  </a:cubicBezTo>
                  <a:cubicBezTo>
                    <a:pt x="28" y="308"/>
                    <a:pt x="26" y="311"/>
                    <a:pt x="25" y="314"/>
                  </a:cubicBezTo>
                  <a:cubicBezTo>
                    <a:pt x="25" y="317"/>
                    <a:pt x="26" y="319"/>
                    <a:pt x="27" y="322"/>
                  </a:cubicBezTo>
                  <a:cubicBezTo>
                    <a:pt x="27" y="323"/>
                    <a:pt x="28" y="324"/>
                    <a:pt x="28" y="325"/>
                  </a:cubicBezTo>
                  <a:cubicBezTo>
                    <a:pt x="28" y="326"/>
                    <a:pt x="28" y="326"/>
                    <a:pt x="28" y="327"/>
                  </a:cubicBezTo>
                  <a:cubicBezTo>
                    <a:pt x="27" y="330"/>
                    <a:pt x="27" y="334"/>
                    <a:pt x="29" y="336"/>
                  </a:cubicBezTo>
                  <a:cubicBezTo>
                    <a:pt x="30" y="337"/>
                    <a:pt x="31" y="337"/>
                    <a:pt x="33" y="337"/>
                  </a:cubicBezTo>
                  <a:cubicBezTo>
                    <a:pt x="33" y="337"/>
                    <a:pt x="33" y="337"/>
                    <a:pt x="33" y="337"/>
                  </a:cubicBezTo>
                  <a:cubicBezTo>
                    <a:pt x="33" y="337"/>
                    <a:pt x="33" y="337"/>
                    <a:pt x="34" y="337"/>
                  </a:cubicBezTo>
                  <a:cubicBezTo>
                    <a:pt x="35" y="337"/>
                    <a:pt x="36" y="336"/>
                    <a:pt x="37" y="336"/>
                  </a:cubicBezTo>
                  <a:cubicBezTo>
                    <a:pt x="38" y="337"/>
                    <a:pt x="39" y="337"/>
                    <a:pt x="40" y="337"/>
                  </a:cubicBezTo>
                  <a:cubicBezTo>
                    <a:pt x="40" y="337"/>
                    <a:pt x="40" y="337"/>
                    <a:pt x="40" y="337"/>
                  </a:cubicBezTo>
                  <a:cubicBezTo>
                    <a:pt x="42" y="337"/>
                    <a:pt x="44" y="335"/>
                    <a:pt x="45" y="333"/>
                  </a:cubicBezTo>
                  <a:cubicBezTo>
                    <a:pt x="45" y="334"/>
                    <a:pt x="45" y="334"/>
                    <a:pt x="46" y="334"/>
                  </a:cubicBezTo>
                  <a:cubicBezTo>
                    <a:pt x="47" y="335"/>
                    <a:pt x="48" y="335"/>
                    <a:pt x="49" y="335"/>
                  </a:cubicBezTo>
                  <a:cubicBezTo>
                    <a:pt x="53" y="335"/>
                    <a:pt x="55" y="333"/>
                    <a:pt x="57" y="331"/>
                  </a:cubicBezTo>
                  <a:cubicBezTo>
                    <a:pt x="58" y="331"/>
                    <a:pt x="59" y="330"/>
                    <a:pt x="60" y="330"/>
                  </a:cubicBezTo>
                  <a:cubicBezTo>
                    <a:pt x="62" y="328"/>
                    <a:pt x="65" y="327"/>
                    <a:pt x="67" y="327"/>
                  </a:cubicBezTo>
                  <a:cubicBezTo>
                    <a:pt x="67" y="328"/>
                    <a:pt x="65" y="329"/>
                    <a:pt x="63" y="331"/>
                  </a:cubicBezTo>
                  <a:cubicBezTo>
                    <a:pt x="62" y="331"/>
                    <a:pt x="62" y="331"/>
                    <a:pt x="62" y="331"/>
                  </a:cubicBezTo>
                  <a:cubicBezTo>
                    <a:pt x="61" y="332"/>
                    <a:pt x="60" y="332"/>
                    <a:pt x="59" y="332"/>
                  </a:cubicBezTo>
                  <a:cubicBezTo>
                    <a:pt x="57" y="333"/>
                    <a:pt x="55" y="334"/>
                    <a:pt x="54" y="336"/>
                  </a:cubicBezTo>
                  <a:cubicBezTo>
                    <a:pt x="53" y="336"/>
                    <a:pt x="53" y="337"/>
                    <a:pt x="52" y="338"/>
                  </a:cubicBezTo>
                  <a:cubicBezTo>
                    <a:pt x="52" y="338"/>
                    <a:pt x="51" y="338"/>
                    <a:pt x="51" y="338"/>
                  </a:cubicBezTo>
                  <a:cubicBezTo>
                    <a:pt x="48" y="338"/>
                    <a:pt x="46" y="339"/>
                    <a:pt x="44" y="342"/>
                  </a:cubicBezTo>
                  <a:cubicBezTo>
                    <a:pt x="44" y="342"/>
                    <a:pt x="43" y="343"/>
                    <a:pt x="41" y="343"/>
                  </a:cubicBezTo>
                  <a:cubicBezTo>
                    <a:pt x="39" y="344"/>
                    <a:pt x="36" y="346"/>
                    <a:pt x="35" y="350"/>
                  </a:cubicBezTo>
                  <a:cubicBezTo>
                    <a:pt x="35" y="350"/>
                    <a:pt x="35" y="350"/>
                    <a:pt x="35" y="350"/>
                  </a:cubicBezTo>
                  <a:cubicBezTo>
                    <a:pt x="33" y="350"/>
                    <a:pt x="32" y="351"/>
                    <a:pt x="31" y="352"/>
                  </a:cubicBezTo>
                  <a:cubicBezTo>
                    <a:pt x="29" y="354"/>
                    <a:pt x="28" y="357"/>
                    <a:pt x="28" y="359"/>
                  </a:cubicBezTo>
                  <a:cubicBezTo>
                    <a:pt x="28" y="361"/>
                    <a:pt x="28" y="361"/>
                    <a:pt x="28" y="361"/>
                  </a:cubicBezTo>
                  <a:cubicBezTo>
                    <a:pt x="28" y="363"/>
                    <a:pt x="28" y="367"/>
                    <a:pt x="30" y="369"/>
                  </a:cubicBezTo>
                  <a:cubicBezTo>
                    <a:pt x="31" y="369"/>
                    <a:pt x="32" y="370"/>
                    <a:pt x="33" y="370"/>
                  </a:cubicBezTo>
                  <a:cubicBezTo>
                    <a:pt x="33" y="370"/>
                    <a:pt x="33" y="370"/>
                    <a:pt x="33" y="370"/>
                  </a:cubicBezTo>
                  <a:cubicBezTo>
                    <a:pt x="36" y="370"/>
                    <a:pt x="38" y="367"/>
                    <a:pt x="39" y="365"/>
                  </a:cubicBezTo>
                  <a:cubicBezTo>
                    <a:pt x="39" y="365"/>
                    <a:pt x="39" y="365"/>
                    <a:pt x="40" y="365"/>
                  </a:cubicBezTo>
                  <a:cubicBezTo>
                    <a:pt x="40" y="365"/>
                    <a:pt x="41" y="365"/>
                    <a:pt x="42" y="365"/>
                  </a:cubicBezTo>
                  <a:cubicBezTo>
                    <a:pt x="42" y="365"/>
                    <a:pt x="42" y="365"/>
                    <a:pt x="43" y="365"/>
                  </a:cubicBezTo>
                  <a:cubicBezTo>
                    <a:pt x="43" y="365"/>
                    <a:pt x="43" y="365"/>
                    <a:pt x="43" y="365"/>
                  </a:cubicBezTo>
                  <a:cubicBezTo>
                    <a:pt x="43" y="368"/>
                    <a:pt x="44" y="369"/>
                    <a:pt x="46" y="369"/>
                  </a:cubicBezTo>
                  <a:cubicBezTo>
                    <a:pt x="46" y="369"/>
                    <a:pt x="46" y="369"/>
                    <a:pt x="46" y="369"/>
                  </a:cubicBezTo>
                  <a:cubicBezTo>
                    <a:pt x="46" y="369"/>
                    <a:pt x="45" y="370"/>
                    <a:pt x="45" y="370"/>
                  </a:cubicBezTo>
                  <a:cubicBezTo>
                    <a:pt x="45" y="371"/>
                    <a:pt x="44" y="372"/>
                    <a:pt x="44" y="373"/>
                  </a:cubicBezTo>
                  <a:cubicBezTo>
                    <a:pt x="44" y="373"/>
                    <a:pt x="44" y="373"/>
                    <a:pt x="44" y="374"/>
                  </a:cubicBezTo>
                  <a:cubicBezTo>
                    <a:pt x="44" y="374"/>
                    <a:pt x="44" y="374"/>
                    <a:pt x="44" y="374"/>
                  </a:cubicBezTo>
                  <a:cubicBezTo>
                    <a:pt x="44" y="375"/>
                    <a:pt x="43" y="376"/>
                    <a:pt x="43" y="377"/>
                  </a:cubicBezTo>
                  <a:cubicBezTo>
                    <a:pt x="43" y="379"/>
                    <a:pt x="44" y="381"/>
                    <a:pt x="45" y="382"/>
                  </a:cubicBezTo>
                  <a:cubicBezTo>
                    <a:pt x="45" y="382"/>
                    <a:pt x="45" y="382"/>
                    <a:pt x="46" y="383"/>
                  </a:cubicBezTo>
                  <a:cubicBezTo>
                    <a:pt x="46" y="385"/>
                    <a:pt x="48" y="388"/>
                    <a:pt x="47" y="389"/>
                  </a:cubicBezTo>
                  <a:cubicBezTo>
                    <a:pt x="47" y="390"/>
                    <a:pt x="47" y="391"/>
                    <a:pt x="46" y="391"/>
                  </a:cubicBezTo>
                  <a:cubicBezTo>
                    <a:pt x="46" y="390"/>
                    <a:pt x="46" y="390"/>
                    <a:pt x="46" y="390"/>
                  </a:cubicBezTo>
                  <a:cubicBezTo>
                    <a:pt x="43" y="390"/>
                    <a:pt x="43" y="390"/>
                    <a:pt x="43" y="390"/>
                  </a:cubicBezTo>
                  <a:cubicBezTo>
                    <a:pt x="42" y="390"/>
                    <a:pt x="42" y="390"/>
                    <a:pt x="41" y="390"/>
                  </a:cubicBezTo>
                  <a:cubicBezTo>
                    <a:pt x="41" y="390"/>
                    <a:pt x="40" y="390"/>
                    <a:pt x="39" y="390"/>
                  </a:cubicBezTo>
                  <a:cubicBezTo>
                    <a:pt x="38" y="390"/>
                    <a:pt x="37" y="390"/>
                    <a:pt x="37" y="390"/>
                  </a:cubicBezTo>
                  <a:cubicBezTo>
                    <a:pt x="35" y="391"/>
                    <a:pt x="33" y="393"/>
                    <a:pt x="32" y="395"/>
                  </a:cubicBezTo>
                  <a:cubicBezTo>
                    <a:pt x="30" y="397"/>
                    <a:pt x="30" y="399"/>
                    <a:pt x="30" y="400"/>
                  </a:cubicBezTo>
                  <a:cubicBezTo>
                    <a:pt x="30" y="400"/>
                    <a:pt x="31" y="401"/>
                    <a:pt x="31" y="402"/>
                  </a:cubicBezTo>
                  <a:cubicBezTo>
                    <a:pt x="30" y="402"/>
                    <a:pt x="28" y="403"/>
                    <a:pt x="26" y="405"/>
                  </a:cubicBezTo>
                  <a:cubicBezTo>
                    <a:pt x="25" y="407"/>
                    <a:pt x="25" y="408"/>
                    <a:pt x="25" y="409"/>
                  </a:cubicBezTo>
                  <a:cubicBezTo>
                    <a:pt x="25" y="410"/>
                    <a:pt x="25" y="410"/>
                    <a:pt x="25" y="410"/>
                  </a:cubicBezTo>
                  <a:cubicBezTo>
                    <a:pt x="25" y="412"/>
                    <a:pt x="25" y="414"/>
                    <a:pt x="26" y="417"/>
                  </a:cubicBezTo>
                  <a:cubicBezTo>
                    <a:pt x="27" y="418"/>
                    <a:pt x="29" y="419"/>
                    <a:pt x="31" y="419"/>
                  </a:cubicBezTo>
                  <a:cubicBezTo>
                    <a:pt x="31" y="419"/>
                    <a:pt x="32" y="419"/>
                    <a:pt x="32" y="418"/>
                  </a:cubicBezTo>
                  <a:cubicBezTo>
                    <a:pt x="33" y="418"/>
                    <a:pt x="33" y="418"/>
                    <a:pt x="34" y="418"/>
                  </a:cubicBezTo>
                  <a:cubicBezTo>
                    <a:pt x="34" y="419"/>
                    <a:pt x="33" y="419"/>
                    <a:pt x="31" y="420"/>
                  </a:cubicBezTo>
                  <a:cubicBezTo>
                    <a:pt x="30" y="420"/>
                    <a:pt x="30" y="420"/>
                    <a:pt x="30" y="420"/>
                  </a:cubicBezTo>
                  <a:cubicBezTo>
                    <a:pt x="29" y="421"/>
                    <a:pt x="27" y="421"/>
                    <a:pt x="26" y="423"/>
                  </a:cubicBezTo>
                  <a:cubicBezTo>
                    <a:pt x="23" y="426"/>
                    <a:pt x="25" y="429"/>
                    <a:pt x="26" y="431"/>
                  </a:cubicBezTo>
                  <a:cubicBezTo>
                    <a:pt x="26" y="431"/>
                    <a:pt x="27" y="432"/>
                    <a:pt x="27" y="432"/>
                  </a:cubicBezTo>
                  <a:cubicBezTo>
                    <a:pt x="27" y="432"/>
                    <a:pt x="27" y="432"/>
                    <a:pt x="26" y="433"/>
                  </a:cubicBezTo>
                  <a:cubicBezTo>
                    <a:pt x="26" y="433"/>
                    <a:pt x="25" y="435"/>
                    <a:pt x="25" y="437"/>
                  </a:cubicBezTo>
                  <a:cubicBezTo>
                    <a:pt x="26" y="439"/>
                    <a:pt x="27" y="440"/>
                    <a:pt x="27" y="442"/>
                  </a:cubicBezTo>
                  <a:cubicBezTo>
                    <a:pt x="28" y="443"/>
                    <a:pt x="28" y="443"/>
                    <a:pt x="28" y="443"/>
                  </a:cubicBezTo>
                  <a:cubicBezTo>
                    <a:pt x="29" y="445"/>
                    <a:pt x="32" y="446"/>
                    <a:pt x="34" y="447"/>
                  </a:cubicBezTo>
                  <a:cubicBezTo>
                    <a:pt x="35" y="447"/>
                    <a:pt x="35" y="447"/>
                    <a:pt x="35" y="447"/>
                  </a:cubicBezTo>
                  <a:cubicBezTo>
                    <a:pt x="36" y="448"/>
                    <a:pt x="37" y="449"/>
                    <a:pt x="38" y="450"/>
                  </a:cubicBezTo>
                  <a:cubicBezTo>
                    <a:pt x="39" y="451"/>
                    <a:pt x="40" y="452"/>
                    <a:pt x="42" y="453"/>
                  </a:cubicBezTo>
                  <a:cubicBezTo>
                    <a:pt x="43" y="453"/>
                    <a:pt x="44" y="453"/>
                    <a:pt x="45" y="454"/>
                  </a:cubicBezTo>
                  <a:cubicBezTo>
                    <a:pt x="43" y="454"/>
                    <a:pt x="40" y="455"/>
                    <a:pt x="39" y="459"/>
                  </a:cubicBezTo>
                  <a:cubicBezTo>
                    <a:pt x="39" y="460"/>
                    <a:pt x="39" y="460"/>
                    <a:pt x="39" y="460"/>
                  </a:cubicBezTo>
                  <a:cubicBezTo>
                    <a:pt x="39" y="460"/>
                    <a:pt x="39" y="460"/>
                    <a:pt x="39" y="460"/>
                  </a:cubicBezTo>
                  <a:cubicBezTo>
                    <a:pt x="37" y="458"/>
                    <a:pt x="35" y="456"/>
                    <a:pt x="33" y="454"/>
                  </a:cubicBezTo>
                  <a:cubicBezTo>
                    <a:pt x="32" y="452"/>
                    <a:pt x="31" y="450"/>
                    <a:pt x="30" y="448"/>
                  </a:cubicBezTo>
                  <a:cubicBezTo>
                    <a:pt x="30" y="446"/>
                    <a:pt x="29" y="444"/>
                    <a:pt x="27" y="442"/>
                  </a:cubicBezTo>
                  <a:cubicBezTo>
                    <a:pt x="27" y="441"/>
                    <a:pt x="27" y="441"/>
                    <a:pt x="26" y="440"/>
                  </a:cubicBezTo>
                  <a:cubicBezTo>
                    <a:pt x="25" y="437"/>
                    <a:pt x="22" y="434"/>
                    <a:pt x="19" y="432"/>
                  </a:cubicBezTo>
                  <a:cubicBezTo>
                    <a:pt x="19" y="432"/>
                    <a:pt x="18" y="431"/>
                    <a:pt x="18" y="431"/>
                  </a:cubicBezTo>
                  <a:cubicBezTo>
                    <a:pt x="15" y="429"/>
                    <a:pt x="13" y="427"/>
                    <a:pt x="9" y="427"/>
                  </a:cubicBezTo>
                  <a:cubicBezTo>
                    <a:pt x="8" y="427"/>
                    <a:pt x="8" y="427"/>
                    <a:pt x="7" y="427"/>
                  </a:cubicBezTo>
                  <a:cubicBezTo>
                    <a:pt x="6" y="428"/>
                    <a:pt x="4" y="429"/>
                    <a:pt x="2" y="431"/>
                  </a:cubicBezTo>
                  <a:cubicBezTo>
                    <a:pt x="0" y="436"/>
                    <a:pt x="1" y="442"/>
                    <a:pt x="2" y="445"/>
                  </a:cubicBezTo>
                  <a:cubicBezTo>
                    <a:pt x="3" y="446"/>
                    <a:pt x="4" y="447"/>
                    <a:pt x="5" y="448"/>
                  </a:cubicBezTo>
                  <a:cubicBezTo>
                    <a:pt x="5" y="448"/>
                    <a:pt x="6" y="448"/>
                    <a:pt x="6" y="448"/>
                  </a:cubicBezTo>
                  <a:cubicBezTo>
                    <a:pt x="6" y="448"/>
                    <a:pt x="6" y="448"/>
                    <a:pt x="6" y="448"/>
                  </a:cubicBezTo>
                  <a:cubicBezTo>
                    <a:pt x="6" y="448"/>
                    <a:pt x="5" y="450"/>
                    <a:pt x="4" y="450"/>
                  </a:cubicBezTo>
                  <a:cubicBezTo>
                    <a:pt x="4" y="452"/>
                    <a:pt x="3" y="453"/>
                    <a:pt x="2" y="454"/>
                  </a:cubicBezTo>
                  <a:cubicBezTo>
                    <a:pt x="2" y="454"/>
                    <a:pt x="2" y="454"/>
                    <a:pt x="2" y="454"/>
                  </a:cubicBezTo>
                  <a:cubicBezTo>
                    <a:pt x="2" y="457"/>
                    <a:pt x="0" y="460"/>
                    <a:pt x="3" y="463"/>
                  </a:cubicBezTo>
                  <a:cubicBezTo>
                    <a:pt x="3" y="464"/>
                    <a:pt x="5" y="465"/>
                    <a:pt x="7" y="465"/>
                  </a:cubicBezTo>
                  <a:cubicBezTo>
                    <a:pt x="7" y="465"/>
                    <a:pt x="8" y="465"/>
                    <a:pt x="8" y="465"/>
                  </a:cubicBezTo>
                  <a:cubicBezTo>
                    <a:pt x="8" y="465"/>
                    <a:pt x="8" y="465"/>
                    <a:pt x="8" y="465"/>
                  </a:cubicBezTo>
                  <a:cubicBezTo>
                    <a:pt x="8" y="465"/>
                    <a:pt x="8" y="465"/>
                    <a:pt x="9" y="466"/>
                  </a:cubicBezTo>
                  <a:cubicBezTo>
                    <a:pt x="9" y="467"/>
                    <a:pt x="10" y="467"/>
                    <a:pt x="10" y="468"/>
                  </a:cubicBezTo>
                  <a:cubicBezTo>
                    <a:pt x="10" y="469"/>
                    <a:pt x="11" y="469"/>
                    <a:pt x="11" y="470"/>
                  </a:cubicBezTo>
                  <a:cubicBezTo>
                    <a:pt x="11" y="471"/>
                    <a:pt x="11" y="471"/>
                    <a:pt x="10" y="472"/>
                  </a:cubicBezTo>
                  <a:cubicBezTo>
                    <a:pt x="8" y="474"/>
                    <a:pt x="8" y="477"/>
                    <a:pt x="10" y="479"/>
                  </a:cubicBezTo>
                  <a:cubicBezTo>
                    <a:pt x="10" y="480"/>
                    <a:pt x="11" y="480"/>
                    <a:pt x="12" y="481"/>
                  </a:cubicBezTo>
                  <a:cubicBezTo>
                    <a:pt x="12" y="481"/>
                    <a:pt x="12" y="482"/>
                    <a:pt x="12" y="482"/>
                  </a:cubicBezTo>
                  <a:cubicBezTo>
                    <a:pt x="12" y="482"/>
                    <a:pt x="12" y="482"/>
                    <a:pt x="12" y="482"/>
                  </a:cubicBezTo>
                  <a:cubicBezTo>
                    <a:pt x="12" y="482"/>
                    <a:pt x="12" y="483"/>
                    <a:pt x="11" y="483"/>
                  </a:cubicBezTo>
                  <a:cubicBezTo>
                    <a:pt x="10" y="485"/>
                    <a:pt x="8" y="488"/>
                    <a:pt x="10" y="491"/>
                  </a:cubicBezTo>
                  <a:cubicBezTo>
                    <a:pt x="11" y="492"/>
                    <a:pt x="12" y="493"/>
                    <a:pt x="14" y="494"/>
                  </a:cubicBezTo>
                  <a:cubicBezTo>
                    <a:pt x="12" y="496"/>
                    <a:pt x="12" y="500"/>
                    <a:pt x="13" y="501"/>
                  </a:cubicBezTo>
                  <a:cubicBezTo>
                    <a:pt x="14" y="505"/>
                    <a:pt x="17" y="507"/>
                    <a:pt x="20" y="509"/>
                  </a:cubicBezTo>
                  <a:cubicBezTo>
                    <a:pt x="21" y="510"/>
                    <a:pt x="21" y="510"/>
                    <a:pt x="21" y="510"/>
                  </a:cubicBezTo>
                  <a:cubicBezTo>
                    <a:pt x="22" y="511"/>
                    <a:pt x="23" y="511"/>
                    <a:pt x="24" y="513"/>
                  </a:cubicBezTo>
                  <a:cubicBezTo>
                    <a:pt x="24" y="513"/>
                    <a:pt x="25" y="514"/>
                    <a:pt x="25" y="515"/>
                  </a:cubicBezTo>
                  <a:cubicBezTo>
                    <a:pt x="26" y="515"/>
                    <a:pt x="26" y="516"/>
                    <a:pt x="26" y="516"/>
                  </a:cubicBezTo>
                  <a:cubicBezTo>
                    <a:pt x="27" y="516"/>
                    <a:pt x="26" y="517"/>
                    <a:pt x="26" y="518"/>
                  </a:cubicBezTo>
                  <a:cubicBezTo>
                    <a:pt x="25" y="519"/>
                    <a:pt x="25" y="519"/>
                    <a:pt x="24" y="520"/>
                  </a:cubicBezTo>
                  <a:cubicBezTo>
                    <a:pt x="24" y="521"/>
                    <a:pt x="24" y="521"/>
                    <a:pt x="24" y="522"/>
                  </a:cubicBezTo>
                  <a:cubicBezTo>
                    <a:pt x="23" y="523"/>
                    <a:pt x="22" y="525"/>
                    <a:pt x="22" y="527"/>
                  </a:cubicBezTo>
                  <a:cubicBezTo>
                    <a:pt x="22" y="530"/>
                    <a:pt x="25" y="533"/>
                    <a:pt x="27" y="535"/>
                  </a:cubicBezTo>
                  <a:cubicBezTo>
                    <a:pt x="28" y="535"/>
                    <a:pt x="29" y="535"/>
                    <a:pt x="30" y="536"/>
                  </a:cubicBezTo>
                  <a:cubicBezTo>
                    <a:pt x="31" y="536"/>
                    <a:pt x="31" y="536"/>
                    <a:pt x="31" y="536"/>
                  </a:cubicBezTo>
                  <a:cubicBezTo>
                    <a:pt x="31" y="536"/>
                    <a:pt x="32" y="536"/>
                    <a:pt x="32" y="536"/>
                  </a:cubicBezTo>
                  <a:cubicBezTo>
                    <a:pt x="33" y="537"/>
                    <a:pt x="33" y="537"/>
                    <a:pt x="34" y="537"/>
                  </a:cubicBezTo>
                  <a:cubicBezTo>
                    <a:pt x="35" y="537"/>
                    <a:pt x="36" y="538"/>
                    <a:pt x="36" y="538"/>
                  </a:cubicBezTo>
                  <a:cubicBezTo>
                    <a:pt x="37" y="538"/>
                    <a:pt x="37" y="538"/>
                    <a:pt x="37" y="538"/>
                  </a:cubicBezTo>
                  <a:cubicBezTo>
                    <a:pt x="36" y="538"/>
                    <a:pt x="35" y="538"/>
                    <a:pt x="33" y="539"/>
                  </a:cubicBezTo>
                  <a:cubicBezTo>
                    <a:pt x="33" y="539"/>
                    <a:pt x="33" y="539"/>
                    <a:pt x="33" y="539"/>
                  </a:cubicBezTo>
                  <a:cubicBezTo>
                    <a:pt x="31" y="540"/>
                    <a:pt x="28" y="541"/>
                    <a:pt x="29" y="546"/>
                  </a:cubicBezTo>
                  <a:cubicBezTo>
                    <a:pt x="29" y="547"/>
                    <a:pt x="30" y="548"/>
                    <a:pt x="31" y="549"/>
                  </a:cubicBezTo>
                  <a:cubicBezTo>
                    <a:pt x="31" y="550"/>
                    <a:pt x="32" y="550"/>
                    <a:pt x="33" y="550"/>
                  </a:cubicBezTo>
                  <a:cubicBezTo>
                    <a:pt x="34" y="559"/>
                    <a:pt x="39" y="566"/>
                    <a:pt x="44" y="572"/>
                  </a:cubicBezTo>
                  <a:cubicBezTo>
                    <a:pt x="46" y="575"/>
                    <a:pt x="46" y="575"/>
                    <a:pt x="46" y="575"/>
                  </a:cubicBezTo>
                  <a:cubicBezTo>
                    <a:pt x="49" y="579"/>
                    <a:pt x="54" y="583"/>
                    <a:pt x="61" y="583"/>
                  </a:cubicBezTo>
                  <a:cubicBezTo>
                    <a:pt x="61" y="583"/>
                    <a:pt x="62" y="583"/>
                    <a:pt x="62" y="583"/>
                  </a:cubicBezTo>
                  <a:cubicBezTo>
                    <a:pt x="65" y="583"/>
                    <a:pt x="67" y="582"/>
                    <a:pt x="69" y="580"/>
                  </a:cubicBezTo>
                  <a:cubicBezTo>
                    <a:pt x="72" y="575"/>
                    <a:pt x="71" y="570"/>
                    <a:pt x="71" y="565"/>
                  </a:cubicBezTo>
                  <a:cubicBezTo>
                    <a:pt x="71" y="564"/>
                    <a:pt x="71" y="564"/>
                    <a:pt x="71" y="564"/>
                  </a:cubicBezTo>
                  <a:cubicBezTo>
                    <a:pt x="70" y="560"/>
                    <a:pt x="70" y="560"/>
                    <a:pt x="70" y="560"/>
                  </a:cubicBezTo>
                  <a:cubicBezTo>
                    <a:pt x="69" y="551"/>
                    <a:pt x="68" y="542"/>
                    <a:pt x="63" y="533"/>
                  </a:cubicBezTo>
                  <a:cubicBezTo>
                    <a:pt x="58" y="523"/>
                    <a:pt x="58" y="517"/>
                    <a:pt x="58" y="506"/>
                  </a:cubicBezTo>
                  <a:cubicBezTo>
                    <a:pt x="58" y="504"/>
                    <a:pt x="58" y="502"/>
                    <a:pt x="58" y="501"/>
                  </a:cubicBezTo>
                  <a:cubicBezTo>
                    <a:pt x="58" y="498"/>
                    <a:pt x="58" y="496"/>
                    <a:pt x="58" y="495"/>
                  </a:cubicBezTo>
                  <a:cubicBezTo>
                    <a:pt x="59" y="493"/>
                    <a:pt x="59" y="493"/>
                    <a:pt x="59" y="493"/>
                  </a:cubicBezTo>
                  <a:cubicBezTo>
                    <a:pt x="59" y="491"/>
                    <a:pt x="59" y="489"/>
                    <a:pt x="59" y="486"/>
                  </a:cubicBezTo>
                  <a:cubicBezTo>
                    <a:pt x="59" y="484"/>
                    <a:pt x="57" y="482"/>
                    <a:pt x="56" y="481"/>
                  </a:cubicBezTo>
                  <a:cubicBezTo>
                    <a:pt x="56" y="481"/>
                    <a:pt x="56" y="481"/>
                    <a:pt x="56" y="480"/>
                  </a:cubicBezTo>
                  <a:cubicBezTo>
                    <a:pt x="57" y="481"/>
                    <a:pt x="58" y="481"/>
                    <a:pt x="59" y="481"/>
                  </a:cubicBezTo>
                  <a:cubicBezTo>
                    <a:pt x="59" y="481"/>
                    <a:pt x="60" y="481"/>
                    <a:pt x="60" y="481"/>
                  </a:cubicBezTo>
                  <a:cubicBezTo>
                    <a:pt x="61" y="481"/>
                    <a:pt x="61" y="481"/>
                    <a:pt x="62" y="481"/>
                  </a:cubicBezTo>
                  <a:cubicBezTo>
                    <a:pt x="62" y="483"/>
                    <a:pt x="63" y="485"/>
                    <a:pt x="64" y="487"/>
                  </a:cubicBezTo>
                  <a:cubicBezTo>
                    <a:pt x="64" y="487"/>
                    <a:pt x="64" y="487"/>
                    <a:pt x="64" y="487"/>
                  </a:cubicBezTo>
                  <a:cubicBezTo>
                    <a:pt x="62" y="487"/>
                    <a:pt x="61" y="488"/>
                    <a:pt x="60" y="489"/>
                  </a:cubicBezTo>
                  <a:cubicBezTo>
                    <a:pt x="58" y="491"/>
                    <a:pt x="59" y="493"/>
                    <a:pt x="60" y="494"/>
                  </a:cubicBezTo>
                  <a:cubicBezTo>
                    <a:pt x="60" y="495"/>
                    <a:pt x="60" y="495"/>
                    <a:pt x="60" y="495"/>
                  </a:cubicBezTo>
                  <a:cubicBezTo>
                    <a:pt x="60" y="496"/>
                    <a:pt x="60" y="496"/>
                    <a:pt x="60" y="497"/>
                  </a:cubicBezTo>
                  <a:cubicBezTo>
                    <a:pt x="59" y="498"/>
                    <a:pt x="58" y="500"/>
                    <a:pt x="59" y="502"/>
                  </a:cubicBezTo>
                  <a:cubicBezTo>
                    <a:pt x="59" y="504"/>
                    <a:pt x="60" y="504"/>
                    <a:pt x="62" y="505"/>
                  </a:cubicBezTo>
                  <a:cubicBezTo>
                    <a:pt x="62" y="505"/>
                    <a:pt x="62" y="505"/>
                    <a:pt x="63" y="505"/>
                  </a:cubicBezTo>
                  <a:cubicBezTo>
                    <a:pt x="63" y="505"/>
                    <a:pt x="63" y="505"/>
                    <a:pt x="63" y="505"/>
                  </a:cubicBezTo>
                  <a:cubicBezTo>
                    <a:pt x="62" y="507"/>
                    <a:pt x="62" y="509"/>
                    <a:pt x="62" y="510"/>
                  </a:cubicBezTo>
                  <a:cubicBezTo>
                    <a:pt x="62" y="511"/>
                    <a:pt x="62" y="511"/>
                    <a:pt x="62" y="512"/>
                  </a:cubicBezTo>
                  <a:cubicBezTo>
                    <a:pt x="62" y="512"/>
                    <a:pt x="62" y="512"/>
                    <a:pt x="62" y="512"/>
                  </a:cubicBezTo>
                  <a:cubicBezTo>
                    <a:pt x="62" y="515"/>
                    <a:pt x="62" y="516"/>
                    <a:pt x="64" y="519"/>
                  </a:cubicBezTo>
                  <a:cubicBezTo>
                    <a:pt x="64" y="519"/>
                    <a:pt x="64" y="519"/>
                    <a:pt x="64" y="520"/>
                  </a:cubicBezTo>
                  <a:cubicBezTo>
                    <a:pt x="65" y="521"/>
                    <a:pt x="65" y="522"/>
                    <a:pt x="66" y="522"/>
                  </a:cubicBezTo>
                  <a:cubicBezTo>
                    <a:pt x="68" y="524"/>
                    <a:pt x="70" y="524"/>
                    <a:pt x="71" y="524"/>
                  </a:cubicBezTo>
                  <a:cubicBezTo>
                    <a:pt x="71" y="524"/>
                    <a:pt x="71" y="524"/>
                    <a:pt x="72" y="524"/>
                  </a:cubicBezTo>
                  <a:cubicBezTo>
                    <a:pt x="70" y="526"/>
                    <a:pt x="69" y="530"/>
                    <a:pt x="70" y="534"/>
                  </a:cubicBezTo>
                  <a:cubicBezTo>
                    <a:pt x="71" y="536"/>
                    <a:pt x="72" y="537"/>
                    <a:pt x="73" y="538"/>
                  </a:cubicBezTo>
                  <a:cubicBezTo>
                    <a:pt x="74" y="539"/>
                    <a:pt x="74" y="539"/>
                    <a:pt x="74" y="539"/>
                  </a:cubicBezTo>
                  <a:cubicBezTo>
                    <a:pt x="74" y="539"/>
                    <a:pt x="74" y="540"/>
                    <a:pt x="75" y="540"/>
                  </a:cubicBezTo>
                  <a:cubicBezTo>
                    <a:pt x="75" y="541"/>
                    <a:pt x="76" y="542"/>
                    <a:pt x="77" y="543"/>
                  </a:cubicBezTo>
                  <a:cubicBezTo>
                    <a:pt x="77" y="543"/>
                    <a:pt x="80" y="545"/>
                    <a:pt x="82" y="545"/>
                  </a:cubicBezTo>
                  <a:cubicBezTo>
                    <a:pt x="83" y="545"/>
                    <a:pt x="83" y="545"/>
                    <a:pt x="83" y="545"/>
                  </a:cubicBezTo>
                  <a:cubicBezTo>
                    <a:pt x="83" y="545"/>
                    <a:pt x="83" y="546"/>
                    <a:pt x="83" y="546"/>
                  </a:cubicBezTo>
                  <a:cubicBezTo>
                    <a:pt x="82" y="549"/>
                    <a:pt x="82" y="551"/>
                    <a:pt x="82" y="553"/>
                  </a:cubicBezTo>
                  <a:cubicBezTo>
                    <a:pt x="82" y="556"/>
                    <a:pt x="82" y="556"/>
                    <a:pt x="82" y="556"/>
                  </a:cubicBezTo>
                  <a:cubicBezTo>
                    <a:pt x="83" y="559"/>
                    <a:pt x="83" y="559"/>
                    <a:pt x="83" y="559"/>
                  </a:cubicBezTo>
                  <a:cubicBezTo>
                    <a:pt x="84" y="559"/>
                    <a:pt x="84" y="559"/>
                    <a:pt x="84" y="559"/>
                  </a:cubicBezTo>
                  <a:cubicBezTo>
                    <a:pt x="85" y="561"/>
                    <a:pt x="125" y="602"/>
                    <a:pt x="284" y="662"/>
                  </a:cubicBezTo>
                  <a:cubicBezTo>
                    <a:pt x="290" y="664"/>
                    <a:pt x="290" y="664"/>
                    <a:pt x="290" y="664"/>
                  </a:cubicBezTo>
                  <a:cubicBezTo>
                    <a:pt x="288" y="658"/>
                    <a:pt x="288" y="658"/>
                    <a:pt x="288" y="658"/>
                  </a:cubicBezTo>
                  <a:cubicBezTo>
                    <a:pt x="288" y="657"/>
                    <a:pt x="287" y="656"/>
                    <a:pt x="287" y="655"/>
                  </a:cubicBezTo>
                  <a:cubicBezTo>
                    <a:pt x="285" y="645"/>
                    <a:pt x="287" y="638"/>
                    <a:pt x="290" y="629"/>
                  </a:cubicBezTo>
                  <a:cubicBezTo>
                    <a:pt x="291" y="627"/>
                    <a:pt x="292" y="625"/>
                    <a:pt x="292" y="623"/>
                  </a:cubicBezTo>
                  <a:cubicBezTo>
                    <a:pt x="294" y="616"/>
                    <a:pt x="298" y="606"/>
                    <a:pt x="295" y="599"/>
                  </a:cubicBezTo>
                  <a:cubicBezTo>
                    <a:pt x="293" y="595"/>
                    <a:pt x="292" y="593"/>
                    <a:pt x="290" y="590"/>
                  </a:cubicBezTo>
                  <a:cubicBezTo>
                    <a:pt x="287" y="586"/>
                    <a:pt x="285" y="582"/>
                    <a:pt x="284" y="576"/>
                  </a:cubicBezTo>
                  <a:cubicBezTo>
                    <a:pt x="284" y="574"/>
                    <a:pt x="283" y="573"/>
                    <a:pt x="283" y="571"/>
                  </a:cubicBezTo>
                  <a:cubicBezTo>
                    <a:pt x="282" y="564"/>
                    <a:pt x="280" y="556"/>
                    <a:pt x="277" y="551"/>
                  </a:cubicBezTo>
                  <a:cubicBezTo>
                    <a:pt x="275" y="547"/>
                    <a:pt x="273" y="545"/>
                    <a:pt x="272" y="543"/>
                  </a:cubicBezTo>
                  <a:cubicBezTo>
                    <a:pt x="269" y="540"/>
                    <a:pt x="267" y="538"/>
                    <a:pt x="268" y="530"/>
                  </a:cubicBezTo>
                  <a:cubicBezTo>
                    <a:pt x="268" y="528"/>
                    <a:pt x="268" y="528"/>
                    <a:pt x="268" y="528"/>
                  </a:cubicBezTo>
                  <a:cubicBezTo>
                    <a:pt x="268" y="520"/>
                    <a:pt x="269" y="509"/>
                    <a:pt x="262" y="505"/>
                  </a:cubicBezTo>
                  <a:cubicBezTo>
                    <a:pt x="260" y="504"/>
                    <a:pt x="259" y="503"/>
                    <a:pt x="258" y="503"/>
                  </a:cubicBezTo>
                  <a:cubicBezTo>
                    <a:pt x="255" y="503"/>
                    <a:pt x="254" y="503"/>
                    <a:pt x="253" y="498"/>
                  </a:cubicBezTo>
                  <a:cubicBezTo>
                    <a:pt x="253" y="495"/>
                    <a:pt x="253" y="493"/>
                    <a:pt x="253" y="490"/>
                  </a:cubicBezTo>
                  <a:cubicBezTo>
                    <a:pt x="253" y="488"/>
                    <a:pt x="253" y="486"/>
                    <a:pt x="252" y="484"/>
                  </a:cubicBezTo>
                  <a:cubicBezTo>
                    <a:pt x="252" y="481"/>
                    <a:pt x="252" y="481"/>
                    <a:pt x="252" y="481"/>
                  </a:cubicBezTo>
                  <a:cubicBezTo>
                    <a:pt x="251" y="473"/>
                    <a:pt x="250" y="464"/>
                    <a:pt x="244" y="460"/>
                  </a:cubicBezTo>
                  <a:cubicBezTo>
                    <a:pt x="242" y="458"/>
                    <a:pt x="241" y="458"/>
                    <a:pt x="240" y="457"/>
                  </a:cubicBezTo>
                  <a:cubicBezTo>
                    <a:pt x="238" y="456"/>
                    <a:pt x="236" y="456"/>
                    <a:pt x="235" y="453"/>
                  </a:cubicBezTo>
                  <a:cubicBezTo>
                    <a:pt x="230" y="444"/>
                    <a:pt x="240" y="425"/>
                    <a:pt x="250" y="408"/>
                  </a:cubicBezTo>
                  <a:cubicBezTo>
                    <a:pt x="252" y="406"/>
                    <a:pt x="253" y="404"/>
                    <a:pt x="254" y="402"/>
                  </a:cubicBezTo>
                  <a:cubicBezTo>
                    <a:pt x="267" y="378"/>
                    <a:pt x="280" y="353"/>
                    <a:pt x="291" y="329"/>
                  </a:cubicBezTo>
                  <a:cubicBezTo>
                    <a:pt x="292" y="328"/>
                    <a:pt x="292" y="328"/>
                    <a:pt x="292" y="328"/>
                  </a:cubicBezTo>
                  <a:cubicBezTo>
                    <a:pt x="299" y="313"/>
                    <a:pt x="306" y="300"/>
                    <a:pt x="312" y="287"/>
                  </a:cubicBezTo>
                  <a:cubicBezTo>
                    <a:pt x="318" y="277"/>
                    <a:pt x="322" y="267"/>
                    <a:pt x="327" y="257"/>
                  </a:cubicBezTo>
                  <a:cubicBezTo>
                    <a:pt x="328" y="255"/>
                    <a:pt x="328" y="255"/>
                    <a:pt x="328" y="255"/>
                  </a:cubicBezTo>
                  <a:cubicBezTo>
                    <a:pt x="334" y="244"/>
                    <a:pt x="340" y="232"/>
                    <a:pt x="346" y="220"/>
                  </a:cubicBezTo>
                  <a:cubicBezTo>
                    <a:pt x="347" y="218"/>
                    <a:pt x="347" y="218"/>
                    <a:pt x="347" y="218"/>
                  </a:cubicBezTo>
                  <a:lnTo>
                    <a:pt x="345" y="216"/>
                  </a:lnTo>
                  <a:close/>
                  <a:moveTo>
                    <a:pt x="69" y="498"/>
                  </a:moveTo>
                  <a:cubicBezTo>
                    <a:pt x="69" y="497"/>
                    <a:pt x="69" y="496"/>
                    <a:pt x="70" y="495"/>
                  </a:cubicBezTo>
                  <a:cubicBezTo>
                    <a:pt x="71" y="496"/>
                    <a:pt x="71" y="496"/>
                    <a:pt x="71" y="497"/>
                  </a:cubicBezTo>
                  <a:cubicBezTo>
                    <a:pt x="71" y="499"/>
                    <a:pt x="71" y="499"/>
                    <a:pt x="70" y="500"/>
                  </a:cubicBezTo>
                  <a:cubicBezTo>
                    <a:pt x="70" y="500"/>
                    <a:pt x="69" y="500"/>
                    <a:pt x="68" y="501"/>
                  </a:cubicBezTo>
                  <a:cubicBezTo>
                    <a:pt x="68" y="501"/>
                    <a:pt x="68" y="501"/>
                    <a:pt x="68" y="501"/>
                  </a:cubicBezTo>
                  <a:cubicBezTo>
                    <a:pt x="69" y="500"/>
                    <a:pt x="69" y="499"/>
                    <a:pt x="69" y="498"/>
                  </a:cubicBezTo>
                  <a:close/>
                  <a:moveTo>
                    <a:pt x="45" y="465"/>
                  </a:moveTo>
                  <a:cubicBezTo>
                    <a:pt x="46" y="465"/>
                    <a:pt x="46" y="465"/>
                    <a:pt x="47" y="465"/>
                  </a:cubicBezTo>
                  <a:cubicBezTo>
                    <a:pt x="47" y="465"/>
                    <a:pt x="47" y="465"/>
                    <a:pt x="47" y="465"/>
                  </a:cubicBezTo>
                  <a:cubicBezTo>
                    <a:pt x="48" y="465"/>
                    <a:pt x="48" y="465"/>
                    <a:pt x="48" y="465"/>
                  </a:cubicBezTo>
                  <a:cubicBezTo>
                    <a:pt x="48" y="465"/>
                    <a:pt x="49" y="465"/>
                    <a:pt x="49" y="465"/>
                  </a:cubicBezTo>
                  <a:cubicBezTo>
                    <a:pt x="49" y="466"/>
                    <a:pt x="48" y="467"/>
                    <a:pt x="48" y="469"/>
                  </a:cubicBezTo>
                  <a:cubicBezTo>
                    <a:pt x="48" y="469"/>
                    <a:pt x="48" y="469"/>
                    <a:pt x="48" y="469"/>
                  </a:cubicBezTo>
                  <a:cubicBezTo>
                    <a:pt x="46" y="468"/>
                    <a:pt x="45" y="467"/>
                    <a:pt x="44" y="465"/>
                  </a:cubicBezTo>
                  <a:cubicBezTo>
                    <a:pt x="44" y="465"/>
                    <a:pt x="44" y="465"/>
                    <a:pt x="45" y="465"/>
                  </a:cubicBezTo>
                  <a:cubicBezTo>
                    <a:pt x="45" y="465"/>
                    <a:pt x="45" y="465"/>
                    <a:pt x="45" y="465"/>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4" name="Freeform 55">
              <a:extLst>
                <a:ext uri="{FF2B5EF4-FFF2-40B4-BE49-F238E27FC236}">
                  <a16:creationId xmlns:a16="http://schemas.microsoft.com/office/drawing/2014/main" id="{6FDE1CC1-09ED-4EE0-989D-4E718AE0429D}"/>
                </a:ext>
              </a:extLst>
            </p:cNvPr>
            <p:cNvSpPr>
              <a:spLocks/>
            </p:cNvSpPr>
            <p:nvPr/>
          </p:nvSpPr>
          <p:spPr bwMode="auto">
            <a:xfrm>
              <a:off x="816330" y="4007046"/>
              <a:ext cx="134484" cy="254821"/>
            </a:xfrm>
            <a:custGeom>
              <a:avLst/>
              <a:gdLst>
                <a:gd name="T0" fmla="*/ 33 w 45"/>
                <a:gd name="T1" fmla="*/ 35 h 94"/>
                <a:gd name="T2" fmla="*/ 36 w 45"/>
                <a:gd name="T3" fmla="*/ 31 h 94"/>
                <a:gd name="T4" fmla="*/ 43 w 45"/>
                <a:gd name="T5" fmla="*/ 19 h 94"/>
                <a:gd name="T6" fmla="*/ 33 w 45"/>
                <a:gd name="T7" fmla="*/ 11 h 94"/>
                <a:gd name="T8" fmla="*/ 21 w 45"/>
                <a:gd name="T9" fmla="*/ 0 h 94"/>
                <a:gd name="T10" fmla="*/ 14 w 45"/>
                <a:gd name="T11" fmla="*/ 5 h 94"/>
                <a:gd name="T12" fmla="*/ 12 w 45"/>
                <a:gd name="T13" fmla="*/ 7 h 94"/>
                <a:gd name="T14" fmla="*/ 7 w 45"/>
                <a:gd name="T15" fmla="*/ 20 h 94"/>
                <a:gd name="T16" fmla="*/ 6 w 45"/>
                <a:gd name="T17" fmla="*/ 27 h 94"/>
                <a:gd name="T18" fmla="*/ 6 w 45"/>
                <a:gd name="T19" fmla="*/ 40 h 94"/>
                <a:gd name="T20" fmla="*/ 3 w 45"/>
                <a:gd name="T21" fmla="*/ 40 h 94"/>
                <a:gd name="T22" fmla="*/ 2 w 45"/>
                <a:gd name="T23" fmla="*/ 43 h 94"/>
                <a:gd name="T24" fmla="*/ 2 w 45"/>
                <a:gd name="T25" fmla="*/ 46 h 94"/>
                <a:gd name="T26" fmla="*/ 1 w 45"/>
                <a:gd name="T27" fmla="*/ 51 h 94"/>
                <a:gd name="T28" fmla="*/ 3 w 45"/>
                <a:gd name="T29" fmla="*/ 57 h 94"/>
                <a:gd name="T30" fmla="*/ 3 w 45"/>
                <a:gd name="T31" fmla="*/ 59 h 94"/>
                <a:gd name="T32" fmla="*/ 3 w 45"/>
                <a:gd name="T33" fmla="*/ 75 h 94"/>
                <a:gd name="T34" fmla="*/ 3 w 45"/>
                <a:gd name="T35" fmla="*/ 76 h 94"/>
                <a:gd name="T36" fmla="*/ 2 w 45"/>
                <a:gd name="T37" fmla="*/ 84 h 94"/>
                <a:gd name="T38" fmla="*/ 2 w 45"/>
                <a:gd name="T39" fmla="*/ 86 h 94"/>
                <a:gd name="T40" fmla="*/ 10 w 45"/>
                <a:gd name="T41" fmla="*/ 94 h 94"/>
                <a:gd name="T42" fmla="*/ 14 w 45"/>
                <a:gd name="T43" fmla="*/ 92 h 94"/>
                <a:gd name="T44" fmla="*/ 13 w 45"/>
                <a:gd name="T45" fmla="*/ 82 h 94"/>
                <a:gd name="T46" fmla="*/ 13 w 45"/>
                <a:gd name="T47" fmla="*/ 82 h 94"/>
                <a:gd name="T48" fmla="*/ 12 w 45"/>
                <a:gd name="T49" fmla="*/ 69 h 94"/>
                <a:gd name="T50" fmla="*/ 14 w 45"/>
                <a:gd name="T51" fmla="*/ 64 h 94"/>
                <a:gd name="T52" fmla="*/ 18 w 45"/>
                <a:gd name="T53" fmla="*/ 61 h 94"/>
                <a:gd name="T54" fmla="*/ 21 w 45"/>
                <a:gd name="T55" fmla="*/ 58 h 94"/>
                <a:gd name="T56" fmla="*/ 24 w 45"/>
                <a:gd name="T57" fmla="*/ 52 h 94"/>
                <a:gd name="T58" fmla="*/ 23 w 45"/>
                <a:gd name="T59" fmla="*/ 44 h 94"/>
                <a:gd name="T60" fmla="*/ 26 w 45"/>
                <a:gd name="T61" fmla="*/ 41 h 94"/>
                <a:gd name="T62" fmla="*/ 28 w 45"/>
                <a:gd name="T63" fmla="*/ 39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94">
                  <a:moveTo>
                    <a:pt x="28" y="39"/>
                  </a:moveTo>
                  <a:cubicBezTo>
                    <a:pt x="31" y="39"/>
                    <a:pt x="32" y="36"/>
                    <a:pt x="33" y="35"/>
                  </a:cubicBezTo>
                  <a:cubicBezTo>
                    <a:pt x="33" y="35"/>
                    <a:pt x="34" y="34"/>
                    <a:pt x="34" y="34"/>
                  </a:cubicBezTo>
                  <a:cubicBezTo>
                    <a:pt x="35" y="33"/>
                    <a:pt x="36" y="33"/>
                    <a:pt x="36" y="31"/>
                  </a:cubicBezTo>
                  <a:cubicBezTo>
                    <a:pt x="39" y="31"/>
                    <a:pt x="44" y="29"/>
                    <a:pt x="45" y="26"/>
                  </a:cubicBezTo>
                  <a:cubicBezTo>
                    <a:pt x="45" y="23"/>
                    <a:pt x="45" y="21"/>
                    <a:pt x="43" y="19"/>
                  </a:cubicBezTo>
                  <a:cubicBezTo>
                    <a:pt x="42" y="18"/>
                    <a:pt x="40" y="17"/>
                    <a:pt x="38" y="16"/>
                  </a:cubicBezTo>
                  <a:cubicBezTo>
                    <a:pt x="37" y="14"/>
                    <a:pt x="36" y="12"/>
                    <a:pt x="33" y="11"/>
                  </a:cubicBezTo>
                  <a:cubicBezTo>
                    <a:pt x="31" y="10"/>
                    <a:pt x="31" y="10"/>
                    <a:pt x="31" y="9"/>
                  </a:cubicBezTo>
                  <a:cubicBezTo>
                    <a:pt x="30" y="5"/>
                    <a:pt x="26" y="0"/>
                    <a:pt x="21" y="0"/>
                  </a:cubicBezTo>
                  <a:cubicBezTo>
                    <a:pt x="20" y="0"/>
                    <a:pt x="19" y="1"/>
                    <a:pt x="18" y="1"/>
                  </a:cubicBezTo>
                  <a:cubicBezTo>
                    <a:pt x="16" y="2"/>
                    <a:pt x="15" y="4"/>
                    <a:pt x="14" y="5"/>
                  </a:cubicBezTo>
                  <a:cubicBezTo>
                    <a:pt x="13" y="5"/>
                    <a:pt x="13" y="6"/>
                    <a:pt x="12" y="6"/>
                  </a:cubicBezTo>
                  <a:cubicBezTo>
                    <a:pt x="12" y="7"/>
                    <a:pt x="12" y="7"/>
                    <a:pt x="12" y="7"/>
                  </a:cubicBezTo>
                  <a:cubicBezTo>
                    <a:pt x="11" y="8"/>
                    <a:pt x="9" y="10"/>
                    <a:pt x="8" y="12"/>
                  </a:cubicBezTo>
                  <a:cubicBezTo>
                    <a:pt x="7" y="15"/>
                    <a:pt x="7" y="18"/>
                    <a:pt x="7" y="20"/>
                  </a:cubicBezTo>
                  <a:cubicBezTo>
                    <a:pt x="7" y="23"/>
                    <a:pt x="7" y="25"/>
                    <a:pt x="7" y="27"/>
                  </a:cubicBezTo>
                  <a:cubicBezTo>
                    <a:pt x="6" y="27"/>
                    <a:pt x="6" y="27"/>
                    <a:pt x="6" y="27"/>
                  </a:cubicBezTo>
                  <a:cubicBezTo>
                    <a:pt x="6" y="30"/>
                    <a:pt x="5" y="32"/>
                    <a:pt x="5" y="35"/>
                  </a:cubicBezTo>
                  <a:cubicBezTo>
                    <a:pt x="6" y="37"/>
                    <a:pt x="6" y="39"/>
                    <a:pt x="6" y="40"/>
                  </a:cubicBezTo>
                  <a:cubicBezTo>
                    <a:pt x="6" y="40"/>
                    <a:pt x="5" y="40"/>
                    <a:pt x="5" y="40"/>
                  </a:cubicBezTo>
                  <a:cubicBezTo>
                    <a:pt x="3" y="40"/>
                    <a:pt x="3" y="40"/>
                    <a:pt x="3" y="40"/>
                  </a:cubicBezTo>
                  <a:cubicBezTo>
                    <a:pt x="2" y="42"/>
                    <a:pt x="2" y="42"/>
                    <a:pt x="2" y="42"/>
                  </a:cubicBezTo>
                  <a:cubicBezTo>
                    <a:pt x="2" y="42"/>
                    <a:pt x="2" y="43"/>
                    <a:pt x="2" y="43"/>
                  </a:cubicBezTo>
                  <a:cubicBezTo>
                    <a:pt x="2" y="43"/>
                    <a:pt x="2" y="45"/>
                    <a:pt x="2" y="46"/>
                  </a:cubicBezTo>
                  <a:cubicBezTo>
                    <a:pt x="2" y="46"/>
                    <a:pt x="2" y="46"/>
                    <a:pt x="2" y="46"/>
                  </a:cubicBezTo>
                  <a:cubicBezTo>
                    <a:pt x="2" y="46"/>
                    <a:pt x="2" y="46"/>
                    <a:pt x="2" y="46"/>
                  </a:cubicBezTo>
                  <a:cubicBezTo>
                    <a:pt x="1" y="51"/>
                    <a:pt x="1" y="51"/>
                    <a:pt x="1" y="51"/>
                  </a:cubicBezTo>
                  <a:cubicBezTo>
                    <a:pt x="1" y="52"/>
                    <a:pt x="1" y="53"/>
                    <a:pt x="1" y="54"/>
                  </a:cubicBezTo>
                  <a:cubicBezTo>
                    <a:pt x="2" y="56"/>
                    <a:pt x="3" y="57"/>
                    <a:pt x="3" y="57"/>
                  </a:cubicBezTo>
                  <a:cubicBezTo>
                    <a:pt x="3" y="58"/>
                    <a:pt x="3" y="58"/>
                    <a:pt x="3" y="58"/>
                  </a:cubicBezTo>
                  <a:cubicBezTo>
                    <a:pt x="3" y="59"/>
                    <a:pt x="3" y="59"/>
                    <a:pt x="3" y="59"/>
                  </a:cubicBezTo>
                  <a:cubicBezTo>
                    <a:pt x="2" y="59"/>
                    <a:pt x="2" y="60"/>
                    <a:pt x="2" y="61"/>
                  </a:cubicBezTo>
                  <a:cubicBezTo>
                    <a:pt x="0" y="65"/>
                    <a:pt x="1" y="72"/>
                    <a:pt x="3" y="75"/>
                  </a:cubicBezTo>
                  <a:cubicBezTo>
                    <a:pt x="3" y="76"/>
                    <a:pt x="3" y="76"/>
                    <a:pt x="3" y="76"/>
                  </a:cubicBezTo>
                  <a:cubicBezTo>
                    <a:pt x="3" y="76"/>
                    <a:pt x="3" y="76"/>
                    <a:pt x="3" y="76"/>
                  </a:cubicBezTo>
                  <a:cubicBezTo>
                    <a:pt x="2" y="78"/>
                    <a:pt x="2" y="78"/>
                    <a:pt x="2" y="78"/>
                  </a:cubicBezTo>
                  <a:cubicBezTo>
                    <a:pt x="1" y="81"/>
                    <a:pt x="1" y="83"/>
                    <a:pt x="2" y="84"/>
                  </a:cubicBezTo>
                  <a:cubicBezTo>
                    <a:pt x="2" y="85"/>
                    <a:pt x="2" y="85"/>
                    <a:pt x="2" y="85"/>
                  </a:cubicBezTo>
                  <a:cubicBezTo>
                    <a:pt x="2" y="86"/>
                    <a:pt x="2" y="86"/>
                    <a:pt x="2" y="86"/>
                  </a:cubicBezTo>
                  <a:cubicBezTo>
                    <a:pt x="3" y="88"/>
                    <a:pt x="3" y="90"/>
                    <a:pt x="6" y="91"/>
                  </a:cubicBezTo>
                  <a:cubicBezTo>
                    <a:pt x="7" y="94"/>
                    <a:pt x="8" y="94"/>
                    <a:pt x="10" y="94"/>
                  </a:cubicBezTo>
                  <a:cubicBezTo>
                    <a:pt x="10" y="94"/>
                    <a:pt x="10" y="94"/>
                    <a:pt x="10" y="94"/>
                  </a:cubicBezTo>
                  <a:cubicBezTo>
                    <a:pt x="12" y="94"/>
                    <a:pt x="13" y="93"/>
                    <a:pt x="14" y="92"/>
                  </a:cubicBezTo>
                  <a:cubicBezTo>
                    <a:pt x="16" y="89"/>
                    <a:pt x="14" y="85"/>
                    <a:pt x="13" y="83"/>
                  </a:cubicBezTo>
                  <a:cubicBezTo>
                    <a:pt x="13" y="83"/>
                    <a:pt x="13" y="83"/>
                    <a:pt x="13" y="82"/>
                  </a:cubicBezTo>
                  <a:cubicBezTo>
                    <a:pt x="12" y="82"/>
                    <a:pt x="12" y="82"/>
                    <a:pt x="12" y="82"/>
                  </a:cubicBezTo>
                  <a:cubicBezTo>
                    <a:pt x="12" y="82"/>
                    <a:pt x="13" y="82"/>
                    <a:pt x="13" y="82"/>
                  </a:cubicBezTo>
                  <a:cubicBezTo>
                    <a:pt x="15" y="78"/>
                    <a:pt x="13" y="75"/>
                    <a:pt x="13" y="72"/>
                  </a:cubicBezTo>
                  <a:cubicBezTo>
                    <a:pt x="12" y="71"/>
                    <a:pt x="12" y="70"/>
                    <a:pt x="12" y="69"/>
                  </a:cubicBezTo>
                  <a:cubicBezTo>
                    <a:pt x="12" y="68"/>
                    <a:pt x="12" y="68"/>
                    <a:pt x="13" y="67"/>
                  </a:cubicBezTo>
                  <a:cubicBezTo>
                    <a:pt x="13" y="66"/>
                    <a:pt x="14" y="65"/>
                    <a:pt x="14" y="64"/>
                  </a:cubicBezTo>
                  <a:cubicBezTo>
                    <a:pt x="15" y="63"/>
                    <a:pt x="16" y="63"/>
                    <a:pt x="17" y="62"/>
                  </a:cubicBezTo>
                  <a:cubicBezTo>
                    <a:pt x="17" y="62"/>
                    <a:pt x="18" y="61"/>
                    <a:pt x="18" y="61"/>
                  </a:cubicBezTo>
                  <a:cubicBezTo>
                    <a:pt x="18" y="61"/>
                    <a:pt x="18" y="61"/>
                    <a:pt x="19" y="60"/>
                  </a:cubicBezTo>
                  <a:cubicBezTo>
                    <a:pt x="20" y="60"/>
                    <a:pt x="21" y="59"/>
                    <a:pt x="21" y="58"/>
                  </a:cubicBezTo>
                  <a:cubicBezTo>
                    <a:pt x="23" y="57"/>
                    <a:pt x="22" y="55"/>
                    <a:pt x="22" y="54"/>
                  </a:cubicBezTo>
                  <a:cubicBezTo>
                    <a:pt x="23" y="54"/>
                    <a:pt x="23" y="53"/>
                    <a:pt x="24" y="52"/>
                  </a:cubicBezTo>
                  <a:cubicBezTo>
                    <a:pt x="24" y="51"/>
                    <a:pt x="24" y="49"/>
                    <a:pt x="24" y="48"/>
                  </a:cubicBezTo>
                  <a:cubicBezTo>
                    <a:pt x="24" y="46"/>
                    <a:pt x="24" y="45"/>
                    <a:pt x="23" y="44"/>
                  </a:cubicBezTo>
                  <a:cubicBezTo>
                    <a:pt x="24" y="44"/>
                    <a:pt x="25" y="43"/>
                    <a:pt x="25" y="42"/>
                  </a:cubicBezTo>
                  <a:cubicBezTo>
                    <a:pt x="26" y="42"/>
                    <a:pt x="26" y="42"/>
                    <a:pt x="26" y="41"/>
                  </a:cubicBezTo>
                  <a:cubicBezTo>
                    <a:pt x="26" y="41"/>
                    <a:pt x="26" y="41"/>
                    <a:pt x="26" y="41"/>
                  </a:cubicBezTo>
                  <a:cubicBezTo>
                    <a:pt x="27" y="41"/>
                    <a:pt x="27" y="40"/>
                    <a:pt x="28" y="3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5" name="Freeform 56">
              <a:extLst>
                <a:ext uri="{FF2B5EF4-FFF2-40B4-BE49-F238E27FC236}">
                  <a16:creationId xmlns:a16="http://schemas.microsoft.com/office/drawing/2014/main" id="{510D9450-EC46-4156-9794-2E6127679733}"/>
                </a:ext>
              </a:extLst>
            </p:cNvPr>
            <p:cNvSpPr>
              <a:spLocks/>
            </p:cNvSpPr>
            <p:nvPr/>
          </p:nvSpPr>
          <p:spPr bwMode="auto">
            <a:xfrm>
              <a:off x="5225158" y="5203686"/>
              <a:ext cx="446038" cy="349615"/>
            </a:xfrm>
            <a:custGeom>
              <a:avLst/>
              <a:gdLst>
                <a:gd name="T0" fmla="*/ 147 w 150"/>
                <a:gd name="T1" fmla="*/ 54 h 129"/>
                <a:gd name="T2" fmla="*/ 142 w 150"/>
                <a:gd name="T3" fmla="*/ 53 h 129"/>
                <a:gd name="T4" fmla="*/ 140 w 150"/>
                <a:gd name="T5" fmla="*/ 53 h 129"/>
                <a:gd name="T6" fmla="*/ 135 w 150"/>
                <a:gd name="T7" fmla="*/ 53 h 129"/>
                <a:gd name="T8" fmla="*/ 130 w 150"/>
                <a:gd name="T9" fmla="*/ 50 h 129"/>
                <a:gd name="T10" fmla="*/ 127 w 150"/>
                <a:gd name="T11" fmla="*/ 48 h 129"/>
                <a:gd name="T12" fmla="*/ 123 w 150"/>
                <a:gd name="T13" fmla="*/ 42 h 129"/>
                <a:gd name="T14" fmla="*/ 116 w 150"/>
                <a:gd name="T15" fmla="*/ 37 h 129"/>
                <a:gd name="T16" fmla="*/ 116 w 150"/>
                <a:gd name="T17" fmla="*/ 31 h 129"/>
                <a:gd name="T18" fmla="*/ 102 w 150"/>
                <a:gd name="T19" fmla="*/ 30 h 129"/>
                <a:gd name="T20" fmla="*/ 103 w 150"/>
                <a:gd name="T21" fmla="*/ 29 h 129"/>
                <a:gd name="T22" fmla="*/ 96 w 150"/>
                <a:gd name="T23" fmla="*/ 0 h 129"/>
                <a:gd name="T24" fmla="*/ 83 w 150"/>
                <a:gd name="T25" fmla="*/ 10 h 129"/>
                <a:gd name="T26" fmla="*/ 82 w 150"/>
                <a:gd name="T27" fmla="*/ 10 h 129"/>
                <a:gd name="T28" fmla="*/ 73 w 150"/>
                <a:gd name="T29" fmla="*/ 5 h 129"/>
                <a:gd name="T30" fmla="*/ 69 w 150"/>
                <a:gd name="T31" fmla="*/ 6 h 129"/>
                <a:gd name="T32" fmla="*/ 68 w 150"/>
                <a:gd name="T33" fmla="*/ 6 h 129"/>
                <a:gd name="T34" fmla="*/ 49 w 150"/>
                <a:gd name="T35" fmla="*/ 17 h 129"/>
                <a:gd name="T36" fmla="*/ 43 w 150"/>
                <a:gd name="T37" fmla="*/ 21 h 129"/>
                <a:gd name="T38" fmla="*/ 38 w 150"/>
                <a:gd name="T39" fmla="*/ 22 h 129"/>
                <a:gd name="T40" fmla="*/ 33 w 150"/>
                <a:gd name="T41" fmla="*/ 21 h 129"/>
                <a:gd name="T42" fmla="*/ 13 w 150"/>
                <a:gd name="T43" fmla="*/ 31 h 129"/>
                <a:gd name="T44" fmla="*/ 13 w 150"/>
                <a:gd name="T45" fmla="*/ 39 h 129"/>
                <a:gd name="T46" fmla="*/ 8 w 150"/>
                <a:gd name="T47" fmla="*/ 56 h 129"/>
                <a:gd name="T48" fmla="*/ 0 w 150"/>
                <a:gd name="T49" fmla="*/ 64 h 129"/>
                <a:gd name="T50" fmla="*/ 15 w 150"/>
                <a:gd name="T51" fmla="*/ 60 h 129"/>
                <a:gd name="T52" fmla="*/ 21 w 150"/>
                <a:gd name="T53" fmla="*/ 58 h 129"/>
                <a:gd name="T54" fmla="*/ 43 w 150"/>
                <a:gd name="T55" fmla="*/ 81 h 129"/>
                <a:gd name="T56" fmla="*/ 48 w 150"/>
                <a:gd name="T57" fmla="*/ 91 h 129"/>
                <a:gd name="T58" fmla="*/ 49 w 150"/>
                <a:gd name="T59" fmla="*/ 99 h 129"/>
                <a:gd name="T60" fmla="*/ 60 w 150"/>
                <a:gd name="T61" fmla="*/ 111 h 129"/>
                <a:gd name="T62" fmla="*/ 64 w 150"/>
                <a:gd name="T63" fmla="*/ 111 h 129"/>
                <a:gd name="T64" fmla="*/ 65 w 150"/>
                <a:gd name="T65" fmla="*/ 113 h 129"/>
                <a:gd name="T66" fmla="*/ 74 w 150"/>
                <a:gd name="T67" fmla="*/ 129 h 129"/>
                <a:gd name="T68" fmla="*/ 83 w 150"/>
                <a:gd name="T69" fmla="*/ 126 h 129"/>
                <a:gd name="T70" fmla="*/ 88 w 150"/>
                <a:gd name="T71" fmla="*/ 124 h 129"/>
                <a:gd name="T72" fmla="*/ 92 w 150"/>
                <a:gd name="T73" fmla="*/ 124 h 129"/>
                <a:gd name="T74" fmla="*/ 97 w 150"/>
                <a:gd name="T75" fmla="*/ 122 h 129"/>
                <a:gd name="T76" fmla="*/ 101 w 150"/>
                <a:gd name="T77" fmla="*/ 119 h 129"/>
                <a:gd name="T78" fmla="*/ 124 w 150"/>
                <a:gd name="T79" fmla="*/ 98 h 129"/>
                <a:gd name="T80" fmla="*/ 129 w 150"/>
                <a:gd name="T81" fmla="*/ 93 h 129"/>
                <a:gd name="T82" fmla="*/ 133 w 150"/>
                <a:gd name="T83" fmla="*/ 92 h 129"/>
                <a:gd name="T84" fmla="*/ 144 w 150"/>
                <a:gd name="T85" fmla="*/ 96 h 129"/>
                <a:gd name="T86" fmla="*/ 144 w 150"/>
                <a:gd name="T87" fmla="*/ 78 h 129"/>
                <a:gd name="T88" fmla="*/ 150 w 150"/>
                <a:gd name="T89" fmla="*/ 5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50" h="129">
                  <a:moveTo>
                    <a:pt x="150" y="57"/>
                  </a:moveTo>
                  <a:cubicBezTo>
                    <a:pt x="149" y="56"/>
                    <a:pt x="149" y="54"/>
                    <a:pt x="147" y="54"/>
                  </a:cubicBezTo>
                  <a:cubicBezTo>
                    <a:pt x="146" y="53"/>
                    <a:pt x="145" y="53"/>
                    <a:pt x="144" y="53"/>
                  </a:cubicBezTo>
                  <a:cubicBezTo>
                    <a:pt x="144" y="53"/>
                    <a:pt x="143" y="53"/>
                    <a:pt x="142" y="53"/>
                  </a:cubicBezTo>
                  <a:cubicBezTo>
                    <a:pt x="142" y="53"/>
                    <a:pt x="142" y="53"/>
                    <a:pt x="142" y="53"/>
                  </a:cubicBezTo>
                  <a:cubicBezTo>
                    <a:pt x="140" y="53"/>
                    <a:pt x="140" y="53"/>
                    <a:pt x="140" y="53"/>
                  </a:cubicBezTo>
                  <a:cubicBezTo>
                    <a:pt x="139" y="53"/>
                    <a:pt x="137" y="53"/>
                    <a:pt x="136" y="53"/>
                  </a:cubicBezTo>
                  <a:cubicBezTo>
                    <a:pt x="135" y="53"/>
                    <a:pt x="135" y="53"/>
                    <a:pt x="135" y="53"/>
                  </a:cubicBezTo>
                  <a:cubicBezTo>
                    <a:pt x="134" y="53"/>
                    <a:pt x="133" y="53"/>
                    <a:pt x="132" y="52"/>
                  </a:cubicBezTo>
                  <a:cubicBezTo>
                    <a:pt x="132" y="51"/>
                    <a:pt x="131" y="51"/>
                    <a:pt x="130" y="50"/>
                  </a:cubicBezTo>
                  <a:cubicBezTo>
                    <a:pt x="130" y="49"/>
                    <a:pt x="129" y="49"/>
                    <a:pt x="128" y="48"/>
                  </a:cubicBezTo>
                  <a:cubicBezTo>
                    <a:pt x="128" y="48"/>
                    <a:pt x="127" y="48"/>
                    <a:pt x="127" y="48"/>
                  </a:cubicBezTo>
                  <a:cubicBezTo>
                    <a:pt x="127" y="47"/>
                    <a:pt x="126" y="47"/>
                    <a:pt x="126" y="46"/>
                  </a:cubicBezTo>
                  <a:cubicBezTo>
                    <a:pt x="126" y="45"/>
                    <a:pt x="125" y="44"/>
                    <a:pt x="123" y="42"/>
                  </a:cubicBezTo>
                  <a:cubicBezTo>
                    <a:pt x="122" y="41"/>
                    <a:pt x="121" y="41"/>
                    <a:pt x="120" y="40"/>
                  </a:cubicBezTo>
                  <a:cubicBezTo>
                    <a:pt x="118" y="39"/>
                    <a:pt x="117" y="38"/>
                    <a:pt x="116" y="37"/>
                  </a:cubicBezTo>
                  <a:cubicBezTo>
                    <a:pt x="116" y="37"/>
                    <a:pt x="116" y="36"/>
                    <a:pt x="116" y="36"/>
                  </a:cubicBezTo>
                  <a:cubicBezTo>
                    <a:pt x="116" y="34"/>
                    <a:pt x="116" y="33"/>
                    <a:pt x="116" y="31"/>
                  </a:cubicBezTo>
                  <a:cubicBezTo>
                    <a:pt x="115" y="29"/>
                    <a:pt x="113" y="27"/>
                    <a:pt x="110" y="27"/>
                  </a:cubicBezTo>
                  <a:cubicBezTo>
                    <a:pt x="108" y="27"/>
                    <a:pt x="105" y="28"/>
                    <a:pt x="102" y="30"/>
                  </a:cubicBezTo>
                  <a:cubicBezTo>
                    <a:pt x="102" y="30"/>
                    <a:pt x="102" y="30"/>
                    <a:pt x="102" y="30"/>
                  </a:cubicBezTo>
                  <a:cubicBezTo>
                    <a:pt x="103" y="29"/>
                    <a:pt x="103" y="29"/>
                    <a:pt x="103" y="29"/>
                  </a:cubicBezTo>
                  <a:cubicBezTo>
                    <a:pt x="106" y="24"/>
                    <a:pt x="107" y="11"/>
                    <a:pt x="104" y="4"/>
                  </a:cubicBezTo>
                  <a:cubicBezTo>
                    <a:pt x="102" y="1"/>
                    <a:pt x="100" y="0"/>
                    <a:pt x="96" y="0"/>
                  </a:cubicBezTo>
                  <a:cubicBezTo>
                    <a:pt x="90" y="0"/>
                    <a:pt x="86" y="6"/>
                    <a:pt x="84" y="9"/>
                  </a:cubicBezTo>
                  <a:cubicBezTo>
                    <a:pt x="84" y="9"/>
                    <a:pt x="83" y="10"/>
                    <a:pt x="83" y="10"/>
                  </a:cubicBezTo>
                  <a:cubicBezTo>
                    <a:pt x="83" y="10"/>
                    <a:pt x="83" y="11"/>
                    <a:pt x="83" y="11"/>
                  </a:cubicBezTo>
                  <a:cubicBezTo>
                    <a:pt x="82" y="11"/>
                    <a:pt x="82" y="11"/>
                    <a:pt x="82" y="10"/>
                  </a:cubicBezTo>
                  <a:cubicBezTo>
                    <a:pt x="81" y="9"/>
                    <a:pt x="80" y="8"/>
                    <a:pt x="79" y="7"/>
                  </a:cubicBezTo>
                  <a:cubicBezTo>
                    <a:pt x="77" y="6"/>
                    <a:pt x="75" y="5"/>
                    <a:pt x="73" y="5"/>
                  </a:cubicBezTo>
                  <a:cubicBezTo>
                    <a:pt x="72" y="5"/>
                    <a:pt x="71" y="5"/>
                    <a:pt x="71" y="5"/>
                  </a:cubicBezTo>
                  <a:cubicBezTo>
                    <a:pt x="70" y="5"/>
                    <a:pt x="69" y="6"/>
                    <a:pt x="69" y="6"/>
                  </a:cubicBezTo>
                  <a:cubicBezTo>
                    <a:pt x="68" y="6"/>
                    <a:pt x="68" y="6"/>
                    <a:pt x="68" y="6"/>
                  </a:cubicBezTo>
                  <a:cubicBezTo>
                    <a:pt x="68" y="6"/>
                    <a:pt x="68" y="6"/>
                    <a:pt x="68" y="6"/>
                  </a:cubicBezTo>
                  <a:cubicBezTo>
                    <a:pt x="61" y="8"/>
                    <a:pt x="55" y="12"/>
                    <a:pt x="51" y="15"/>
                  </a:cubicBezTo>
                  <a:cubicBezTo>
                    <a:pt x="50" y="15"/>
                    <a:pt x="49" y="16"/>
                    <a:pt x="49" y="17"/>
                  </a:cubicBezTo>
                  <a:cubicBezTo>
                    <a:pt x="48" y="17"/>
                    <a:pt x="48" y="17"/>
                    <a:pt x="48" y="17"/>
                  </a:cubicBezTo>
                  <a:cubicBezTo>
                    <a:pt x="46" y="19"/>
                    <a:pt x="45" y="21"/>
                    <a:pt x="43" y="21"/>
                  </a:cubicBezTo>
                  <a:cubicBezTo>
                    <a:pt x="42" y="22"/>
                    <a:pt x="41" y="22"/>
                    <a:pt x="40" y="22"/>
                  </a:cubicBezTo>
                  <a:cubicBezTo>
                    <a:pt x="39" y="22"/>
                    <a:pt x="38" y="22"/>
                    <a:pt x="38" y="22"/>
                  </a:cubicBezTo>
                  <a:cubicBezTo>
                    <a:pt x="37" y="21"/>
                    <a:pt x="36" y="21"/>
                    <a:pt x="35" y="21"/>
                  </a:cubicBezTo>
                  <a:cubicBezTo>
                    <a:pt x="34" y="21"/>
                    <a:pt x="34" y="21"/>
                    <a:pt x="33" y="21"/>
                  </a:cubicBezTo>
                  <a:cubicBezTo>
                    <a:pt x="30" y="22"/>
                    <a:pt x="16" y="28"/>
                    <a:pt x="13" y="30"/>
                  </a:cubicBezTo>
                  <a:cubicBezTo>
                    <a:pt x="13" y="31"/>
                    <a:pt x="13" y="31"/>
                    <a:pt x="13" y="31"/>
                  </a:cubicBezTo>
                  <a:cubicBezTo>
                    <a:pt x="13" y="31"/>
                    <a:pt x="13" y="31"/>
                    <a:pt x="13" y="31"/>
                  </a:cubicBezTo>
                  <a:cubicBezTo>
                    <a:pt x="12" y="33"/>
                    <a:pt x="12" y="36"/>
                    <a:pt x="13" y="39"/>
                  </a:cubicBezTo>
                  <a:cubicBezTo>
                    <a:pt x="14" y="42"/>
                    <a:pt x="15" y="46"/>
                    <a:pt x="12" y="51"/>
                  </a:cubicBezTo>
                  <a:cubicBezTo>
                    <a:pt x="11" y="53"/>
                    <a:pt x="9" y="54"/>
                    <a:pt x="8" y="56"/>
                  </a:cubicBezTo>
                  <a:cubicBezTo>
                    <a:pt x="7" y="56"/>
                    <a:pt x="7" y="57"/>
                    <a:pt x="6" y="58"/>
                  </a:cubicBezTo>
                  <a:cubicBezTo>
                    <a:pt x="0" y="64"/>
                    <a:pt x="0" y="64"/>
                    <a:pt x="0" y="64"/>
                  </a:cubicBezTo>
                  <a:cubicBezTo>
                    <a:pt x="9" y="63"/>
                    <a:pt x="9" y="63"/>
                    <a:pt x="9" y="63"/>
                  </a:cubicBezTo>
                  <a:cubicBezTo>
                    <a:pt x="11" y="62"/>
                    <a:pt x="13" y="61"/>
                    <a:pt x="15" y="60"/>
                  </a:cubicBezTo>
                  <a:cubicBezTo>
                    <a:pt x="17" y="59"/>
                    <a:pt x="18" y="59"/>
                    <a:pt x="20" y="58"/>
                  </a:cubicBezTo>
                  <a:cubicBezTo>
                    <a:pt x="20" y="58"/>
                    <a:pt x="21" y="58"/>
                    <a:pt x="21" y="58"/>
                  </a:cubicBezTo>
                  <a:cubicBezTo>
                    <a:pt x="24" y="58"/>
                    <a:pt x="26" y="59"/>
                    <a:pt x="29" y="61"/>
                  </a:cubicBezTo>
                  <a:cubicBezTo>
                    <a:pt x="36" y="67"/>
                    <a:pt x="41" y="75"/>
                    <a:pt x="43" y="81"/>
                  </a:cubicBezTo>
                  <a:cubicBezTo>
                    <a:pt x="44" y="82"/>
                    <a:pt x="45" y="84"/>
                    <a:pt x="45" y="85"/>
                  </a:cubicBezTo>
                  <a:cubicBezTo>
                    <a:pt x="46" y="87"/>
                    <a:pt x="48" y="89"/>
                    <a:pt x="48" y="91"/>
                  </a:cubicBezTo>
                  <a:cubicBezTo>
                    <a:pt x="48" y="92"/>
                    <a:pt x="48" y="93"/>
                    <a:pt x="48" y="94"/>
                  </a:cubicBezTo>
                  <a:cubicBezTo>
                    <a:pt x="49" y="96"/>
                    <a:pt x="49" y="97"/>
                    <a:pt x="49" y="99"/>
                  </a:cubicBezTo>
                  <a:cubicBezTo>
                    <a:pt x="50" y="102"/>
                    <a:pt x="52" y="107"/>
                    <a:pt x="55" y="110"/>
                  </a:cubicBezTo>
                  <a:cubicBezTo>
                    <a:pt x="57" y="111"/>
                    <a:pt x="58" y="111"/>
                    <a:pt x="60" y="111"/>
                  </a:cubicBezTo>
                  <a:cubicBezTo>
                    <a:pt x="61" y="111"/>
                    <a:pt x="61" y="111"/>
                    <a:pt x="62" y="111"/>
                  </a:cubicBezTo>
                  <a:cubicBezTo>
                    <a:pt x="63" y="111"/>
                    <a:pt x="64" y="111"/>
                    <a:pt x="64" y="111"/>
                  </a:cubicBezTo>
                  <a:cubicBezTo>
                    <a:pt x="65" y="111"/>
                    <a:pt x="65" y="111"/>
                    <a:pt x="65" y="111"/>
                  </a:cubicBezTo>
                  <a:cubicBezTo>
                    <a:pt x="65" y="111"/>
                    <a:pt x="66" y="111"/>
                    <a:pt x="65" y="113"/>
                  </a:cubicBezTo>
                  <a:cubicBezTo>
                    <a:pt x="65" y="115"/>
                    <a:pt x="66" y="117"/>
                    <a:pt x="66" y="119"/>
                  </a:cubicBezTo>
                  <a:cubicBezTo>
                    <a:pt x="67" y="122"/>
                    <a:pt x="68" y="128"/>
                    <a:pt x="74" y="129"/>
                  </a:cubicBezTo>
                  <a:cubicBezTo>
                    <a:pt x="75" y="129"/>
                    <a:pt x="75" y="129"/>
                    <a:pt x="76" y="129"/>
                  </a:cubicBezTo>
                  <a:cubicBezTo>
                    <a:pt x="79" y="129"/>
                    <a:pt x="81" y="128"/>
                    <a:pt x="83" y="126"/>
                  </a:cubicBezTo>
                  <a:cubicBezTo>
                    <a:pt x="84" y="126"/>
                    <a:pt x="85" y="126"/>
                    <a:pt x="85" y="125"/>
                  </a:cubicBezTo>
                  <a:cubicBezTo>
                    <a:pt x="86" y="125"/>
                    <a:pt x="87" y="124"/>
                    <a:pt x="88" y="124"/>
                  </a:cubicBezTo>
                  <a:cubicBezTo>
                    <a:pt x="90" y="124"/>
                    <a:pt x="90" y="124"/>
                    <a:pt x="90" y="124"/>
                  </a:cubicBezTo>
                  <a:cubicBezTo>
                    <a:pt x="90" y="124"/>
                    <a:pt x="91" y="124"/>
                    <a:pt x="92" y="124"/>
                  </a:cubicBezTo>
                  <a:cubicBezTo>
                    <a:pt x="92" y="124"/>
                    <a:pt x="93" y="124"/>
                    <a:pt x="93" y="124"/>
                  </a:cubicBezTo>
                  <a:cubicBezTo>
                    <a:pt x="94" y="124"/>
                    <a:pt x="96" y="124"/>
                    <a:pt x="97" y="122"/>
                  </a:cubicBezTo>
                  <a:cubicBezTo>
                    <a:pt x="98" y="122"/>
                    <a:pt x="99" y="121"/>
                    <a:pt x="99" y="121"/>
                  </a:cubicBezTo>
                  <a:cubicBezTo>
                    <a:pt x="100" y="120"/>
                    <a:pt x="100" y="120"/>
                    <a:pt x="101" y="119"/>
                  </a:cubicBezTo>
                  <a:cubicBezTo>
                    <a:pt x="108" y="114"/>
                    <a:pt x="115" y="108"/>
                    <a:pt x="122" y="100"/>
                  </a:cubicBezTo>
                  <a:cubicBezTo>
                    <a:pt x="124" y="98"/>
                    <a:pt x="124" y="98"/>
                    <a:pt x="124" y="98"/>
                  </a:cubicBezTo>
                  <a:cubicBezTo>
                    <a:pt x="125" y="97"/>
                    <a:pt x="127" y="95"/>
                    <a:pt x="128" y="94"/>
                  </a:cubicBezTo>
                  <a:cubicBezTo>
                    <a:pt x="129" y="93"/>
                    <a:pt x="129" y="93"/>
                    <a:pt x="129" y="93"/>
                  </a:cubicBezTo>
                  <a:cubicBezTo>
                    <a:pt x="130" y="93"/>
                    <a:pt x="131" y="91"/>
                    <a:pt x="131" y="91"/>
                  </a:cubicBezTo>
                  <a:cubicBezTo>
                    <a:pt x="132" y="91"/>
                    <a:pt x="132" y="92"/>
                    <a:pt x="133" y="92"/>
                  </a:cubicBezTo>
                  <a:cubicBezTo>
                    <a:pt x="134" y="94"/>
                    <a:pt x="135" y="95"/>
                    <a:pt x="138" y="96"/>
                  </a:cubicBezTo>
                  <a:cubicBezTo>
                    <a:pt x="144" y="96"/>
                    <a:pt x="144" y="96"/>
                    <a:pt x="144" y="96"/>
                  </a:cubicBezTo>
                  <a:cubicBezTo>
                    <a:pt x="141" y="91"/>
                    <a:pt x="141" y="91"/>
                    <a:pt x="141" y="91"/>
                  </a:cubicBezTo>
                  <a:cubicBezTo>
                    <a:pt x="142" y="87"/>
                    <a:pt x="144" y="82"/>
                    <a:pt x="144" y="78"/>
                  </a:cubicBezTo>
                  <a:cubicBezTo>
                    <a:pt x="146" y="72"/>
                    <a:pt x="148" y="66"/>
                    <a:pt x="150" y="60"/>
                  </a:cubicBezTo>
                  <a:cubicBezTo>
                    <a:pt x="150" y="59"/>
                    <a:pt x="150" y="59"/>
                    <a:pt x="150" y="59"/>
                  </a:cubicBezTo>
                  <a:lnTo>
                    <a:pt x="150" y="57"/>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6" name="Freeform 57">
              <a:extLst>
                <a:ext uri="{FF2B5EF4-FFF2-40B4-BE49-F238E27FC236}">
                  <a16:creationId xmlns:a16="http://schemas.microsoft.com/office/drawing/2014/main" id="{06E9432B-47BF-4995-B226-4848ED406784}"/>
                </a:ext>
              </a:extLst>
            </p:cNvPr>
            <p:cNvSpPr>
              <a:spLocks/>
            </p:cNvSpPr>
            <p:nvPr/>
          </p:nvSpPr>
          <p:spPr bwMode="auto">
            <a:xfrm>
              <a:off x="5561368" y="5312750"/>
              <a:ext cx="366468" cy="356750"/>
            </a:xfrm>
            <a:custGeom>
              <a:avLst/>
              <a:gdLst>
                <a:gd name="T0" fmla="*/ 117 w 123"/>
                <a:gd name="T1" fmla="*/ 8 h 132"/>
                <a:gd name="T2" fmla="*/ 110 w 123"/>
                <a:gd name="T3" fmla="*/ 0 h 132"/>
                <a:gd name="T4" fmla="*/ 102 w 123"/>
                <a:gd name="T5" fmla="*/ 3 h 132"/>
                <a:gd name="T6" fmla="*/ 96 w 123"/>
                <a:gd name="T7" fmla="*/ 5 h 132"/>
                <a:gd name="T8" fmla="*/ 91 w 123"/>
                <a:gd name="T9" fmla="*/ 4 h 132"/>
                <a:gd name="T10" fmla="*/ 79 w 123"/>
                <a:gd name="T11" fmla="*/ 11 h 132"/>
                <a:gd name="T12" fmla="*/ 72 w 123"/>
                <a:gd name="T13" fmla="*/ 10 h 132"/>
                <a:gd name="T14" fmla="*/ 64 w 123"/>
                <a:gd name="T15" fmla="*/ 14 h 132"/>
                <a:gd name="T16" fmla="*/ 61 w 123"/>
                <a:gd name="T17" fmla="*/ 17 h 132"/>
                <a:gd name="T18" fmla="*/ 59 w 123"/>
                <a:gd name="T19" fmla="*/ 17 h 132"/>
                <a:gd name="T20" fmla="*/ 54 w 123"/>
                <a:gd name="T21" fmla="*/ 18 h 132"/>
                <a:gd name="T22" fmla="*/ 47 w 123"/>
                <a:gd name="T23" fmla="*/ 19 h 132"/>
                <a:gd name="T24" fmla="*/ 40 w 123"/>
                <a:gd name="T25" fmla="*/ 19 h 132"/>
                <a:gd name="T26" fmla="*/ 37 w 123"/>
                <a:gd name="T27" fmla="*/ 21 h 132"/>
                <a:gd name="T28" fmla="*/ 29 w 123"/>
                <a:gd name="T29" fmla="*/ 47 h 132"/>
                <a:gd name="T30" fmla="*/ 34 w 123"/>
                <a:gd name="T31" fmla="*/ 50 h 132"/>
                <a:gd name="T32" fmla="*/ 43 w 123"/>
                <a:gd name="T33" fmla="*/ 48 h 132"/>
                <a:gd name="T34" fmla="*/ 44 w 123"/>
                <a:gd name="T35" fmla="*/ 49 h 132"/>
                <a:gd name="T36" fmla="*/ 40 w 123"/>
                <a:gd name="T37" fmla="*/ 51 h 132"/>
                <a:gd name="T38" fmla="*/ 35 w 123"/>
                <a:gd name="T39" fmla="*/ 50 h 132"/>
                <a:gd name="T40" fmla="*/ 24 w 123"/>
                <a:gd name="T41" fmla="*/ 59 h 132"/>
                <a:gd name="T42" fmla="*/ 3 w 123"/>
                <a:gd name="T43" fmla="*/ 103 h 132"/>
                <a:gd name="T44" fmla="*/ 12 w 123"/>
                <a:gd name="T45" fmla="*/ 119 h 132"/>
                <a:gd name="T46" fmla="*/ 14 w 123"/>
                <a:gd name="T47" fmla="*/ 122 h 132"/>
                <a:gd name="T48" fmla="*/ 23 w 123"/>
                <a:gd name="T49" fmla="*/ 131 h 132"/>
                <a:gd name="T50" fmla="*/ 36 w 123"/>
                <a:gd name="T51" fmla="*/ 128 h 132"/>
                <a:gd name="T52" fmla="*/ 40 w 123"/>
                <a:gd name="T53" fmla="*/ 123 h 132"/>
                <a:gd name="T54" fmla="*/ 43 w 123"/>
                <a:gd name="T55" fmla="*/ 118 h 132"/>
                <a:gd name="T56" fmla="*/ 49 w 123"/>
                <a:gd name="T57" fmla="*/ 104 h 132"/>
                <a:gd name="T58" fmla="*/ 52 w 123"/>
                <a:gd name="T59" fmla="*/ 96 h 132"/>
                <a:gd name="T60" fmla="*/ 55 w 123"/>
                <a:gd name="T61" fmla="*/ 83 h 132"/>
                <a:gd name="T62" fmla="*/ 56 w 123"/>
                <a:gd name="T63" fmla="*/ 74 h 132"/>
                <a:gd name="T64" fmla="*/ 69 w 123"/>
                <a:gd name="T65" fmla="*/ 67 h 132"/>
                <a:gd name="T66" fmla="*/ 76 w 123"/>
                <a:gd name="T67" fmla="*/ 64 h 132"/>
                <a:gd name="T68" fmla="*/ 88 w 123"/>
                <a:gd name="T69" fmla="*/ 54 h 132"/>
                <a:gd name="T70" fmla="*/ 100 w 123"/>
                <a:gd name="T71" fmla="*/ 41 h 132"/>
                <a:gd name="T72" fmla="*/ 114 w 123"/>
                <a:gd name="T73" fmla="*/ 26 h 132"/>
                <a:gd name="T74" fmla="*/ 119 w 123"/>
                <a:gd name="T75" fmla="*/ 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3" h="132">
                  <a:moveTo>
                    <a:pt x="119" y="9"/>
                  </a:moveTo>
                  <a:cubicBezTo>
                    <a:pt x="118" y="8"/>
                    <a:pt x="117" y="8"/>
                    <a:pt x="117" y="8"/>
                  </a:cubicBezTo>
                  <a:cubicBezTo>
                    <a:pt x="116" y="7"/>
                    <a:pt x="116" y="6"/>
                    <a:pt x="116" y="5"/>
                  </a:cubicBezTo>
                  <a:cubicBezTo>
                    <a:pt x="115" y="3"/>
                    <a:pt x="114" y="0"/>
                    <a:pt x="110" y="0"/>
                  </a:cubicBezTo>
                  <a:cubicBezTo>
                    <a:pt x="109" y="0"/>
                    <a:pt x="109" y="0"/>
                    <a:pt x="108" y="0"/>
                  </a:cubicBezTo>
                  <a:cubicBezTo>
                    <a:pt x="105" y="0"/>
                    <a:pt x="104" y="2"/>
                    <a:pt x="102" y="3"/>
                  </a:cubicBezTo>
                  <a:cubicBezTo>
                    <a:pt x="100" y="4"/>
                    <a:pt x="99" y="5"/>
                    <a:pt x="97" y="5"/>
                  </a:cubicBezTo>
                  <a:cubicBezTo>
                    <a:pt x="97" y="5"/>
                    <a:pt x="96" y="5"/>
                    <a:pt x="96" y="5"/>
                  </a:cubicBezTo>
                  <a:cubicBezTo>
                    <a:pt x="94" y="4"/>
                    <a:pt x="94" y="4"/>
                    <a:pt x="94" y="4"/>
                  </a:cubicBezTo>
                  <a:cubicBezTo>
                    <a:pt x="93" y="4"/>
                    <a:pt x="92" y="4"/>
                    <a:pt x="91" y="4"/>
                  </a:cubicBezTo>
                  <a:cubicBezTo>
                    <a:pt x="88" y="4"/>
                    <a:pt x="85" y="5"/>
                    <a:pt x="83" y="8"/>
                  </a:cubicBezTo>
                  <a:cubicBezTo>
                    <a:pt x="80" y="11"/>
                    <a:pt x="80" y="11"/>
                    <a:pt x="79" y="11"/>
                  </a:cubicBezTo>
                  <a:cubicBezTo>
                    <a:pt x="78" y="11"/>
                    <a:pt x="77" y="11"/>
                    <a:pt x="76" y="10"/>
                  </a:cubicBezTo>
                  <a:cubicBezTo>
                    <a:pt x="74" y="10"/>
                    <a:pt x="73" y="10"/>
                    <a:pt x="72" y="10"/>
                  </a:cubicBezTo>
                  <a:cubicBezTo>
                    <a:pt x="69" y="10"/>
                    <a:pt x="67" y="10"/>
                    <a:pt x="66" y="12"/>
                  </a:cubicBezTo>
                  <a:cubicBezTo>
                    <a:pt x="65" y="13"/>
                    <a:pt x="64" y="14"/>
                    <a:pt x="64" y="14"/>
                  </a:cubicBezTo>
                  <a:cubicBezTo>
                    <a:pt x="64" y="15"/>
                    <a:pt x="64" y="15"/>
                    <a:pt x="63" y="15"/>
                  </a:cubicBezTo>
                  <a:cubicBezTo>
                    <a:pt x="63" y="16"/>
                    <a:pt x="62" y="17"/>
                    <a:pt x="61" y="17"/>
                  </a:cubicBezTo>
                  <a:cubicBezTo>
                    <a:pt x="60" y="17"/>
                    <a:pt x="60" y="17"/>
                    <a:pt x="60" y="17"/>
                  </a:cubicBezTo>
                  <a:cubicBezTo>
                    <a:pt x="59" y="17"/>
                    <a:pt x="59" y="17"/>
                    <a:pt x="59" y="17"/>
                  </a:cubicBezTo>
                  <a:cubicBezTo>
                    <a:pt x="58" y="17"/>
                    <a:pt x="57" y="17"/>
                    <a:pt x="57" y="18"/>
                  </a:cubicBezTo>
                  <a:cubicBezTo>
                    <a:pt x="56" y="18"/>
                    <a:pt x="55" y="18"/>
                    <a:pt x="54" y="18"/>
                  </a:cubicBezTo>
                  <a:cubicBezTo>
                    <a:pt x="53" y="19"/>
                    <a:pt x="52" y="19"/>
                    <a:pt x="52" y="19"/>
                  </a:cubicBezTo>
                  <a:cubicBezTo>
                    <a:pt x="50" y="19"/>
                    <a:pt x="48" y="19"/>
                    <a:pt x="47" y="19"/>
                  </a:cubicBezTo>
                  <a:cubicBezTo>
                    <a:pt x="45" y="19"/>
                    <a:pt x="43" y="19"/>
                    <a:pt x="42" y="19"/>
                  </a:cubicBezTo>
                  <a:cubicBezTo>
                    <a:pt x="41" y="19"/>
                    <a:pt x="40" y="19"/>
                    <a:pt x="40" y="19"/>
                  </a:cubicBezTo>
                  <a:cubicBezTo>
                    <a:pt x="38" y="19"/>
                    <a:pt x="38" y="19"/>
                    <a:pt x="38" y="19"/>
                  </a:cubicBezTo>
                  <a:cubicBezTo>
                    <a:pt x="37" y="21"/>
                    <a:pt x="37" y="21"/>
                    <a:pt x="37" y="21"/>
                  </a:cubicBezTo>
                  <a:cubicBezTo>
                    <a:pt x="34" y="27"/>
                    <a:pt x="33" y="33"/>
                    <a:pt x="32" y="38"/>
                  </a:cubicBezTo>
                  <a:cubicBezTo>
                    <a:pt x="31" y="41"/>
                    <a:pt x="30" y="44"/>
                    <a:pt x="29" y="47"/>
                  </a:cubicBezTo>
                  <a:cubicBezTo>
                    <a:pt x="27" y="54"/>
                    <a:pt x="27" y="54"/>
                    <a:pt x="27" y="54"/>
                  </a:cubicBezTo>
                  <a:cubicBezTo>
                    <a:pt x="34" y="50"/>
                    <a:pt x="34" y="50"/>
                    <a:pt x="34" y="50"/>
                  </a:cubicBezTo>
                  <a:cubicBezTo>
                    <a:pt x="35" y="49"/>
                    <a:pt x="37" y="49"/>
                    <a:pt x="38" y="49"/>
                  </a:cubicBezTo>
                  <a:cubicBezTo>
                    <a:pt x="40" y="48"/>
                    <a:pt x="41" y="48"/>
                    <a:pt x="43" y="48"/>
                  </a:cubicBezTo>
                  <a:cubicBezTo>
                    <a:pt x="44" y="47"/>
                    <a:pt x="44" y="47"/>
                    <a:pt x="45" y="46"/>
                  </a:cubicBezTo>
                  <a:cubicBezTo>
                    <a:pt x="45" y="47"/>
                    <a:pt x="44" y="48"/>
                    <a:pt x="44" y="49"/>
                  </a:cubicBezTo>
                  <a:cubicBezTo>
                    <a:pt x="43" y="50"/>
                    <a:pt x="43" y="51"/>
                    <a:pt x="42" y="52"/>
                  </a:cubicBezTo>
                  <a:cubicBezTo>
                    <a:pt x="42" y="52"/>
                    <a:pt x="41" y="52"/>
                    <a:pt x="40" y="51"/>
                  </a:cubicBezTo>
                  <a:cubicBezTo>
                    <a:pt x="39" y="51"/>
                    <a:pt x="37" y="50"/>
                    <a:pt x="36" y="50"/>
                  </a:cubicBezTo>
                  <a:cubicBezTo>
                    <a:pt x="35" y="50"/>
                    <a:pt x="35" y="50"/>
                    <a:pt x="35" y="50"/>
                  </a:cubicBezTo>
                  <a:cubicBezTo>
                    <a:pt x="30" y="51"/>
                    <a:pt x="28" y="55"/>
                    <a:pt x="26" y="57"/>
                  </a:cubicBezTo>
                  <a:cubicBezTo>
                    <a:pt x="25" y="58"/>
                    <a:pt x="25" y="59"/>
                    <a:pt x="24" y="59"/>
                  </a:cubicBezTo>
                  <a:cubicBezTo>
                    <a:pt x="23" y="60"/>
                    <a:pt x="22" y="62"/>
                    <a:pt x="21" y="63"/>
                  </a:cubicBezTo>
                  <a:cubicBezTo>
                    <a:pt x="12" y="74"/>
                    <a:pt x="0" y="88"/>
                    <a:pt x="3" y="103"/>
                  </a:cubicBezTo>
                  <a:cubicBezTo>
                    <a:pt x="4" y="107"/>
                    <a:pt x="6" y="111"/>
                    <a:pt x="9" y="116"/>
                  </a:cubicBezTo>
                  <a:cubicBezTo>
                    <a:pt x="10" y="117"/>
                    <a:pt x="11" y="118"/>
                    <a:pt x="12" y="119"/>
                  </a:cubicBezTo>
                  <a:cubicBezTo>
                    <a:pt x="12" y="120"/>
                    <a:pt x="13" y="120"/>
                    <a:pt x="13" y="121"/>
                  </a:cubicBezTo>
                  <a:cubicBezTo>
                    <a:pt x="13" y="121"/>
                    <a:pt x="14" y="121"/>
                    <a:pt x="14" y="122"/>
                  </a:cubicBezTo>
                  <a:cubicBezTo>
                    <a:pt x="14" y="123"/>
                    <a:pt x="14" y="124"/>
                    <a:pt x="15" y="125"/>
                  </a:cubicBezTo>
                  <a:cubicBezTo>
                    <a:pt x="17" y="128"/>
                    <a:pt x="21" y="130"/>
                    <a:pt x="23" y="131"/>
                  </a:cubicBezTo>
                  <a:cubicBezTo>
                    <a:pt x="25" y="132"/>
                    <a:pt x="26" y="132"/>
                    <a:pt x="28" y="132"/>
                  </a:cubicBezTo>
                  <a:cubicBezTo>
                    <a:pt x="31" y="132"/>
                    <a:pt x="34" y="131"/>
                    <a:pt x="36" y="128"/>
                  </a:cubicBezTo>
                  <a:cubicBezTo>
                    <a:pt x="37" y="127"/>
                    <a:pt x="38" y="126"/>
                    <a:pt x="39" y="125"/>
                  </a:cubicBezTo>
                  <a:cubicBezTo>
                    <a:pt x="39" y="124"/>
                    <a:pt x="39" y="123"/>
                    <a:pt x="40" y="123"/>
                  </a:cubicBezTo>
                  <a:cubicBezTo>
                    <a:pt x="40" y="122"/>
                    <a:pt x="41" y="122"/>
                    <a:pt x="41" y="121"/>
                  </a:cubicBezTo>
                  <a:cubicBezTo>
                    <a:pt x="42" y="120"/>
                    <a:pt x="43" y="119"/>
                    <a:pt x="43" y="118"/>
                  </a:cubicBezTo>
                  <a:cubicBezTo>
                    <a:pt x="45" y="115"/>
                    <a:pt x="47" y="111"/>
                    <a:pt x="49" y="106"/>
                  </a:cubicBezTo>
                  <a:cubicBezTo>
                    <a:pt x="49" y="105"/>
                    <a:pt x="49" y="105"/>
                    <a:pt x="49" y="104"/>
                  </a:cubicBezTo>
                  <a:cubicBezTo>
                    <a:pt x="50" y="102"/>
                    <a:pt x="50" y="100"/>
                    <a:pt x="51" y="98"/>
                  </a:cubicBezTo>
                  <a:cubicBezTo>
                    <a:pt x="52" y="97"/>
                    <a:pt x="52" y="97"/>
                    <a:pt x="52" y="96"/>
                  </a:cubicBezTo>
                  <a:cubicBezTo>
                    <a:pt x="54" y="94"/>
                    <a:pt x="55" y="91"/>
                    <a:pt x="55" y="88"/>
                  </a:cubicBezTo>
                  <a:cubicBezTo>
                    <a:pt x="55" y="86"/>
                    <a:pt x="55" y="84"/>
                    <a:pt x="55" y="83"/>
                  </a:cubicBezTo>
                  <a:cubicBezTo>
                    <a:pt x="54" y="82"/>
                    <a:pt x="54" y="82"/>
                    <a:pt x="54" y="81"/>
                  </a:cubicBezTo>
                  <a:cubicBezTo>
                    <a:pt x="54" y="77"/>
                    <a:pt x="54" y="75"/>
                    <a:pt x="56" y="74"/>
                  </a:cubicBezTo>
                  <a:cubicBezTo>
                    <a:pt x="60" y="72"/>
                    <a:pt x="63" y="70"/>
                    <a:pt x="66" y="68"/>
                  </a:cubicBezTo>
                  <a:cubicBezTo>
                    <a:pt x="69" y="67"/>
                    <a:pt x="69" y="67"/>
                    <a:pt x="69" y="67"/>
                  </a:cubicBezTo>
                  <a:cubicBezTo>
                    <a:pt x="70" y="66"/>
                    <a:pt x="71" y="66"/>
                    <a:pt x="72" y="65"/>
                  </a:cubicBezTo>
                  <a:cubicBezTo>
                    <a:pt x="74" y="65"/>
                    <a:pt x="75" y="65"/>
                    <a:pt x="76" y="64"/>
                  </a:cubicBezTo>
                  <a:cubicBezTo>
                    <a:pt x="79" y="63"/>
                    <a:pt x="82" y="60"/>
                    <a:pt x="84" y="58"/>
                  </a:cubicBezTo>
                  <a:cubicBezTo>
                    <a:pt x="85" y="56"/>
                    <a:pt x="87" y="55"/>
                    <a:pt x="88" y="54"/>
                  </a:cubicBezTo>
                  <a:cubicBezTo>
                    <a:pt x="92" y="51"/>
                    <a:pt x="94" y="48"/>
                    <a:pt x="97" y="44"/>
                  </a:cubicBezTo>
                  <a:cubicBezTo>
                    <a:pt x="98" y="43"/>
                    <a:pt x="99" y="42"/>
                    <a:pt x="100" y="41"/>
                  </a:cubicBezTo>
                  <a:cubicBezTo>
                    <a:pt x="104" y="36"/>
                    <a:pt x="108" y="31"/>
                    <a:pt x="113" y="27"/>
                  </a:cubicBezTo>
                  <a:cubicBezTo>
                    <a:pt x="113" y="27"/>
                    <a:pt x="114" y="26"/>
                    <a:pt x="114" y="26"/>
                  </a:cubicBezTo>
                  <a:cubicBezTo>
                    <a:pt x="119" y="21"/>
                    <a:pt x="123" y="18"/>
                    <a:pt x="123" y="14"/>
                  </a:cubicBezTo>
                  <a:cubicBezTo>
                    <a:pt x="123" y="11"/>
                    <a:pt x="120" y="10"/>
                    <a:pt x="119" y="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7" name="Freeform 58">
              <a:extLst>
                <a:ext uri="{FF2B5EF4-FFF2-40B4-BE49-F238E27FC236}">
                  <a16:creationId xmlns:a16="http://schemas.microsoft.com/office/drawing/2014/main" id="{321E7B63-1B30-4B09-A736-8DB42D15FDB0}"/>
                </a:ext>
              </a:extLst>
            </p:cNvPr>
            <p:cNvSpPr>
              <a:spLocks/>
            </p:cNvSpPr>
            <p:nvPr/>
          </p:nvSpPr>
          <p:spPr bwMode="auto">
            <a:xfrm>
              <a:off x="5742921" y="5120105"/>
              <a:ext cx="44828" cy="70331"/>
            </a:xfrm>
            <a:custGeom>
              <a:avLst/>
              <a:gdLst>
                <a:gd name="T0" fmla="*/ 14 w 15"/>
                <a:gd name="T1" fmla="*/ 2 h 26"/>
                <a:gd name="T2" fmla="*/ 10 w 15"/>
                <a:gd name="T3" fmla="*/ 0 h 26"/>
                <a:gd name="T4" fmla="*/ 9 w 15"/>
                <a:gd name="T5" fmla="*/ 0 h 26"/>
                <a:gd name="T6" fmla="*/ 0 w 15"/>
                <a:gd name="T7" fmla="*/ 20 h 26"/>
                <a:gd name="T8" fmla="*/ 5 w 15"/>
                <a:gd name="T9" fmla="*/ 26 h 26"/>
                <a:gd name="T10" fmla="*/ 6 w 15"/>
                <a:gd name="T11" fmla="*/ 26 h 26"/>
                <a:gd name="T12" fmla="*/ 6 w 15"/>
                <a:gd name="T13" fmla="*/ 26 h 26"/>
                <a:gd name="T14" fmla="*/ 9 w 15"/>
                <a:gd name="T15" fmla="*/ 20 h 26"/>
                <a:gd name="T16" fmla="*/ 9 w 15"/>
                <a:gd name="T17" fmla="*/ 20 h 26"/>
                <a:gd name="T18" fmla="*/ 12 w 15"/>
                <a:gd name="T19" fmla="*/ 11 h 26"/>
                <a:gd name="T20" fmla="*/ 12 w 15"/>
                <a:gd name="T21" fmla="*/ 10 h 26"/>
                <a:gd name="T22" fmla="*/ 14 w 15"/>
                <a:gd name="T23" fmla="*/ 2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 h="26">
                  <a:moveTo>
                    <a:pt x="14" y="2"/>
                  </a:moveTo>
                  <a:cubicBezTo>
                    <a:pt x="14" y="2"/>
                    <a:pt x="13" y="0"/>
                    <a:pt x="10" y="0"/>
                  </a:cubicBezTo>
                  <a:cubicBezTo>
                    <a:pt x="9" y="0"/>
                    <a:pt x="9" y="0"/>
                    <a:pt x="9" y="0"/>
                  </a:cubicBezTo>
                  <a:cubicBezTo>
                    <a:pt x="3" y="1"/>
                    <a:pt x="0" y="15"/>
                    <a:pt x="0" y="20"/>
                  </a:cubicBezTo>
                  <a:cubicBezTo>
                    <a:pt x="1" y="26"/>
                    <a:pt x="4" y="26"/>
                    <a:pt x="5" y="26"/>
                  </a:cubicBezTo>
                  <a:cubicBezTo>
                    <a:pt x="6" y="26"/>
                    <a:pt x="6" y="26"/>
                    <a:pt x="6" y="26"/>
                  </a:cubicBezTo>
                  <a:cubicBezTo>
                    <a:pt x="6" y="26"/>
                    <a:pt x="6" y="26"/>
                    <a:pt x="6" y="26"/>
                  </a:cubicBezTo>
                  <a:cubicBezTo>
                    <a:pt x="10" y="26"/>
                    <a:pt x="10" y="22"/>
                    <a:pt x="9" y="20"/>
                  </a:cubicBezTo>
                  <a:cubicBezTo>
                    <a:pt x="9" y="20"/>
                    <a:pt x="9" y="20"/>
                    <a:pt x="9" y="20"/>
                  </a:cubicBezTo>
                  <a:cubicBezTo>
                    <a:pt x="10" y="16"/>
                    <a:pt x="10" y="14"/>
                    <a:pt x="12" y="11"/>
                  </a:cubicBezTo>
                  <a:cubicBezTo>
                    <a:pt x="12" y="11"/>
                    <a:pt x="12" y="11"/>
                    <a:pt x="12" y="10"/>
                  </a:cubicBezTo>
                  <a:cubicBezTo>
                    <a:pt x="13" y="8"/>
                    <a:pt x="15" y="5"/>
                    <a:pt x="14"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8" name="Freeform 59">
              <a:extLst>
                <a:ext uri="{FF2B5EF4-FFF2-40B4-BE49-F238E27FC236}">
                  <a16:creationId xmlns:a16="http://schemas.microsoft.com/office/drawing/2014/main" id="{B10315E5-6655-4D93-B7E4-23469B44658F}"/>
                </a:ext>
              </a:extLst>
            </p:cNvPr>
            <p:cNvSpPr>
              <a:spLocks/>
            </p:cNvSpPr>
            <p:nvPr/>
          </p:nvSpPr>
          <p:spPr bwMode="auto">
            <a:xfrm>
              <a:off x="5885249" y="4554402"/>
              <a:ext cx="548022" cy="513720"/>
            </a:xfrm>
            <a:custGeom>
              <a:avLst/>
              <a:gdLst>
                <a:gd name="T0" fmla="*/ 177 w 184"/>
                <a:gd name="T1" fmla="*/ 104 h 190"/>
                <a:gd name="T2" fmla="*/ 165 w 184"/>
                <a:gd name="T3" fmla="*/ 100 h 190"/>
                <a:gd name="T4" fmla="*/ 161 w 184"/>
                <a:gd name="T5" fmla="*/ 107 h 190"/>
                <a:gd name="T6" fmla="*/ 157 w 184"/>
                <a:gd name="T7" fmla="*/ 81 h 190"/>
                <a:gd name="T8" fmla="*/ 146 w 184"/>
                <a:gd name="T9" fmla="*/ 89 h 190"/>
                <a:gd name="T10" fmla="*/ 143 w 184"/>
                <a:gd name="T11" fmla="*/ 97 h 190"/>
                <a:gd name="T12" fmla="*/ 141 w 184"/>
                <a:gd name="T13" fmla="*/ 97 h 190"/>
                <a:gd name="T14" fmla="*/ 142 w 184"/>
                <a:gd name="T15" fmla="*/ 84 h 190"/>
                <a:gd name="T16" fmla="*/ 131 w 184"/>
                <a:gd name="T17" fmla="*/ 71 h 190"/>
                <a:gd name="T18" fmla="*/ 128 w 184"/>
                <a:gd name="T19" fmla="*/ 81 h 190"/>
                <a:gd name="T20" fmla="*/ 128 w 184"/>
                <a:gd name="T21" fmla="*/ 85 h 190"/>
                <a:gd name="T22" fmla="*/ 120 w 184"/>
                <a:gd name="T23" fmla="*/ 74 h 190"/>
                <a:gd name="T24" fmla="*/ 116 w 184"/>
                <a:gd name="T25" fmla="*/ 56 h 190"/>
                <a:gd name="T26" fmla="*/ 91 w 184"/>
                <a:gd name="T27" fmla="*/ 59 h 190"/>
                <a:gd name="T28" fmla="*/ 81 w 184"/>
                <a:gd name="T29" fmla="*/ 71 h 190"/>
                <a:gd name="T30" fmla="*/ 73 w 184"/>
                <a:gd name="T31" fmla="*/ 69 h 190"/>
                <a:gd name="T32" fmla="*/ 63 w 184"/>
                <a:gd name="T33" fmla="*/ 73 h 190"/>
                <a:gd name="T34" fmla="*/ 56 w 184"/>
                <a:gd name="T35" fmla="*/ 73 h 190"/>
                <a:gd name="T36" fmla="*/ 58 w 184"/>
                <a:gd name="T37" fmla="*/ 67 h 190"/>
                <a:gd name="T38" fmla="*/ 48 w 184"/>
                <a:gd name="T39" fmla="*/ 56 h 190"/>
                <a:gd name="T40" fmla="*/ 40 w 184"/>
                <a:gd name="T41" fmla="*/ 62 h 190"/>
                <a:gd name="T42" fmla="*/ 34 w 184"/>
                <a:gd name="T43" fmla="*/ 76 h 190"/>
                <a:gd name="T44" fmla="*/ 31 w 184"/>
                <a:gd name="T45" fmla="*/ 57 h 190"/>
                <a:gd name="T46" fmla="*/ 30 w 184"/>
                <a:gd name="T47" fmla="*/ 35 h 190"/>
                <a:gd name="T48" fmla="*/ 31 w 184"/>
                <a:gd name="T49" fmla="*/ 12 h 190"/>
                <a:gd name="T50" fmla="*/ 30 w 184"/>
                <a:gd name="T51" fmla="*/ 1 h 190"/>
                <a:gd name="T52" fmla="*/ 17 w 184"/>
                <a:gd name="T53" fmla="*/ 5 h 190"/>
                <a:gd name="T54" fmla="*/ 12 w 184"/>
                <a:gd name="T55" fmla="*/ 7 h 190"/>
                <a:gd name="T56" fmla="*/ 5 w 184"/>
                <a:gd name="T57" fmla="*/ 18 h 190"/>
                <a:gd name="T58" fmla="*/ 0 w 184"/>
                <a:gd name="T59" fmla="*/ 35 h 190"/>
                <a:gd name="T60" fmla="*/ 3 w 184"/>
                <a:gd name="T61" fmla="*/ 47 h 190"/>
                <a:gd name="T62" fmla="*/ 2 w 184"/>
                <a:gd name="T63" fmla="*/ 64 h 190"/>
                <a:gd name="T64" fmla="*/ 3 w 184"/>
                <a:gd name="T65" fmla="*/ 79 h 190"/>
                <a:gd name="T66" fmla="*/ 7 w 184"/>
                <a:gd name="T67" fmla="*/ 102 h 190"/>
                <a:gd name="T68" fmla="*/ 15 w 184"/>
                <a:gd name="T69" fmla="*/ 119 h 190"/>
                <a:gd name="T70" fmla="*/ 8 w 184"/>
                <a:gd name="T71" fmla="*/ 123 h 190"/>
                <a:gd name="T72" fmla="*/ 13 w 184"/>
                <a:gd name="T73" fmla="*/ 147 h 190"/>
                <a:gd name="T74" fmla="*/ 11 w 184"/>
                <a:gd name="T75" fmla="*/ 161 h 190"/>
                <a:gd name="T76" fmla="*/ 21 w 184"/>
                <a:gd name="T77" fmla="*/ 190 h 190"/>
                <a:gd name="T78" fmla="*/ 52 w 184"/>
                <a:gd name="T79" fmla="*/ 169 h 190"/>
                <a:gd name="T80" fmla="*/ 83 w 184"/>
                <a:gd name="T81" fmla="*/ 152 h 190"/>
                <a:gd name="T82" fmla="*/ 87 w 184"/>
                <a:gd name="T83" fmla="*/ 147 h 190"/>
                <a:gd name="T84" fmla="*/ 93 w 184"/>
                <a:gd name="T85" fmla="*/ 144 h 190"/>
                <a:gd name="T86" fmla="*/ 100 w 184"/>
                <a:gd name="T87" fmla="*/ 151 h 190"/>
                <a:gd name="T88" fmla="*/ 111 w 184"/>
                <a:gd name="T89" fmla="*/ 146 h 190"/>
                <a:gd name="T90" fmla="*/ 105 w 184"/>
                <a:gd name="T91" fmla="*/ 159 h 190"/>
                <a:gd name="T92" fmla="*/ 105 w 184"/>
                <a:gd name="T93" fmla="*/ 169 h 190"/>
                <a:gd name="T94" fmla="*/ 119 w 184"/>
                <a:gd name="T95" fmla="*/ 166 h 190"/>
                <a:gd name="T96" fmla="*/ 128 w 184"/>
                <a:gd name="T97" fmla="*/ 159 h 190"/>
                <a:gd name="T98" fmla="*/ 129 w 184"/>
                <a:gd name="T99" fmla="*/ 147 h 190"/>
                <a:gd name="T100" fmla="*/ 135 w 184"/>
                <a:gd name="T101" fmla="*/ 122 h 190"/>
                <a:gd name="T102" fmla="*/ 145 w 184"/>
                <a:gd name="T103" fmla="*/ 137 h 190"/>
                <a:gd name="T104" fmla="*/ 160 w 184"/>
                <a:gd name="T105" fmla="*/ 138 h 190"/>
                <a:gd name="T106" fmla="*/ 168 w 184"/>
                <a:gd name="T107" fmla="*/ 147 h 190"/>
                <a:gd name="T108" fmla="*/ 176 w 184"/>
                <a:gd name="T109" fmla="*/ 140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4" h="190">
                  <a:moveTo>
                    <a:pt x="181" y="128"/>
                  </a:moveTo>
                  <a:cubicBezTo>
                    <a:pt x="181" y="127"/>
                    <a:pt x="180" y="126"/>
                    <a:pt x="180" y="126"/>
                  </a:cubicBezTo>
                  <a:cubicBezTo>
                    <a:pt x="177" y="119"/>
                    <a:pt x="177" y="114"/>
                    <a:pt x="177" y="106"/>
                  </a:cubicBezTo>
                  <a:cubicBezTo>
                    <a:pt x="177" y="104"/>
                    <a:pt x="177" y="104"/>
                    <a:pt x="177" y="104"/>
                  </a:cubicBezTo>
                  <a:cubicBezTo>
                    <a:pt x="178" y="101"/>
                    <a:pt x="178" y="98"/>
                    <a:pt x="178" y="96"/>
                  </a:cubicBezTo>
                  <a:cubicBezTo>
                    <a:pt x="178" y="95"/>
                    <a:pt x="177" y="92"/>
                    <a:pt x="172" y="92"/>
                  </a:cubicBezTo>
                  <a:cubicBezTo>
                    <a:pt x="172" y="92"/>
                    <a:pt x="168" y="92"/>
                    <a:pt x="167" y="94"/>
                  </a:cubicBezTo>
                  <a:cubicBezTo>
                    <a:pt x="165" y="95"/>
                    <a:pt x="165" y="98"/>
                    <a:pt x="165" y="100"/>
                  </a:cubicBezTo>
                  <a:cubicBezTo>
                    <a:pt x="165" y="100"/>
                    <a:pt x="165" y="100"/>
                    <a:pt x="164" y="101"/>
                  </a:cubicBezTo>
                  <a:cubicBezTo>
                    <a:pt x="164" y="102"/>
                    <a:pt x="164" y="102"/>
                    <a:pt x="164" y="102"/>
                  </a:cubicBezTo>
                  <a:cubicBezTo>
                    <a:pt x="164" y="106"/>
                    <a:pt x="163" y="107"/>
                    <a:pt x="162" y="107"/>
                  </a:cubicBezTo>
                  <a:cubicBezTo>
                    <a:pt x="161" y="107"/>
                    <a:pt x="161" y="107"/>
                    <a:pt x="161" y="107"/>
                  </a:cubicBezTo>
                  <a:cubicBezTo>
                    <a:pt x="159" y="105"/>
                    <a:pt x="159" y="99"/>
                    <a:pt x="159" y="97"/>
                  </a:cubicBezTo>
                  <a:cubicBezTo>
                    <a:pt x="159" y="91"/>
                    <a:pt x="159" y="91"/>
                    <a:pt x="159" y="91"/>
                  </a:cubicBezTo>
                  <a:cubicBezTo>
                    <a:pt x="159" y="91"/>
                    <a:pt x="159" y="90"/>
                    <a:pt x="159" y="90"/>
                  </a:cubicBezTo>
                  <a:cubicBezTo>
                    <a:pt x="160" y="87"/>
                    <a:pt x="160" y="83"/>
                    <a:pt x="157" y="81"/>
                  </a:cubicBezTo>
                  <a:cubicBezTo>
                    <a:pt x="156" y="81"/>
                    <a:pt x="155" y="80"/>
                    <a:pt x="154" y="80"/>
                  </a:cubicBezTo>
                  <a:cubicBezTo>
                    <a:pt x="152" y="80"/>
                    <a:pt x="150" y="81"/>
                    <a:pt x="149" y="82"/>
                  </a:cubicBezTo>
                  <a:cubicBezTo>
                    <a:pt x="147" y="83"/>
                    <a:pt x="147" y="86"/>
                    <a:pt x="146" y="87"/>
                  </a:cubicBezTo>
                  <a:cubicBezTo>
                    <a:pt x="146" y="88"/>
                    <a:pt x="146" y="89"/>
                    <a:pt x="146" y="89"/>
                  </a:cubicBezTo>
                  <a:cubicBezTo>
                    <a:pt x="146" y="90"/>
                    <a:pt x="146" y="90"/>
                    <a:pt x="146" y="90"/>
                  </a:cubicBezTo>
                  <a:cubicBezTo>
                    <a:pt x="146" y="90"/>
                    <a:pt x="145" y="90"/>
                    <a:pt x="145" y="91"/>
                  </a:cubicBezTo>
                  <a:cubicBezTo>
                    <a:pt x="145" y="91"/>
                    <a:pt x="144" y="92"/>
                    <a:pt x="144" y="93"/>
                  </a:cubicBezTo>
                  <a:cubicBezTo>
                    <a:pt x="143" y="94"/>
                    <a:pt x="143" y="96"/>
                    <a:pt x="143" y="97"/>
                  </a:cubicBezTo>
                  <a:cubicBezTo>
                    <a:pt x="143" y="100"/>
                    <a:pt x="144" y="102"/>
                    <a:pt x="145" y="105"/>
                  </a:cubicBezTo>
                  <a:cubicBezTo>
                    <a:pt x="145" y="104"/>
                    <a:pt x="145" y="104"/>
                    <a:pt x="144" y="104"/>
                  </a:cubicBezTo>
                  <a:cubicBezTo>
                    <a:pt x="143" y="102"/>
                    <a:pt x="142" y="100"/>
                    <a:pt x="141" y="98"/>
                  </a:cubicBezTo>
                  <a:cubicBezTo>
                    <a:pt x="141" y="98"/>
                    <a:pt x="141" y="98"/>
                    <a:pt x="141" y="97"/>
                  </a:cubicBezTo>
                  <a:cubicBezTo>
                    <a:pt x="141" y="97"/>
                    <a:pt x="141" y="96"/>
                    <a:pt x="141" y="96"/>
                  </a:cubicBezTo>
                  <a:cubicBezTo>
                    <a:pt x="141" y="95"/>
                    <a:pt x="141" y="94"/>
                    <a:pt x="141" y="94"/>
                  </a:cubicBezTo>
                  <a:cubicBezTo>
                    <a:pt x="141" y="93"/>
                    <a:pt x="140" y="93"/>
                    <a:pt x="140" y="92"/>
                  </a:cubicBezTo>
                  <a:cubicBezTo>
                    <a:pt x="140" y="90"/>
                    <a:pt x="141" y="87"/>
                    <a:pt x="142" y="84"/>
                  </a:cubicBezTo>
                  <a:cubicBezTo>
                    <a:pt x="143" y="83"/>
                    <a:pt x="143" y="83"/>
                    <a:pt x="143" y="83"/>
                  </a:cubicBezTo>
                  <a:cubicBezTo>
                    <a:pt x="145" y="77"/>
                    <a:pt x="147" y="72"/>
                    <a:pt x="145" y="68"/>
                  </a:cubicBezTo>
                  <a:cubicBezTo>
                    <a:pt x="144" y="67"/>
                    <a:pt x="143" y="66"/>
                    <a:pt x="140" y="66"/>
                  </a:cubicBezTo>
                  <a:cubicBezTo>
                    <a:pt x="137" y="66"/>
                    <a:pt x="133" y="68"/>
                    <a:pt x="131" y="71"/>
                  </a:cubicBezTo>
                  <a:cubicBezTo>
                    <a:pt x="130" y="73"/>
                    <a:pt x="130" y="75"/>
                    <a:pt x="130" y="76"/>
                  </a:cubicBezTo>
                  <a:cubicBezTo>
                    <a:pt x="129" y="77"/>
                    <a:pt x="129" y="78"/>
                    <a:pt x="129" y="78"/>
                  </a:cubicBezTo>
                  <a:cubicBezTo>
                    <a:pt x="129" y="79"/>
                    <a:pt x="129" y="79"/>
                    <a:pt x="129" y="79"/>
                  </a:cubicBezTo>
                  <a:cubicBezTo>
                    <a:pt x="129" y="80"/>
                    <a:pt x="128" y="80"/>
                    <a:pt x="128" y="81"/>
                  </a:cubicBezTo>
                  <a:cubicBezTo>
                    <a:pt x="128" y="82"/>
                    <a:pt x="128" y="83"/>
                    <a:pt x="128" y="84"/>
                  </a:cubicBezTo>
                  <a:cubicBezTo>
                    <a:pt x="128" y="84"/>
                    <a:pt x="128" y="84"/>
                    <a:pt x="128" y="84"/>
                  </a:cubicBezTo>
                  <a:cubicBezTo>
                    <a:pt x="128" y="84"/>
                    <a:pt x="128" y="84"/>
                    <a:pt x="128" y="84"/>
                  </a:cubicBezTo>
                  <a:cubicBezTo>
                    <a:pt x="128" y="85"/>
                    <a:pt x="128" y="85"/>
                    <a:pt x="128" y="85"/>
                  </a:cubicBezTo>
                  <a:cubicBezTo>
                    <a:pt x="128" y="84"/>
                    <a:pt x="128" y="83"/>
                    <a:pt x="128" y="83"/>
                  </a:cubicBezTo>
                  <a:cubicBezTo>
                    <a:pt x="127" y="80"/>
                    <a:pt x="127" y="78"/>
                    <a:pt x="125" y="76"/>
                  </a:cubicBezTo>
                  <a:cubicBezTo>
                    <a:pt x="124" y="74"/>
                    <a:pt x="122" y="74"/>
                    <a:pt x="121" y="74"/>
                  </a:cubicBezTo>
                  <a:cubicBezTo>
                    <a:pt x="120" y="74"/>
                    <a:pt x="120" y="74"/>
                    <a:pt x="120" y="74"/>
                  </a:cubicBezTo>
                  <a:cubicBezTo>
                    <a:pt x="117" y="73"/>
                    <a:pt x="117" y="72"/>
                    <a:pt x="116" y="67"/>
                  </a:cubicBezTo>
                  <a:cubicBezTo>
                    <a:pt x="116" y="67"/>
                    <a:pt x="116" y="67"/>
                    <a:pt x="116" y="67"/>
                  </a:cubicBezTo>
                  <a:cubicBezTo>
                    <a:pt x="116" y="65"/>
                    <a:pt x="116" y="64"/>
                    <a:pt x="116" y="63"/>
                  </a:cubicBezTo>
                  <a:cubicBezTo>
                    <a:pt x="116" y="61"/>
                    <a:pt x="117" y="59"/>
                    <a:pt x="116" y="56"/>
                  </a:cubicBezTo>
                  <a:cubicBezTo>
                    <a:pt x="113" y="51"/>
                    <a:pt x="108" y="50"/>
                    <a:pt x="104" y="50"/>
                  </a:cubicBezTo>
                  <a:cubicBezTo>
                    <a:pt x="104" y="50"/>
                    <a:pt x="104" y="50"/>
                    <a:pt x="103" y="50"/>
                  </a:cubicBezTo>
                  <a:cubicBezTo>
                    <a:pt x="98" y="50"/>
                    <a:pt x="95" y="52"/>
                    <a:pt x="93" y="56"/>
                  </a:cubicBezTo>
                  <a:cubicBezTo>
                    <a:pt x="92" y="58"/>
                    <a:pt x="92" y="59"/>
                    <a:pt x="91" y="59"/>
                  </a:cubicBezTo>
                  <a:cubicBezTo>
                    <a:pt x="90" y="59"/>
                    <a:pt x="90" y="59"/>
                    <a:pt x="90" y="60"/>
                  </a:cubicBezTo>
                  <a:cubicBezTo>
                    <a:pt x="88" y="60"/>
                    <a:pt x="86" y="60"/>
                    <a:pt x="84" y="62"/>
                  </a:cubicBezTo>
                  <a:cubicBezTo>
                    <a:pt x="82" y="64"/>
                    <a:pt x="82" y="67"/>
                    <a:pt x="81" y="69"/>
                  </a:cubicBezTo>
                  <a:cubicBezTo>
                    <a:pt x="81" y="70"/>
                    <a:pt x="81" y="71"/>
                    <a:pt x="81" y="71"/>
                  </a:cubicBezTo>
                  <a:cubicBezTo>
                    <a:pt x="80" y="72"/>
                    <a:pt x="80" y="73"/>
                    <a:pt x="80" y="73"/>
                  </a:cubicBezTo>
                  <a:cubicBezTo>
                    <a:pt x="80" y="73"/>
                    <a:pt x="79" y="73"/>
                    <a:pt x="79" y="72"/>
                  </a:cubicBezTo>
                  <a:cubicBezTo>
                    <a:pt x="78" y="71"/>
                    <a:pt x="76" y="70"/>
                    <a:pt x="74" y="69"/>
                  </a:cubicBezTo>
                  <a:cubicBezTo>
                    <a:pt x="73" y="69"/>
                    <a:pt x="73" y="69"/>
                    <a:pt x="73" y="69"/>
                  </a:cubicBezTo>
                  <a:cubicBezTo>
                    <a:pt x="72" y="69"/>
                    <a:pt x="70" y="70"/>
                    <a:pt x="69" y="71"/>
                  </a:cubicBezTo>
                  <a:cubicBezTo>
                    <a:pt x="69" y="71"/>
                    <a:pt x="69" y="71"/>
                    <a:pt x="69" y="71"/>
                  </a:cubicBezTo>
                  <a:cubicBezTo>
                    <a:pt x="68" y="71"/>
                    <a:pt x="67" y="72"/>
                    <a:pt x="67" y="72"/>
                  </a:cubicBezTo>
                  <a:cubicBezTo>
                    <a:pt x="65" y="72"/>
                    <a:pt x="64" y="73"/>
                    <a:pt x="63" y="73"/>
                  </a:cubicBezTo>
                  <a:cubicBezTo>
                    <a:pt x="62" y="74"/>
                    <a:pt x="61" y="74"/>
                    <a:pt x="60" y="74"/>
                  </a:cubicBezTo>
                  <a:cubicBezTo>
                    <a:pt x="60" y="74"/>
                    <a:pt x="59" y="74"/>
                    <a:pt x="59" y="74"/>
                  </a:cubicBezTo>
                  <a:cubicBezTo>
                    <a:pt x="58" y="74"/>
                    <a:pt x="57" y="74"/>
                    <a:pt x="56" y="73"/>
                  </a:cubicBezTo>
                  <a:cubicBezTo>
                    <a:pt x="56" y="73"/>
                    <a:pt x="56" y="73"/>
                    <a:pt x="56" y="73"/>
                  </a:cubicBezTo>
                  <a:cubicBezTo>
                    <a:pt x="56" y="73"/>
                    <a:pt x="56" y="73"/>
                    <a:pt x="56" y="73"/>
                  </a:cubicBezTo>
                  <a:cubicBezTo>
                    <a:pt x="56" y="72"/>
                    <a:pt x="56" y="71"/>
                    <a:pt x="56" y="70"/>
                  </a:cubicBezTo>
                  <a:cubicBezTo>
                    <a:pt x="57" y="70"/>
                    <a:pt x="57" y="69"/>
                    <a:pt x="57" y="69"/>
                  </a:cubicBezTo>
                  <a:cubicBezTo>
                    <a:pt x="57" y="68"/>
                    <a:pt x="57" y="68"/>
                    <a:pt x="58" y="67"/>
                  </a:cubicBezTo>
                  <a:cubicBezTo>
                    <a:pt x="59" y="65"/>
                    <a:pt x="61" y="60"/>
                    <a:pt x="57" y="57"/>
                  </a:cubicBezTo>
                  <a:cubicBezTo>
                    <a:pt x="55" y="56"/>
                    <a:pt x="53" y="56"/>
                    <a:pt x="52" y="56"/>
                  </a:cubicBezTo>
                  <a:cubicBezTo>
                    <a:pt x="50" y="56"/>
                    <a:pt x="50" y="56"/>
                    <a:pt x="50" y="56"/>
                  </a:cubicBezTo>
                  <a:cubicBezTo>
                    <a:pt x="49" y="56"/>
                    <a:pt x="48" y="56"/>
                    <a:pt x="48" y="56"/>
                  </a:cubicBezTo>
                  <a:cubicBezTo>
                    <a:pt x="47" y="56"/>
                    <a:pt x="44" y="56"/>
                    <a:pt x="43" y="58"/>
                  </a:cubicBezTo>
                  <a:cubicBezTo>
                    <a:pt x="42" y="59"/>
                    <a:pt x="42" y="60"/>
                    <a:pt x="42" y="60"/>
                  </a:cubicBezTo>
                  <a:cubicBezTo>
                    <a:pt x="42" y="61"/>
                    <a:pt x="41" y="61"/>
                    <a:pt x="41" y="61"/>
                  </a:cubicBezTo>
                  <a:cubicBezTo>
                    <a:pt x="41" y="61"/>
                    <a:pt x="41" y="61"/>
                    <a:pt x="40" y="62"/>
                  </a:cubicBezTo>
                  <a:cubicBezTo>
                    <a:pt x="38" y="62"/>
                    <a:pt x="35" y="63"/>
                    <a:pt x="35" y="67"/>
                  </a:cubicBezTo>
                  <a:cubicBezTo>
                    <a:pt x="34" y="68"/>
                    <a:pt x="34" y="69"/>
                    <a:pt x="34" y="70"/>
                  </a:cubicBezTo>
                  <a:cubicBezTo>
                    <a:pt x="34" y="72"/>
                    <a:pt x="34" y="74"/>
                    <a:pt x="34" y="76"/>
                  </a:cubicBezTo>
                  <a:cubicBezTo>
                    <a:pt x="34" y="76"/>
                    <a:pt x="34" y="76"/>
                    <a:pt x="34" y="76"/>
                  </a:cubicBezTo>
                  <a:cubicBezTo>
                    <a:pt x="34" y="77"/>
                    <a:pt x="34" y="78"/>
                    <a:pt x="33" y="79"/>
                  </a:cubicBezTo>
                  <a:cubicBezTo>
                    <a:pt x="33" y="78"/>
                    <a:pt x="32" y="76"/>
                    <a:pt x="32" y="74"/>
                  </a:cubicBezTo>
                  <a:cubicBezTo>
                    <a:pt x="31" y="70"/>
                    <a:pt x="31" y="66"/>
                    <a:pt x="31" y="62"/>
                  </a:cubicBezTo>
                  <a:cubicBezTo>
                    <a:pt x="31" y="60"/>
                    <a:pt x="31" y="59"/>
                    <a:pt x="31" y="57"/>
                  </a:cubicBezTo>
                  <a:cubicBezTo>
                    <a:pt x="31" y="56"/>
                    <a:pt x="32" y="54"/>
                    <a:pt x="32" y="53"/>
                  </a:cubicBezTo>
                  <a:cubicBezTo>
                    <a:pt x="32" y="50"/>
                    <a:pt x="32" y="47"/>
                    <a:pt x="32" y="44"/>
                  </a:cubicBezTo>
                  <a:cubicBezTo>
                    <a:pt x="31" y="42"/>
                    <a:pt x="31" y="39"/>
                    <a:pt x="30" y="37"/>
                  </a:cubicBezTo>
                  <a:cubicBezTo>
                    <a:pt x="29" y="37"/>
                    <a:pt x="29" y="36"/>
                    <a:pt x="30" y="35"/>
                  </a:cubicBezTo>
                  <a:cubicBezTo>
                    <a:pt x="33" y="32"/>
                    <a:pt x="33" y="27"/>
                    <a:pt x="32" y="23"/>
                  </a:cubicBezTo>
                  <a:cubicBezTo>
                    <a:pt x="32" y="19"/>
                    <a:pt x="29" y="17"/>
                    <a:pt x="25" y="17"/>
                  </a:cubicBezTo>
                  <a:cubicBezTo>
                    <a:pt x="26" y="16"/>
                    <a:pt x="27" y="16"/>
                    <a:pt x="27" y="16"/>
                  </a:cubicBezTo>
                  <a:cubicBezTo>
                    <a:pt x="29" y="15"/>
                    <a:pt x="31" y="14"/>
                    <a:pt x="31" y="12"/>
                  </a:cubicBezTo>
                  <a:cubicBezTo>
                    <a:pt x="32" y="11"/>
                    <a:pt x="32" y="9"/>
                    <a:pt x="32" y="8"/>
                  </a:cubicBezTo>
                  <a:cubicBezTo>
                    <a:pt x="32" y="8"/>
                    <a:pt x="31" y="7"/>
                    <a:pt x="31" y="7"/>
                  </a:cubicBezTo>
                  <a:cubicBezTo>
                    <a:pt x="31" y="7"/>
                    <a:pt x="32" y="7"/>
                    <a:pt x="32" y="6"/>
                  </a:cubicBezTo>
                  <a:cubicBezTo>
                    <a:pt x="32" y="6"/>
                    <a:pt x="32" y="3"/>
                    <a:pt x="30" y="1"/>
                  </a:cubicBezTo>
                  <a:cubicBezTo>
                    <a:pt x="28" y="0"/>
                    <a:pt x="27" y="0"/>
                    <a:pt x="26" y="0"/>
                  </a:cubicBezTo>
                  <a:cubicBezTo>
                    <a:pt x="23" y="0"/>
                    <a:pt x="21" y="1"/>
                    <a:pt x="19" y="2"/>
                  </a:cubicBezTo>
                  <a:cubicBezTo>
                    <a:pt x="18" y="3"/>
                    <a:pt x="18" y="4"/>
                    <a:pt x="17" y="5"/>
                  </a:cubicBezTo>
                  <a:cubicBezTo>
                    <a:pt x="17" y="5"/>
                    <a:pt x="17" y="5"/>
                    <a:pt x="17" y="5"/>
                  </a:cubicBezTo>
                  <a:cubicBezTo>
                    <a:pt x="17" y="5"/>
                    <a:pt x="17" y="5"/>
                    <a:pt x="17" y="5"/>
                  </a:cubicBezTo>
                  <a:cubicBezTo>
                    <a:pt x="17" y="5"/>
                    <a:pt x="17" y="5"/>
                    <a:pt x="16" y="5"/>
                  </a:cubicBezTo>
                  <a:cubicBezTo>
                    <a:pt x="15" y="5"/>
                    <a:pt x="14" y="5"/>
                    <a:pt x="13" y="6"/>
                  </a:cubicBezTo>
                  <a:cubicBezTo>
                    <a:pt x="13" y="6"/>
                    <a:pt x="12" y="7"/>
                    <a:pt x="12" y="7"/>
                  </a:cubicBezTo>
                  <a:cubicBezTo>
                    <a:pt x="11" y="8"/>
                    <a:pt x="10" y="9"/>
                    <a:pt x="10" y="10"/>
                  </a:cubicBezTo>
                  <a:cubicBezTo>
                    <a:pt x="9" y="11"/>
                    <a:pt x="9" y="11"/>
                    <a:pt x="9" y="11"/>
                  </a:cubicBezTo>
                  <a:cubicBezTo>
                    <a:pt x="8" y="13"/>
                    <a:pt x="7" y="15"/>
                    <a:pt x="6" y="16"/>
                  </a:cubicBezTo>
                  <a:cubicBezTo>
                    <a:pt x="6" y="16"/>
                    <a:pt x="5" y="17"/>
                    <a:pt x="5" y="18"/>
                  </a:cubicBezTo>
                  <a:cubicBezTo>
                    <a:pt x="3" y="19"/>
                    <a:pt x="2" y="20"/>
                    <a:pt x="1" y="21"/>
                  </a:cubicBezTo>
                  <a:cubicBezTo>
                    <a:pt x="0" y="23"/>
                    <a:pt x="0" y="26"/>
                    <a:pt x="0" y="27"/>
                  </a:cubicBezTo>
                  <a:cubicBezTo>
                    <a:pt x="0" y="28"/>
                    <a:pt x="0" y="30"/>
                    <a:pt x="0" y="30"/>
                  </a:cubicBezTo>
                  <a:cubicBezTo>
                    <a:pt x="0" y="32"/>
                    <a:pt x="0" y="34"/>
                    <a:pt x="0" y="35"/>
                  </a:cubicBezTo>
                  <a:cubicBezTo>
                    <a:pt x="0" y="36"/>
                    <a:pt x="0" y="37"/>
                    <a:pt x="0" y="37"/>
                  </a:cubicBezTo>
                  <a:cubicBezTo>
                    <a:pt x="0" y="38"/>
                    <a:pt x="0" y="38"/>
                    <a:pt x="0" y="38"/>
                  </a:cubicBezTo>
                  <a:cubicBezTo>
                    <a:pt x="0" y="39"/>
                    <a:pt x="0" y="41"/>
                    <a:pt x="1" y="43"/>
                  </a:cubicBezTo>
                  <a:cubicBezTo>
                    <a:pt x="2" y="44"/>
                    <a:pt x="3" y="45"/>
                    <a:pt x="3" y="47"/>
                  </a:cubicBezTo>
                  <a:cubicBezTo>
                    <a:pt x="3" y="48"/>
                    <a:pt x="3" y="49"/>
                    <a:pt x="2" y="50"/>
                  </a:cubicBezTo>
                  <a:cubicBezTo>
                    <a:pt x="1" y="52"/>
                    <a:pt x="1" y="54"/>
                    <a:pt x="1" y="56"/>
                  </a:cubicBezTo>
                  <a:cubicBezTo>
                    <a:pt x="0" y="59"/>
                    <a:pt x="1" y="61"/>
                    <a:pt x="1" y="62"/>
                  </a:cubicBezTo>
                  <a:cubicBezTo>
                    <a:pt x="1" y="63"/>
                    <a:pt x="1" y="64"/>
                    <a:pt x="2" y="64"/>
                  </a:cubicBezTo>
                  <a:cubicBezTo>
                    <a:pt x="2" y="66"/>
                    <a:pt x="2" y="68"/>
                    <a:pt x="2" y="70"/>
                  </a:cubicBezTo>
                  <a:cubicBezTo>
                    <a:pt x="2" y="71"/>
                    <a:pt x="2" y="71"/>
                    <a:pt x="2" y="71"/>
                  </a:cubicBezTo>
                  <a:cubicBezTo>
                    <a:pt x="2" y="73"/>
                    <a:pt x="3" y="75"/>
                    <a:pt x="3" y="77"/>
                  </a:cubicBezTo>
                  <a:cubicBezTo>
                    <a:pt x="3" y="77"/>
                    <a:pt x="3" y="78"/>
                    <a:pt x="3" y="79"/>
                  </a:cubicBezTo>
                  <a:cubicBezTo>
                    <a:pt x="4" y="82"/>
                    <a:pt x="4" y="85"/>
                    <a:pt x="4" y="88"/>
                  </a:cubicBezTo>
                  <a:cubicBezTo>
                    <a:pt x="4" y="89"/>
                    <a:pt x="4" y="90"/>
                    <a:pt x="4" y="91"/>
                  </a:cubicBezTo>
                  <a:cubicBezTo>
                    <a:pt x="4" y="94"/>
                    <a:pt x="5" y="97"/>
                    <a:pt x="6" y="100"/>
                  </a:cubicBezTo>
                  <a:cubicBezTo>
                    <a:pt x="6" y="101"/>
                    <a:pt x="7" y="101"/>
                    <a:pt x="7" y="102"/>
                  </a:cubicBezTo>
                  <a:cubicBezTo>
                    <a:pt x="6" y="102"/>
                    <a:pt x="6" y="103"/>
                    <a:pt x="5" y="104"/>
                  </a:cubicBezTo>
                  <a:cubicBezTo>
                    <a:pt x="3" y="107"/>
                    <a:pt x="3" y="113"/>
                    <a:pt x="6" y="116"/>
                  </a:cubicBezTo>
                  <a:cubicBezTo>
                    <a:pt x="8" y="118"/>
                    <a:pt x="11" y="118"/>
                    <a:pt x="13" y="118"/>
                  </a:cubicBezTo>
                  <a:cubicBezTo>
                    <a:pt x="14" y="118"/>
                    <a:pt x="15" y="118"/>
                    <a:pt x="15" y="119"/>
                  </a:cubicBezTo>
                  <a:cubicBezTo>
                    <a:pt x="16" y="119"/>
                    <a:pt x="16" y="120"/>
                    <a:pt x="16" y="121"/>
                  </a:cubicBezTo>
                  <a:cubicBezTo>
                    <a:pt x="16" y="121"/>
                    <a:pt x="16" y="121"/>
                    <a:pt x="15" y="121"/>
                  </a:cubicBezTo>
                  <a:cubicBezTo>
                    <a:pt x="15" y="121"/>
                    <a:pt x="14" y="121"/>
                    <a:pt x="14" y="121"/>
                  </a:cubicBezTo>
                  <a:cubicBezTo>
                    <a:pt x="11" y="121"/>
                    <a:pt x="10" y="122"/>
                    <a:pt x="8" y="123"/>
                  </a:cubicBezTo>
                  <a:cubicBezTo>
                    <a:pt x="4" y="127"/>
                    <a:pt x="4" y="132"/>
                    <a:pt x="4" y="135"/>
                  </a:cubicBezTo>
                  <a:cubicBezTo>
                    <a:pt x="4" y="135"/>
                    <a:pt x="4" y="135"/>
                    <a:pt x="4" y="136"/>
                  </a:cubicBezTo>
                  <a:cubicBezTo>
                    <a:pt x="4" y="137"/>
                    <a:pt x="4" y="138"/>
                    <a:pt x="4" y="140"/>
                  </a:cubicBezTo>
                  <a:cubicBezTo>
                    <a:pt x="5" y="143"/>
                    <a:pt x="10" y="147"/>
                    <a:pt x="13" y="147"/>
                  </a:cubicBezTo>
                  <a:cubicBezTo>
                    <a:pt x="13" y="147"/>
                    <a:pt x="14" y="147"/>
                    <a:pt x="14" y="147"/>
                  </a:cubicBezTo>
                  <a:cubicBezTo>
                    <a:pt x="14" y="147"/>
                    <a:pt x="14" y="147"/>
                    <a:pt x="15" y="147"/>
                  </a:cubicBezTo>
                  <a:cubicBezTo>
                    <a:pt x="15" y="147"/>
                    <a:pt x="15" y="148"/>
                    <a:pt x="15" y="148"/>
                  </a:cubicBezTo>
                  <a:cubicBezTo>
                    <a:pt x="15" y="152"/>
                    <a:pt x="13" y="157"/>
                    <a:pt x="11" y="161"/>
                  </a:cubicBezTo>
                  <a:cubicBezTo>
                    <a:pt x="10" y="162"/>
                    <a:pt x="9" y="163"/>
                    <a:pt x="9" y="164"/>
                  </a:cubicBezTo>
                  <a:cubicBezTo>
                    <a:pt x="6" y="170"/>
                    <a:pt x="5" y="179"/>
                    <a:pt x="9" y="185"/>
                  </a:cubicBezTo>
                  <a:cubicBezTo>
                    <a:pt x="10" y="187"/>
                    <a:pt x="13" y="190"/>
                    <a:pt x="19" y="190"/>
                  </a:cubicBezTo>
                  <a:cubicBezTo>
                    <a:pt x="19" y="190"/>
                    <a:pt x="20" y="190"/>
                    <a:pt x="21" y="190"/>
                  </a:cubicBezTo>
                  <a:cubicBezTo>
                    <a:pt x="26" y="190"/>
                    <a:pt x="29" y="186"/>
                    <a:pt x="32" y="182"/>
                  </a:cubicBezTo>
                  <a:cubicBezTo>
                    <a:pt x="32" y="182"/>
                    <a:pt x="33" y="181"/>
                    <a:pt x="33" y="181"/>
                  </a:cubicBezTo>
                  <a:cubicBezTo>
                    <a:pt x="36" y="177"/>
                    <a:pt x="39" y="175"/>
                    <a:pt x="43" y="173"/>
                  </a:cubicBezTo>
                  <a:cubicBezTo>
                    <a:pt x="46" y="172"/>
                    <a:pt x="48" y="171"/>
                    <a:pt x="52" y="169"/>
                  </a:cubicBezTo>
                  <a:cubicBezTo>
                    <a:pt x="54" y="169"/>
                    <a:pt x="57" y="168"/>
                    <a:pt x="59" y="167"/>
                  </a:cubicBezTo>
                  <a:cubicBezTo>
                    <a:pt x="62" y="166"/>
                    <a:pt x="65" y="165"/>
                    <a:pt x="68" y="164"/>
                  </a:cubicBezTo>
                  <a:cubicBezTo>
                    <a:pt x="73" y="163"/>
                    <a:pt x="78" y="161"/>
                    <a:pt x="81" y="156"/>
                  </a:cubicBezTo>
                  <a:cubicBezTo>
                    <a:pt x="82" y="155"/>
                    <a:pt x="82" y="153"/>
                    <a:pt x="83" y="152"/>
                  </a:cubicBezTo>
                  <a:cubicBezTo>
                    <a:pt x="83" y="152"/>
                    <a:pt x="83" y="151"/>
                    <a:pt x="84" y="151"/>
                  </a:cubicBezTo>
                  <a:cubicBezTo>
                    <a:pt x="84" y="150"/>
                    <a:pt x="84" y="150"/>
                    <a:pt x="84" y="150"/>
                  </a:cubicBezTo>
                  <a:cubicBezTo>
                    <a:pt x="85" y="148"/>
                    <a:pt x="85" y="148"/>
                    <a:pt x="86" y="148"/>
                  </a:cubicBezTo>
                  <a:cubicBezTo>
                    <a:pt x="86" y="147"/>
                    <a:pt x="87" y="147"/>
                    <a:pt x="87" y="147"/>
                  </a:cubicBezTo>
                  <a:cubicBezTo>
                    <a:pt x="88" y="147"/>
                    <a:pt x="89" y="147"/>
                    <a:pt x="89" y="146"/>
                  </a:cubicBezTo>
                  <a:cubicBezTo>
                    <a:pt x="91" y="145"/>
                    <a:pt x="92" y="144"/>
                    <a:pt x="92" y="144"/>
                  </a:cubicBezTo>
                  <a:cubicBezTo>
                    <a:pt x="92" y="143"/>
                    <a:pt x="93" y="143"/>
                    <a:pt x="93" y="143"/>
                  </a:cubicBezTo>
                  <a:cubicBezTo>
                    <a:pt x="93" y="143"/>
                    <a:pt x="93" y="144"/>
                    <a:pt x="93" y="144"/>
                  </a:cubicBezTo>
                  <a:cubicBezTo>
                    <a:pt x="93" y="145"/>
                    <a:pt x="93" y="145"/>
                    <a:pt x="93" y="145"/>
                  </a:cubicBezTo>
                  <a:cubicBezTo>
                    <a:pt x="93" y="146"/>
                    <a:pt x="93" y="149"/>
                    <a:pt x="96" y="150"/>
                  </a:cubicBezTo>
                  <a:cubicBezTo>
                    <a:pt x="96" y="151"/>
                    <a:pt x="97" y="151"/>
                    <a:pt x="98" y="151"/>
                  </a:cubicBezTo>
                  <a:cubicBezTo>
                    <a:pt x="99" y="151"/>
                    <a:pt x="99" y="151"/>
                    <a:pt x="100" y="151"/>
                  </a:cubicBezTo>
                  <a:cubicBezTo>
                    <a:pt x="100" y="151"/>
                    <a:pt x="100" y="151"/>
                    <a:pt x="100" y="151"/>
                  </a:cubicBezTo>
                  <a:cubicBezTo>
                    <a:pt x="104" y="151"/>
                    <a:pt x="108" y="149"/>
                    <a:pt x="110" y="146"/>
                  </a:cubicBezTo>
                  <a:cubicBezTo>
                    <a:pt x="110" y="145"/>
                    <a:pt x="110" y="145"/>
                    <a:pt x="110" y="145"/>
                  </a:cubicBezTo>
                  <a:cubicBezTo>
                    <a:pt x="111" y="146"/>
                    <a:pt x="111" y="146"/>
                    <a:pt x="111" y="146"/>
                  </a:cubicBezTo>
                  <a:cubicBezTo>
                    <a:pt x="112" y="147"/>
                    <a:pt x="113" y="147"/>
                    <a:pt x="113" y="147"/>
                  </a:cubicBezTo>
                  <a:cubicBezTo>
                    <a:pt x="113" y="148"/>
                    <a:pt x="113" y="149"/>
                    <a:pt x="111" y="151"/>
                  </a:cubicBezTo>
                  <a:cubicBezTo>
                    <a:pt x="110" y="153"/>
                    <a:pt x="109" y="155"/>
                    <a:pt x="107" y="157"/>
                  </a:cubicBezTo>
                  <a:cubicBezTo>
                    <a:pt x="107" y="158"/>
                    <a:pt x="106" y="158"/>
                    <a:pt x="105" y="159"/>
                  </a:cubicBezTo>
                  <a:cubicBezTo>
                    <a:pt x="104" y="162"/>
                    <a:pt x="104" y="163"/>
                    <a:pt x="104" y="165"/>
                  </a:cubicBezTo>
                  <a:cubicBezTo>
                    <a:pt x="105" y="166"/>
                    <a:pt x="105" y="166"/>
                    <a:pt x="105" y="166"/>
                  </a:cubicBezTo>
                  <a:cubicBezTo>
                    <a:pt x="105" y="166"/>
                    <a:pt x="105" y="166"/>
                    <a:pt x="105" y="167"/>
                  </a:cubicBezTo>
                  <a:cubicBezTo>
                    <a:pt x="105" y="167"/>
                    <a:pt x="105" y="168"/>
                    <a:pt x="105" y="169"/>
                  </a:cubicBezTo>
                  <a:cubicBezTo>
                    <a:pt x="105" y="171"/>
                    <a:pt x="107" y="172"/>
                    <a:pt x="110" y="172"/>
                  </a:cubicBezTo>
                  <a:cubicBezTo>
                    <a:pt x="112" y="172"/>
                    <a:pt x="114" y="172"/>
                    <a:pt x="115" y="171"/>
                  </a:cubicBezTo>
                  <a:cubicBezTo>
                    <a:pt x="116" y="170"/>
                    <a:pt x="117" y="169"/>
                    <a:pt x="118" y="168"/>
                  </a:cubicBezTo>
                  <a:cubicBezTo>
                    <a:pt x="118" y="167"/>
                    <a:pt x="119" y="167"/>
                    <a:pt x="119" y="166"/>
                  </a:cubicBezTo>
                  <a:cubicBezTo>
                    <a:pt x="120" y="166"/>
                    <a:pt x="121" y="166"/>
                    <a:pt x="121" y="166"/>
                  </a:cubicBezTo>
                  <a:cubicBezTo>
                    <a:pt x="123" y="166"/>
                    <a:pt x="125" y="165"/>
                    <a:pt x="126" y="164"/>
                  </a:cubicBezTo>
                  <a:cubicBezTo>
                    <a:pt x="127" y="162"/>
                    <a:pt x="128" y="161"/>
                    <a:pt x="128" y="160"/>
                  </a:cubicBezTo>
                  <a:cubicBezTo>
                    <a:pt x="128" y="159"/>
                    <a:pt x="128" y="159"/>
                    <a:pt x="128" y="159"/>
                  </a:cubicBezTo>
                  <a:cubicBezTo>
                    <a:pt x="128" y="158"/>
                    <a:pt x="129" y="157"/>
                    <a:pt x="129" y="156"/>
                  </a:cubicBezTo>
                  <a:cubicBezTo>
                    <a:pt x="129" y="155"/>
                    <a:pt x="129" y="155"/>
                    <a:pt x="129" y="155"/>
                  </a:cubicBezTo>
                  <a:cubicBezTo>
                    <a:pt x="129" y="154"/>
                    <a:pt x="129" y="153"/>
                    <a:pt x="130" y="152"/>
                  </a:cubicBezTo>
                  <a:cubicBezTo>
                    <a:pt x="130" y="150"/>
                    <a:pt x="129" y="149"/>
                    <a:pt x="129" y="147"/>
                  </a:cubicBezTo>
                  <a:cubicBezTo>
                    <a:pt x="129" y="147"/>
                    <a:pt x="128" y="147"/>
                    <a:pt x="128" y="146"/>
                  </a:cubicBezTo>
                  <a:cubicBezTo>
                    <a:pt x="127" y="142"/>
                    <a:pt x="127" y="138"/>
                    <a:pt x="129" y="135"/>
                  </a:cubicBezTo>
                  <a:cubicBezTo>
                    <a:pt x="130" y="134"/>
                    <a:pt x="131" y="133"/>
                    <a:pt x="131" y="132"/>
                  </a:cubicBezTo>
                  <a:cubicBezTo>
                    <a:pt x="133" y="130"/>
                    <a:pt x="135" y="127"/>
                    <a:pt x="135" y="122"/>
                  </a:cubicBezTo>
                  <a:cubicBezTo>
                    <a:pt x="135" y="121"/>
                    <a:pt x="135" y="120"/>
                    <a:pt x="135" y="118"/>
                  </a:cubicBezTo>
                  <a:cubicBezTo>
                    <a:pt x="134" y="117"/>
                    <a:pt x="134" y="116"/>
                    <a:pt x="134" y="115"/>
                  </a:cubicBezTo>
                  <a:cubicBezTo>
                    <a:pt x="134" y="115"/>
                    <a:pt x="134" y="115"/>
                    <a:pt x="134" y="115"/>
                  </a:cubicBezTo>
                  <a:cubicBezTo>
                    <a:pt x="142" y="116"/>
                    <a:pt x="145" y="130"/>
                    <a:pt x="145" y="137"/>
                  </a:cubicBezTo>
                  <a:cubicBezTo>
                    <a:pt x="145" y="141"/>
                    <a:pt x="147" y="148"/>
                    <a:pt x="152" y="148"/>
                  </a:cubicBezTo>
                  <a:cubicBezTo>
                    <a:pt x="154" y="148"/>
                    <a:pt x="156" y="146"/>
                    <a:pt x="158" y="143"/>
                  </a:cubicBezTo>
                  <a:cubicBezTo>
                    <a:pt x="159" y="141"/>
                    <a:pt x="159" y="140"/>
                    <a:pt x="160" y="138"/>
                  </a:cubicBezTo>
                  <a:cubicBezTo>
                    <a:pt x="160" y="138"/>
                    <a:pt x="160" y="138"/>
                    <a:pt x="160" y="138"/>
                  </a:cubicBezTo>
                  <a:cubicBezTo>
                    <a:pt x="160" y="139"/>
                    <a:pt x="161" y="140"/>
                    <a:pt x="161" y="140"/>
                  </a:cubicBezTo>
                  <a:cubicBezTo>
                    <a:pt x="162" y="140"/>
                    <a:pt x="162" y="141"/>
                    <a:pt x="162" y="141"/>
                  </a:cubicBezTo>
                  <a:cubicBezTo>
                    <a:pt x="162" y="142"/>
                    <a:pt x="162" y="142"/>
                    <a:pt x="162" y="143"/>
                  </a:cubicBezTo>
                  <a:cubicBezTo>
                    <a:pt x="163" y="145"/>
                    <a:pt x="166" y="147"/>
                    <a:pt x="168" y="147"/>
                  </a:cubicBezTo>
                  <a:cubicBezTo>
                    <a:pt x="170" y="147"/>
                    <a:pt x="172" y="147"/>
                    <a:pt x="172" y="145"/>
                  </a:cubicBezTo>
                  <a:cubicBezTo>
                    <a:pt x="173" y="144"/>
                    <a:pt x="173" y="143"/>
                    <a:pt x="173" y="142"/>
                  </a:cubicBezTo>
                  <a:cubicBezTo>
                    <a:pt x="174" y="141"/>
                    <a:pt x="174" y="141"/>
                    <a:pt x="174" y="140"/>
                  </a:cubicBezTo>
                  <a:cubicBezTo>
                    <a:pt x="175" y="140"/>
                    <a:pt x="176" y="140"/>
                    <a:pt x="176" y="140"/>
                  </a:cubicBezTo>
                  <a:cubicBezTo>
                    <a:pt x="178" y="139"/>
                    <a:pt x="180" y="138"/>
                    <a:pt x="181" y="137"/>
                  </a:cubicBezTo>
                  <a:cubicBezTo>
                    <a:pt x="184" y="133"/>
                    <a:pt x="182" y="130"/>
                    <a:pt x="181" y="12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9" name="Freeform 60">
              <a:extLst>
                <a:ext uri="{FF2B5EF4-FFF2-40B4-BE49-F238E27FC236}">
                  <a16:creationId xmlns:a16="http://schemas.microsoft.com/office/drawing/2014/main" id="{695C4B39-2C16-47A2-B19E-E7C2EF9CDACD}"/>
                </a:ext>
              </a:extLst>
            </p:cNvPr>
            <p:cNvSpPr>
              <a:spLocks noEditPoints="1"/>
            </p:cNvSpPr>
            <p:nvPr/>
          </p:nvSpPr>
          <p:spPr bwMode="auto">
            <a:xfrm>
              <a:off x="2703586" y="4204787"/>
              <a:ext cx="943628" cy="1212949"/>
            </a:xfrm>
            <a:custGeom>
              <a:avLst/>
              <a:gdLst>
                <a:gd name="T0" fmla="*/ 309 w 317"/>
                <a:gd name="T1" fmla="*/ 141 h 448"/>
                <a:gd name="T2" fmla="*/ 303 w 317"/>
                <a:gd name="T3" fmla="*/ 138 h 448"/>
                <a:gd name="T4" fmla="*/ 291 w 317"/>
                <a:gd name="T5" fmla="*/ 135 h 448"/>
                <a:gd name="T6" fmla="*/ 282 w 317"/>
                <a:gd name="T7" fmla="*/ 129 h 448"/>
                <a:gd name="T8" fmla="*/ 261 w 317"/>
                <a:gd name="T9" fmla="*/ 129 h 448"/>
                <a:gd name="T10" fmla="*/ 240 w 317"/>
                <a:gd name="T11" fmla="*/ 136 h 448"/>
                <a:gd name="T12" fmla="*/ 241 w 317"/>
                <a:gd name="T13" fmla="*/ 131 h 448"/>
                <a:gd name="T14" fmla="*/ 240 w 317"/>
                <a:gd name="T15" fmla="*/ 107 h 448"/>
                <a:gd name="T16" fmla="*/ 239 w 317"/>
                <a:gd name="T17" fmla="*/ 104 h 448"/>
                <a:gd name="T18" fmla="*/ 237 w 317"/>
                <a:gd name="T19" fmla="*/ 93 h 448"/>
                <a:gd name="T20" fmla="*/ 234 w 317"/>
                <a:gd name="T21" fmla="*/ 84 h 448"/>
                <a:gd name="T22" fmla="*/ 234 w 317"/>
                <a:gd name="T23" fmla="*/ 76 h 448"/>
                <a:gd name="T24" fmla="*/ 225 w 317"/>
                <a:gd name="T25" fmla="*/ 66 h 448"/>
                <a:gd name="T26" fmla="*/ 216 w 317"/>
                <a:gd name="T27" fmla="*/ 67 h 448"/>
                <a:gd name="T28" fmla="*/ 203 w 317"/>
                <a:gd name="T29" fmla="*/ 63 h 448"/>
                <a:gd name="T30" fmla="*/ 201 w 317"/>
                <a:gd name="T31" fmla="*/ 52 h 448"/>
                <a:gd name="T32" fmla="*/ 204 w 317"/>
                <a:gd name="T33" fmla="*/ 28 h 448"/>
                <a:gd name="T34" fmla="*/ 64 w 317"/>
                <a:gd name="T35" fmla="*/ 0 h 448"/>
                <a:gd name="T36" fmla="*/ 51 w 317"/>
                <a:gd name="T37" fmla="*/ 86 h 448"/>
                <a:gd name="T38" fmla="*/ 50 w 317"/>
                <a:gd name="T39" fmla="*/ 89 h 448"/>
                <a:gd name="T40" fmla="*/ 0 w 317"/>
                <a:gd name="T41" fmla="*/ 426 h 448"/>
                <a:gd name="T42" fmla="*/ 101 w 317"/>
                <a:gd name="T43" fmla="*/ 442 h 448"/>
                <a:gd name="T44" fmla="*/ 136 w 317"/>
                <a:gd name="T45" fmla="*/ 447 h 448"/>
                <a:gd name="T46" fmla="*/ 156 w 317"/>
                <a:gd name="T47" fmla="*/ 447 h 448"/>
                <a:gd name="T48" fmla="*/ 315 w 317"/>
                <a:gd name="T49" fmla="*/ 147 h 448"/>
                <a:gd name="T50" fmla="*/ 132 w 317"/>
                <a:gd name="T51" fmla="*/ 369 h 448"/>
                <a:gd name="T52" fmla="*/ 121 w 317"/>
                <a:gd name="T53" fmla="*/ 382 h 448"/>
                <a:gd name="T54" fmla="*/ 123 w 317"/>
                <a:gd name="T55" fmla="*/ 364 h 448"/>
                <a:gd name="T56" fmla="*/ 124 w 317"/>
                <a:gd name="T57" fmla="*/ 355 h 448"/>
                <a:gd name="T58" fmla="*/ 126 w 317"/>
                <a:gd name="T59" fmla="*/ 349 h 448"/>
                <a:gd name="T60" fmla="*/ 131 w 317"/>
                <a:gd name="T61" fmla="*/ 351 h 448"/>
                <a:gd name="T62" fmla="*/ 133 w 317"/>
                <a:gd name="T63" fmla="*/ 360 h 448"/>
                <a:gd name="T64" fmla="*/ 62 w 317"/>
                <a:gd name="T65" fmla="*/ 245 h 448"/>
                <a:gd name="T66" fmla="*/ 58 w 317"/>
                <a:gd name="T67" fmla="*/ 247 h 448"/>
                <a:gd name="T68" fmla="*/ 58 w 317"/>
                <a:gd name="T69" fmla="*/ 238 h 448"/>
                <a:gd name="T70" fmla="*/ 64 w 317"/>
                <a:gd name="T71" fmla="*/ 244 h 448"/>
                <a:gd name="T72" fmla="*/ 58 w 317"/>
                <a:gd name="T73" fmla="*/ 257 h 448"/>
                <a:gd name="T74" fmla="*/ 60 w 317"/>
                <a:gd name="T75" fmla="*/ 267 h 448"/>
                <a:gd name="T76" fmla="*/ 64 w 317"/>
                <a:gd name="T77" fmla="*/ 270 h 448"/>
                <a:gd name="T78" fmla="*/ 50 w 317"/>
                <a:gd name="T79" fmla="*/ 261 h 448"/>
                <a:gd name="T80" fmla="*/ 49 w 317"/>
                <a:gd name="T81" fmla="*/ 255 h 448"/>
                <a:gd name="T82" fmla="*/ 98 w 317"/>
                <a:gd name="T83" fmla="*/ 306 h 448"/>
                <a:gd name="T84" fmla="*/ 86 w 317"/>
                <a:gd name="T85" fmla="*/ 284 h 448"/>
                <a:gd name="T86" fmla="*/ 90 w 317"/>
                <a:gd name="T87" fmla="*/ 284 h 448"/>
                <a:gd name="T88" fmla="*/ 96 w 317"/>
                <a:gd name="T89" fmla="*/ 274 h 448"/>
                <a:gd name="T90" fmla="*/ 85 w 317"/>
                <a:gd name="T91" fmla="*/ 273 h 448"/>
                <a:gd name="T92" fmla="*/ 82 w 317"/>
                <a:gd name="T93" fmla="*/ 267 h 448"/>
                <a:gd name="T94" fmla="*/ 93 w 317"/>
                <a:gd name="T95" fmla="*/ 249 h 448"/>
                <a:gd name="T96" fmla="*/ 119 w 317"/>
                <a:gd name="T97" fmla="*/ 305 h 448"/>
                <a:gd name="T98" fmla="*/ 124 w 317"/>
                <a:gd name="T99" fmla="*/ 325 h 448"/>
                <a:gd name="T100" fmla="*/ 121 w 317"/>
                <a:gd name="T101" fmla="*/ 333 h 448"/>
                <a:gd name="T102" fmla="*/ 108 w 317"/>
                <a:gd name="T103" fmla="*/ 314 h 448"/>
                <a:gd name="T104" fmla="*/ 98 w 317"/>
                <a:gd name="T105" fmla="*/ 306 h 4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7" h="448">
                  <a:moveTo>
                    <a:pt x="313" y="142"/>
                  </a:moveTo>
                  <a:cubicBezTo>
                    <a:pt x="313" y="141"/>
                    <a:pt x="313" y="141"/>
                    <a:pt x="312" y="141"/>
                  </a:cubicBezTo>
                  <a:cubicBezTo>
                    <a:pt x="311" y="141"/>
                    <a:pt x="310" y="141"/>
                    <a:pt x="309" y="141"/>
                  </a:cubicBezTo>
                  <a:cubicBezTo>
                    <a:pt x="309" y="141"/>
                    <a:pt x="308" y="141"/>
                    <a:pt x="308" y="140"/>
                  </a:cubicBezTo>
                  <a:cubicBezTo>
                    <a:pt x="306" y="140"/>
                    <a:pt x="305" y="139"/>
                    <a:pt x="304" y="139"/>
                  </a:cubicBezTo>
                  <a:cubicBezTo>
                    <a:pt x="303" y="138"/>
                    <a:pt x="303" y="138"/>
                    <a:pt x="303" y="138"/>
                  </a:cubicBezTo>
                  <a:cubicBezTo>
                    <a:pt x="301" y="137"/>
                    <a:pt x="299" y="136"/>
                    <a:pt x="297" y="136"/>
                  </a:cubicBezTo>
                  <a:cubicBezTo>
                    <a:pt x="296" y="136"/>
                    <a:pt x="295" y="136"/>
                    <a:pt x="294" y="136"/>
                  </a:cubicBezTo>
                  <a:cubicBezTo>
                    <a:pt x="292" y="136"/>
                    <a:pt x="292" y="136"/>
                    <a:pt x="291" y="135"/>
                  </a:cubicBezTo>
                  <a:cubicBezTo>
                    <a:pt x="291" y="135"/>
                    <a:pt x="290" y="134"/>
                    <a:pt x="290" y="134"/>
                  </a:cubicBezTo>
                  <a:cubicBezTo>
                    <a:pt x="289" y="133"/>
                    <a:pt x="288" y="132"/>
                    <a:pt x="286" y="131"/>
                  </a:cubicBezTo>
                  <a:cubicBezTo>
                    <a:pt x="285" y="130"/>
                    <a:pt x="284" y="130"/>
                    <a:pt x="282" y="129"/>
                  </a:cubicBezTo>
                  <a:cubicBezTo>
                    <a:pt x="281" y="129"/>
                    <a:pt x="280" y="128"/>
                    <a:pt x="279" y="128"/>
                  </a:cubicBezTo>
                  <a:cubicBezTo>
                    <a:pt x="277" y="127"/>
                    <a:pt x="274" y="127"/>
                    <a:pt x="272" y="127"/>
                  </a:cubicBezTo>
                  <a:cubicBezTo>
                    <a:pt x="268" y="127"/>
                    <a:pt x="265" y="127"/>
                    <a:pt x="261" y="129"/>
                  </a:cubicBezTo>
                  <a:cubicBezTo>
                    <a:pt x="260" y="129"/>
                    <a:pt x="258" y="130"/>
                    <a:pt x="256" y="131"/>
                  </a:cubicBezTo>
                  <a:cubicBezTo>
                    <a:pt x="251" y="134"/>
                    <a:pt x="245" y="137"/>
                    <a:pt x="242" y="137"/>
                  </a:cubicBezTo>
                  <a:cubicBezTo>
                    <a:pt x="241" y="137"/>
                    <a:pt x="240" y="137"/>
                    <a:pt x="240" y="136"/>
                  </a:cubicBezTo>
                  <a:cubicBezTo>
                    <a:pt x="239" y="136"/>
                    <a:pt x="239" y="136"/>
                    <a:pt x="239" y="136"/>
                  </a:cubicBezTo>
                  <a:cubicBezTo>
                    <a:pt x="239" y="136"/>
                    <a:pt x="240" y="134"/>
                    <a:pt x="240" y="133"/>
                  </a:cubicBezTo>
                  <a:cubicBezTo>
                    <a:pt x="241" y="132"/>
                    <a:pt x="241" y="132"/>
                    <a:pt x="241" y="131"/>
                  </a:cubicBezTo>
                  <a:cubicBezTo>
                    <a:pt x="244" y="126"/>
                    <a:pt x="244" y="122"/>
                    <a:pt x="243" y="117"/>
                  </a:cubicBezTo>
                  <a:cubicBezTo>
                    <a:pt x="243" y="114"/>
                    <a:pt x="242" y="111"/>
                    <a:pt x="240" y="108"/>
                  </a:cubicBezTo>
                  <a:cubicBezTo>
                    <a:pt x="240" y="108"/>
                    <a:pt x="240" y="108"/>
                    <a:pt x="240" y="107"/>
                  </a:cubicBezTo>
                  <a:cubicBezTo>
                    <a:pt x="239" y="107"/>
                    <a:pt x="239" y="107"/>
                    <a:pt x="239" y="107"/>
                  </a:cubicBezTo>
                  <a:cubicBezTo>
                    <a:pt x="239" y="107"/>
                    <a:pt x="239" y="106"/>
                    <a:pt x="239" y="105"/>
                  </a:cubicBezTo>
                  <a:cubicBezTo>
                    <a:pt x="239" y="105"/>
                    <a:pt x="239" y="104"/>
                    <a:pt x="239" y="104"/>
                  </a:cubicBezTo>
                  <a:cubicBezTo>
                    <a:pt x="239" y="103"/>
                    <a:pt x="239" y="102"/>
                    <a:pt x="239" y="102"/>
                  </a:cubicBezTo>
                  <a:cubicBezTo>
                    <a:pt x="238" y="100"/>
                    <a:pt x="238" y="99"/>
                    <a:pt x="238" y="97"/>
                  </a:cubicBezTo>
                  <a:cubicBezTo>
                    <a:pt x="237" y="96"/>
                    <a:pt x="237" y="95"/>
                    <a:pt x="237" y="93"/>
                  </a:cubicBezTo>
                  <a:cubicBezTo>
                    <a:pt x="237" y="92"/>
                    <a:pt x="236" y="91"/>
                    <a:pt x="236" y="90"/>
                  </a:cubicBezTo>
                  <a:cubicBezTo>
                    <a:pt x="236" y="89"/>
                    <a:pt x="236" y="88"/>
                    <a:pt x="235" y="87"/>
                  </a:cubicBezTo>
                  <a:cubicBezTo>
                    <a:pt x="235" y="86"/>
                    <a:pt x="234" y="85"/>
                    <a:pt x="234" y="84"/>
                  </a:cubicBezTo>
                  <a:cubicBezTo>
                    <a:pt x="234" y="83"/>
                    <a:pt x="234" y="81"/>
                    <a:pt x="234" y="80"/>
                  </a:cubicBezTo>
                  <a:cubicBezTo>
                    <a:pt x="234" y="79"/>
                    <a:pt x="234" y="78"/>
                    <a:pt x="234" y="77"/>
                  </a:cubicBezTo>
                  <a:cubicBezTo>
                    <a:pt x="234" y="76"/>
                    <a:pt x="234" y="76"/>
                    <a:pt x="234" y="76"/>
                  </a:cubicBezTo>
                  <a:cubicBezTo>
                    <a:pt x="234" y="74"/>
                    <a:pt x="234" y="72"/>
                    <a:pt x="233" y="70"/>
                  </a:cubicBezTo>
                  <a:cubicBezTo>
                    <a:pt x="231" y="68"/>
                    <a:pt x="229" y="66"/>
                    <a:pt x="226" y="66"/>
                  </a:cubicBezTo>
                  <a:cubicBezTo>
                    <a:pt x="225" y="66"/>
                    <a:pt x="225" y="66"/>
                    <a:pt x="225" y="66"/>
                  </a:cubicBezTo>
                  <a:cubicBezTo>
                    <a:pt x="224" y="66"/>
                    <a:pt x="223" y="66"/>
                    <a:pt x="222" y="66"/>
                  </a:cubicBezTo>
                  <a:cubicBezTo>
                    <a:pt x="222" y="66"/>
                    <a:pt x="221" y="66"/>
                    <a:pt x="220" y="66"/>
                  </a:cubicBezTo>
                  <a:cubicBezTo>
                    <a:pt x="219" y="66"/>
                    <a:pt x="217" y="66"/>
                    <a:pt x="216" y="67"/>
                  </a:cubicBezTo>
                  <a:cubicBezTo>
                    <a:pt x="214" y="67"/>
                    <a:pt x="212" y="67"/>
                    <a:pt x="211" y="67"/>
                  </a:cubicBezTo>
                  <a:cubicBezTo>
                    <a:pt x="210" y="67"/>
                    <a:pt x="209" y="67"/>
                    <a:pt x="208" y="67"/>
                  </a:cubicBezTo>
                  <a:cubicBezTo>
                    <a:pt x="206" y="66"/>
                    <a:pt x="204" y="65"/>
                    <a:pt x="203" y="63"/>
                  </a:cubicBezTo>
                  <a:cubicBezTo>
                    <a:pt x="202" y="63"/>
                    <a:pt x="202" y="62"/>
                    <a:pt x="202" y="61"/>
                  </a:cubicBezTo>
                  <a:cubicBezTo>
                    <a:pt x="202" y="60"/>
                    <a:pt x="202" y="60"/>
                    <a:pt x="202" y="59"/>
                  </a:cubicBezTo>
                  <a:cubicBezTo>
                    <a:pt x="201" y="57"/>
                    <a:pt x="201" y="54"/>
                    <a:pt x="201" y="52"/>
                  </a:cubicBezTo>
                  <a:cubicBezTo>
                    <a:pt x="202" y="51"/>
                    <a:pt x="202" y="50"/>
                    <a:pt x="202" y="49"/>
                  </a:cubicBezTo>
                  <a:cubicBezTo>
                    <a:pt x="203" y="47"/>
                    <a:pt x="203" y="45"/>
                    <a:pt x="203" y="43"/>
                  </a:cubicBezTo>
                  <a:cubicBezTo>
                    <a:pt x="204" y="38"/>
                    <a:pt x="204" y="33"/>
                    <a:pt x="204" y="28"/>
                  </a:cubicBezTo>
                  <a:cubicBezTo>
                    <a:pt x="204" y="26"/>
                    <a:pt x="204" y="23"/>
                    <a:pt x="204" y="21"/>
                  </a:cubicBezTo>
                  <a:cubicBezTo>
                    <a:pt x="204" y="19"/>
                    <a:pt x="204" y="19"/>
                    <a:pt x="204" y="19"/>
                  </a:cubicBezTo>
                  <a:cubicBezTo>
                    <a:pt x="64" y="0"/>
                    <a:pt x="64" y="0"/>
                    <a:pt x="64" y="0"/>
                  </a:cubicBezTo>
                  <a:cubicBezTo>
                    <a:pt x="64" y="3"/>
                    <a:pt x="64" y="3"/>
                    <a:pt x="64" y="3"/>
                  </a:cubicBezTo>
                  <a:cubicBezTo>
                    <a:pt x="60" y="28"/>
                    <a:pt x="56" y="55"/>
                    <a:pt x="51" y="82"/>
                  </a:cubicBezTo>
                  <a:cubicBezTo>
                    <a:pt x="51" y="86"/>
                    <a:pt x="51" y="86"/>
                    <a:pt x="51" y="86"/>
                  </a:cubicBezTo>
                  <a:cubicBezTo>
                    <a:pt x="53" y="86"/>
                    <a:pt x="53" y="86"/>
                    <a:pt x="53" y="86"/>
                  </a:cubicBezTo>
                  <a:cubicBezTo>
                    <a:pt x="52" y="87"/>
                    <a:pt x="52" y="87"/>
                    <a:pt x="51" y="88"/>
                  </a:cubicBezTo>
                  <a:cubicBezTo>
                    <a:pt x="50" y="89"/>
                    <a:pt x="50" y="89"/>
                    <a:pt x="50" y="89"/>
                  </a:cubicBezTo>
                  <a:cubicBezTo>
                    <a:pt x="50" y="90"/>
                    <a:pt x="50" y="90"/>
                    <a:pt x="50" y="90"/>
                  </a:cubicBezTo>
                  <a:cubicBezTo>
                    <a:pt x="31" y="213"/>
                    <a:pt x="10" y="357"/>
                    <a:pt x="1" y="423"/>
                  </a:cubicBezTo>
                  <a:cubicBezTo>
                    <a:pt x="0" y="426"/>
                    <a:pt x="0" y="426"/>
                    <a:pt x="0" y="426"/>
                  </a:cubicBezTo>
                  <a:cubicBezTo>
                    <a:pt x="3" y="426"/>
                    <a:pt x="3" y="426"/>
                    <a:pt x="3" y="426"/>
                  </a:cubicBezTo>
                  <a:cubicBezTo>
                    <a:pt x="36" y="432"/>
                    <a:pt x="68" y="437"/>
                    <a:pt x="100" y="442"/>
                  </a:cubicBezTo>
                  <a:cubicBezTo>
                    <a:pt x="101" y="442"/>
                    <a:pt x="101" y="442"/>
                    <a:pt x="101" y="442"/>
                  </a:cubicBezTo>
                  <a:cubicBezTo>
                    <a:pt x="104" y="442"/>
                    <a:pt x="107" y="443"/>
                    <a:pt x="111" y="443"/>
                  </a:cubicBezTo>
                  <a:cubicBezTo>
                    <a:pt x="118" y="445"/>
                    <a:pt x="125" y="446"/>
                    <a:pt x="133" y="447"/>
                  </a:cubicBezTo>
                  <a:cubicBezTo>
                    <a:pt x="134" y="447"/>
                    <a:pt x="135" y="447"/>
                    <a:pt x="136" y="447"/>
                  </a:cubicBezTo>
                  <a:cubicBezTo>
                    <a:pt x="139" y="447"/>
                    <a:pt x="144" y="448"/>
                    <a:pt x="148" y="448"/>
                  </a:cubicBezTo>
                  <a:cubicBezTo>
                    <a:pt x="148" y="448"/>
                    <a:pt x="148" y="448"/>
                    <a:pt x="148" y="448"/>
                  </a:cubicBezTo>
                  <a:cubicBezTo>
                    <a:pt x="151" y="448"/>
                    <a:pt x="154" y="447"/>
                    <a:pt x="156" y="447"/>
                  </a:cubicBezTo>
                  <a:cubicBezTo>
                    <a:pt x="158" y="446"/>
                    <a:pt x="158" y="446"/>
                    <a:pt x="158" y="446"/>
                  </a:cubicBezTo>
                  <a:cubicBezTo>
                    <a:pt x="170" y="296"/>
                    <a:pt x="170" y="296"/>
                    <a:pt x="170" y="296"/>
                  </a:cubicBezTo>
                  <a:cubicBezTo>
                    <a:pt x="192" y="282"/>
                    <a:pt x="286" y="178"/>
                    <a:pt x="315" y="147"/>
                  </a:cubicBezTo>
                  <a:cubicBezTo>
                    <a:pt x="317" y="143"/>
                    <a:pt x="317" y="143"/>
                    <a:pt x="317" y="143"/>
                  </a:cubicBezTo>
                  <a:lnTo>
                    <a:pt x="313" y="142"/>
                  </a:lnTo>
                  <a:close/>
                  <a:moveTo>
                    <a:pt x="132" y="369"/>
                  </a:moveTo>
                  <a:cubicBezTo>
                    <a:pt x="132" y="371"/>
                    <a:pt x="132" y="373"/>
                    <a:pt x="131" y="375"/>
                  </a:cubicBezTo>
                  <a:cubicBezTo>
                    <a:pt x="129" y="379"/>
                    <a:pt x="125" y="383"/>
                    <a:pt x="123" y="383"/>
                  </a:cubicBezTo>
                  <a:cubicBezTo>
                    <a:pt x="123" y="383"/>
                    <a:pt x="122" y="383"/>
                    <a:pt x="121" y="382"/>
                  </a:cubicBezTo>
                  <a:cubicBezTo>
                    <a:pt x="120" y="380"/>
                    <a:pt x="121" y="378"/>
                    <a:pt x="122" y="375"/>
                  </a:cubicBezTo>
                  <a:cubicBezTo>
                    <a:pt x="123" y="372"/>
                    <a:pt x="123" y="370"/>
                    <a:pt x="123" y="368"/>
                  </a:cubicBezTo>
                  <a:cubicBezTo>
                    <a:pt x="123" y="366"/>
                    <a:pt x="123" y="365"/>
                    <a:pt x="123" y="364"/>
                  </a:cubicBezTo>
                  <a:cubicBezTo>
                    <a:pt x="123" y="364"/>
                    <a:pt x="124" y="364"/>
                    <a:pt x="124" y="363"/>
                  </a:cubicBezTo>
                  <a:cubicBezTo>
                    <a:pt x="124" y="362"/>
                    <a:pt x="125" y="361"/>
                    <a:pt x="125" y="359"/>
                  </a:cubicBezTo>
                  <a:cubicBezTo>
                    <a:pt x="125" y="358"/>
                    <a:pt x="125" y="356"/>
                    <a:pt x="124" y="355"/>
                  </a:cubicBezTo>
                  <a:cubicBezTo>
                    <a:pt x="124" y="355"/>
                    <a:pt x="124" y="354"/>
                    <a:pt x="123" y="353"/>
                  </a:cubicBezTo>
                  <a:cubicBezTo>
                    <a:pt x="123" y="353"/>
                    <a:pt x="124" y="352"/>
                    <a:pt x="125" y="350"/>
                  </a:cubicBezTo>
                  <a:cubicBezTo>
                    <a:pt x="126" y="349"/>
                    <a:pt x="126" y="349"/>
                    <a:pt x="126" y="349"/>
                  </a:cubicBezTo>
                  <a:cubicBezTo>
                    <a:pt x="127" y="347"/>
                    <a:pt x="128" y="346"/>
                    <a:pt x="129" y="345"/>
                  </a:cubicBezTo>
                  <a:cubicBezTo>
                    <a:pt x="130" y="346"/>
                    <a:pt x="130" y="347"/>
                    <a:pt x="130" y="347"/>
                  </a:cubicBezTo>
                  <a:cubicBezTo>
                    <a:pt x="130" y="348"/>
                    <a:pt x="131" y="350"/>
                    <a:pt x="131" y="351"/>
                  </a:cubicBezTo>
                  <a:cubicBezTo>
                    <a:pt x="132" y="351"/>
                    <a:pt x="132" y="352"/>
                    <a:pt x="132" y="353"/>
                  </a:cubicBezTo>
                  <a:cubicBezTo>
                    <a:pt x="134" y="355"/>
                    <a:pt x="134" y="356"/>
                    <a:pt x="134" y="357"/>
                  </a:cubicBezTo>
                  <a:cubicBezTo>
                    <a:pt x="134" y="358"/>
                    <a:pt x="133" y="359"/>
                    <a:pt x="133" y="360"/>
                  </a:cubicBezTo>
                  <a:cubicBezTo>
                    <a:pt x="133" y="362"/>
                    <a:pt x="132" y="364"/>
                    <a:pt x="132" y="367"/>
                  </a:cubicBezTo>
                  <a:cubicBezTo>
                    <a:pt x="132" y="367"/>
                    <a:pt x="132" y="368"/>
                    <a:pt x="132" y="369"/>
                  </a:cubicBezTo>
                  <a:close/>
                  <a:moveTo>
                    <a:pt x="62" y="245"/>
                  </a:moveTo>
                  <a:cubicBezTo>
                    <a:pt x="61" y="246"/>
                    <a:pt x="59" y="246"/>
                    <a:pt x="58" y="248"/>
                  </a:cubicBezTo>
                  <a:cubicBezTo>
                    <a:pt x="57" y="248"/>
                    <a:pt x="57" y="249"/>
                    <a:pt x="57" y="249"/>
                  </a:cubicBezTo>
                  <a:cubicBezTo>
                    <a:pt x="57" y="248"/>
                    <a:pt x="58" y="248"/>
                    <a:pt x="58" y="247"/>
                  </a:cubicBezTo>
                  <a:cubicBezTo>
                    <a:pt x="59" y="245"/>
                    <a:pt x="58" y="242"/>
                    <a:pt x="58" y="241"/>
                  </a:cubicBezTo>
                  <a:cubicBezTo>
                    <a:pt x="57" y="240"/>
                    <a:pt x="57" y="239"/>
                    <a:pt x="57" y="239"/>
                  </a:cubicBezTo>
                  <a:cubicBezTo>
                    <a:pt x="58" y="239"/>
                    <a:pt x="58" y="238"/>
                    <a:pt x="58" y="238"/>
                  </a:cubicBezTo>
                  <a:cubicBezTo>
                    <a:pt x="58" y="239"/>
                    <a:pt x="58" y="241"/>
                    <a:pt x="59" y="242"/>
                  </a:cubicBezTo>
                  <a:cubicBezTo>
                    <a:pt x="60" y="244"/>
                    <a:pt x="62" y="244"/>
                    <a:pt x="64" y="244"/>
                  </a:cubicBezTo>
                  <a:cubicBezTo>
                    <a:pt x="64" y="244"/>
                    <a:pt x="64" y="244"/>
                    <a:pt x="64" y="244"/>
                  </a:cubicBezTo>
                  <a:cubicBezTo>
                    <a:pt x="64" y="244"/>
                    <a:pt x="63" y="245"/>
                    <a:pt x="62" y="245"/>
                  </a:cubicBezTo>
                  <a:close/>
                  <a:moveTo>
                    <a:pt x="57" y="249"/>
                  </a:moveTo>
                  <a:cubicBezTo>
                    <a:pt x="55" y="253"/>
                    <a:pt x="57" y="255"/>
                    <a:pt x="58" y="257"/>
                  </a:cubicBezTo>
                  <a:cubicBezTo>
                    <a:pt x="58" y="257"/>
                    <a:pt x="59" y="258"/>
                    <a:pt x="59" y="258"/>
                  </a:cubicBezTo>
                  <a:cubicBezTo>
                    <a:pt x="59" y="258"/>
                    <a:pt x="59" y="259"/>
                    <a:pt x="59" y="260"/>
                  </a:cubicBezTo>
                  <a:cubicBezTo>
                    <a:pt x="59" y="262"/>
                    <a:pt x="58" y="265"/>
                    <a:pt x="60" y="267"/>
                  </a:cubicBezTo>
                  <a:cubicBezTo>
                    <a:pt x="62" y="269"/>
                    <a:pt x="65" y="269"/>
                    <a:pt x="66" y="269"/>
                  </a:cubicBezTo>
                  <a:cubicBezTo>
                    <a:pt x="66" y="269"/>
                    <a:pt x="67" y="269"/>
                    <a:pt x="67" y="269"/>
                  </a:cubicBezTo>
                  <a:cubicBezTo>
                    <a:pt x="66" y="269"/>
                    <a:pt x="65" y="270"/>
                    <a:pt x="64" y="270"/>
                  </a:cubicBezTo>
                  <a:cubicBezTo>
                    <a:pt x="63" y="270"/>
                    <a:pt x="63" y="270"/>
                    <a:pt x="62" y="269"/>
                  </a:cubicBezTo>
                  <a:cubicBezTo>
                    <a:pt x="59" y="268"/>
                    <a:pt x="55" y="265"/>
                    <a:pt x="52" y="262"/>
                  </a:cubicBezTo>
                  <a:cubicBezTo>
                    <a:pt x="52" y="262"/>
                    <a:pt x="51" y="261"/>
                    <a:pt x="50" y="261"/>
                  </a:cubicBezTo>
                  <a:cubicBezTo>
                    <a:pt x="48" y="259"/>
                    <a:pt x="46" y="257"/>
                    <a:pt x="44" y="254"/>
                  </a:cubicBezTo>
                  <a:cubicBezTo>
                    <a:pt x="46" y="255"/>
                    <a:pt x="47" y="255"/>
                    <a:pt x="48" y="255"/>
                  </a:cubicBezTo>
                  <a:cubicBezTo>
                    <a:pt x="49" y="255"/>
                    <a:pt x="49" y="255"/>
                    <a:pt x="49" y="255"/>
                  </a:cubicBezTo>
                  <a:cubicBezTo>
                    <a:pt x="49" y="255"/>
                    <a:pt x="49" y="255"/>
                    <a:pt x="49" y="255"/>
                  </a:cubicBezTo>
                  <a:cubicBezTo>
                    <a:pt x="52" y="254"/>
                    <a:pt x="55" y="252"/>
                    <a:pt x="57" y="249"/>
                  </a:cubicBezTo>
                  <a:close/>
                  <a:moveTo>
                    <a:pt x="98" y="306"/>
                  </a:moveTo>
                  <a:cubicBezTo>
                    <a:pt x="97" y="304"/>
                    <a:pt x="96" y="303"/>
                    <a:pt x="95" y="301"/>
                  </a:cubicBezTo>
                  <a:cubicBezTo>
                    <a:pt x="93" y="297"/>
                    <a:pt x="91" y="293"/>
                    <a:pt x="88" y="289"/>
                  </a:cubicBezTo>
                  <a:cubicBezTo>
                    <a:pt x="86" y="286"/>
                    <a:pt x="86" y="284"/>
                    <a:pt x="86" y="284"/>
                  </a:cubicBezTo>
                  <a:cubicBezTo>
                    <a:pt x="86" y="284"/>
                    <a:pt x="87" y="283"/>
                    <a:pt x="87" y="283"/>
                  </a:cubicBezTo>
                  <a:cubicBezTo>
                    <a:pt x="88" y="283"/>
                    <a:pt x="88" y="284"/>
                    <a:pt x="89" y="284"/>
                  </a:cubicBezTo>
                  <a:cubicBezTo>
                    <a:pt x="89" y="284"/>
                    <a:pt x="90" y="284"/>
                    <a:pt x="90" y="284"/>
                  </a:cubicBezTo>
                  <a:cubicBezTo>
                    <a:pt x="91" y="284"/>
                    <a:pt x="93" y="284"/>
                    <a:pt x="94" y="282"/>
                  </a:cubicBezTo>
                  <a:cubicBezTo>
                    <a:pt x="96" y="280"/>
                    <a:pt x="96" y="278"/>
                    <a:pt x="96" y="277"/>
                  </a:cubicBezTo>
                  <a:cubicBezTo>
                    <a:pt x="96" y="274"/>
                    <a:pt x="96" y="274"/>
                    <a:pt x="96" y="274"/>
                  </a:cubicBezTo>
                  <a:cubicBezTo>
                    <a:pt x="93" y="274"/>
                    <a:pt x="93" y="274"/>
                    <a:pt x="93" y="274"/>
                  </a:cubicBezTo>
                  <a:cubicBezTo>
                    <a:pt x="92" y="274"/>
                    <a:pt x="91" y="274"/>
                    <a:pt x="90" y="274"/>
                  </a:cubicBezTo>
                  <a:cubicBezTo>
                    <a:pt x="88" y="274"/>
                    <a:pt x="86" y="274"/>
                    <a:pt x="85" y="273"/>
                  </a:cubicBezTo>
                  <a:cubicBezTo>
                    <a:pt x="84" y="273"/>
                    <a:pt x="83" y="272"/>
                    <a:pt x="82" y="271"/>
                  </a:cubicBezTo>
                  <a:cubicBezTo>
                    <a:pt x="81" y="271"/>
                    <a:pt x="81" y="270"/>
                    <a:pt x="80" y="269"/>
                  </a:cubicBezTo>
                  <a:cubicBezTo>
                    <a:pt x="81" y="269"/>
                    <a:pt x="82" y="268"/>
                    <a:pt x="82" y="267"/>
                  </a:cubicBezTo>
                  <a:cubicBezTo>
                    <a:pt x="85" y="264"/>
                    <a:pt x="86" y="260"/>
                    <a:pt x="88" y="256"/>
                  </a:cubicBezTo>
                  <a:cubicBezTo>
                    <a:pt x="88" y="254"/>
                    <a:pt x="88" y="254"/>
                    <a:pt x="88" y="254"/>
                  </a:cubicBezTo>
                  <a:cubicBezTo>
                    <a:pt x="90" y="251"/>
                    <a:pt x="91" y="249"/>
                    <a:pt x="93" y="249"/>
                  </a:cubicBezTo>
                  <a:cubicBezTo>
                    <a:pt x="93" y="249"/>
                    <a:pt x="93" y="249"/>
                    <a:pt x="94" y="249"/>
                  </a:cubicBezTo>
                  <a:cubicBezTo>
                    <a:pt x="99" y="249"/>
                    <a:pt x="107" y="255"/>
                    <a:pt x="109" y="259"/>
                  </a:cubicBezTo>
                  <a:cubicBezTo>
                    <a:pt x="115" y="273"/>
                    <a:pt x="118" y="290"/>
                    <a:pt x="119" y="305"/>
                  </a:cubicBezTo>
                  <a:cubicBezTo>
                    <a:pt x="120" y="309"/>
                    <a:pt x="120" y="309"/>
                    <a:pt x="120" y="309"/>
                  </a:cubicBezTo>
                  <a:cubicBezTo>
                    <a:pt x="121" y="314"/>
                    <a:pt x="122" y="318"/>
                    <a:pt x="123" y="321"/>
                  </a:cubicBezTo>
                  <a:cubicBezTo>
                    <a:pt x="123" y="322"/>
                    <a:pt x="123" y="323"/>
                    <a:pt x="124" y="325"/>
                  </a:cubicBezTo>
                  <a:cubicBezTo>
                    <a:pt x="124" y="326"/>
                    <a:pt x="125" y="330"/>
                    <a:pt x="125" y="331"/>
                  </a:cubicBezTo>
                  <a:cubicBezTo>
                    <a:pt x="125" y="331"/>
                    <a:pt x="124" y="331"/>
                    <a:pt x="124" y="332"/>
                  </a:cubicBezTo>
                  <a:cubicBezTo>
                    <a:pt x="123" y="332"/>
                    <a:pt x="122" y="332"/>
                    <a:pt x="121" y="333"/>
                  </a:cubicBezTo>
                  <a:cubicBezTo>
                    <a:pt x="121" y="330"/>
                    <a:pt x="120" y="324"/>
                    <a:pt x="119" y="321"/>
                  </a:cubicBezTo>
                  <a:cubicBezTo>
                    <a:pt x="117" y="317"/>
                    <a:pt x="114" y="315"/>
                    <a:pt x="110" y="314"/>
                  </a:cubicBezTo>
                  <a:cubicBezTo>
                    <a:pt x="109" y="314"/>
                    <a:pt x="108" y="314"/>
                    <a:pt x="108" y="314"/>
                  </a:cubicBezTo>
                  <a:cubicBezTo>
                    <a:pt x="103" y="314"/>
                    <a:pt x="102" y="317"/>
                    <a:pt x="102" y="319"/>
                  </a:cubicBezTo>
                  <a:cubicBezTo>
                    <a:pt x="101" y="316"/>
                    <a:pt x="100" y="313"/>
                    <a:pt x="100" y="311"/>
                  </a:cubicBezTo>
                  <a:cubicBezTo>
                    <a:pt x="99" y="308"/>
                    <a:pt x="98" y="307"/>
                    <a:pt x="98" y="30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0" name="Freeform 61">
              <a:extLst>
                <a:ext uri="{FF2B5EF4-FFF2-40B4-BE49-F238E27FC236}">
                  <a16:creationId xmlns:a16="http://schemas.microsoft.com/office/drawing/2014/main" id="{5B247D31-C57B-4829-AD77-95DE9319AAE1}"/>
                </a:ext>
              </a:extLst>
            </p:cNvPr>
            <p:cNvSpPr>
              <a:spLocks/>
            </p:cNvSpPr>
            <p:nvPr/>
          </p:nvSpPr>
          <p:spPr bwMode="auto">
            <a:xfrm>
              <a:off x="5841542" y="5146606"/>
              <a:ext cx="145691" cy="171240"/>
            </a:xfrm>
            <a:custGeom>
              <a:avLst/>
              <a:gdLst>
                <a:gd name="T0" fmla="*/ 47 w 49"/>
                <a:gd name="T1" fmla="*/ 27 h 63"/>
                <a:gd name="T2" fmla="*/ 42 w 49"/>
                <a:gd name="T3" fmla="*/ 24 h 63"/>
                <a:gd name="T4" fmla="*/ 41 w 49"/>
                <a:gd name="T5" fmla="*/ 24 h 63"/>
                <a:gd name="T6" fmla="*/ 40 w 49"/>
                <a:gd name="T7" fmla="*/ 23 h 63"/>
                <a:gd name="T8" fmla="*/ 37 w 49"/>
                <a:gd name="T9" fmla="*/ 22 h 63"/>
                <a:gd name="T10" fmla="*/ 34 w 49"/>
                <a:gd name="T11" fmla="*/ 21 h 63"/>
                <a:gd name="T12" fmla="*/ 26 w 49"/>
                <a:gd name="T13" fmla="*/ 23 h 63"/>
                <a:gd name="T14" fmla="*/ 26 w 49"/>
                <a:gd name="T15" fmla="*/ 19 h 63"/>
                <a:gd name="T16" fmla="*/ 25 w 49"/>
                <a:gd name="T17" fmla="*/ 15 h 63"/>
                <a:gd name="T18" fmla="*/ 23 w 49"/>
                <a:gd name="T19" fmla="*/ 8 h 63"/>
                <a:gd name="T20" fmla="*/ 18 w 49"/>
                <a:gd name="T21" fmla="*/ 6 h 63"/>
                <a:gd name="T22" fmla="*/ 18 w 49"/>
                <a:gd name="T23" fmla="*/ 5 h 63"/>
                <a:gd name="T24" fmla="*/ 18 w 49"/>
                <a:gd name="T25" fmla="*/ 6 h 63"/>
                <a:gd name="T26" fmla="*/ 18 w 49"/>
                <a:gd name="T27" fmla="*/ 5 h 63"/>
                <a:gd name="T28" fmla="*/ 17 w 49"/>
                <a:gd name="T29" fmla="*/ 4 h 63"/>
                <a:gd name="T30" fmla="*/ 12 w 49"/>
                <a:gd name="T31" fmla="*/ 0 h 63"/>
                <a:gd name="T32" fmla="*/ 8 w 49"/>
                <a:gd name="T33" fmla="*/ 2 h 63"/>
                <a:gd name="T34" fmla="*/ 5 w 49"/>
                <a:gd name="T35" fmla="*/ 12 h 63"/>
                <a:gd name="T36" fmla="*/ 5 w 49"/>
                <a:gd name="T37" fmla="*/ 15 h 63"/>
                <a:gd name="T38" fmla="*/ 3 w 49"/>
                <a:gd name="T39" fmla="*/ 30 h 63"/>
                <a:gd name="T40" fmla="*/ 2 w 49"/>
                <a:gd name="T41" fmla="*/ 44 h 63"/>
                <a:gd name="T42" fmla="*/ 7 w 49"/>
                <a:gd name="T43" fmla="*/ 60 h 63"/>
                <a:gd name="T44" fmla="*/ 14 w 49"/>
                <a:gd name="T45" fmla="*/ 63 h 63"/>
                <a:gd name="T46" fmla="*/ 20 w 49"/>
                <a:gd name="T47" fmla="*/ 61 h 63"/>
                <a:gd name="T48" fmla="*/ 23 w 49"/>
                <a:gd name="T49" fmla="*/ 55 h 63"/>
                <a:gd name="T50" fmla="*/ 24 w 49"/>
                <a:gd name="T51" fmla="*/ 54 h 63"/>
                <a:gd name="T52" fmla="*/ 27 w 49"/>
                <a:gd name="T53" fmla="*/ 61 h 63"/>
                <a:gd name="T54" fmla="*/ 30 w 49"/>
                <a:gd name="T55" fmla="*/ 62 h 63"/>
                <a:gd name="T56" fmla="*/ 30 w 49"/>
                <a:gd name="T57" fmla="*/ 62 h 63"/>
                <a:gd name="T58" fmla="*/ 41 w 49"/>
                <a:gd name="T59" fmla="*/ 53 h 63"/>
                <a:gd name="T60" fmla="*/ 41 w 49"/>
                <a:gd name="T61" fmla="*/ 53 h 63"/>
                <a:gd name="T62" fmla="*/ 47 w 49"/>
                <a:gd name="T63" fmla="*/ 39 h 63"/>
                <a:gd name="T64" fmla="*/ 48 w 49"/>
                <a:gd name="T65" fmla="*/ 37 h 63"/>
                <a:gd name="T66" fmla="*/ 47 w 49"/>
                <a:gd name="T67" fmla="*/ 2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9" h="63">
                  <a:moveTo>
                    <a:pt x="47" y="27"/>
                  </a:moveTo>
                  <a:cubicBezTo>
                    <a:pt x="46" y="25"/>
                    <a:pt x="44" y="24"/>
                    <a:pt x="42" y="24"/>
                  </a:cubicBezTo>
                  <a:cubicBezTo>
                    <a:pt x="42" y="24"/>
                    <a:pt x="41" y="24"/>
                    <a:pt x="41" y="24"/>
                  </a:cubicBezTo>
                  <a:cubicBezTo>
                    <a:pt x="41" y="24"/>
                    <a:pt x="40" y="23"/>
                    <a:pt x="40" y="23"/>
                  </a:cubicBezTo>
                  <a:cubicBezTo>
                    <a:pt x="39" y="23"/>
                    <a:pt x="38" y="22"/>
                    <a:pt x="37" y="22"/>
                  </a:cubicBezTo>
                  <a:cubicBezTo>
                    <a:pt x="36" y="22"/>
                    <a:pt x="35" y="21"/>
                    <a:pt x="34" y="21"/>
                  </a:cubicBezTo>
                  <a:cubicBezTo>
                    <a:pt x="31" y="21"/>
                    <a:pt x="28" y="22"/>
                    <a:pt x="26" y="23"/>
                  </a:cubicBezTo>
                  <a:cubicBezTo>
                    <a:pt x="26" y="22"/>
                    <a:pt x="26" y="20"/>
                    <a:pt x="26" y="19"/>
                  </a:cubicBezTo>
                  <a:cubicBezTo>
                    <a:pt x="25" y="17"/>
                    <a:pt x="25" y="16"/>
                    <a:pt x="25" y="15"/>
                  </a:cubicBezTo>
                  <a:cubicBezTo>
                    <a:pt x="25" y="13"/>
                    <a:pt x="24" y="10"/>
                    <a:pt x="23" y="8"/>
                  </a:cubicBezTo>
                  <a:cubicBezTo>
                    <a:pt x="21" y="6"/>
                    <a:pt x="19" y="6"/>
                    <a:pt x="18" y="6"/>
                  </a:cubicBezTo>
                  <a:cubicBezTo>
                    <a:pt x="18" y="6"/>
                    <a:pt x="18" y="5"/>
                    <a:pt x="18" y="5"/>
                  </a:cubicBezTo>
                  <a:cubicBezTo>
                    <a:pt x="18" y="5"/>
                    <a:pt x="18" y="6"/>
                    <a:pt x="18" y="6"/>
                  </a:cubicBezTo>
                  <a:cubicBezTo>
                    <a:pt x="18" y="5"/>
                    <a:pt x="18" y="5"/>
                    <a:pt x="18" y="5"/>
                  </a:cubicBezTo>
                  <a:cubicBezTo>
                    <a:pt x="18" y="5"/>
                    <a:pt x="17" y="4"/>
                    <a:pt x="17" y="4"/>
                  </a:cubicBezTo>
                  <a:cubicBezTo>
                    <a:pt x="16" y="2"/>
                    <a:pt x="15" y="0"/>
                    <a:pt x="12" y="0"/>
                  </a:cubicBezTo>
                  <a:cubicBezTo>
                    <a:pt x="10" y="0"/>
                    <a:pt x="9" y="1"/>
                    <a:pt x="8" y="2"/>
                  </a:cubicBezTo>
                  <a:cubicBezTo>
                    <a:pt x="4" y="4"/>
                    <a:pt x="5" y="9"/>
                    <a:pt x="5" y="12"/>
                  </a:cubicBezTo>
                  <a:cubicBezTo>
                    <a:pt x="5" y="13"/>
                    <a:pt x="5" y="14"/>
                    <a:pt x="5" y="15"/>
                  </a:cubicBezTo>
                  <a:cubicBezTo>
                    <a:pt x="3" y="20"/>
                    <a:pt x="3" y="25"/>
                    <a:pt x="3" y="30"/>
                  </a:cubicBezTo>
                  <a:cubicBezTo>
                    <a:pt x="4" y="35"/>
                    <a:pt x="3" y="39"/>
                    <a:pt x="2" y="44"/>
                  </a:cubicBezTo>
                  <a:cubicBezTo>
                    <a:pt x="0" y="51"/>
                    <a:pt x="2" y="57"/>
                    <a:pt x="7" y="60"/>
                  </a:cubicBezTo>
                  <a:cubicBezTo>
                    <a:pt x="9" y="62"/>
                    <a:pt x="12" y="63"/>
                    <a:pt x="14" y="63"/>
                  </a:cubicBezTo>
                  <a:cubicBezTo>
                    <a:pt x="16" y="63"/>
                    <a:pt x="18" y="62"/>
                    <a:pt x="20" y="61"/>
                  </a:cubicBezTo>
                  <a:cubicBezTo>
                    <a:pt x="22" y="59"/>
                    <a:pt x="23" y="57"/>
                    <a:pt x="23" y="55"/>
                  </a:cubicBezTo>
                  <a:cubicBezTo>
                    <a:pt x="23" y="55"/>
                    <a:pt x="23" y="55"/>
                    <a:pt x="24" y="54"/>
                  </a:cubicBezTo>
                  <a:cubicBezTo>
                    <a:pt x="23" y="57"/>
                    <a:pt x="24" y="59"/>
                    <a:pt x="27" y="61"/>
                  </a:cubicBezTo>
                  <a:cubicBezTo>
                    <a:pt x="28" y="61"/>
                    <a:pt x="29" y="62"/>
                    <a:pt x="30" y="62"/>
                  </a:cubicBezTo>
                  <a:cubicBezTo>
                    <a:pt x="30" y="62"/>
                    <a:pt x="30" y="62"/>
                    <a:pt x="30" y="62"/>
                  </a:cubicBezTo>
                  <a:cubicBezTo>
                    <a:pt x="34" y="62"/>
                    <a:pt x="38" y="57"/>
                    <a:pt x="41" y="53"/>
                  </a:cubicBezTo>
                  <a:cubicBezTo>
                    <a:pt x="41" y="53"/>
                    <a:pt x="41" y="53"/>
                    <a:pt x="41" y="53"/>
                  </a:cubicBezTo>
                  <a:cubicBezTo>
                    <a:pt x="44" y="49"/>
                    <a:pt x="47" y="45"/>
                    <a:pt x="47" y="39"/>
                  </a:cubicBezTo>
                  <a:cubicBezTo>
                    <a:pt x="47" y="39"/>
                    <a:pt x="47" y="38"/>
                    <a:pt x="48" y="37"/>
                  </a:cubicBezTo>
                  <a:cubicBezTo>
                    <a:pt x="48" y="34"/>
                    <a:pt x="49" y="30"/>
                    <a:pt x="47" y="27"/>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1" name="Freeform 62">
              <a:extLst>
                <a:ext uri="{FF2B5EF4-FFF2-40B4-BE49-F238E27FC236}">
                  <a16:creationId xmlns:a16="http://schemas.microsoft.com/office/drawing/2014/main" id="{DE1C9539-85EC-421E-AF8B-8ECE899FC205}"/>
                </a:ext>
              </a:extLst>
            </p:cNvPr>
            <p:cNvSpPr>
              <a:spLocks/>
            </p:cNvSpPr>
            <p:nvPr/>
          </p:nvSpPr>
          <p:spPr bwMode="auto">
            <a:xfrm>
              <a:off x="5448177" y="4957019"/>
              <a:ext cx="246554" cy="71350"/>
            </a:xfrm>
            <a:custGeom>
              <a:avLst/>
              <a:gdLst>
                <a:gd name="T0" fmla="*/ 82 w 83"/>
                <a:gd name="T1" fmla="*/ 10 h 26"/>
                <a:gd name="T2" fmla="*/ 71 w 83"/>
                <a:gd name="T3" fmla="*/ 3 h 26"/>
                <a:gd name="T4" fmla="*/ 66 w 83"/>
                <a:gd name="T5" fmla="*/ 3 h 26"/>
                <a:gd name="T6" fmla="*/ 61 w 83"/>
                <a:gd name="T7" fmla="*/ 4 h 26"/>
                <a:gd name="T8" fmla="*/ 59 w 83"/>
                <a:gd name="T9" fmla="*/ 3 h 26"/>
                <a:gd name="T10" fmla="*/ 52 w 83"/>
                <a:gd name="T11" fmla="*/ 2 h 26"/>
                <a:gd name="T12" fmla="*/ 39 w 83"/>
                <a:gd name="T13" fmla="*/ 0 h 26"/>
                <a:gd name="T14" fmla="*/ 33 w 83"/>
                <a:gd name="T15" fmla="*/ 1 h 26"/>
                <a:gd name="T16" fmla="*/ 30 w 83"/>
                <a:gd name="T17" fmla="*/ 1 h 26"/>
                <a:gd name="T18" fmla="*/ 15 w 83"/>
                <a:gd name="T19" fmla="*/ 4 h 26"/>
                <a:gd name="T20" fmla="*/ 1 w 83"/>
                <a:gd name="T21" fmla="*/ 11 h 26"/>
                <a:gd name="T22" fmla="*/ 2 w 83"/>
                <a:gd name="T23" fmla="*/ 16 h 26"/>
                <a:gd name="T24" fmla="*/ 11 w 83"/>
                <a:gd name="T25" fmla="*/ 19 h 26"/>
                <a:gd name="T26" fmla="*/ 13 w 83"/>
                <a:gd name="T27" fmla="*/ 19 h 26"/>
                <a:gd name="T28" fmla="*/ 16 w 83"/>
                <a:gd name="T29" fmla="*/ 19 h 26"/>
                <a:gd name="T30" fmla="*/ 23 w 83"/>
                <a:gd name="T31" fmla="*/ 20 h 26"/>
                <a:gd name="T32" fmla="*/ 24 w 83"/>
                <a:gd name="T33" fmla="*/ 22 h 26"/>
                <a:gd name="T34" fmla="*/ 28 w 83"/>
                <a:gd name="T35" fmla="*/ 24 h 26"/>
                <a:gd name="T36" fmla="*/ 35 w 83"/>
                <a:gd name="T37" fmla="*/ 25 h 26"/>
                <a:gd name="T38" fmla="*/ 37 w 83"/>
                <a:gd name="T39" fmla="*/ 25 h 26"/>
                <a:gd name="T40" fmla="*/ 40 w 83"/>
                <a:gd name="T41" fmla="*/ 25 h 26"/>
                <a:gd name="T42" fmla="*/ 42 w 83"/>
                <a:gd name="T43" fmla="*/ 26 h 26"/>
                <a:gd name="T44" fmla="*/ 46 w 83"/>
                <a:gd name="T45" fmla="*/ 26 h 26"/>
                <a:gd name="T46" fmla="*/ 48 w 83"/>
                <a:gd name="T47" fmla="*/ 26 h 26"/>
                <a:gd name="T48" fmla="*/ 55 w 83"/>
                <a:gd name="T49" fmla="*/ 25 h 26"/>
                <a:gd name="T50" fmla="*/ 64 w 83"/>
                <a:gd name="T51" fmla="*/ 24 h 26"/>
                <a:gd name="T52" fmla="*/ 76 w 83"/>
                <a:gd name="T53" fmla="*/ 20 h 26"/>
                <a:gd name="T54" fmla="*/ 77 w 83"/>
                <a:gd name="T55" fmla="*/ 19 h 26"/>
                <a:gd name="T56" fmla="*/ 82 w 83"/>
                <a:gd name="T57" fmla="*/ 1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3" h="26">
                  <a:moveTo>
                    <a:pt x="82" y="10"/>
                  </a:moveTo>
                  <a:cubicBezTo>
                    <a:pt x="81" y="5"/>
                    <a:pt x="74" y="3"/>
                    <a:pt x="71" y="3"/>
                  </a:cubicBezTo>
                  <a:cubicBezTo>
                    <a:pt x="69" y="3"/>
                    <a:pt x="67" y="3"/>
                    <a:pt x="66" y="3"/>
                  </a:cubicBezTo>
                  <a:cubicBezTo>
                    <a:pt x="64" y="4"/>
                    <a:pt x="63" y="4"/>
                    <a:pt x="61" y="4"/>
                  </a:cubicBezTo>
                  <a:cubicBezTo>
                    <a:pt x="60" y="4"/>
                    <a:pt x="59" y="4"/>
                    <a:pt x="59" y="3"/>
                  </a:cubicBezTo>
                  <a:cubicBezTo>
                    <a:pt x="56" y="3"/>
                    <a:pt x="54" y="3"/>
                    <a:pt x="52" y="2"/>
                  </a:cubicBezTo>
                  <a:cubicBezTo>
                    <a:pt x="48" y="1"/>
                    <a:pt x="43" y="0"/>
                    <a:pt x="39" y="0"/>
                  </a:cubicBezTo>
                  <a:cubicBezTo>
                    <a:pt x="37" y="0"/>
                    <a:pt x="35" y="0"/>
                    <a:pt x="33" y="1"/>
                  </a:cubicBezTo>
                  <a:cubicBezTo>
                    <a:pt x="30" y="1"/>
                    <a:pt x="30" y="1"/>
                    <a:pt x="30" y="1"/>
                  </a:cubicBezTo>
                  <a:cubicBezTo>
                    <a:pt x="25" y="3"/>
                    <a:pt x="20" y="4"/>
                    <a:pt x="15" y="4"/>
                  </a:cubicBezTo>
                  <a:cubicBezTo>
                    <a:pt x="11" y="5"/>
                    <a:pt x="3" y="5"/>
                    <a:pt x="1" y="11"/>
                  </a:cubicBezTo>
                  <a:cubicBezTo>
                    <a:pt x="0" y="13"/>
                    <a:pt x="1" y="15"/>
                    <a:pt x="2" y="16"/>
                  </a:cubicBezTo>
                  <a:cubicBezTo>
                    <a:pt x="4" y="19"/>
                    <a:pt x="8" y="19"/>
                    <a:pt x="11" y="19"/>
                  </a:cubicBezTo>
                  <a:cubicBezTo>
                    <a:pt x="12" y="19"/>
                    <a:pt x="12" y="19"/>
                    <a:pt x="13" y="19"/>
                  </a:cubicBezTo>
                  <a:cubicBezTo>
                    <a:pt x="13" y="19"/>
                    <a:pt x="15" y="19"/>
                    <a:pt x="16" y="19"/>
                  </a:cubicBezTo>
                  <a:cubicBezTo>
                    <a:pt x="18" y="19"/>
                    <a:pt x="21" y="19"/>
                    <a:pt x="23" y="20"/>
                  </a:cubicBezTo>
                  <a:cubicBezTo>
                    <a:pt x="23" y="20"/>
                    <a:pt x="23" y="21"/>
                    <a:pt x="24" y="22"/>
                  </a:cubicBezTo>
                  <a:cubicBezTo>
                    <a:pt x="25" y="23"/>
                    <a:pt x="27" y="24"/>
                    <a:pt x="28" y="24"/>
                  </a:cubicBezTo>
                  <a:cubicBezTo>
                    <a:pt x="30" y="25"/>
                    <a:pt x="33" y="25"/>
                    <a:pt x="35" y="25"/>
                  </a:cubicBezTo>
                  <a:cubicBezTo>
                    <a:pt x="37" y="25"/>
                    <a:pt x="37" y="25"/>
                    <a:pt x="37" y="25"/>
                  </a:cubicBezTo>
                  <a:cubicBezTo>
                    <a:pt x="38" y="25"/>
                    <a:pt x="39" y="25"/>
                    <a:pt x="40" y="25"/>
                  </a:cubicBezTo>
                  <a:cubicBezTo>
                    <a:pt x="40" y="25"/>
                    <a:pt x="41" y="26"/>
                    <a:pt x="42" y="26"/>
                  </a:cubicBezTo>
                  <a:cubicBezTo>
                    <a:pt x="43" y="26"/>
                    <a:pt x="45" y="26"/>
                    <a:pt x="46" y="26"/>
                  </a:cubicBezTo>
                  <a:cubicBezTo>
                    <a:pt x="47" y="26"/>
                    <a:pt x="47" y="26"/>
                    <a:pt x="48" y="26"/>
                  </a:cubicBezTo>
                  <a:cubicBezTo>
                    <a:pt x="50" y="26"/>
                    <a:pt x="53" y="26"/>
                    <a:pt x="55" y="25"/>
                  </a:cubicBezTo>
                  <a:cubicBezTo>
                    <a:pt x="58" y="25"/>
                    <a:pt x="61" y="24"/>
                    <a:pt x="64" y="24"/>
                  </a:cubicBezTo>
                  <a:cubicBezTo>
                    <a:pt x="68" y="24"/>
                    <a:pt x="72" y="23"/>
                    <a:pt x="76" y="20"/>
                  </a:cubicBezTo>
                  <a:cubicBezTo>
                    <a:pt x="76" y="19"/>
                    <a:pt x="77" y="19"/>
                    <a:pt x="77" y="19"/>
                  </a:cubicBezTo>
                  <a:cubicBezTo>
                    <a:pt x="79" y="17"/>
                    <a:pt x="83" y="14"/>
                    <a:pt x="82" y="10"/>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2" name="Freeform 63">
              <a:extLst>
                <a:ext uri="{FF2B5EF4-FFF2-40B4-BE49-F238E27FC236}">
                  <a16:creationId xmlns:a16="http://schemas.microsoft.com/office/drawing/2014/main" id="{F5289221-FA39-4647-9F9E-FC81E03C7032}"/>
                </a:ext>
              </a:extLst>
            </p:cNvPr>
            <p:cNvSpPr>
              <a:spLocks noEditPoints="1"/>
            </p:cNvSpPr>
            <p:nvPr/>
          </p:nvSpPr>
          <p:spPr bwMode="auto">
            <a:xfrm>
              <a:off x="1616509" y="2699303"/>
              <a:ext cx="1363890" cy="1505484"/>
            </a:xfrm>
            <a:custGeom>
              <a:avLst/>
              <a:gdLst>
                <a:gd name="T0" fmla="*/ 230 w 458"/>
                <a:gd name="T1" fmla="*/ 169 h 556"/>
                <a:gd name="T2" fmla="*/ 248 w 458"/>
                <a:gd name="T3" fmla="*/ 90 h 556"/>
                <a:gd name="T4" fmla="*/ 223 w 458"/>
                <a:gd name="T5" fmla="*/ 97 h 556"/>
                <a:gd name="T6" fmla="*/ 230 w 458"/>
                <a:gd name="T7" fmla="*/ 67 h 556"/>
                <a:gd name="T8" fmla="*/ 212 w 458"/>
                <a:gd name="T9" fmla="*/ 74 h 556"/>
                <a:gd name="T10" fmla="*/ 200 w 458"/>
                <a:gd name="T11" fmla="*/ 71 h 556"/>
                <a:gd name="T12" fmla="*/ 202 w 458"/>
                <a:gd name="T13" fmla="*/ 59 h 556"/>
                <a:gd name="T14" fmla="*/ 203 w 458"/>
                <a:gd name="T15" fmla="*/ 29 h 556"/>
                <a:gd name="T16" fmla="*/ 183 w 458"/>
                <a:gd name="T17" fmla="*/ 42 h 556"/>
                <a:gd name="T18" fmla="*/ 173 w 458"/>
                <a:gd name="T19" fmla="*/ 44 h 556"/>
                <a:gd name="T20" fmla="*/ 176 w 458"/>
                <a:gd name="T21" fmla="*/ 30 h 556"/>
                <a:gd name="T22" fmla="*/ 167 w 458"/>
                <a:gd name="T23" fmla="*/ 23 h 556"/>
                <a:gd name="T24" fmla="*/ 147 w 458"/>
                <a:gd name="T25" fmla="*/ 21 h 556"/>
                <a:gd name="T26" fmla="*/ 124 w 458"/>
                <a:gd name="T27" fmla="*/ 20 h 556"/>
                <a:gd name="T28" fmla="*/ 107 w 458"/>
                <a:gd name="T29" fmla="*/ 5 h 556"/>
                <a:gd name="T30" fmla="*/ 93 w 458"/>
                <a:gd name="T31" fmla="*/ 5 h 556"/>
                <a:gd name="T32" fmla="*/ 80 w 458"/>
                <a:gd name="T33" fmla="*/ 7 h 556"/>
                <a:gd name="T34" fmla="*/ 69 w 458"/>
                <a:gd name="T35" fmla="*/ 13 h 556"/>
                <a:gd name="T36" fmla="*/ 42 w 458"/>
                <a:gd name="T37" fmla="*/ 49 h 556"/>
                <a:gd name="T38" fmla="*/ 51 w 458"/>
                <a:gd name="T39" fmla="*/ 86 h 556"/>
                <a:gd name="T40" fmla="*/ 25 w 458"/>
                <a:gd name="T41" fmla="*/ 155 h 556"/>
                <a:gd name="T42" fmla="*/ 22 w 458"/>
                <a:gd name="T43" fmla="*/ 203 h 556"/>
                <a:gd name="T44" fmla="*/ 14 w 458"/>
                <a:gd name="T45" fmla="*/ 243 h 556"/>
                <a:gd name="T46" fmla="*/ 3 w 458"/>
                <a:gd name="T47" fmla="*/ 288 h 556"/>
                <a:gd name="T48" fmla="*/ 13 w 458"/>
                <a:gd name="T49" fmla="*/ 341 h 556"/>
                <a:gd name="T50" fmla="*/ 30 w 458"/>
                <a:gd name="T51" fmla="*/ 367 h 556"/>
                <a:gd name="T52" fmla="*/ 40 w 458"/>
                <a:gd name="T53" fmla="*/ 382 h 556"/>
                <a:gd name="T54" fmla="*/ 39 w 458"/>
                <a:gd name="T55" fmla="*/ 407 h 556"/>
                <a:gd name="T56" fmla="*/ 457 w 458"/>
                <a:gd name="T57" fmla="*/ 403 h 556"/>
                <a:gd name="T58" fmla="*/ 111 w 458"/>
                <a:gd name="T59" fmla="*/ 37 h 556"/>
                <a:gd name="T60" fmla="*/ 232 w 458"/>
                <a:gd name="T61" fmla="*/ 212 h 556"/>
                <a:gd name="T62" fmla="*/ 208 w 458"/>
                <a:gd name="T63" fmla="*/ 222 h 556"/>
                <a:gd name="T64" fmla="*/ 226 w 458"/>
                <a:gd name="T65" fmla="*/ 238 h 556"/>
                <a:gd name="T66" fmla="*/ 243 w 458"/>
                <a:gd name="T67" fmla="*/ 243 h 556"/>
                <a:gd name="T68" fmla="*/ 226 w 458"/>
                <a:gd name="T69" fmla="*/ 258 h 556"/>
                <a:gd name="T70" fmla="*/ 200 w 458"/>
                <a:gd name="T71" fmla="*/ 259 h 556"/>
                <a:gd name="T72" fmla="*/ 185 w 458"/>
                <a:gd name="T73" fmla="*/ 265 h 556"/>
                <a:gd name="T74" fmla="*/ 179 w 458"/>
                <a:gd name="T75" fmla="*/ 245 h 556"/>
                <a:gd name="T76" fmla="*/ 152 w 458"/>
                <a:gd name="T77" fmla="*/ 246 h 556"/>
                <a:gd name="T78" fmla="*/ 169 w 458"/>
                <a:gd name="T79" fmla="*/ 236 h 556"/>
                <a:gd name="T80" fmla="*/ 194 w 458"/>
                <a:gd name="T81" fmla="*/ 233 h 556"/>
                <a:gd name="T82" fmla="*/ 171 w 458"/>
                <a:gd name="T83" fmla="*/ 207 h 556"/>
                <a:gd name="T84" fmla="*/ 157 w 458"/>
                <a:gd name="T85" fmla="*/ 199 h 556"/>
                <a:gd name="T86" fmla="*/ 169 w 458"/>
                <a:gd name="T87" fmla="*/ 199 h 556"/>
                <a:gd name="T88" fmla="*/ 202 w 458"/>
                <a:gd name="T89" fmla="*/ 208 h 556"/>
                <a:gd name="T90" fmla="*/ 144 w 458"/>
                <a:gd name="T91" fmla="*/ 195 h 556"/>
                <a:gd name="T92" fmla="*/ 151 w 458"/>
                <a:gd name="T93" fmla="*/ 197 h 556"/>
                <a:gd name="T94" fmla="*/ 146 w 458"/>
                <a:gd name="T95" fmla="*/ 42 h 556"/>
                <a:gd name="T96" fmla="*/ 144 w 458"/>
                <a:gd name="T97" fmla="*/ 36 h 556"/>
                <a:gd name="T98" fmla="*/ 310 w 458"/>
                <a:gd name="T99" fmla="*/ 417 h 556"/>
                <a:gd name="T100" fmla="*/ 291 w 458"/>
                <a:gd name="T101" fmla="*/ 423 h 556"/>
                <a:gd name="T102" fmla="*/ 240 w 458"/>
                <a:gd name="T103" fmla="*/ 442 h 556"/>
                <a:gd name="T104" fmla="*/ 223 w 458"/>
                <a:gd name="T105" fmla="*/ 452 h 556"/>
                <a:gd name="T106" fmla="*/ 196 w 458"/>
                <a:gd name="T107" fmla="*/ 448 h 556"/>
                <a:gd name="T108" fmla="*/ 192 w 458"/>
                <a:gd name="T109" fmla="*/ 435 h 556"/>
                <a:gd name="T110" fmla="*/ 221 w 458"/>
                <a:gd name="T111" fmla="*/ 425 h 556"/>
                <a:gd name="T112" fmla="*/ 218 w 458"/>
                <a:gd name="T113" fmla="*/ 383 h 556"/>
                <a:gd name="T114" fmla="*/ 260 w 458"/>
                <a:gd name="T115" fmla="*/ 431 h 556"/>
                <a:gd name="T116" fmla="*/ 283 w 458"/>
                <a:gd name="T117" fmla="*/ 421 h 556"/>
                <a:gd name="T118" fmla="*/ 313 w 458"/>
                <a:gd name="T119" fmla="*/ 412 h 556"/>
                <a:gd name="T120" fmla="*/ 311 w 458"/>
                <a:gd name="T121" fmla="*/ 415 h 5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58" h="556">
                  <a:moveTo>
                    <a:pt x="345" y="346"/>
                  </a:moveTo>
                  <a:cubicBezTo>
                    <a:pt x="332" y="315"/>
                    <a:pt x="332" y="315"/>
                    <a:pt x="332" y="315"/>
                  </a:cubicBezTo>
                  <a:cubicBezTo>
                    <a:pt x="331" y="315"/>
                    <a:pt x="331" y="315"/>
                    <a:pt x="331" y="315"/>
                  </a:cubicBezTo>
                  <a:cubicBezTo>
                    <a:pt x="324" y="314"/>
                    <a:pt x="303" y="310"/>
                    <a:pt x="293" y="284"/>
                  </a:cubicBezTo>
                  <a:cubicBezTo>
                    <a:pt x="293" y="284"/>
                    <a:pt x="293" y="284"/>
                    <a:pt x="293" y="284"/>
                  </a:cubicBezTo>
                  <a:cubicBezTo>
                    <a:pt x="230" y="169"/>
                    <a:pt x="230" y="169"/>
                    <a:pt x="230" y="169"/>
                  </a:cubicBezTo>
                  <a:cubicBezTo>
                    <a:pt x="261" y="108"/>
                    <a:pt x="261" y="108"/>
                    <a:pt x="261" y="108"/>
                  </a:cubicBezTo>
                  <a:cubicBezTo>
                    <a:pt x="262" y="106"/>
                    <a:pt x="262" y="106"/>
                    <a:pt x="262" y="106"/>
                  </a:cubicBezTo>
                  <a:cubicBezTo>
                    <a:pt x="262" y="105"/>
                    <a:pt x="262" y="105"/>
                    <a:pt x="262" y="105"/>
                  </a:cubicBezTo>
                  <a:cubicBezTo>
                    <a:pt x="262" y="104"/>
                    <a:pt x="261" y="103"/>
                    <a:pt x="261" y="101"/>
                  </a:cubicBezTo>
                  <a:cubicBezTo>
                    <a:pt x="259" y="97"/>
                    <a:pt x="256" y="95"/>
                    <a:pt x="253" y="93"/>
                  </a:cubicBezTo>
                  <a:cubicBezTo>
                    <a:pt x="251" y="92"/>
                    <a:pt x="250" y="91"/>
                    <a:pt x="248" y="90"/>
                  </a:cubicBezTo>
                  <a:cubicBezTo>
                    <a:pt x="247" y="88"/>
                    <a:pt x="244" y="86"/>
                    <a:pt x="241" y="86"/>
                  </a:cubicBezTo>
                  <a:cubicBezTo>
                    <a:pt x="238" y="86"/>
                    <a:pt x="236" y="89"/>
                    <a:pt x="234" y="90"/>
                  </a:cubicBezTo>
                  <a:cubicBezTo>
                    <a:pt x="234" y="90"/>
                    <a:pt x="234" y="91"/>
                    <a:pt x="233" y="91"/>
                  </a:cubicBezTo>
                  <a:cubicBezTo>
                    <a:pt x="233" y="92"/>
                    <a:pt x="232" y="92"/>
                    <a:pt x="231" y="93"/>
                  </a:cubicBezTo>
                  <a:cubicBezTo>
                    <a:pt x="229" y="94"/>
                    <a:pt x="229" y="94"/>
                    <a:pt x="229" y="94"/>
                  </a:cubicBezTo>
                  <a:cubicBezTo>
                    <a:pt x="228" y="95"/>
                    <a:pt x="225" y="97"/>
                    <a:pt x="223" y="97"/>
                  </a:cubicBezTo>
                  <a:cubicBezTo>
                    <a:pt x="223" y="95"/>
                    <a:pt x="224" y="90"/>
                    <a:pt x="224" y="88"/>
                  </a:cubicBezTo>
                  <a:cubicBezTo>
                    <a:pt x="225" y="86"/>
                    <a:pt x="225" y="85"/>
                    <a:pt x="225" y="84"/>
                  </a:cubicBezTo>
                  <a:cubicBezTo>
                    <a:pt x="225" y="82"/>
                    <a:pt x="226" y="80"/>
                    <a:pt x="227" y="78"/>
                  </a:cubicBezTo>
                  <a:cubicBezTo>
                    <a:pt x="227" y="77"/>
                    <a:pt x="227" y="77"/>
                    <a:pt x="227" y="76"/>
                  </a:cubicBezTo>
                  <a:cubicBezTo>
                    <a:pt x="227" y="76"/>
                    <a:pt x="228" y="75"/>
                    <a:pt x="228" y="75"/>
                  </a:cubicBezTo>
                  <a:cubicBezTo>
                    <a:pt x="230" y="73"/>
                    <a:pt x="232" y="70"/>
                    <a:pt x="230" y="67"/>
                  </a:cubicBezTo>
                  <a:cubicBezTo>
                    <a:pt x="229" y="65"/>
                    <a:pt x="228" y="64"/>
                    <a:pt x="226" y="64"/>
                  </a:cubicBezTo>
                  <a:cubicBezTo>
                    <a:pt x="224" y="64"/>
                    <a:pt x="222" y="65"/>
                    <a:pt x="221" y="66"/>
                  </a:cubicBezTo>
                  <a:cubicBezTo>
                    <a:pt x="221" y="67"/>
                    <a:pt x="221" y="67"/>
                    <a:pt x="221" y="67"/>
                  </a:cubicBezTo>
                  <a:cubicBezTo>
                    <a:pt x="220" y="67"/>
                    <a:pt x="219" y="68"/>
                    <a:pt x="219" y="68"/>
                  </a:cubicBezTo>
                  <a:cubicBezTo>
                    <a:pt x="218" y="69"/>
                    <a:pt x="217" y="69"/>
                    <a:pt x="215" y="70"/>
                  </a:cubicBezTo>
                  <a:cubicBezTo>
                    <a:pt x="214" y="71"/>
                    <a:pt x="213" y="72"/>
                    <a:pt x="212" y="74"/>
                  </a:cubicBezTo>
                  <a:cubicBezTo>
                    <a:pt x="211" y="75"/>
                    <a:pt x="211" y="75"/>
                    <a:pt x="211" y="75"/>
                  </a:cubicBezTo>
                  <a:cubicBezTo>
                    <a:pt x="208" y="77"/>
                    <a:pt x="205" y="80"/>
                    <a:pt x="201" y="80"/>
                  </a:cubicBezTo>
                  <a:cubicBezTo>
                    <a:pt x="201" y="80"/>
                    <a:pt x="201" y="80"/>
                    <a:pt x="201" y="80"/>
                  </a:cubicBezTo>
                  <a:cubicBezTo>
                    <a:pt x="201" y="80"/>
                    <a:pt x="200" y="78"/>
                    <a:pt x="200" y="78"/>
                  </a:cubicBezTo>
                  <a:cubicBezTo>
                    <a:pt x="200" y="77"/>
                    <a:pt x="200" y="76"/>
                    <a:pt x="200" y="75"/>
                  </a:cubicBezTo>
                  <a:cubicBezTo>
                    <a:pt x="200" y="74"/>
                    <a:pt x="200" y="73"/>
                    <a:pt x="200" y="71"/>
                  </a:cubicBezTo>
                  <a:cubicBezTo>
                    <a:pt x="200" y="70"/>
                    <a:pt x="200" y="69"/>
                    <a:pt x="200" y="67"/>
                  </a:cubicBezTo>
                  <a:cubicBezTo>
                    <a:pt x="200" y="66"/>
                    <a:pt x="200" y="65"/>
                    <a:pt x="200" y="64"/>
                  </a:cubicBezTo>
                  <a:cubicBezTo>
                    <a:pt x="200" y="64"/>
                    <a:pt x="200" y="64"/>
                    <a:pt x="200" y="64"/>
                  </a:cubicBezTo>
                  <a:cubicBezTo>
                    <a:pt x="200" y="64"/>
                    <a:pt x="200" y="64"/>
                    <a:pt x="200" y="64"/>
                  </a:cubicBezTo>
                  <a:cubicBezTo>
                    <a:pt x="200" y="63"/>
                    <a:pt x="201" y="63"/>
                    <a:pt x="201" y="62"/>
                  </a:cubicBezTo>
                  <a:cubicBezTo>
                    <a:pt x="201" y="61"/>
                    <a:pt x="202" y="60"/>
                    <a:pt x="202" y="59"/>
                  </a:cubicBezTo>
                  <a:cubicBezTo>
                    <a:pt x="202" y="58"/>
                    <a:pt x="202" y="58"/>
                    <a:pt x="203" y="57"/>
                  </a:cubicBezTo>
                  <a:cubicBezTo>
                    <a:pt x="203" y="56"/>
                    <a:pt x="203" y="54"/>
                    <a:pt x="203" y="53"/>
                  </a:cubicBezTo>
                  <a:cubicBezTo>
                    <a:pt x="203" y="53"/>
                    <a:pt x="204" y="52"/>
                    <a:pt x="204" y="52"/>
                  </a:cubicBezTo>
                  <a:cubicBezTo>
                    <a:pt x="204" y="50"/>
                    <a:pt x="204" y="49"/>
                    <a:pt x="205" y="48"/>
                  </a:cubicBezTo>
                  <a:cubicBezTo>
                    <a:pt x="206" y="44"/>
                    <a:pt x="207" y="41"/>
                    <a:pt x="206" y="37"/>
                  </a:cubicBezTo>
                  <a:cubicBezTo>
                    <a:pt x="206" y="34"/>
                    <a:pt x="205" y="31"/>
                    <a:pt x="203" y="29"/>
                  </a:cubicBezTo>
                  <a:cubicBezTo>
                    <a:pt x="201" y="27"/>
                    <a:pt x="200" y="26"/>
                    <a:pt x="198" y="26"/>
                  </a:cubicBezTo>
                  <a:cubicBezTo>
                    <a:pt x="197" y="26"/>
                    <a:pt x="195" y="26"/>
                    <a:pt x="193" y="29"/>
                  </a:cubicBezTo>
                  <a:cubicBezTo>
                    <a:pt x="192" y="31"/>
                    <a:pt x="191" y="35"/>
                    <a:pt x="191" y="39"/>
                  </a:cubicBezTo>
                  <a:cubicBezTo>
                    <a:pt x="191" y="39"/>
                    <a:pt x="191" y="39"/>
                    <a:pt x="191" y="39"/>
                  </a:cubicBezTo>
                  <a:cubicBezTo>
                    <a:pt x="190" y="39"/>
                    <a:pt x="189" y="39"/>
                    <a:pt x="188" y="39"/>
                  </a:cubicBezTo>
                  <a:cubicBezTo>
                    <a:pt x="187" y="39"/>
                    <a:pt x="185" y="40"/>
                    <a:pt x="183" y="42"/>
                  </a:cubicBezTo>
                  <a:cubicBezTo>
                    <a:pt x="182" y="42"/>
                    <a:pt x="182" y="43"/>
                    <a:pt x="181" y="43"/>
                  </a:cubicBezTo>
                  <a:cubicBezTo>
                    <a:pt x="179" y="44"/>
                    <a:pt x="179" y="44"/>
                    <a:pt x="179" y="44"/>
                  </a:cubicBezTo>
                  <a:cubicBezTo>
                    <a:pt x="179" y="44"/>
                    <a:pt x="179" y="44"/>
                    <a:pt x="178" y="45"/>
                  </a:cubicBezTo>
                  <a:cubicBezTo>
                    <a:pt x="177" y="45"/>
                    <a:pt x="175" y="46"/>
                    <a:pt x="175" y="46"/>
                  </a:cubicBezTo>
                  <a:cubicBezTo>
                    <a:pt x="174" y="46"/>
                    <a:pt x="174" y="46"/>
                    <a:pt x="174" y="45"/>
                  </a:cubicBezTo>
                  <a:cubicBezTo>
                    <a:pt x="173" y="45"/>
                    <a:pt x="173" y="44"/>
                    <a:pt x="173" y="44"/>
                  </a:cubicBezTo>
                  <a:cubicBezTo>
                    <a:pt x="173" y="43"/>
                    <a:pt x="172" y="41"/>
                    <a:pt x="171" y="40"/>
                  </a:cubicBezTo>
                  <a:cubicBezTo>
                    <a:pt x="169" y="39"/>
                    <a:pt x="167" y="38"/>
                    <a:pt x="165" y="38"/>
                  </a:cubicBezTo>
                  <a:cubicBezTo>
                    <a:pt x="166" y="38"/>
                    <a:pt x="167" y="38"/>
                    <a:pt x="168" y="37"/>
                  </a:cubicBezTo>
                  <a:cubicBezTo>
                    <a:pt x="168" y="37"/>
                    <a:pt x="169" y="37"/>
                    <a:pt x="169" y="37"/>
                  </a:cubicBezTo>
                  <a:cubicBezTo>
                    <a:pt x="170" y="37"/>
                    <a:pt x="171" y="37"/>
                    <a:pt x="172" y="37"/>
                  </a:cubicBezTo>
                  <a:cubicBezTo>
                    <a:pt x="176" y="36"/>
                    <a:pt x="176" y="31"/>
                    <a:pt x="176" y="30"/>
                  </a:cubicBezTo>
                  <a:cubicBezTo>
                    <a:pt x="176" y="28"/>
                    <a:pt x="175" y="25"/>
                    <a:pt x="170" y="25"/>
                  </a:cubicBezTo>
                  <a:cubicBezTo>
                    <a:pt x="170" y="25"/>
                    <a:pt x="170" y="25"/>
                    <a:pt x="170" y="25"/>
                  </a:cubicBezTo>
                  <a:cubicBezTo>
                    <a:pt x="169" y="25"/>
                    <a:pt x="169" y="25"/>
                    <a:pt x="168" y="26"/>
                  </a:cubicBezTo>
                  <a:cubicBezTo>
                    <a:pt x="168" y="26"/>
                    <a:pt x="168" y="26"/>
                    <a:pt x="168" y="26"/>
                  </a:cubicBezTo>
                  <a:cubicBezTo>
                    <a:pt x="168" y="26"/>
                    <a:pt x="168" y="26"/>
                    <a:pt x="168" y="26"/>
                  </a:cubicBezTo>
                  <a:cubicBezTo>
                    <a:pt x="168" y="25"/>
                    <a:pt x="167" y="24"/>
                    <a:pt x="167" y="23"/>
                  </a:cubicBezTo>
                  <a:cubicBezTo>
                    <a:pt x="165" y="21"/>
                    <a:pt x="162" y="20"/>
                    <a:pt x="158" y="20"/>
                  </a:cubicBezTo>
                  <a:cubicBezTo>
                    <a:pt x="157" y="20"/>
                    <a:pt x="156" y="20"/>
                    <a:pt x="155" y="21"/>
                  </a:cubicBezTo>
                  <a:cubicBezTo>
                    <a:pt x="153" y="21"/>
                    <a:pt x="153" y="22"/>
                    <a:pt x="152" y="22"/>
                  </a:cubicBezTo>
                  <a:cubicBezTo>
                    <a:pt x="151" y="23"/>
                    <a:pt x="151" y="23"/>
                    <a:pt x="151" y="23"/>
                  </a:cubicBezTo>
                  <a:cubicBezTo>
                    <a:pt x="151" y="23"/>
                    <a:pt x="151" y="23"/>
                    <a:pt x="150" y="23"/>
                  </a:cubicBezTo>
                  <a:cubicBezTo>
                    <a:pt x="150" y="22"/>
                    <a:pt x="149" y="21"/>
                    <a:pt x="147" y="21"/>
                  </a:cubicBezTo>
                  <a:cubicBezTo>
                    <a:pt x="146" y="20"/>
                    <a:pt x="144" y="20"/>
                    <a:pt x="143" y="20"/>
                  </a:cubicBezTo>
                  <a:cubicBezTo>
                    <a:pt x="141" y="20"/>
                    <a:pt x="140" y="20"/>
                    <a:pt x="139" y="20"/>
                  </a:cubicBezTo>
                  <a:cubicBezTo>
                    <a:pt x="138" y="20"/>
                    <a:pt x="137" y="20"/>
                    <a:pt x="137" y="20"/>
                  </a:cubicBezTo>
                  <a:cubicBezTo>
                    <a:pt x="135" y="20"/>
                    <a:pt x="134" y="20"/>
                    <a:pt x="133" y="20"/>
                  </a:cubicBezTo>
                  <a:cubicBezTo>
                    <a:pt x="126" y="20"/>
                    <a:pt x="126" y="20"/>
                    <a:pt x="126" y="20"/>
                  </a:cubicBezTo>
                  <a:cubicBezTo>
                    <a:pt x="125" y="20"/>
                    <a:pt x="125" y="20"/>
                    <a:pt x="124" y="20"/>
                  </a:cubicBezTo>
                  <a:cubicBezTo>
                    <a:pt x="123" y="20"/>
                    <a:pt x="122" y="21"/>
                    <a:pt x="121" y="21"/>
                  </a:cubicBezTo>
                  <a:cubicBezTo>
                    <a:pt x="117" y="21"/>
                    <a:pt x="115" y="20"/>
                    <a:pt x="114" y="19"/>
                  </a:cubicBezTo>
                  <a:cubicBezTo>
                    <a:pt x="114" y="18"/>
                    <a:pt x="114" y="18"/>
                    <a:pt x="115" y="17"/>
                  </a:cubicBezTo>
                  <a:cubicBezTo>
                    <a:pt x="115" y="16"/>
                    <a:pt x="116" y="14"/>
                    <a:pt x="116" y="12"/>
                  </a:cubicBezTo>
                  <a:cubicBezTo>
                    <a:pt x="116" y="8"/>
                    <a:pt x="113" y="5"/>
                    <a:pt x="108" y="5"/>
                  </a:cubicBezTo>
                  <a:cubicBezTo>
                    <a:pt x="108" y="5"/>
                    <a:pt x="108" y="5"/>
                    <a:pt x="107" y="5"/>
                  </a:cubicBezTo>
                  <a:cubicBezTo>
                    <a:pt x="107" y="5"/>
                    <a:pt x="106" y="5"/>
                    <a:pt x="106" y="6"/>
                  </a:cubicBezTo>
                  <a:cubicBezTo>
                    <a:pt x="106" y="5"/>
                    <a:pt x="106" y="5"/>
                    <a:pt x="105" y="5"/>
                  </a:cubicBezTo>
                  <a:cubicBezTo>
                    <a:pt x="105" y="5"/>
                    <a:pt x="105" y="5"/>
                    <a:pt x="104" y="4"/>
                  </a:cubicBezTo>
                  <a:cubicBezTo>
                    <a:pt x="103" y="3"/>
                    <a:pt x="102" y="2"/>
                    <a:pt x="99" y="2"/>
                  </a:cubicBezTo>
                  <a:cubicBezTo>
                    <a:pt x="99" y="2"/>
                    <a:pt x="98" y="2"/>
                    <a:pt x="97" y="2"/>
                  </a:cubicBezTo>
                  <a:cubicBezTo>
                    <a:pt x="95" y="3"/>
                    <a:pt x="94" y="4"/>
                    <a:pt x="93" y="5"/>
                  </a:cubicBezTo>
                  <a:cubicBezTo>
                    <a:pt x="93" y="5"/>
                    <a:pt x="93" y="5"/>
                    <a:pt x="93" y="5"/>
                  </a:cubicBezTo>
                  <a:cubicBezTo>
                    <a:pt x="93" y="5"/>
                    <a:pt x="93" y="5"/>
                    <a:pt x="93" y="5"/>
                  </a:cubicBezTo>
                  <a:cubicBezTo>
                    <a:pt x="92" y="3"/>
                    <a:pt x="91" y="0"/>
                    <a:pt x="87" y="0"/>
                  </a:cubicBezTo>
                  <a:cubicBezTo>
                    <a:pt x="87" y="0"/>
                    <a:pt x="86" y="1"/>
                    <a:pt x="85" y="1"/>
                  </a:cubicBezTo>
                  <a:cubicBezTo>
                    <a:pt x="82" y="2"/>
                    <a:pt x="81" y="4"/>
                    <a:pt x="81" y="6"/>
                  </a:cubicBezTo>
                  <a:cubicBezTo>
                    <a:pt x="80" y="6"/>
                    <a:pt x="80" y="7"/>
                    <a:pt x="80" y="7"/>
                  </a:cubicBezTo>
                  <a:cubicBezTo>
                    <a:pt x="80" y="8"/>
                    <a:pt x="80" y="8"/>
                    <a:pt x="79" y="8"/>
                  </a:cubicBezTo>
                  <a:cubicBezTo>
                    <a:pt x="78" y="9"/>
                    <a:pt x="77" y="11"/>
                    <a:pt x="77" y="14"/>
                  </a:cubicBezTo>
                  <a:cubicBezTo>
                    <a:pt x="77" y="14"/>
                    <a:pt x="77" y="14"/>
                    <a:pt x="77" y="14"/>
                  </a:cubicBezTo>
                  <a:cubicBezTo>
                    <a:pt x="76" y="14"/>
                    <a:pt x="73" y="7"/>
                    <a:pt x="73" y="7"/>
                  </a:cubicBezTo>
                  <a:cubicBezTo>
                    <a:pt x="70" y="11"/>
                    <a:pt x="70" y="11"/>
                    <a:pt x="70" y="11"/>
                  </a:cubicBezTo>
                  <a:cubicBezTo>
                    <a:pt x="70" y="12"/>
                    <a:pt x="70" y="13"/>
                    <a:pt x="69" y="13"/>
                  </a:cubicBezTo>
                  <a:cubicBezTo>
                    <a:pt x="68" y="15"/>
                    <a:pt x="67" y="17"/>
                    <a:pt x="65" y="19"/>
                  </a:cubicBezTo>
                  <a:cubicBezTo>
                    <a:pt x="64" y="22"/>
                    <a:pt x="62" y="25"/>
                    <a:pt x="59" y="27"/>
                  </a:cubicBezTo>
                  <a:cubicBezTo>
                    <a:pt x="58" y="28"/>
                    <a:pt x="56" y="29"/>
                    <a:pt x="54" y="30"/>
                  </a:cubicBezTo>
                  <a:cubicBezTo>
                    <a:pt x="51" y="32"/>
                    <a:pt x="48" y="33"/>
                    <a:pt x="47" y="36"/>
                  </a:cubicBezTo>
                  <a:cubicBezTo>
                    <a:pt x="45" y="38"/>
                    <a:pt x="45" y="40"/>
                    <a:pt x="44" y="43"/>
                  </a:cubicBezTo>
                  <a:cubicBezTo>
                    <a:pt x="44" y="45"/>
                    <a:pt x="43" y="47"/>
                    <a:pt x="42" y="49"/>
                  </a:cubicBezTo>
                  <a:cubicBezTo>
                    <a:pt x="39" y="54"/>
                    <a:pt x="36" y="57"/>
                    <a:pt x="31" y="61"/>
                  </a:cubicBezTo>
                  <a:cubicBezTo>
                    <a:pt x="30" y="62"/>
                    <a:pt x="30" y="62"/>
                    <a:pt x="30" y="62"/>
                  </a:cubicBezTo>
                  <a:cubicBezTo>
                    <a:pt x="29" y="63"/>
                    <a:pt x="27" y="66"/>
                    <a:pt x="27" y="68"/>
                  </a:cubicBezTo>
                  <a:cubicBezTo>
                    <a:pt x="27" y="70"/>
                    <a:pt x="28" y="73"/>
                    <a:pt x="31" y="75"/>
                  </a:cubicBezTo>
                  <a:cubicBezTo>
                    <a:pt x="33" y="77"/>
                    <a:pt x="37" y="78"/>
                    <a:pt x="41" y="80"/>
                  </a:cubicBezTo>
                  <a:cubicBezTo>
                    <a:pt x="45" y="81"/>
                    <a:pt x="50" y="83"/>
                    <a:pt x="51" y="86"/>
                  </a:cubicBezTo>
                  <a:cubicBezTo>
                    <a:pt x="52" y="89"/>
                    <a:pt x="52" y="92"/>
                    <a:pt x="50" y="96"/>
                  </a:cubicBezTo>
                  <a:cubicBezTo>
                    <a:pt x="49" y="99"/>
                    <a:pt x="45" y="102"/>
                    <a:pt x="41" y="105"/>
                  </a:cubicBezTo>
                  <a:cubicBezTo>
                    <a:pt x="35" y="111"/>
                    <a:pt x="28" y="117"/>
                    <a:pt x="31" y="123"/>
                  </a:cubicBezTo>
                  <a:cubicBezTo>
                    <a:pt x="32" y="125"/>
                    <a:pt x="34" y="127"/>
                    <a:pt x="36" y="129"/>
                  </a:cubicBezTo>
                  <a:cubicBezTo>
                    <a:pt x="41" y="132"/>
                    <a:pt x="44" y="135"/>
                    <a:pt x="41" y="140"/>
                  </a:cubicBezTo>
                  <a:cubicBezTo>
                    <a:pt x="38" y="146"/>
                    <a:pt x="31" y="151"/>
                    <a:pt x="25" y="155"/>
                  </a:cubicBezTo>
                  <a:cubicBezTo>
                    <a:pt x="23" y="157"/>
                    <a:pt x="23" y="157"/>
                    <a:pt x="23" y="157"/>
                  </a:cubicBezTo>
                  <a:cubicBezTo>
                    <a:pt x="15" y="162"/>
                    <a:pt x="16" y="170"/>
                    <a:pt x="16" y="178"/>
                  </a:cubicBezTo>
                  <a:cubicBezTo>
                    <a:pt x="17" y="180"/>
                    <a:pt x="17" y="180"/>
                    <a:pt x="17" y="180"/>
                  </a:cubicBezTo>
                  <a:cubicBezTo>
                    <a:pt x="17" y="184"/>
                    <a:pt x="18" y="186"/>
                    <a:pt x="20" y="189"/>
                  </a:cubicBezTo>
                  <a:cubicBezTo>
                    <a:pt x="20" y="190"/>
                    <a:pt x="21" y="191"/>
                    <a:pt x="22" y="192"/>
                  </a:cubicBezTo>
                  <a:cubicBezTo>
                    <a:pt x="23" y="195"/>
                    <a:pt x="23" y="199"/>
                    <a:pt x="22" y="203"/>
                  </a:cubicBezTo>
                  <a:cubicBezTo>
                    <a:pt x="22" y="204"/>
                    <a:pt x="22" y="205"/>
                    <a:pt x="22" y="206"/>
                  </a:cubicBezTo>
                  <a:cubicBezTo>
                    <a:pt x="22" y="208"/>
                    <a:pt x="22" y="208"/>
                    <a:pt x="22" y="208"/>
                  </a:cubicBezTo>
                  <a:cubicBezTo>
                    <a:pt x="21" y="212"/>
                    <a:pt x="21" y="217"/>
                    <a:pt x="21" y="222"/>
                  </a:cubicBezTo>
                  <a:cubicBezTo>
                    <a:pt x="21" y="222"/>
                    <a:pt x="22" y="223"/>
                    <a:pt x="22" y="224"/>
                  </a:cubicBezTo>
                  <a:cubicBezTo>
                    <a:pt x="22" y="227"/>
                    <a:pt x="23" y="230"/>
                    <a:pt x="21" y="234"/>
                  </a:cubicBezTo>
                  <a:cubicBezTo>
                    <a:pt x="20" y="238"/>
                    <a:pt x="17" y="240"/>
                    <a:pt x="14" y="243"/>
                  </a:cubicBezTo>
                  <a:cubicBezTo>
                    <a:pt x="12" y="245"/>
                    <a:pt x="10" y="246"/>
                    <a:pt x="9" y="249"/>
                  </a:cubicBezTo>
                  <a:cubicBezTo>
                    <a:pt x="7" y="252"/>
                    <a:pt x="7" y="256"/>
                    <a:pt x="8" y="261"/>
                  </a:cubicBezTo>
                  <a:cubicBezTo>
                    <a:pt x="8" y="262"/>
                    <a:pt x="8" y="264"/>
                    <a:pt x="8" y="265"/>
                  </a:cubicBezTo>
                  <a:cubicBezTo>
                    <a:pt x="9" y="270"/>
                    <a:pt x="7" y="273"/>
                    <a:pt x="4" y="276"/>
                  </a:cubicBezTo>
                  <a:cubicBezTo>
                    <a:pt x="4" y="277"/>
                    <a:pt x="3" y="278"/>
                    <a:pt x="2" y="280"/>
                  </a:cubicBezTo>
                  <a:cubicBezTo>
                    <a:pt x="0" y="284"/>
                    <a:pt x="1" y="285"/>
                    <a:pt x="3" y="288"/>
                  </a:cubicBezTo>
                  <a:cubicBezTo>
                    <a:pt x="4" y="289"/>
                    <a:pt x="5" y="290"/>
                    <a:pt x="6" y="291"/>
                  </a:cubicBezTo>
                  <a:cubicBezTo>
                    <a:pt x="8" y="296"/>
                    <a:pt x="8" y="301"/>
                    <a:pt x="8" y="307"/>
                  </a:cubicBezTo>
                  <a:cubicBezTo>
                    <a:pt x="8" y="311"/>
                    <a:pt x="8" y="315"/>
                    <a:pt x="9" y="319"/>
                  </a:cubicBezTo>
                  <a:cubicBezTo>
                    <a:pt x="10" y="321"/>
                    <a:pt x="11" y="322"/>
                    <a:pt x="12" y="324"/>
                  </a:cubicBezTo>
                  <a:cubicBezTo>
                    <a:pt x="14" y="326"/>
                    <a:pt x="15" y="328"/>
                    <a:pt x="15" y="330"/>
                  </a:cubicBezTo>
                  <a:cubicBezTo>
                    <a:pt x="16" y="335"/>
                    <a:pt x="14" y="338"/>
                    <a:pt x="13" y="341"/>
                  </a:cubicBezTo>
                  <a:cubicBezTo>
                    <a:pt x="11" y="343"/>
                    <a:pt x="10" y="345"/>
                    <a:pt x="10" y="348"/>
                  </a:cubicBezTo>
                  <a:cubicBezTo>
                    <a:pt x="9" y="352"/>
                    <a:pt x="11" y="356"/>
                    <a:pt x="14" y="358"/>
                  </a:cubicBezTo>
                  <a:cubicBezTo>
                    <a:pt x="16" y="359"/>
                    <a:pt x="18" y="360"/>
                    <a:pt x="20" y="360"/>
                  </a:cubicBezTo>
                  <a:cubicBezTo>
                    <a:pt x="22" y="360"/>
                    <a:pt x="24" y="361"/>
                    <a:pt x="26" y="362"/>
                  </a:cubicBezTo>
                  <a:cubicBezTo>
                    <a:pt x="27" y="363"/>
                    <a:pt x="27" y="363"/>
                    <a:pt x="28" y="364"/>
                  </a:cubicBezTo>
                  <a:cubicBezTo>
                    <a:pt x="29" y="365"/>
                    <a:pt x="29" y="366"/>
                    <a:pt x="30" y="367"/>
                  </a:cubicBezTo>
                  <a:cubicBezTo>
                    <a:pt x="32" y="368"/>
                    <a:pt x="33" y="368"/>
                    <a:pt x="35" y="368"/>
                  </a:cubicBezTo>
                  <a:cubicBezTo>
                    <a:pt x="35" y="368"/>
                    <a:pt x="36" y="368"/>
                    <a:pt x="37" y="368"/>
                  </a:cubicBezTo>
                  <a:cubicBezTo>
                    <a:pt x="38" y="368"/>
                    <a:pt x="38" y="368"/>
                    <a:pt x="39" y="368"/>
                  </a:cubicBezTo>
                  <a:cubicBezTo>
                    <a:pt x="42" y="368"/>
                    <a:pt x="44" y="368"/>
                    <a:pt x="45" y="370"/>
                  </a:cubicBezTo>
                  <a:cubicBezTo>
                    <a:pt x="47" y="373"/>
                    <a:pt x="46" y="375"/>
                    <a:pt x="42" y="379"/>
                  </a:cubicBezTo>
                  <a:cubicBezTo>
                    <a:pt x="41" y="380"/>
                    <a:pt x="41" y="381"/>
                    <a:pt x="40" y="382"/>
                  </a:cubicBezTo>
                  <a:cubicBezTo>
                    <a:pt x="38" y="385"/>
                    <a:pt x="39" y="388"/>
                    <a:pt x="39" y="392"/>
                  </a:cubicBezTo>
                  <a:cubicBezTo>
                    <a:pt x="40" y="394"/>
                    <a:pt x="40" y="396"/>
                    <a:pt x="40" y="399"/>
                  </a:cubicBezTo>
                  <a:cubicBezTo>
                    <a:pt x="39" y="401"/>
                    <a:pt x="39" y="402"/>
                    <a:pt x="39" y="402"/>
                  </a:cubicBezTo>
                  <a:cubicBezTo>
                    <a:pt x="38" y="403"/>
                    <a:pt x="38" y="403"/>
                    <a:pt x="38" y="404"/>
                  </a:cubicBezTo>
                  <a:cubicBezTo>
                    <a:pt x="37" y="406"/>
                    <a:pt x="37" y="406"/>
                    <a:pt x="37" y="406"/>
                  </a:cubicBezTo>
                  <a:cubicBezTo>
                    <a:pt x="39" y="407"/>
                    <a:pt x="39" y="407"/>
                    <a:pt x="39" y="407"/>
                  </a:cubicBezTo>
                  <a:cubicBezTo>
                    <a:pt x="60" y="420"/>
                    <a:pt x="82" y="432"/>
                    <a:pt x="103" y="444"/>
                  </a:cubicBezTo>
                  <a:cubicBezTo>
                    <a:pt x="103" y="444"/>
                    <a:pt x="103" y="444"/>
                    <a:pt x="103" y="444"/>
                  </a:cubicBezTo>
                  <a:cubicBezTo>
                    <a:pt x="268" y="530"/>
                    <a:pt x="401" y="552"/>
                    <a:pt x="426" y="556"/>
                  </a:cubicBezTo>
                  <a:cubicBezTo>
                    <a:pt x="429" y="556"/>
                    <a:pt x="429" y="556"/>
                    <a:pt x="429" y="556"/>
                  </a:cubicBezTo>
                  <a:cubicBezTo>
                    <a:pt x="430" y="553"/>
                    <a:pt x="430" y="553"/>
                    <a:pt x="430" y="553"/>
                  </a:cubicBezTo>
                  <a:cubicBezTo>
                    <a:pt x="443" y="468"/>
                    <a:pt x="453" y="418"/>
                    <a:pt x="457" y="403"/>
                  </a:cubicBezTo>
                  <a:cubicBezTo>
                    <a:pt x="458" y="401"/>
                    <a:pt x="458" y="401"/>
                    <a:pt x="458" y="401"/>
                  </a:cubicBezTo>
                  <a:lnTo>
                    <a:pt x="345" y="346"/>
                  </a:lnTo>
                  <a:close/>
                  <a:moveTo>
                    <a:pt x="106" y="44"/>
                  </a:moveTo>
                  <a:cubicBezTo>
                    <a:pt x="106" y="44"/>
                    <a:pt x="105" y="44"/>
                    <a:pt x="105" y="43"/>
                  </a:cubicBezTo>
                  <a:cubicBezTo>
                    <a:pt x="104" y="43"/>
                    <a:pt x="104" y="42"/>
                    <a:pt x="104" y="41"/>
                  </a:cubicBezTo>
                  <a:cubicBezTo>
                    <a:pt x="104" y="39"/>
                    <a:pt x="106" y="38"/>
                    <a:pt x="111" y="37"/>
                  </a:cubicBezTo>
                  <a:cubicBezTo>
                    <a:pt x="111" y="37"/>
                    <a:pt x="112" y="37"/>
                    <a:pt x="112" y="37"/>
                  </a:cubicBezTo>
                  <a:cubicBezTo>
                    <a:pt x="112" y="38"/>
                    <a:pt x="111" y="38"/>
                    <a:pt x="111" y="39"/>
                  </a:cubicBezTo>
                  <a:cubicBezTo>
                    <a:pt x="111" y="40"/>
                    <a:pt x="110" y="40"/>
                    <a:pt x="110" y="40"/>
                  </a:cubicBezTo>
                  <a:cubicBezTo>
                    <a:pt x="109" y="42"/>
                    <a:pt x="109" y="43"/>
                    <a:pt x="107" y="44"/>
                  </a:cubicBezTo>
                  <a:cubicBezTo>
                    <a:pt x="107" y="44"/>
                    <a:pt x="107" y="44"/>
                    <a:pt x="106" y="44"/>
                  </a:cubicBezTo>
                  <a:close/>
                  <a:moveTo>
                    <a:pt x="232" y="212"/>
                  </a:moveTo>
                  <a:cubicBezTo>
                    <a:pt x="231" y="212"/>
                    <a:pt x="230" y="212"/>
                    <a:pt x="229" y="212"/>
                  </a:cubicBezTo>
                  <a:cubicBezTo>
                    <a:pt x="229" y="212"/>
                    <a:pt x="229" y="212"/>
                    <a:pt x="229" y="212"/>
                  </a:cubicBezTo>
                  <a:cubicBezTo>
                    <a:pt x="228" y="212"/>
                    <a:pt x="227" y="212"/>
                    <a:pt x="226" y="212"/>
                  </a:cubicBezTo>
                  <a:cubicBezTo>
                    <a:pt x="225" y="212"/>
                    <a:pt x="224" y="212"/>
                    <a:pt x="222" y="212"/>
                  </a:cubicBezTo>
                  <a:cubicBezTo>
                    <a:pt x="220" y="212"/>
                    <a:pt x="217" y="212"/>
                    <a:pt x="214" y="214"/>
                  </a:cubicBezTo>
                  <a:cubicBezTo>
                    <a:pt x="212" y="216"/>
                    <a:pt x="208" y="218"/>
                    <a:pt x="208" y="222"/>
                  </a:cubicBezTo>
                  <a:cubicBezTo>
                    <a:pt x="208" y="225"/>
                    <a:pt x="211" y="227"/>
                    <a:pt x="213" y="228"/>
                  </a:cubicBezTo>
                  <a:cubicBezTo>
                    <a:pt x="213" y="228"/>
                    <a:pt x="213" y="228"/>
                    <a:pt x="213" y="228"/>
                  </a:cubicBezTo>
                  <a:cubicBezTo>
                    <a:pt x="217" y="230"/>
                    <a:pt x="220" y="232"/>
                    <a:pt x="222" y="235"/>
                  </a:cubicBezTo>
                  <a:cubicBezTo>
                    <a:pt x="222" y="236"/>
                    <a:pt x="222" y="236"/>
                    <a:pt x="222" y="236"/>
                  </a:cubicBezTo>
                  <a:cubicBezTo>
                    <a:pt x="223" y="236"/>
                    <a:pt x="223" y="236"/>
                    <a:pt x="223" y="236"/>
                  </a:cubicBezTo>
                  <a:cubicBezTo>
                    <a:pt x="224" y="237"/>
                    <a:pt x="225" y="237"/>
                    <a:pt x="226" y="238"/>
                  </a:cubicBezTo>
                  <a:cubicBezTo>
                    <a:pt x="228" y="239"/>
                    <a:pt x="230" y="240"/>
                    <a:pt x="233" y="240"/>
                  </a:cubicBezTo>
                  <a:cubicBezTo>
                    <a:pt x="233" y="240"/>
                    <a:pt x="234" y="240"/>
                    <a:pt x="234" y="240"/>
                  </a:cubicBezTo>
                  <a:cubicBezTo>
                    <a:pt x="237" y="240"/>
                    <a:pt x="239" y="239"/>
                    <a:pt x="241" y="238"/>
                  </a:cubicBezTo>
                  <a:cubicBezTo>
                    <a:pt x="242" y="237"/>
                    <a:pt x="243" y="237"/>
                    <a:pt x="244" y="236"/>
                  </a:cubicBezTo>
                  <a:cubicBezTo>
                    <a:pt x="244" y="236"/>
                    <a:pt x="245" y="236"/>
                    <a:pt x="244" y="236"/>
                  </a:cubicBezTo>
                  <a:cubicBezTo>
                    <a:pt x="245" y="237"/>
                    <a:pt x="244" y="241"/>
                    <a:pt x="243" y="243"/>
                  </a:cubicBezTo>
                  <a:cubicBezTo>
                    <a:pt x="242" y="244"/>
                    <a:pt x="240" y="245"/>
                    <a:pt x="238" y="246"/>
                  </a:cubicBezTo>
                  <a:cubicBezTo>
                    <a:pt x="235" y="248"/>
                    <a:pt x="231" y="250"/>
                    <a:pt x="230" y="255"/>
                  </a:cubicBezTo>
                  <a:cubicBezTo>
                    <a:pt x="230" y="255"/>
                    <a:pt x="230" y="256"/>
                    <a:pt x="230" y="257"/>
                  </a:cubicBezTo>
                  <a:cubicBezTo>
                    <a:pt x="230" y="258"/>
                    <a:pt x="230" y="259"/>
                    <a:pt x="230" y="259"/>
                  </a:cubicBezTo>
                  <a:cubicBezTo>
                    <a:pt x="230" y="259"/>
                    <a:pt x="229" y="259"/>
                    <a:pt x="229" y="259"/>
                  </a:cubicBezTo>
                  <a:cubicBezTo>
                    <a:pt x="228" y="259"/>
                    <a:pt x="226" y="259"/>
                    <a:pt x="226" y="258"/>
                  </a:cubicBezTo>
                  <a:cubicBezTo>
                    <a:pt x="225" y="258"/>
                    <a:pt x="225" y="257"/>
                    <a:pt x="224" y="256"/>
                  </a:cubicBezTo>
                  <a:cubicBezTo>
                    <a:pt x="223" y="254"/>
                    <a:pt x="223" y="253"/>
                    <a:pt x="221" y="252"/>
                  </a:cubicBezTo>
                  <a:cubicBezTo>
                    <a:pt x="219" y="249"/>
                    <a:pt x="214" y="248"/>
                    <a:pt x="212" y="247"/>
                  </a:cubicBezTo>
                  <a:cubicBezTo>
                    <a:pt x="211" y="247"/>
                    <a:pt x="211" y="247"/>
                    <a:pt x="210" y="247"/>
                  </a:cubicBezTo>
                  <a:cubicBezTo>
                    <a:pt x="207" y="247"/>
                    <a:pt x="202" y="249"/>
                    <a:pt x="200" y="252"/>
                  </a:cubicBezTo>
                  <a:cubicBezTo>
                    <a:pt x="199" y="254"/>
                    <a:pt x="199" y="257"/>
                    <a:pt x="200" y="259"/>
                  </a:cubicBezTo>
                  <a:cubicBezTo>
                    <a:pt x="200" y="260"/>
                    <a:pt x="201" y="261"/>
                    <a:pt x="201" y="261"/>
                  </a:cubicBezTo>
                  <a:cubicBezTo>
                    <a:pt x="201" y="261"/>
                    <a:pt x="200" y="261"/>
                    <a:pt x="199" y="261"/>
                  </a:cubicBezTo>
                  <a:cubicBezTo>
                    <a:pt x="198" y="261"/>
                    <a:pt x="197" y="261"/>
                    <a:pt x="196" y="262"/>
                  </a:cubicBezTo>
                  <a:cubicBezTo>
                    <a:pt x="195" y="262"/>
                    <a:pt x="194" y="262"/>
                    <a:pt x="193" y="263"/>
                  </a:cubicBezTo>
                  <a:cubicBezTo>
                    <a:pt x="192" y="263"/>
                    <a:pt x="191" y="263"/>
                    <a:pt x="190" y="263"/>
                  </a:cubicBezTo>
                  <a:cubicBezTo>
                    <a:pt x="189" y="264"/>
                    <a:pt x="187" y="264"/>
                    <a:pt x="185" y="265"/>
                  </a:cubicBezTo>
                  <a:cubicBezTo>
                    <a:pt x="186" y="264"/>
                    <a:pt x="187" y="264"/>
                    <a:pt x="188" y="264"/>
                  </a:cubicBezTo>
                  <a:cubicBezTo>
                    <a:pt x="192" y="262"/>
                    <a:pt x="195" y="259"/>
                    <a:pt x="197" y="256"/>
                  </a:cubicBezTo>
                  <a:cubicBezTo>
                    <a:pt x="198" y="252"/>
                    <a:pt x="198" y="249"/>
                    <a:pt x="196" y="245"/>
                  </a:cubicBezTo>
                  <a:cubicBezTo>
                    <a:pt x="195" y="243"/>
                    <a:pt x="195" y="243"/>
                    <a:pt x="195" y="243"/>
                  </a:cubicBezTo>
                  <a:cubicBezTo>
                    <a:pt x="193" y="243"/>
                    <a:pt x="193" y="243"/>
                    <a:pt x="193" y="243"/>
                  </a:cubicBezTo>
                  <a:cubicBezTo>
                    <a:pt x="189" y="243"/>
                    <a:pt x="184" y="244"/>
                    <a:pt x="179" y="245"/>
                  </a:cubicBezTo>
                  <a:cubicBezTo>
                    <a:pt x="175" y="246"/>
                    <a:pt x="173" y="249"/>
                    <a:pt x="170" y="251"/>
                  </a:cubicBezTo>
                  <a:cubicBezTo>
                    <a:pt x="169" y="252"/>
                    <a:pt x="167" y="253"/>
                    <a:pt x="166" y="254"/>
                  </a:cubicBezTo>
                  <a:cubicBezTo>
                    <a:pt x="165" y="255"/>
                    <a:pt x="164" y="255"/>
                    <a:pt x="163" y="255"/>
                  </a:cubicBezTo>
                  <a:cubicBezTo>
                    <a:pt x="161" y="255"/>
                    <a:pt x="159" y="252"/>
                    <a:pt x="156" y="250"/>
                  </a:cubicBezTo>
                  <a:cubicBezTo>
                    <a:pt x="155" y="249"/>
                    <a:pt x="154" y="248"/>
                    <a:pt x="154" y="247"/>
                  </a:cubicBezTo>
                  <a:cubicBezTo>
                    <a:pt x="153" y="247"/>
                    <a:pt x="152" y="246"/>
                    <a:pt x="152" y="246"/>
                  </a:cubicBezTo>
                  <a:cubicBezTo>
                    <a:pt x="151" y="246"/>
                    <a:pt x="151" y="245"/>
                    <a:pt x="151" y="245"/>
                  </a:cubicBezTo>
                  <a:cubicBezTo>
                    <a:pt x="152" y="245"/>
                    <a:pt x="153" y="246"/>
                    <a:pt x="154" y="246"/>
                  </a:cubicBezTo>
                  <a:cubicBezTo>
                    <a:pt x="155" y="246"/>
                    <a:pt x="156" y="245"/>
                    <a:pt x="157" y="245"/>
                  </a:cubicBezTo>
                  <a:cubicBezTo>
                    <a:pt x="161" y="243"/>
                    <a:pt x="163" y="239"/>
                    <a:pt x="164" y="236"/>
                  </a:cubicBezTo>
                  <a:cubicBezTo>
                    <a:pt x="165" y="236"/>
                    <a:pt x="165" y="236"/>
                    <a:pt x="166" y="236"/>
                  </a:cubicBezTo>
                  <a:cubicBezTo>
                    <a:pt x="167" y="236"/>
                    <a:pt x="168" y="236"/>
                    <a:pt x="169" y="236"/>
                  </a:cubicBezTo>
                  <a:cubicBezTo>
                    <a:pt x="170" y="236"/>
                    <a:pt x="173" y="236"/>
                    <a:pt x="176" y="233"/>
                  </a:cubicBezTo>
                  <a:cubicBezTo>
                    <a:pt x="177" y="231"/>
                    <a:pt x="178" y="230"/>
                    <a:pt x="178" y="228"/>
                  </a:cubicBezTo>
                  <a:cubicBezTo>
                    <a:pt x="178" y="228"/>
                    <a:pt x="178" y="229"/>
                    <a:pt x="178" y="229"/>
                  </a:cubicBezTo>
                  <a:cubicBezTo>
                    <a:pt x="182" y="232"/>
                    <a:pt x="184" y="234"/>
                    <a:pt x="189" y="234"/>
                  </a:cubicBezTo>
                  <a:cubicBezTo>
                    <a:pt x="189" y="234"/>
                    <a:pt x="190" y="234"/>
                    <a:pt x="191" y="234"/>
                  </a:cubicBezTo>
                  <a:cubicBezTo>
                    <a:pt x="194" y="233"/>
                    <a:pt x="194" y="233"/>
                    <a:pt x="194" y="233"/>
                  </a:cubicBezTo>
                  <a:cubicBezTo>
                    <a:pt x="194" y="231"/>
                    <a:pt x="194" y="231"/>
                    <a:pt x="194" y="231"/>
                  </a:cubicBezTo>
                  <a:cubicBezTo>
                    <a:pt x="194" y="221"/>
                    <a:pt x="190" y="217"/>
                    <a:pt x="184" y="211"/>
                  </a:cubicBezTo>
                  <a:cubicBezTo>
                    <a:pt x="183" y="211"/>
                    <a:pt x="183" y="211"/>
                    <a:pt x="182" y="210"/>
                  </a:cubicBezTo>
                  <a:cubicBezTo>
                    <a:pt x="181" y="209"/>
                    <a:pt x="178" y="207"/>
                    <a:pt x="175" y="206"/>
                  </a:cubicBezTo>
                  <a:cubicBezTo>
                    <a:pt x="174" y="206"/>
                    <a:pt x="174" y="206"/>
                    <a:pt x="174" y="206"/>
                  </a:cubicBezTo>
                  <a:cubicBezTo>
                    <a:pt x="173" y="206"/>
                    <a:pt x="172" y="207"/>
                    <a:pt x="171" y="207"/>
                  </a:cubicBezTo>
                  <a:cubicBezTo>
                    <a:pt x="171" y="207"/>
                    <a:pt x="171" y="207"/>
                    <a:pt x="171" y="207"/>
                  </a:cubicBezTo>
                  <a:cubicBezTo>
                    <a:pt x="170" y="207"/>
                    <a:pt x="169" y="206"/>
                    <a:pt x="168" y="205"/>
                  </a:cubicBezTo>
                  <a:cubicBezTo>
                    <a:pt x="168" y="205"/>
                    <a:pt x="168" y="205"/>
                    <a:pt x="168" y="205"/>
                  </a:cubicBezTo>
                  <a:cubicBezTo>
                    <a:pt x="166" y="203"/>
                    <a:pt x="165" y="203"/>
                    <a:pt x="162" y="202"/>
                  </a:cubicBezTo>
                  <a:cubicBezTo>
                    <a:pt x="161" y="201"/>
                    <a:pt x="161" y="201"/>
                    <a:pt x="160" y="200"/>
                  </a:cubicBezTo>
                  <a:cubicBezTo>
                    <a:pt x="159" y="200"/>
                    <a:pt x="158" y="199"/>
                    <a:pt x="157" y="199"/>
                  </a:cubicBezTo>
                  <a:cubicBezTo>
                    <a:pt x="157" y="199"/>
                    <a:pt x="157" y="199"/>
                    <a:pt x="156" y="198"/>
                  </a:cubicBezTo>
                  <a:cubicBezTo>
                    <a:pt x="157" y="199"/>
                    <a:pt x="157" y="199"/>
                    <a:pt x="158" y="199"/>
                  </a:cubicBezTo>
                  <a:cubicBezTo>
                    <a:pt x="159" y="200"/>
                    <a:pt x="161" y="200"/>
                    <a:pt x="163" y="200"/>
                  </a:cubicBezTo>
                  <a:cubicBezTo>
                    <a:pt x="163" y="200"/>
                    <a:pt x="163" y="200"/>
                    <a:pt x="164" y="200"/>
                  </a:cubicBezTo>
                  <a:cubicBezTo>
                    <a:pt x="165" y="200"/>
                    <a:pt x="166" y="200"/>
                    <a:pt x="167" y="199"/>
                  </a:cubicBezTo>
                  <a:cubicBezTo>
                    <a:pt x="167" y="199"/>
                    <a:pt x="168" y="199"/>
                    <a:pt x="169" y="199"/>
                  </a:cubicBezTo>
                  <a:cubicBezTo>
                    <a:pt x="169" y="199"/>
                    <a:pt x="169" y="199"/>
                    <a:pt x="170" y="199"/>
                  </a:cubicBezTo>
                  <a:cubicBezTo>
                    <a:pt x="171" y="199"/>
                    <a:pt x="171" y="200"/>
                    <a:pt x="172" y="200"/>
                  </a:cubicBezTo>
                  <a:cubicBezTo>
                    <a:pt x="174" y="201"/>
                    <a:pt x="175" y="201"/>
                    <a:pt x="176" y="201"/>
                  </a:cubicBezTo>
                  <a:cubicBezTo>
                    <a:pt x="179" y="202"/>
                    <a:pt x="182" y="203"/>
                    <a:pt x="185" y="204"/>
                  </a:cubicBezTo>
                  <a:cubicBezTo>
                    <a:pt x="190" y="206"/>
                    <a:pt x="194" y="208"/>
                    <a:pt x="200" y="208"/>
                  </a:cubicBezTo>
                  <a:cubicBezTo>
                    <a:pt x="201" y="208"/>
                    <a:pt x="201" y="208"/>
                    <a:pt x="202" y="208"/>
                  </a:cubicBezTo>
                  <a:cubicBezTo>
                    <a:pt x="205" y="207"/>
                    <a:pt x="207" y="207"/>
                    <a:pt x="209" y="206"/>
                  </a:cubicBezTo>
                  <a:cubicBezTo>
                    <a:pt x="212" y="206"/>
                    <a:pt x="214" y="205"/>
                    <a:pt x="217" y="205"/>
                  </a:cubicBezTo>
                  <a:cubicBezTo>
                    <a:pt x="217" y="205"/>
                    <a:pt x="218" y="205"/>
                    <a:pt x="218" y="205"/>
                  </a:cubicBezTo>
                  <a:cubicBezTo>
                    <a:pt x="222" y="205"/>
                    <a:pt x="227" y="208"/>
                    <a:pt x="231" y="211"/>
                  </a:cubicBezTo>
                  <a:cubicBezTo>
                    <a:pt x="231" y="211"/>
                    <a:pt x="232" y="212"/>
                    <a:pt x="232" y="212"/>
                  </a:cubicBezTo>
                  <a:close/>
                  <a:moveTo>
                    <a:pt x="144" y="195"/>
                  </a:moveTo>
                  <a:cubicBezTo>
                    <a:pt x="144" y="195"/>
                    <a:pt x="145" y="195"/>
                    <a:pt x="146" y="195"/>
                  </a:cubicBezTo>
                  <a:cubicBezTo>
                    <a:pt x="146" y="195"/>
                    <a:pt x="146" y="195"/>
                    <a:pt x="146" y="195"/>
                  </a:cubicBezTo>
                  <a:cubicBezTo>
                    <a:pt x="147" y="195"/>
                    <a:pt x="147" y="195"/>
                    <a:pt x="148" y="196"/>
                  </a:cubicBezTo>
                  <a:cubicBezTo>
                    <a:pt x="149" y="196"/>
                    <a:pt x="149" y="196"/>
                    <a:pt x="150" y="197"/>
                  </a:cubicBezTo>
                  <a:cubicBezTo>
                    <a:pt x="150" y="197"/>
                    <a:pt x="151" y="197"/>
                    <a:pt x="152" y="197"/>
                  </a:cubicBezTo>
                  <a:cubicBezTo>
                    <a:pt x="152" y="197"/>
                    <a:pt x="151" y="197"/>
                    <a:pt x="151" y="197"/>
                  </a:cubicBezTo>
                  <a:cubicBezTo>
                    <a:pt x="149" y="197"/>
                    <a:pt x="147" y="198"/>
                    <a:pt x="145" y="199"/>
                  </a:cubicBezTo>
                  <a:cubicBezTo>
                    <a:pt x="144" y="199"/>
                    <a:pt x="143" y="199"/>
                    <a:pt x="143" y="199"/>
                  </a:cubicBezTo>
                  <a:cubicBezTo>
                    <a:pt x="143" y="199"/>
                    <a:pt x="143" y="199"/>
                    <a:pt x="143" y="198"/>
                  </a:cubicBezTo>
                  <a:cubicBezTo>
                    <a:pt x="143" y="197"/>
                    <a:pt x="143" y="196"/>
                    <a:pt x="144" y="195"/>
                  </a:cubicBezTo>
                  <a:close/>
                  <a:moveTo>
                    <a:pt x="154" y="38"/>
                  </a:moveTo>
                  <a:cubicBezTo>
                    <a:pt x="151" y="38"/>
                    <a:pt x="148" y="41"/>
                    <a:pt x="146" y="42"/>
                  </a:cubicBezTo>
                  <a:cubicBezTo>
                    <a:pt x="146" y="43"/>
                    <a:pt x="145" y="43"/>
                    <a:pt x="144" y="44"/>
                  </a:cubicBezTo>
                  <a:cubicBezTo>
                    <a:pt x="144" y="44"/>
                    <a:pt x="144" y="44"/>
                    <a:pt x="144" y="44"/>
                  </a:cubicBezTo>
                  <a:cubicBezTo>
                    <a:pt x="143" y="41"/>
                    <a:pt x="141" y="40"/>
                    <a:pt x="138" y="38"/>
                  </a:cubicBezTo>
                  <a:cubicBezTo>
                    <a:pt x="135" y="36"/>
                    <a:pt x="131" y="34"/>
                    <a:pt x="126" y="34"/>
                  </a:cubicBezTo>
                  <a:cubicBezTo>
                    <a:pt x="128" y="33"/>
                    <a:pt x="129" y="33"/>
                    <a:pt x="131" y="33"/>
                  </a:cubicBezTo>
                  <a:cubicBezTo>
                    <a:pt x="135" y="33"/>
                    <a:pt x="140" y="34"/>
                    <a:pt x="144" y="36"/>
                  </a:cubicBezTo>
                  <a:cubicBezTo>
                    <a:pt x="147" y="36"/>
                    <a:pt x="150" y="37"/>
                    <a:pt x="153" y="38"/>
                  </a:cubicBezTo>
                  <a:cubicBezTo>
                    <a:pt x="154" y="38"/>
                    <a:pt x="154" y="38"/>
                    <a:pt x="155" y="38"/>
                  </a:cubicBezTo>
                  <a:cubicBezTo>
                    <a:pt x="155" y="38"/>
                    <a:pt x="155" y="38"/>
                    <a:pt x="154" y="38"/>
                  </a:cubicBezTo>
                  <a:close/>
                  <a:moveTo>
                    <a:pt x="311" y="415"/>
                  </a:moveTo>
                  <a:cubicBezTo>
                    <a:pt x="311" y="415"/>
                    <a:pt x="311" y="415"/>
                    <a:pt x="311" y="415"/>
                  </a:cubicBezTo>
                  <a:cubicBezTo>
                    <a:pt x="310" y="417"/>
                    <a:pt x="310" y="417"/>
                    <a:pt x="310" y="417"/>
                  </a:cubicBezTo>
                  <a:cubicBezTo>
                    <a:pt x="309" y="417"/>
                    <a:pt x="309" y="417"/>
                    <a:pt x="309" y="417"/>
                  </a:cubicBezTo>
                  <a:cubicBezTo>
                    <a:pt x="310" y="418"/>
                    <a:pt x="310" y="422"/>
                    <a:pt x="310" y="423"/>
                  </a:cubicBezTo>
                  <a:cubicBezTo>
                    <a:pt x="310" y="424"/>
                    <a:pt x="309" y="426"/>
                    <a:pt x="305" y="426"/>
                  </a:cubicBezTo>
                  <a:cubicBezTo>
                    <a:pt x="302" y="426"/>
                    <a:pt x="299" y="425"/>
                    <a:pt x="297" y="424"/>
                  </a:cubicBezTo>
                  <a:cubicBezTo>
                    <a:pt x="296" y="424"/>
                    <a:pt x="296" y="424"/>
                    <a:pt x="296" y="424"/>
                  </a:cubicBezTo>
                  <a:cubicBezTo>
                    <a:pt x="294" y="423"/>
                    <a:pt x="292" y="423"/>
                    <a:pt x="291" y="423"/>
                  </a:cubicBezTo>
                  <a:cubicBezTo>
                    <a:pt x="285" y="423"/>
                    <a:pt x="281" y="426"/>
                    <a:pt x="277" y="430"/>
                  </a:cubicBezTo>
                  <a:cubicBezTo>
                    <a:pt x="276" y="431"/>
                    <a:pt x="276" y="431"/>
                    <a:pt x="276" y="431"/>
                  </a:cubicBezTo>
                  <a:cubicBezTo>
                    <a:pt x="270" y="437"/>
                    <a:pt x="261" y="445"/>
                    <a:pt x="253" y="445"/>
                  </a:cubicBezTo>
                  <a:cubicBezTo>
                    <a:pt x="252" y="445"/>
                    <a:pt x="250" y="445"/>
                    <a:pt x="248" y="444"/>
                  </a:cubicBezTo>
                  <a:cubicBezTo>
                    <a:pt x="247" y="443"/>
                    <a:pt x="245" y="442"/>
                    <a:pt x="243" y="442"/>
                  </a:cubicBezTo>
                  <a:cubicBezTo>
                    <a:pt x="242" y="442"/>
                    <a:pt x="241" y="442"/>
                    <a:pt x="240" y="442"/>
                  </a:cubicBezTo>
                  <a:cubicBezTo>
                    <a:pt x="238" y="443"/>
                    <a:pt x="237" y="443"/>
                    <a:pt x="236" y="444"/>
                  </a:cubicBezTo>
                  <a:cubicBezTo>
                    <a:pt x="235" y="444"/>
                    <a:pt x="235" y="445"/>
                    <a:pt x="234" y="445"/>
                  </a:cubicBezTo>
                  <a:cubicBezTo>
                    <a:pt x="233" y="445"/>
                    <a:pt x="233" y="446"/>
                    <a:pt x="232" y="446"/>
                  </a:cubicBezTo>
                  <a:cubicBezTo>
                    <a:pt x="230" y="446"/>
                    <a:pt x="229" y="447"/>
                    <a:pt x="227" y="449"/>
                  </a:cubicBezTo>
                  <a:cubicBezTo>
                    <a:pt x="226" y="449"/>
                    <a:pt x="226" y="450"/>
                    <a:pt x="225" y="450"/>
                  </a:cubicBezTo>
                  <a:cubicBezTo>
                    <a:pt x="224" y="451"/>
                    <a:pt x="223" y="452"/>
                    <a:pt x="223" y="452"/>
                  </a:cubicBezTo>
                  <a:cubicBezTo>
                    <a:pt x="222" y="453"/>
                    <a:pt x="220" y="453"/>
                    <a:pt x="219" y="453"/>
                  </a:cubicBezTo>
                  <a:cubicBezTo>
                    <a:pt x="217" y="453"/>
                    <a:pt x="215" y="453"/>
                    <a:pt x="214" y="453"/>
                  </a:cubicBezTo>
                  <a:cubicBezTo>
                    <a:pt x="213" y="453"/>
                    <a:pt x="211" y="453"/>
                    <a:pt x="210" y="452"/>
                  </a:cubicBezTo>
                  <a:cubicBezTo>
                    <a:pt x="208" y="452"/>
                    <a:pt x="206" y="452"/>
                    <a:pt x="204" y="450"/>
                  </a:cubicBezTo>
                  <a:cubicBezTo>
                    <a:pt x="203" y="450"/>
                    <a:pt x="202" y="449"/>
                    <a:pt x="200" y="449"/>
                  </a:cubicBezTo>
                  <a:cubicBezTo>
                    <a:pt x="199" y="448"/>
                    <a:pt x="197" y="448"/>
                    <a:pt x="196" y="448"/>
                  </a:cubicBezTo>
                  <a:cubicBezTo>
                    <a:pt x="194" y="447"/>
                    <a:pt x="192" y="447"/>
                    <a:pt x="191" y="446"/>
                  </a:cubicBezTo>
                  <a:cubicBezTo>
                    <a:pt x="186" y="443"/>
                    <a:pt x="180" y="437"/>
                    <a:pt x="179" y="432"/>
                  </a:cubicBezTo>
                  <a:cubicBezTo>
                    <a:pt x="179" y="431"/>
                    <a:pt x="179" y="431"/>
                    <a:pt x="179" y="430"/>
                  </a:cubicBezTo>
                  <a:cubicBezTo>
                    <a:pt x="180" y="430"/>
                    <a:pt x="182" y="431"/>
                    <a:pt x="183" y="432"/>
                  </a:cubicBezTo>
                  <a:cubicBezTo>
                    <a:pt x="184" y="432"/>
                    <a:pt x="185" y="433"/>
                    <a:pt x="186" y="433"/>
                  </a:cubicBezTo>
                  <a:cubicBezTo>
                    <a:pt x="188" y="434"/>
                    <a:pt x="190" y="435"/>
                    <a:pt x="192" y="435"/>
                  </a:cubicBezTo>
                  <a:cubicBezTo>
                    <a:pt x="197" y="435"/>
                    <a:pt x="200" y="431"/>
                    <a:pt x="201" y="429"/>
                  </a:cubicBezTo>
                  <a:cubicBezTo>
                    <a:pt x="203" y="427"/>
                    <a:pt x="204" y="425"/>
                    <a:pt x="206" y="423"/>
                  </a:cubicBezTo>
                  <a:cubicBezTo>
                    <a:pt x="207" y="423"/>
                    <a:pt x="207" y="423"/>
                    <a:pt x="208" y="423"/>
                  </a:cubicBezTo>
                  <a:cubicBezTo>
                    <a:pt x="208" y="423"/>
                    <a:pt x="210" y="424"/>
                    <a:pt x="211" y="424"/>
                  </a:cubicBezTo>
                  <a:cubicBezTo>
                    <a:pt x="213" y="425"/>
                    <a:pt x="215" y="426"/>
                    <a:pt x="217" y="426"/>
                  </a:cubicBezTo>
                  <a:cubicBezTo>
                    <a:pt x="219" y="426"/>
                    <a:pt x="220" y="426"/>
                    <a:pt x="221" y="425"/>
                  </a:cubicBezTo>
                  <a:cubicBezTo>
                    <a:pt x="229" y="421"/>
                    <a:pt x="225" y="414"/>
                    <a:pt x="223" y="409"/>
                  </a:cubicBezTo>
                  <a:cubicBezTo>
                    <a:pt x="223" y="407"/>
                    <a:pt x="222" y="406"/>
                    <a:pt x="222" y="405"/>
                  </a:cubicBezTo>
                  <a:cubicBezTo>
                    <a:pt x="222" y="403"/>
                    <a:pt x="222" y="401"/>
                    <a:pt x="222" y="400"/>
                  </a:cubicBezTo>
                  <a:cubicBezTo>
                    <a:pt x="222" y="396"/>
                    <a:pt x="223" y="391"/>
                    <a:pt x="217" y="388"/>
                  </a:cubicBezTo>
                  <a:cubicBezTo>
                    <a:pt x="217" y="386"/>
                    <a:pt x="217" y="383"/>
                    <a:pt x="217" y="382"/>
                  </a:cubicBezTo>
                  <a:cubicBezTo>
                    <a:pt x="217" y="382"/>
                    <a:pt x="217" y="382"/>
                    <a:pt x="218" y="383"/>
                  </a:cubicBezTo>
                  <a:cubicBezTo>
                    <a:pt x="219" y="383"/>
                    <a:pt x="220" y="385"/>
                    <a:pt x="221" y="387"/>
                  </a:cubicBezTo>
                  <a:cubicBezTo>
                    <a:pt x="222" y="389"/>
                    <a:pt x="223" y="391"/>
                    <a:pt x="225" y="393"/>
                  </a:cubicBezTo>
                  <a:cubicBezTo>
                    <a:pt x="231" y="398"/>
                    <a:pt x="233" y="404"/>
                    <a:pt x="236" y="412"/>
                  </a:cubicBezTo>
                  <a:cubicBezTo>
                    <a:pt x="236" y="412"/>
                    <a:pt x="236" y="412"/>
                    <a:pt x="236" y="412"/>
                  </a:cubicBezTo>
                  <a:cubicBezTo>
                    <a:pt x="239" y="422"/>
                    <a:pt x="247" y="429"/>
                    <a:pt x="256" y="430"/>
                  </a:cubicBezTo>
                  <a:cubicBezTo>
                    <a:pt x="258" y="431"/>
                    <a:pt x="259" y="431"/>
                    <a:pt x="260" y="431"/>
                  </a:cubicBezTo>
                  <a:cubicBezTo>
                    <a:pt x="263" y="431"/>
                    <a:pt x="267" y="430"/>
                    <a:pt x="269" y="428"/>
                  </a:cubicBezTo>
                  <a:cubicBezTo>
                    <a:pt x="270" y="428"/>
                    <a:pt x="271" y="427"/>
                    <a:pt x="271" y="427"/>
                  </a:cubicBezTo>
                  <a:cubicBezTo>
                    <a:pt x="272" y="426"/>
                    <a:pt x="272" y="426"/>
                    <a:pt x="273" y="426"/>
                  </a:cubicBezTo>
                  <a:cubicBezTo>
                    <a:pt x="273" y="426"/>
                    <a:pt x="274" y="426"/>
                    <a:pt x="275" y="425"/>
                  </a:cubicBezTo>
                  <a:cubicBezTo>
                    <a:pt x="276" y="425"/>
                    <a:pt x="277" y="425"/>
                    <a:pt x="279" y="424"/>
                  </a:cubicBezTo>
                  <a:cubicBezTo>
                    <a:pt x="280" y="423"/>
                    <a:pt x="282" y="422"/>
                    <a:pt x="283" y="421"/>
                  </a:cubicBezTo>
                  <a:cubicBezTo>
                    <a:pt x="284" y="421"/>
                    <a:pt x="285" y="420"/>
                    <a:pt x="286" y="419"/>
                  </a:cubicBezTo>
                  <a:cubicBezTo>
                    <a:pt x="288" y="418"/>
                    <a:pt x="290" y="416"/>
                    <a:pt x="291" y="415"/>
                  </a:cubicBezTo>
                  <a:cubicBezTo>
                    <a:pt x="293" y="413"/>
                    <a:pt x="295" y="411"/>
                    <a:pt x="296" y="411"/>
                  </a:cubicBezTo>
                  <a:cubicBezTo>
                    <a:pt x="299" y="410"/>
                    <a:pt x="301" y="410"/>
                    <a:pt x="304" y="410"/>
                  </a:cubicBezTo>
                  <a:cubicBezTo>
                    <a:pt x="307" y="410"/>
                    <a:pt x="310" y="411"/>
                    <a:pt x="313" y="412"/>
                  </a:cubicBezTo>
                  <a:cubicBezTo>
                    <a:pt x="313" y="412"/>
                    <a:pt x="313" y="412"/>
                    <a:pt x="313" y="412"/>
                  </a:cubicBezTo>
                  <a:cubicBezTo>
                    <a:pt x="313" y="412"/>
                    <a:pt x="313" y="412"/>
                    <a:pt x="312" y="412"/>
                  </a:cubicBezTo>
                  <a:cubicBezTo>
                    <a:pt x="312" y="412"/>
                    <a:pt x="312" y="412"/>
                    <a:pt x="312" y="412"/>
                  </a:cubicBezTo>
                  <a:cubicBezTo>
                    <a:pt x="310" y="412"/>
                    <a:pt x="310" y="412"/>
                    <a:pt x="310" y="412"/>
                  </a:cubicBezTo>
                  <a:cubicBezTo>
                    <a:pt x="310" y="412"/>
                    <a:pt x="310" y="412"/>
                    <a:pt x="310" y="412"/>
                  </a:cubicBezTo>
                  <a:cubicBezTo>
                    <a:pt x="311" y="415"/>
                    <a:pt x="311" y="415"/>
                    <a:pt x="311" y="415"/>
                  </a:cubicBezTo>
                  <a:cubicBezTo>
                    <a:pt x="311" y="415"/>
                    <a:pt x="311" y="415"/>
                    <a:pt x="311" y="415"/>
                  </a:cubicBezTo>
                  <a:close/>
                  <a:moveTo>
                    <a:pt x="320" y="416"/>
                  </a:moveTo>
                  <a:cubicBezTo>
                    <a:pt x="319" y="416"/>
                    <a:pt x="319" y="416"/>
                    <a:pt x="319" y="416"/>
                  </a:cubicBezTo>
                  <a:cubicBezTo>
                    <a:pt x="318" y="416"/>
                    <a:pt x="318" y="415"/>
                    <a:pt x="317" y="415"/>
                  </a:cubicBezTo>
                  <a:cubicBezTo>
                    <a:pt x="316" y="414"/>
                    <a:pt x="314" y="413"/>
                    <a:pt x="313" y="412"/>
                  </a:cubicBezTo>
                  <a:cubicBezTo>
                    <a:pt x="315" y="413"/>
                    <a:pt x="318" y="415"/>
                    <a:pt x="320" y="41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3" name="Freeform 64">
              <a:extLst>
                <a:ext uri="{FF2B5EF4-FFF2-40B4-BE49-F238E27FC236}">
                  <a16:creationId xmlns:a16="http://schemas.microsoft.com/office/drawing/2014/main" id="{C32BD6DE-4EC8-490B-9992-BFB9DC7F1897}"/>
                </a:ext>
              </a:extLst>
            </p:cNvPr>
            <p:cNvSpPr>
              <a:spLocks/>
            </p:cNvSpPr>
            <p:nvPr/>
          </p:nvSpPr>
          <p:spPr bwMode="auto">
            <a:xfrm>
              <a:off x="4129115" y="5710271"/>
              <a:ext cx="145691" cy="62176"/>
            </a:xfrm>
            <a:custGeom>
              <a:avLst/>
              <a:gdLst>
                <a:gd name="T0" fmla="*/ 41 w 49"/>
                <a:gd name="T1" fmla="*/ 4 h 23"/>
                <a:gd name="T2" fmla="*/ 41 w 49"/>
                <a:gd name="T3" fmla="*/ 4 h 23"/>
                <a:gd name="T4" fmla="*/ 36 w 49"/>
                <a:gd name="T5" fmla="*/ 0 h 23"/>
                <a:gd name="T6" fmla="*/ 35 w 49"/>
                <a:gd name="T7" fmla="*/ 0 h 23"/>
                <a:gd name="T8" fmla="*/ 30 w 49"/>
                <a:gd name="T9" fmla="*/ 2 h 23"/>
                <a:gd name="T10" fmla="*/ 30 w 49"/>
                <a:gd name="T11" fmla="*/ 2 h 23"/>
                <a:gd name="T12" fmla="*/ 25 w 49"/>
                <a:gd name="T13" fmla="*/ 0 h 23"/>
                <a:gd name="T14" fmla="*/ 19 w 49"/>
                <a:gd name="T15" fmla="*/ 3 h 23"/>
                <a:gd name="T16" fmla="*/ 18 w 49"/>
                <a:gd name="T17" fmla="*/ 6 h 23"/>
                <a:gd name="T18" fmla="*/ 18 w 49"/>
                <a:gd name="T19" fmla="*/ 7 h 23"/>
                <a:gd name="T20" fmla="*/ 18 w 49"/>
                <a:gd name="T21" fmla="*/ 7 h 23"/>
                <a:gd name="T22" fmla="*/ 17 w 49"/>
                <a:gd name="T23" fmla="*/ 7 h 23"/>
                <a:gd name="T24" fmla="*/ 17 w 49"/>
                <a:gd name="T25" fmla="*/ 7 h 23"/>
                <a:gd name="T26" fmla="*/ 14 w 49"/>
                <a:gd name="T27" fmla="*/ 3 h 23"/>
                <a:gd name="T28" fmla="*/ 9 w 49"/>
                <a:gd name="T29" fmla="*/ 2 h 23"/>
                <a:gd name="T30" fmla="*/ 5 w 49"/>
                <a:gd name="T31" fmla="*/ 3 h 23"/>
                <a:gd name="T32" fmla="*/ 0 w 49"/>
                <a:gd name="T33" fmla="*/ 8 h 23"/>
                <a:gd name="T34" fmla="*/ 2 w 49"/>
                <a:gd name="T35" fmla="*/ 13 h 23"/>
                <a:gd name="T36" fmla="*/ 10 w 49"/>
                <a:gd name="T37" fmla="*/ 15 h 23"/>
                <a:gd name="T38" fmla="*/ 15 w 49"/>
                <a:gd name="T39" fmla="*/ 14 h 23"/>
                <a:gd name="T40" fmla="*/ 15 w 49"/>
                <a:gd name="T41" fmla="*/ 14 h 23"/>
                <a:gd name="T42" fmla="*/ 21 w 49"/>
                <a:gd name="T43" fmla="*/ 18 h 23"/>
                <a:gd name="T44" fmla="*/ 29 w 49"/>
                <a:gd name="T45" fmla="*/ 21 h 23"/>
                <a:gd name="T46" fmla="*/ 36 w 49"/>
                <a:gd name="T47" fmla="*/ 23 h 23"/>
                <a:gd name="T48" fmla="*/ 42 w 49"/>
                <a:gd name="T49" fmla="*/ 21 h 23"/>
                <a:gd name="T50" fmla="*/ 49 w 49"/>
                <a:gd name="T51" fmla="*/ 10 h 23"/>
                <a:gd name="T52" fmla="*/ 41 w 49"/>
                <a:gd name="T53" fmla="*/ 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9" h="23">
                  <a:moveTo>
                    <a:pt x="41" y="4"/>
                  </a:moveTo>
                  <a:cubicBezTo>
                    <a:pt x="41" y="4"/>
                    <a:pt x="41" y="4"/>
                    <a:pt x="41" y="4"/>
                  </a:cubicBezTo>
                  <a:cubicBezTo>
                    <a:pt x="41" y="2"/>
                    <a:pt x="40" y="0"/>
                    <a:pt x="36" y="0"/>
                  </a:cubicBezTo>
                  <a:cubicBezTo>
                    <a:pt x="36" y="0"/>
                    <a:pt x="35" y="0"/>
                    <a:pt x="35" y="0"/>
                  </a:cubicBezTo>
                  <a:cubicBezTo>
                    <a:pt x="32" y="0"/>
                    <a:pt x="31" y="1"/>
                    <a:pt x="30" y="2"/>
                  </a:cubicBezTo>
                  <a:cubicBezTo>
                    <a:pt x="30" y="2"/>
                    <a:pt x="30" y="2"/>
                    <a:pt x="30" y="2"/>
                  </a:cubicBezTo>
                  <a:cubicBezTo>
                    <a:pt x="28" y="1"/>
                    <a:pt x="27" y="0"/>
                    <a:pt x="25" y="0"/>
                  </a:cubicBezTo>
                  <a:cubicBezTo>
                    <a:pt x="23" y="0"/>
                    <a:pt x="21" y="1"/>
                    <a:pt x="19" y="3"/>
                  </a:cubicBezTo>
                  <a:cubicBezTo>
                    <a:pt x="18" y="4"/>
                    <a:pt x="18" y="5"/>
                    <a:pt x="18" y="6"/>
                  </a:cubicBezTo>
                  <a:cubicBezTo>
                    <a:pt x="18" y="6"/>
                    <a:pt x="18" y="7"/>
                    <a:pt x="18" y="7"/>
                  </a:cubicBezTo>
                  <a:cubicBezTo>
                    <a:pt x="18" y="7"/>
                    <a:pt x="18" y="7"/>
                    <a:pt x="18" y="7"/>
                  </a:cubicBezTo>
                  <a:cubicBezTo>
                    <a:pt x="18" y="7"/>
                    <a:pt x="17" y="7"/>
                    <a:pt x="17" y="7"/>
                  </a:cubicBezTo>
                  <a:cubicBezTo>
                    <a:pt x="17" y="7"/>
                    <a:pt x="17" y="7"/>
                    <a:pt x="17" y="7"/>
                  </a:cubicBezTo>
                  <a:cubicBezTo>
                    <a:pt x="16" y="6"/>
                    <a:pt x="15" y="4"/>
                    <a:pt x="14" y="3"/>
                  </a:cubicBezTo>
                  <a:cubicBezTo>
                    <a:pt x="12" y="2"/>
                    <a:pt x="11" y="2"/>
                    <a:pt x="9" y="2"/>
                  </a:cubicBezTo>
                  <a:cubicBezTo>
                    <a:pt x="8" y="2"/>
                    <a:pt x="7" y="2"/>
                    <a:pt x="5" y="3"/>
                  </a:cubicBezTo>
                  <a:cubicBezTo>
                    <a:pt x="3" y="3"/>
                    <a:pt x="1" y="5"/>
                    <a:pt x="0" y="8"/>
                  </a:cubicBezTo>
                  <a:cubicBezTo>
                    <a:pt x="0" y="10"/>
                    <a:pt x="1" y="11"/>
                    <a:pt x="2" y="13"/>
                  </a:cubicBezTo>
                  <a:cubicBezTo>
                    <a:pt x="4" y="14"/>
                    <a:pt x="8" y="15"/>
                    <a:pt x="10" y="15"/>
                  </a:cubicBezTo>
                  <a:cubicBezTo>
                    <a:pt x="12" y="15"/>
                    <a:pt x="14" y="14"/>
                    <a:pt x="15" y="14"/>
                  </a:cubicBezTo>
                  <a:cubicBezTo>
                    <a:pt x="15" y="14"/>
                    <a:pt x="15" y="14"/>
                    <a:pt x="15" y="14"/>
                  </a:cubicBezTo>
                  <a:cubicBezTo>
                    <a:pt x="16" y="17"/>
                    <a:pt x="19" y="18"/>
                    <a:pt x="21" y="18"/>
                  </a:cubicBezTo>
                  <a:cubicBezTo>
                    <a:pt x="24" y="19"/>
                    <a:pt x="26" y="20"/>
                    <a:pt x="29" y="21"/>
                  </a:cubicBezTo>
                  <a:cubicBezTo>
                    <a:pt x="32" y="22"/>
                    <a:pt x="34" y="23"/>
                    <a:pt x="36" y="23"/>
                  </a:cubicBezTo>
                  <a:cubicBezTo>
                    <a:pt x="38" y="23"/>
                    <a:pt x="40" y="22"/>
                    <a:pt x="42" y="21"/>
                  </a:cubicBezTo>
                  <a:cubicBezTo>
                    <a:pt x="45" y="19"/>
                    <a:pt x="49" y="15"/>
                    <a:pt x="49" y="10"/>
                  </a:cubicBezTo>
                  <a:cubicBezTo>
                    <a:pt x="49" y="9"/>
                    <a:pt x="48" y="4"/>
                    <a:pt x="41" y="4"/>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4" name="Freeform 65">
              <a:extLst>
                <a:ext uri="{FF2B5EF4-FFF2-40B4-BE49-F238E27FC236}">
                  <a16:creationId xmlns:a16="http://schemas.microsoft.com/office/drawing/2014/main" id="{1F09B458-055E-4F90-B987-B41174DD420C}"/>
                </a:ext>
              </a:extLst>
            </p:cNvPr>
            <p:cNvSpPr>
              <a:spLocks/>
            </p:cNvSpPr>
            <p:nvPr/>
          </p:nvSpPr>
          <p:spPr bwMode="auto">
            <a:xfrm>
              <a:off x="5590506" y="5252612"/>
              <a:ext cx="211812" cy="86639"/>
            </a:xfrm>
            <a:custGeom>
              <a:avLst/>
              <a:gdLst>
                <a:gd name="T0" fmla="*/ 71 w 71"/>
                <a:gd name="T1" fmla="*/ 6 h 32"/>
                <a:gd name="T2" fmla="*/ 70 w 71"/>
                <a:gd name="T3" fmla="*/ 1 h 32"/>
                <a:gd name="T4" fmla="*/ 66 w 71"/>
                <a:gd name="T5" fmla="*/ 0 h 32"/>
                <a:gd name="T6" fmla="*/ 56 w 71"/>
                <a:gd name="T7" fmla="*/ 5 h 32"/>
                <a:gd name="T8" fmla="*/ 46 w 71"/>
                <a:gd name="T9" fmla="*/ 13 h 32"/>
                <a:gd name="T10" fmla="*/ 41 w 71"/>
                <a:gd name="T11" fmla="*/ 15 h 32"/>
                <a:gd name="T12" fmla="*/ 36 w 71"/>
                <a:gd name="T13" fmla="*/ 17 h 32"/>
                <a:gd name="T14" fmla="*/ 34 w 71"/>
                <a:gd name="T15" fmla="*/ 16 h 32"/>
                <a:gd name="T16" fmla="*/ 33 w 71"/>
                <a:gd name="T17" fmla="*/ 16 h 32"/>
                <a:gd name="T18" fmla="*/ 29 w 71"/>
                <a:gd name="T19" fmla="*/ 14 h 32"/>
                <a:gd name="T20" fmla="*/ 24 w 71"/>
                <a:gd name="T21" fmla="*/ 16 h 32"/>
                <a:gd name="T22" fmla="*/ 23 w 71"/>
                <a:gd name="T23" fmla="*/ 18 h 32"/>
                <a:gd name="T24" fmla="*/ 23 w 71"/>
                <a:gd name="T25" fmla="*/ 18 h 32"/>
                <a:gd name="T26" fmla="*/ 19 w 71"/>
                <a:gd name="T27" fmla="*/ 14 h 32"/>
                <a:gd name="T28" fmla="*/ 16 w 71"/>
                <a:gd name="T29" fmla="*/ 12 h 32"/>
                <a:gd name="T30" fmla="*/ 14 w 71"/>
                <a:gd name="T31" fmla="*/ 11 h 32"/>
                <a:gd name="T32" fmla="*/ 15 w 71"/>
                <a:gd name="T33" fmla="*/ 10 h 32"/>
                <a:gd name="T34" fmla="*/ 14 w 71"/>
                <a:gd name="T35" fmla="*/ 5 h 32"/>
                <a:gd name="T36" fmla="*/ 10 w 71"/>
                <a:gd name="T37" fmla="*/ 2 h 32"/>
                <a:gd name="T38" fmla="*/ 5 w 71"/>
                <a:gd name="T39" fmla="*/ 5 h 32"/>
                <a:gd name="T40" fmla="*/ 2 w 71"/>
                <a:gd name="T41" fmla="*/ 12 h 32"/>
                <a:gd name="T42" fmla="*/ 3 w 71"/>
                <a:gd name="T43" fmla="*/ 22 h 32"/>
                <a:gd name="T44" fmla="*/ 8 w 71"/>
                <a:gd name="T45" fmla="*/ 25 h 32"/>
                <a:gd name="T46" fmla="*/ 10 w 71"/>
                <a:gd name="T47" fmla="*/ 25 h 32"/>
                <a:gd name="T48" fmla="*/ 11 w 71"/>
                <a:gd name="T49" fmla="*/ 25 h 32"/>
                <a:gd name="T50" fmla="*/ 11 w 71"/>
                <a:gd name="T51" fmla="*/ 25 h 32"/>
                <a:gd name="T52" fmla="*/ 12 w 71"/>
                <a:gd name="T53" fmla="*/ 26 h 32"/>
                <a:gd name="T54" fmla="*/ 15 w 71"/>
                <a:gd name="T55" fmla="*/ 30 h 32"/>
                <a:gd name="T56" fmla="*/ 18 w 71"/>
                <a:gd name="T57" fmla="*/ 30 h 32"/>
                <a:gd name="T58" fmla="*/ 22 w 71"/>
                <a:gd name="T59" fmla="*/ 28 h 32"/>
                <a:gd name="T60" fmla="*/ 25 w 71"/>
                <a:gd name="T61" fmla="*/ 28 h 32"/>
                <a:gd name="T62" fmla="*/ 27 w 71"/>
                <a:gd name="T63" fmla="*/ 28 h 32"/>
                <a:gd name="T64" fmla="*/ 31 w 71"/>
                <a:gd name="T65" fmla="*/ 29 h 32"/>
                <a:gd name="T66" fmla="*/ 33 w 71"/>
                <a:gd name="T67" fmla="*/ 28 h 32"/>
                <a:gd name="T68" fmla="*/ 34 w 71"/>
                <a:gd name="T69" fmla="*/ 28 h 32"/>
                <a:gd name="T70" fmla="*/ 37 w 71"/>
                <a:gd name="T71" fmla="*/ 28 h 32"/>
                <a:gd name="T72" fmla="*/ 38 w 71"/>
                <a:gd name="T73" fmla="*/ 28 h 32"/>
                <a:gd name="T74" fmla="*/ 40 w 71"/>
                <a:gd name="T75" fmla="*/ 28 h 32"/>
                <a:gd name="T76" fmla="*/ 44 w 71"/>
                <a:gd name="T77" fmla="*/ 28 h 32"/>
                <a:gd name="T78" fmla="*/ 47 w 71"/>
                <a:gd name="T79" fmla="*/ 27 h 32"/>
                <a:gd name="T80" fmla="*/ 51 w 71"/>
                <a:gd name="T81" fmla="*/ 29 h 32"/>
                <a:gd name="T82" fmla="*/ 58 w 71"/>
                <a:gd name="T83" fmla="*/ 32 h 32"/>
                <a:gd name="T84" fmla="*/ 63 w 71"/>
                <a:gd name="T85" fmla="*/ 27 h 32"/>
                <a:gd name="T86" fmla="*/ 66 w 71"/>
                <a:gd name="T87" fmla="*/ 25 h 32"/>
                <a:gd name="T88" fmla="*/ 66 w 71"/>
                <a:gd name="T89" fmla="*/ 19 h 32"/>
                <a:gd name="T90" fmla="*/ 63 w 71"/>
                <a:gd name="T91" fmla="*/ 16 h 32"/>
                <a:gd name="T92" fmla="*/ 71 w 71"/>
                <a:gd name="T93" fmla="*/ 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32">
                  <a:moveTo>
                    <a:pt x="71" y="6"/>
                  </a:moveTo>
                  <a:cubicBezTo>
                    <a:pt x="71" y="4"/>
                    <a:pt x="71" y="2"/>
                    <a:pt x="70" y="1"/>
                  </a:cubicBezTo>
                  <a:cubicBezTo>
                    <a:pt x="69" y="0"/>
                    <a:pt x="68" y="0"/>
                    <a:pt x="66" y="0"/>
                  </a:cubicBezTo>
                  <a:cubicBezTo>
                    <a:pt x="62" y="0"/>
                    <a:pt x="56" y="5"/>
                    <a:pt x="56" y="5"/>
                  </a:cubicBezTo>
                  <a:cubicBezTo>
                    <a:pt x="53" y="8"/>
                    <a:pt x="50" y="11"/>
                    <a:pt x="46" y="13"/>
                  </a:cubicBezTo>
                  <a:cubicBezTo>
                    <a:pt x="44" y="13"/>
                    <a:pt x="42" y="14"/>
                    <a:pt x="41" y="15"/>
                  </a:cubicBezTo>
                  <a:cubicBezTo>
                    <a:pt x="39" y="16"/>
                    <a:pt x="37" y="17"/>
                    <a:pt x="36" y="17"/>
                  </a:cubicBezTo>
                  <a:cubicBezTo>
                    <a:pt x="35" y="17"/>
                    <a:pt x="35" y="17"/>
                    <a:pt x="34" y="16"/>
                  </a:cubicBezTo>
                  <a:cubicBezTo>
                    <a:pt x="34" y="16"/>
                    <a:pt x="33" y="16"/>
                    <a:pt x="33" y="16"/>
                  </a:cubicBezTo>
                  <a:cubicBezTo>
                    <a:pt x="32" y="15"/>
                    <a:pt x="30" y="14"/>
                    <a:pt x="29" y="14"/>
                  </a:cubicBezTo>
                  <a:cubicBezTo>
                    <a:pt x="27" y="14"/>
                    <a:pt x="26" y="15"/>
                    <a:pt x="24" y="16"/>
                  </a:cubicBezTo>
                  <a:cubicBezTo>
                    <a:pt x="24" y="17"/>
                    <a:pt x="23" y="17"/>
                    <a:pt x="23" y="18"/>
                  </a:cubicBezTo>
                  <a:cubicBezTo>
                    <a:pt x="23" y="18"/>
                    <a:pt x="23" y="18"/>
                    <a:pt x="23" y="18"/>
                  </a:cubicBezTo>
                  <a:cubicBezTo>
                    <a:pt x="22" y="16"/>
                    <a:pt x="21" y="15"/>
                    <a:pt x="19" y="14"/>
                  </a:cubicBezTo>
                  <a:cubicBezTo>
                    <a:pt x="18" y="13"/>
                    <a:pt x="17" y="13"/>
                    <a:pt x="16" y="12"/>
                  </a:cubicBezTo>
                  <a:cubicBezTo>
                    <a:pt x="16" y="12"/>
                    <a:pt x="15" y="11"/>
                    <a:pt x="14" y="11"/>
                  </a:cubicBezTo>
                  <a:cubicBezTo>
                    <a:pt x="14" y="11"/>
                    <a:pt x="14" y="10"/>
                    <a:pt x="15" y="10"/>
                  </a:cubicBezTo>
                  <a:cubicBezTo>
                    <a:pt x="15" y="9"/>
                    <a:pt x="15" y="7"/>
                    <a:pt x="14" y="5"/>
                  </a:cubicBezTo>
                  <a:cubicBezTo>
                    <a:pt x="14" y="3"/>
                    <a:pt x="12" y="2"/>
                    <a:pt x="10" y="2"/>
                  </a:cubicBezTo>
                  <a:cubicBezTo>
                    <a:pt x="8" y="2"/>
                    <a:pt x="7" y="3"/>
                    <a:pt x="5" y="5"/>
                  </a:cubicBezTo>
                  <a:cubicBezTo>
                    <a:pt x="4" y="7"/>
                    <a:pt x="3" y="9"/>
                    <a:pt x="2" y="12"/>
                  </a:cubicBezTo>
                  <a:cubicBezTo>
                    <a:pt x="2" y="13"/>
                    <a:pt x="0" y="18"/>
                    <a:pt x="3" y="22"/>
                  </a:cubicBezTo>
                  <a:cubicBezTo>
                    <a:pt x="4" y="24"/>
                    <a:pt x="6" y="25"/>
                    <a:pt x="8" y="25"/>
                  </a:cubicBezTo>
                  <a:cubicBezTo>
                    <a:pt x="8" y="25"/>
                    <a:pt x="9" y="25"/>
                    <a:pt x="10" y="25"/>
                  </a:cubicBezTo>
                  <a:cubicBezTo>
                    <a:pt x="10" y="25"/>
                    <a:pt x="10" y="25"/>
                    <a:pt x="11" y="25"/>
                  </a:cubicBezTo>
                  <a:cubicBezTo>
                    <a:pt x="11" y="25"/>
                    <a:pt x="11" y="25"/>
                    <a:pt x="11" y="25"/>
                  </a:cubicBezTo>
                  <a:cubicBezTo>
                    <a:pt x="11" y="25"/>
                    <a:pt x="12" y="25"/>
                    <a:pt x="12" y="26"/>
                  </a:cubicBezTo>
                  <a:cubicBezTo>
                    <a:pt x="12" y="27"/>
                    <a:pt x="13" y="29"/>
                    <a:pt x="15" y="30"/>
                  </a:cubicBezTo>
                  <a:cubicBezTo>
                    <a:pt x="16" y="30"/>
                    <a:pt x="17" y="30"/>
                    <a:pt x="18" y="30"/>
                  </a:cubicBezTo>
                  <a:cubicBezTo>
                    <a:pt x="19" y="30"/>
                    <a:pt x="21" y="29"/>
                    <a:pt x="22" y="28"/>
                  </a:cubicBezTo>
                  <a:cubicBezTo>
                    <a:pt x="23" y="28"/>
                    <a:pt x="24" y="28"/>
                    <a:pt x="25" y="28"/>
                  </a:cubicBezTo>
                  <a:cubicBezTo>
                    <a:pt x="25" y="28"/>
                    <a:pt x="26" y="28"/>
                    <a:pt x="27" y="28"/>
                  </a:cubicBezTo>
                  <a:cubicBezTo>
                    <a:pt x="28" y="28"/>
                    <a:pt x="29" y="29"/>
                    <a:pt x="31" y="29"/>
                  </a:cubicBezTo>
                  <a:cubicBezTo>
                    <a:pt x="32" y="29"/>
                    <a:pt x="32" y="29"/>
                    <a:pt x="33" y="28"/>
                  </a:cubicBezTo>
                  <a:cubicBezTo>
                    <a:pt x="34" y="28"/>
                    <a:pt x="34" y="28"/>
                    <a:pt x="34" y="28"/>
                  </a:cubicBezTo>
                  <a:cubicBezTo>
                    <a:pt x="35" y="28"/>
                    <a:pt x="36" y="28"/>
                    <a:pt x="37" y="28"/>
                  </a:cubicBezTo>
                  <a:cubicBezTo>
                    <a:pt x="37" y="28"/>
                    <a:pt x="38" y="28"/>
                    <a:pt x="38" y="28"/>
                  </a:cubicBezTo>
                  <a:cubicBezTo>
                    <a:pt x="39" y="28"/>
                    <a:pt x="40" y="28"/>
                    <a:pt x="40" y="28"/>
                  </a:cubicBezTo>
                  <a:cubicBezTo>
                    <a:pt x="42" y="28"/>
                    <a:pt x="43" y="28"/>
                    <a:pt x="44" y="28"/>
                  </a:cubicBezTo>
                  <a:cubicBezTo>
                    <a:pt x="45" y="28"/>
                    <a:pt x="46" y="27"/>
                    <a:pt x="47" y="27"/>
                  </a:cubicBezTo>
                  <a:cubicBezTo>
                    <a:pt x="48" y="27"/>
                    <a:pt x="50" y="28"/>
                    <a:pt x="51" y="29"/>
                  </a:cubicBezTo>
                  <a:cubicBezTo>
                    <a:pt x="53" y="30"/>
                    <a:pt x="56" y="32"/>
                    <a:pt x="58" y="32"/>
                  </a:cubicBezTo>
                  <a:cubicBezTo>
                    <a:pt x="59" y="32"/>
                    <a:pt x="62" y="31"/>
                    <a:pt x="63" y="27"/>
                  </a:cubicBezTo>
                  <a:cubicBezTo>
                    <a:pt x="64" y="27"/>
                    <a:pt x="65" y="26"/>
                    <a:pt x="66" y="25"/>
                  </a:cubicBezTo>
                  <a:cubicBezTo>
                    <a:pt x="67" y="23"/>
                    <a:pt x="67" y="21"/>
                    <a:pt x="66" y="19"/>
                  </a:cubicBezTo>
                  <a:cubicBezTo>
                    <a:pt x="65" y="18"/>
                    <a:pt x="64" y="17"/>
                    <a:pt x="63" y="16"/>
                  </a:cubicBezTo>
                  <a:cubicBezTo>
                    <a:pt x="67" y="13"/>
                    <a:pt x="71" y="9"/>
                    <a:pt x="71" y="6"/>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5" name="Freeform 66">
              <a:extLst>
                <a:ext uri="{FF2B5EF4-FFF2-40B4-BE49-F238E27FC236}">
                  <a16:creationId xmlns:a16="http://schemas.microsoft.com/office/drawing/2014/main" id="{0F1170E0-14DB-4A27-B87D-6A7489C82CAE}"/>
                </a:ext>
              </a:extLst>
            </p:cNvPr>
            <p:cNvSpPr>
              <a:spLocks/>
            </p:cNvSpPr>
            <p:nvPr/>
          </p:nvSpPr>
          <p:spPr bwMode="auto">
            <a:xfrm>
              <a:off x="3176521" y="4594154"/>
              <a:ext cx="1696738" cy="1573776"/>
            </a:xfrm>
            <a:custGeom>
              <a:avLst/>
              <a:gdLst>
                <a:gd name="T0" fmla="*/ 559 w 570"/>
                <a:gd name="T1" fmla="*/ 394 h 581"/>
                <a:gd name="T2" fmla="*/ 526 w 570"/>
                <a:gd name="T3" fmla="*/ 405 h 581"/>
                <a:gd name="T4" fmla="*/ 491 w 570"/>
                <a:gd name="T5" fmla="*/ 395 h 581"/>
                <a:gd name="T6" fmla="*/ 440 w 570"/>
                <a:gd name="T7" fmla="*/ 385 h 581"/>
                <a:gd name="T8" fmla="*/ 410 w 570"/>
                <a:gd name="T9" fmla="*/ 340 h 581"/>
                <a:gd name="T10" fmla="*/ 384 w 570"/>
                <a:gd name="T11" fmla="*/ 194 h 581"/>
                <a:gd name="T12" fmla="*/ 380 w 570"/>
                <a:gd name="T13" fmla="*/ 198 h 581"/>
                <a:gd name="T14" fmla="*/ 354 w 570"/>
                <a:gd name="T15" fmla="*/ 176 h 581"/>
                <a:gd name="T16" fmla="*/ 337 w 570"/>
                <a:gd name="T17" fmla="*/ 165 h 581"/>
                <a:gd name="T18" fmla="*/ 318 w 570"/>
                <a:gd name="T19" fmla="*/ 142 h 581"/>
                <a:gd name="T20" fmla="*/ 316 w 570"/>
                <a:gd name="T21" fmla="*/ 132 h 581"/>
                <a:gd name="T22" fmla="*/ 315 w 570"/>
                <a:gd name="T23" fmla="*/ 115 h 581"/>
                <a:gd name="T24" fmla="*/ 310 w 570"/>
                <a:gd name="T25" fmla="*/ 95 h 581"/>
                <a:gd name="T26" fmla="*/ 309 w 570"/>
                <a:gd name="T27" fmla="*/ 73 h 581"/>
                <a:gd name="T28" fmla="*/ 296 w 570"/>
                <a:gd name="T29" fmla="*/ 54 h 581"/>
                <a:gd name="T30" fmla="*/ 282 w 570"/>
                <a:gd name="T31" fmla="*/ 54 h 581"/>
                <a:gd name="T32" fmla="*/ 269 w 570"/>
                <a:gd name="T33" fmla="*/ 51 h 581"/>
                <a:gd name="T34" fmla="*/ 246 w 570"/>
                <a:gd name="T35" fmla="*/ 56 h 581"/>
                <a:gd name="T36" fmla="*/ 238 w 570"/>
                <a:gd name="T37" fmla="*/ 51 h 581"/>
                <a:gd name="T38" fmla="*/ 226 w 570"/>
                <a:gd name="T39" fmla="*/ 42 h 581"/>
                <a:gd name="T40" fmla="*/ 208 w 570"/>
                <a:gd name="T41" fmla="*/ 36 h 581"/>
                <a:gd name="T42" fmla="*/ 193 w 570"/>
                <a:gd name="T43" fmla="*/ 30 h 581"/>
                <a:gd name="T44" fmla="*/ 177 w 570"/>
                <a:gd name="T45" fmla="*/ 13 h 581"/>
                <a:gd name="T46" fmla="*/ 161 w 570"/>
                <a:gd name="T47" fmla="*/ 1 h 581"/>
                <a:gd name="T48" fmla="*/ 0 w 570"/>
                <a:gd name="T49" fmla="*/ 288 h 581"/>
                <a:gd name="T50" fmla="*/ 6 w 570"/>
                <a:gd name="T51" fmla="*/ 297 h 581"/>
                <a:gd name="T52" fmla="*/ 47 w 570"/>
                <a:gd name="T53" fmla="*/ 322 h 581"/>
                <a:gd name="T54" fmla="*/ 69 w 570"/>
                <a:gd name="T55" fmla="*/ 337 h 581"/>
                <a:gd name="T56" fmla="*/ 87 w 570"/>
                <a:gd name="T57" fmla="*/ 346 h 581"/>
                <a:gd name="T58" fmla="*/ 121 w 570"/>
                <a:gd name="T59" fmla="*/ 345 h 581"/>
                <a:gd name="T60" fmla="*/ 160 w 570"/>
                <a:gd name="T61" fmla="*/ 332 h 581"/>
                <a:gd name="T62" fmla="*/ 182 w 570"/>
                <a:gd name="T63" fmla="*/ 310 h 581"/>
                <a:gd name="T64" fmla="*/ 208 w 570"/>
                <a:gd name="T65" fmla="*/ 316 h 581"/>
                <a:gd name="T66" fmla="*/ 227 w 570"/>
                <a:gd name="T67" fmla="*/ 325 h 581"/>
                <a:gd name="T68" fmla="*/ 243 w 570"/>
                <a:gd name="T69" fmla="*/ 348 h 581"/>
                <a:gd name="T70" fmla="*/ 266 w 570"/>
                <a:gd name="T71" fmla="*/ 346 h 581"/>
                <a:gd name="T72" fmla="*/ 275 w 570"/>
                <a:gd name="T73" fmla="*/ 370 h 581"/>
                <a:gd name="T74" fmla="*/ 282 w 570"/>
                <a:gd name="T75" fmla="*/ 389 h 581"/>
                <a:gd name="T76" fmla="*/ 327 w 570"/>
                <a:gd name="T77" fmla="*/ 413 h 581"/>
                <a:gd name="T78" fmla="*/ 385 w 570"/>
                <a:gd name="T79" fmla="*/ 418 h 581"/>
                <a:gd name="T80" fmla="*/ 393 w 570"/>
                <a:gd name="T81" fmla="*/ 421 h 581"/>
                <a:gd name="T82" fmla="*/ 415 w 570"/>
                <a:gd name="T83" fmla="*/ 448 h 581"/>
                <a:gd name="T84" fmla="*/ 414 w 570"/>
                <a:gd name="T85" fmla="*/ 460 h 581"/>
                <a:gd name="T86" fmla="*/ 398 w 570"/>
                <a:gd name="T87" fmla="*/ 458 h 581"/>
                <a:gd name="T88" fmla="*/ 384 w 570"/>
                <a:gd name="T89" fmla="*/ 447 h 581"/>
                <a:gd name="T90" fmla="*/ 365 w 570"/>
                <a:gd name="T91" fmla="*/ 441 h 581"/>
                <a:gd name="T92" fmla="*/ 374 w 570"/>
                <a:gd name="T93" fmla="*/ 471 h 581"/>
                <a:gd name="T94" fmla="*/ 370 w 570"/>
                <a:gd name="T95" fmla="*/ 495 h 581"/>
                <a:gd name="T96" fmla="*/ 360 w 570"/>
                <a:gd name="T97" fmla="*/ 530 h 581"/>
                <a:gd name="T98" fmla="*/ 363 w 570"/>
                <a:gd name="T99" fmla="*/ 551 h 581"/>
                <a:gd name="T100" fmla="*/ 340 w 570"/>
                <a:gd name="T101" fmla="*/ 577 h 581"/>
                <a:gd name="T102" fmla="*/ 386 w 570"/>
                <a:gd name="T103" fmla="*/ 555 h 581"/>
                <a:gd name="T104" fmla="*/ 409 w 570"/>
                <a:gd name="T105" fmla="*/ 547 h 581"/>
                <a:gd name="T106" fmla="*/ 439 w 570"/>
                <a:gd name="T107" fmla="*/ 535 h 581"/>
                <a:gd name="T108" fmla="*/ 457 w 570"/>
                <a:gd name="T109" fmla="*/ 512 h 581"/>
                <a:gd name="T110" fmla="*/ 441 w 570"/>
                <a:gd name="T111" fmla="*/ 502 h 581"/>
                <a:gd name="T112" fmla="*/ 492 w 570"/>
                <a:gd name="T113" fmla="*/ 477 h 581"/>
                <a:gd name="T114" fmla="*/ 521 w 570"/>
                <a:gd name="T115" fmla="*/ 460 h 581"/>
                <a:gd name="T116" fmla="*/ 570 w 570"/>
                <a:gd name="T117" fmla="*/ 416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70" h="581">
                  <a:moveTo>
                    <a:pt x="569" y="413"/>
                  </a:moveTo>
                  <a:cubicBezTo>
                    <a:pt x="568" y="411"/>
                    <a:pt x="568" y="410"/>
                    <a:pt x="567" y="408"/>
                  </a:cubicBezTo>
                  <a:cubicBezTo>
                    <a:pt x="567" y="408"/>
                    <a:pt x="566" y="405"/>
                    <a:pt x="566" y="404"/>
                  </a:cubicBezTo>
                  <a:cubicBezTo>
                    <a:pt x="565" y="399"/>
                    <a:pt x="563" y="396"/>
                    <a:pt x="561" y="395"/>
                  </a:cubicBezTo>
                  <a:cubicBezTo>
                    <a:pt x="560" y="394"/>
                    <a:pt x="560" y="394"/>
                    <a:pt x="559" y="394"/>
                  </a:cubicBezTo>
                  <a:cubicBezTo>
                    <a:pt x="556" y="394"/>
                    <a:pt x="553" y="395"/>
                    <a:pt x="550" y="397"/>
                  </a:cubicBezTo>
                  <a:cubicBezTo>
                    <a:pt x="547" y="397"/>
                    <a:pt x="544" y="398"/>
                    <a:pt x="542" y="399"/>
                  </a:cubicBezTo>
                  <a:cubicBezTo>
                    <a:pt x="537" y="400"/>
                    <a:pt x="533" y="401"/>
                    <a:pt x="529" y="403"/>
                  </a:cubicBezTo>
                  <a:cubicBezTo>
                    <a:pt x="528" y="404"/>
                    <a:pt x="527" y="405"/>
                    <a:pt x="526" y="405"/>
                  </a:cubicBezTo>
                  <a:cubicBezTo>
                    <a:pt x="526" y="405"/>
                    <a:pt x="526" y="405"/>
                    <a:pt x="526" y="405"/>
                  </a:cubicBezTo>
                  <a:cubicBezTo>
                    <a:pt x="523" y="407"/>
                    <a:pt x="521" y="408"/>
                    <a:pt x="518" y="408"/>
                  </a:cubicBezTo>
                  <a:cubicBezTo>
                    <a:pt x="516" y="408"/>
                    <a:pt x="514" y="407"/>
                    <a:pt x="511" y="406"/>
                  </a:cubicBezTo>
                  <a:cubicBezTo>
                    <a:pt x="508" y="405"/>
                    <a:pt x="506" y="403"/>
                    <a:pt x="504" y="401"/>
                  </a:cubicBezTo>
                  <a:cubicBezTo>
                    <a:pt x="500" y="398"/>
                    <a:pt x="496" y="395"/>
                    <a:pt x="492" y="395"/>
                  </a:cubicBezTo>
                  <a:cubicBezTo>
                    <a:pt x="491" y="395"/>
                    <a:pt x="491" y="395"/>
                    <a:pt x="491" y="395"/>
                  </a:cubicBezTo>
                  <a:cubicBezTo>
                    <a:pt x="487" y="395"/>
                    <a:pt x="481" y="397"/>
                    <a:pt x="476" y="398"/>
                  </a:cubicBezTo>
                  <a:cubicBezTo>
                    <a:pt x="473" y="398"/>
                    <a:pt x="470" y="399"/>
                    <a:pt x="468" y="399"/>
                  </a:cubicBezTo>
                  <a:cubicBezTo>
                    <a:pt x="466" y="400"/>
                    <a:pt x="464" y="400"/>
                    <a:pt x="462" y="400"/>
                  </a:cubicBezTo>
                  <a:cubicBezTo>
                    <a:pt x="451" y="400"/>
                    <a:pt x="447" y="394"/>
                    <a:pt x="441" y="386"/>
                  </a:cubicBezTo>
                  <a:cubicBezTo>
                    <a:pt x="440" y="385"/>
                    <a:pt x="440" y="385"/>
                    <a:pt x="440" y="385"/>
                  </a:cubicBezTo>
                  <a:cubicBezTo>
                    <a:pt x="439" y="383"/>
                    <a:pt x="438" y="382"/>
                    <a:pt x="436" y="380"/>
                  </a:cubicBezTo>
                  <a:cubicBezTo>
                    <a:pt x="434" y="377"/>
                    <a:pt x="432" y="375"/>
                    <a:pt x="430" y="373"/>
                  </a:cubicBezTo>
                  <a:cubicBezTo>
                    <a:pt x="427" y="371"/>
                    <a:pt x="425" y="369"/>
                    <a:pt x="423" y="366"/>
                  </a:cubicBezTo>
                  <a:cubicBezTo>
                    <a:pt x="422" y="365"/>
                    <a:pt x="421" y="364"/>
                    <a:pt x="420" y="363"/>
                  </a:cubicBezTo>
                  <a:cubicBezTo>
                    <a:pt x="415" y="355"/>
                    <a:pt x="411" y="351"/>
                    <a:pt x="410" y="340"/>
                  </a:cubicBezTo>
                  <a:cubicBezTo>
                    <a:pt x="410" y="336"/>
                    <a:pt x="410" y="332"/>
                    <a:pt x="409" y="328"/>
                  </a:cubicBezTo>
                  <a:cubicBezTo>
                    <a:pt x="409" y="327"/>
                    <a:pt x="408" y="325"/>
                    <a:pt x="408" y="324"/>
                  </a:cubicBezTo>
                  <a:cubicBezTo>
                    <a:pt x="401" y="278"/>
                    <a:pt x="395" y="232"/>
                    <a:pt x="390" y="194"/>
                  </a:cubicBezTo>
                  <a:cubicBezTo>
                    <a:pt x="384" y="194"/>
                    <a:pt x="384" y="194"/>
                    <a:pt x="384" y="194"/>
                  </a:cubicBezTo>
                  <a:cubicBezTo>
                    <a:pt x="384" y="194"/>
                    <a:pt x="384" y="194"/>
                    <a:pt x="384" y="194"/>
                  </a:cubicBezTo>
                  <a:cubicBezTo>
                    <a:pt x="384" y="195"/>
                    <a:pt x="384" y="195"/>
                    <a:pt x="384" y="196"/>
                  </a:cubicBezTo>
                  <a:cubicBezTo>
                    <a:pt x="384" y="197"/>
                    <a:pt x="384" y="197"/>
                    <a:pt x="384" y="197"/>
                  </a:cubicBezTo>
                  <a:cubicBezTo>
                    <a:pt x="384" y="198"/>
                    <a:pt x="383" y="200"/>
                    <a:pt x="383" y="201"/>
                  </a:cubicBezTo>
                  <a:cubicBezTo>
                    <a:pt x="382" y="200"/>
                    <a:pt x="382" y="200"/>
                    <a:pt x="381" y="199"/>
                  </a:cubicBezTo>
                  <a:cubicBezTo>
                    <a:pt x="380" y="199"/>
                    <a:pt x="380" y="198"/>
                    <a:pt x="380" y="198"/>
                  </a:cubicBezTo>
                  <a:cubicBezTo>
                    <a:pt x="377" y="196"/>
                    <a:pt x="374" y="195"/>
                    <a:pt x="371" y="195"/>
                  </a:cubicBezTo>
                  <a:cubicBezTo>
                    <a:pt x="369" y="195"/>
                    <a:pt x="368" y="195"/>
                    <a:pt x="366" y="196"/>
                  </a:cubicBezTo>
                  <a:cubicBezTo>
                    <a:pt x="366" y="195"/>
                    <a:pt x="366" y="195"/>
                    <a:pt x="366" y="195"/>
                  </a:cubicBezTo>
                  <a:cubicBezTo>
                    <a:pt x="367" y="192"/>
                    <a:pt x="367" y="189"/>
                    <a:pt x="364" y="185"/>
                  </a:cubicBezTo>
                  <a:cubicBezTo>
                    <a:pt x="362" y="181"/>
                    <a:pt x="358" y="178"/>
                    <a:pt x="354" y="176"/>
                  </a:cubicBezTo>
                  <a:cubicBezTo>
                    <a:pt x="350" y="173"/>
                    <a:pt x="345" y="170"/>
                    <a:pt x="341" y="168"/>
                  </a:cubicBezTo>
                  <a:cubicBezTo>
                    <a:pt x="340" y="167"/>
                    <a:pt x="340" y="167"/>
                    <a:pt x="340" y="167"/>
                  </a:cubicBezTo>
                  <a:cubicBezTo>
                    <a:pt x="339" y="167"/>
                    <a:pt x="338" y="166"/>
                    <a:pt x="337" y="166"/>
                  </a:cubicBezTo>
                  <a:cubicBezTo>
                    <a:pt x="337" y="166"/>
                    <a:pt x="336" y="166"/>
                    <a:pt x="336" y="166"/>
                  </a:cubicBezTo>
                  <a:cubicBezTo>
                    <a:pt x="336" y="166"/>
                    <a:pt x="337" y="165"/>
                    <a:pt x="337" y="165"/>
                  </a:cubicBezTo>
                  <a:cubicBezTo>
                    <a:pt x="339" y="158"/>
                    <a:pt x="332" y="153"/>
                    <a:pt x="327" y="149"/>
                  </a:cubicBezTo>
                  <a:cubicBezTo>
                    <a:pt x="326" y="148"/>
                    <a:pt x="325" y="148"/>
                    <a:pt x="325" y="147"/>
                  </a:cubicBezTo>
                  <a:cubicBezTo>
                    <a:pt x="324" y="146"/>
                    <a:pt x="322" y="145"/>
                    <a:pt x="321" y="144"/>
                  </a:cubicBezTo>
                  <a:cubicBezTo>
                    <a:pt x="320" y="144"/>
                    <a:pt x="320" y="144"/>
                    <a:pt x="320" y="144"/>
                  </a:cubicBezTo>
                  <a:cubicBezTo>
                    <a:pt x="320" y="143"/>
                    <a:pt x="319" y="143"/>
                    <a:pt x="318" y="142"/>
                  </a:cubicBezTo>
                  <a:cubicBezTo>
                    <a:pt x="318" y="142"/>
                    <a:pt x="317" y="142"/>
                    <a:pt x="317" y="141"/>
                  </a:cubicBezTo>
                  <a:cubicBezTo>
                    <a:pt x="317" y="141"/>
                    <a:pt x="317" y="140"/>
                    <a:pt x="316" y="140"/>
                  </a:cubicBezTo>
                  <a:cubicBezTo>
                    <a:pt x="316" y="138"/>
                    <a:pt x="316" y="138"/>
                    <a:pt x="316" y="138"/>
                  </a:cubicBezTo>
                  <a:cubicBezTo>
                    <a:pt x="316" y="136"/>
                    <a:pt x="316" y="135"/>
                    <a:pt x="316" y="133"/>
                  </a:cubicBezTo>
                  <a:cubicBezTo>
                    <a:pt x="316" y="133"/>
                    <a:pt x="316" y="133"/>
                    <a:pt x="316" y="132"/>
                  </a:cubicBezTo>
                  <a:cubicBezTo>
                    <a:pt x="316" y="131"/>
                    <a:pt x="317" y="131"/>
                    <a:pt x="317" y="130"/>
                  </a:cubicBezTo>
                  <a:cubicBezTo>
                    <a:pt x="318" y="127"/>
                    <a:pt x="318" y="123"/>
                    <a:pt x="317" y="120"/>
                  </a:cubicBezTo>
                  <a:cubicBezTo>
                    <a:pt x="317" y="120"/>
                    <a:pt x="316" y="119"/>
                    <a:pt x="316" y="119"/>
                  </a:cubicBezTo>
                  <a:cubicBezTo>
                    <a:pt x="316" y="118"/>
                    <a:pt x="316" y="118"/>
                    <a:pt x="316" y="118"/>
                  </a:cubicBezTo>
                  <a:cubicBezTo>
                    <a:pt x="315" y="117"/>
                    <a:pt x="315" y="116"/>
                    <a:pt x="315" y="115"/>
                  </a:cubicBezTo>
                  <a:cubicBezTo>
                    <a:pt x="315" y="115"/>
                    <a:pt x="315" y="115"/>
                    <a:pt x="315" y="115"/>
                  </a:cubicBezTo>
                  <a:cubicBezTo>
                    <a:pt x="315" y="113"/>
                    <a:pt x="315" y="111"/>
                    <a:pt x="315" y="109"/>
                  </a:cubicBezTo>
                  <a:cubicBezTo>
                    <a:pt x="315" y="108"/>
                    <a:pt x="315" y="106"/>
                    <a:pt x="315" y="104"/>
                  </a:cubicBezTo>
                  <a:cubicBezTo>
                    <a:pt x="315" y="102"/>
                    <a:pt x="315" y="100"/>
                    <a:pt x="314" y="98"/>
                  </a:cubicBezTo>
                  <a:cubicBezTo>
                    <a:pt x="313" y="96"/>
                    <a:pt x="311" y="95"/>
                    <a:pt x="310" y="95"/>
                  </a:cubicBezTo>
                  <a:cubicBezTo>
                    <a:pt x="309" y="95"/>
                    <a:pt x="309" y="95"/>
                    <a:pt x="309" y="95"/>
                  </a:cubicBezTo>
                  <a:cubicBezTo>
                    <a:pt x="307" y="94"/>
                    <a:pt x="307" y="89"/>
                    <a:pt x="307" y="87"/>
                  </a:cubicBezTo>
                  <a:cubicBezTo>
                    <a:pt x="307" y="85"/>
                    <a:pt x="307" y="84"/>
                    <a:pt x="307" y="84"/>
                  </a:cubicBezTo>
                  <a:cubicBezTo>
                    <a:pt x="307" y="82"/>
                    <a:pt x="308" y="79"/>
                    <a:pt x="308" y="77"/>
                  </a:cubicBezTo>
                  <a:cubicBezTo>
                    <a:pt x="309" y="76"/>
                    <a:pt x="309" y="74"/>
                    <a:pt x="309" y="73"/>
                  </a:cubicBezTo>
                  <a:cubicBezTo>
                    <a:pt x="310" y="70"/>
                    <a:pt x="309" y="68"/>
                    <a:pt x="309" y="67"/>
                  </a:cubicBezTo>
                  <a:cubicBezTo>
                    <a:pt x="308" y="66"/>
                    <a:pt x="308" y="65"/>
                    <a:pt x="308" y="64"/>
                  </a:cubicBezTo>
                  <a:cubicBezTo>
                    <a:pt x="308" y="64"/>
                    <a:pt x="308" y="64"/>
                    <a:pt x="308" y="64"/>
                  </a:cubicBezTo>
                  <a:cubicBezTo>
                    <a:pt x="308" y="62"/>
                    <a:pt x="307" y="59"/>
                    <a:pt x="305" y="57"/>
                  </a:cubicBezTo>
                  <a:cubicBezTo>
                    <a:pt x="302" y="55"/>
                    <a:pt x="299" y="54"/>
                    <a:pt x="296" y="54"/>
                  </a:cubicBezTo>
                  <a:cubicBezTo>
                    <a:pt x="295" y="54"/>
                    <a:pt x="294" y="54"/>
                    <a:pt x="292" y="55"/>
                  </a:cubicBezTo>
                  <a:cubicBezTo>
                    <a:pt x="292" y="55"/>
                    <a:pt x="291" y="55"/>
                    <a:pt x="291" y="55"/>
                  </a:cubicBezTo>
                  <a:cubicBezTo>
                    <a:pt x="289" y="55"/>
                    <a:pt x="288" y="55"/>
                    <a:pt x="287" y="54"/>
                  </a:cubicBezTo>
                  <a:cubicBezTo>
                    <a:pt x="286" y="54"/>
                    <a:pt x="286" y="54"/>
                    <a:pt x="285" y="54"/>
                  </a:cubicBezTo>
                  <a:cubicBezTo>
                    <a:pt x="284" y="54"/>
                    <a:pt x="283" y="54"/>
                    <a:pt x="282" y="54"/>
                  </a:cubicBezTo>
                  <a:cubicBezTo>
                    <a:pt x="281" y="54"/>
                    <a:pt x="280" y="54"/>
                    <a:pt x="279" y="54"/>
                  </a:cubicBezTo>
                  <a:cubicBezTo>
                    <a:pt x="278" y="54"/>
                    <a:pt x="276" y="54"/>
                    <a:pt x="276" y="54"/>
                  </a:cubicBezTo>
                  <a:cubicBezTo>
                    <a:pt x="275" y="54"/>
                    <a:pt x="275" y="54"/>
                    <a:pt x="275" y="53"/>
                  </a:cubicBezTo>
                  <a:cubicBezTo>
                    <a:pt x="274" y="53"/>
                    <a:pt x="273" y="52"/>
                    <a:pt x="272" y="52"/>
                  </a:cubicBezTo>
                  <a:cubicBezTo>
                    <a:pt x="271" y="51"/>
                    <a:pt x="270" y="51"/>
                    <a:pt x="269" y="51"/>
                  </a:cubicBezTo>
                  <a:cubicBezTo>
                    <a:pt x="267" y="51"/>
                    <a:pt x="266" y="51"/>
                    <a:pt x="265" y="52"/>
                  </a:cubicBezTo>
                  <a:cubicBezTo>
                    <a:pt x="262" y="52"/>
                    <a:pt x="259" y="53"/>
                    <a:pt x="256" y="54"/>
                  </a:cubicBezTo>
                  <a:cubicBezTo>
                    <a:pt x="254" y="55"/>
                    <a:pt x="252" y="55"/>
                    <a:pt x="250" y="56"/>
                  </a:cubicBezTo>
                  <a:cubicBezTo>
                    <a:pt x="249" y="56"/>
                    <a:pt x="247" y="56"/>
                    <a:pt x="246" y="56"/>
                  </a:cubicBezTo>
                  <a:cubicBezTo>
                    <a:pt x="246" y="56"/>
                    <a:pt x="246" y="56"/>
                    <a:pt x="246" y="56"/>
                  </a:cubicBezTo>
                  <a:cubicBezTo>
                    <a:pt x="246" y="56"/>
                    <a:pt x="246" y="56"/>
                    <a:pt x="246" y="56"/>
                  </a:cubicBezTo>
                  <a:cubicBezTo>
                    <a:pt x="245" y="56"/>
                    <a:pt x="245" y="56"/>
                    <a:pt x="245" y="56"/>
                  </a:cubicBezTo>
                  <a:cubicBezTo>
                    <a:pt x="245" y="55"/>
                    <a:pt x="244" y="54"/>
                    <a:pt x="243" y="53"/>
                  </a:cubicBezTo>
                  <a:cubicBezTo>
                    <a:pt x="242" y="53"/>
                    <a:pt x="241" y="52"/>
                    <a:pt x="239" y="52"/>
                  </a:cubicBezTo>
                  <a:cubicBezTo>
                    <a:pt x="239" y="51"/>
                    <a:pt x="239" y="51"/>
                    <a:pt x="238" y="51"/>
                  </a:cubicBezTo>
                  <a:cubicBezTo>
                    <a:pt x="238" y="51"/>
                    <a:pt x="238" y="51"/>
                    <a:pt x="237" y="51"/>
                  </a:cubicBezTo>
                  <a:cubicBezTo>
                    <a:pt x="237" y="51"/>
                    <a:pt x="237" y="51"/>
                    <a:pt x="237" y="51"/>
                  </a:cubicBezTo>
                  <a:cubicBezTo>
                    <a:pt x="237" y="50"/>
                    <a:pt x="237" y="48"/>
                    <a:pt x="235" y="46"/>
                  </a:cubicBezTo>
                  <a:cubicBezTo>
                    <a:pt x="233" y="45"/>
                    <a:pt x="230" y="43"/>
                    <a:pt x="227" y="42"/>
                  </a:cubicBezTo>
                  <a:cubicBezTo>
                    <a:pt x="227" y="42"/>
                    <a:pt x="226" y="42"/>
                    <a:pt x="226" y="42"/>
                  </a:cubicBezTo>
                  <a:cubicBezTo>
                    <a:pt x="225" y="41"/>
                    <a:pt x="225" y="41"/>
                    <a:pt x="224" y="41"/>
                  </a:cubicBezTo>
                  <a:cubicBezTo>
                    <a:pt x="224" y="41"/>
                    <a:pt x="224" y="41"/>
                    <a:pt x="224" y="41"/>
                  </a:cubicBezTo>
                  <a:cubicBezTo>
                    <a:pt x="223" y="40"/>
                    <a:pt x="222" y="39"/>
                    <a:pt x="221" y="39"/>
                  </a:cubicBezTo>
                  <a:cubicBezTo>
                    <a:pt x="217" y="38"/>
                    <a:pt x="213" y="37"/>
                    <a:pt x="209" y="36"/>
                  </a:cubicBezTo>
                  <a:cubicBezTo>
                    <a:pt x="208" y="36"/>
                    <a:pt x="208" y="36"/>
                    <a:pt x="208" y="36"/>
                  </a:cubicBezTo>
                  <a:cubicBezTo>
                    <a:pt x="207" y="35"/>
                    <a:pt x="207" y="35"/>
                    <a:pt x="207" y="35"/>
                  </a:cubicBezTo>
                  <a:cubicBezTo>
                    <a:pt x="205" y="34"/>
                    <a:pt x="204" y="33"/>
                    <a:pt x="201" y="32"/>
                  </a:cubicBezTo>
                  <a:cubicBezTo>
                    <a:pt x="200" y="31"/>
                    <a:pt x="199" y="31"/>
                    <a:pt x="198" y="31"/>
                  </a:cubicBezTo>
                  <a:cubicBezTo>
                    <a:pt x="197" y="31"/>
                    <a:pt x="196" y="31"/>
                    <a:pt x="196" y="31"/>
                  </a:cubicBezTo>
                  <a:cubicBezTo>
                    <a:pt x="195" y="31"/>
                    <a:pt x="194" y="31"/>
                    <a:pt x="193" y="30"/>
                  </a:cubicBezTo>
                  <a:cubicBezTo>
                    <a:pt x="192" y="30"/>
                    <a:pt x="192" y="29"/>
                    <a:pt x="191" y="29"/>
                  </a:cubicBezTo>
                  <a:cubicBezTo>
                    <a:pt x="190" y="29"/>
                    <a:pt x="190" y="29"/>
                    <a:pt x="190" y="29"/>
                  </a:cubicBezTo>
                  <a:cubicBezTo>
                    <a:pt x="190" y="28"/>
                    <a:pt x="187" y="27"/>
                    <a:pt x="187" y="26"/>
                  </a:cubicBezTo>
                  <a:cubicBezTo>
                    <a:pt x="186" y="24"/>
                    <a:pt x="185" y="22"/>
                    <a:pt x="184" y="19"/>
                  </a:cubicBezTo>
                  <a:cubicBezTo>
                    <a:pt x="182" y="17"/>
                    <a:pt x="180" y="15"/>
                    <a:pt x="177" y="13"/>
                  </a:cubicBezTo>
                  <a:cubicBezTo>
                    <a:pt x="177" y="13"/>
                    <a:pt x="176" y="12"/>
                    <a:pt x="175" y="12"/>
                  </a:cubicBezTo>
                  <a:cubicBezTo>
                    <a:pt x="174" y="12"/>
                    <a:pt x="173" y="11"/>
                    <a:pt x="172" y="11"/>
                  </a:cubicBezTo>
                  <a:cubicBezTo>
                    <a:pt x="172" y="10"/>
                    <a:pt x="171" y="9"/>
                    <a:pt x="170" y="8"/>
                  </a:cubicBezTo>
                  <a:cubicBezTo>
                    <a:pt x="169" y="7"/>
                    <a:pt x="167" y="6"/>
                    <a:pt x="166" y="5"/>
                  </a:cubicBezTo>
                  <a:cubicBezTo>
                    <a:pt x="165" y="4"/>
                    <a:pt x="163" y="2"/>
                    <a:pt x="161" y="1"/>
                  </a:cubicBezTo>
                  <a:cubicBezTo>
                    <a:pt x="159" y="0"/>
                    <a:pt x="159" y="0"/>
                    <a:pt x="159" y="0"/>
                  </a:cubicBezTo>
                  <a:cubicBezTo>
                    <a:pt x="157" y="2"/>
                    <a:pt x="157" y="2"/>
                    <a:pt x="157" y="2"/>
                  </a:cubicBezTo>
                  <a:cubicBezTo>
                    <a:pt x="137" y="23"/>
                    <a:pt x="37" y="133"/>
                    <a:pt x="12" y="151"/>
                  </a:cubicBezTo>
                  <a:cubicBezTo>
                    <a:pt x="11" y="152"/>
                    <a:pt x="11" y="152"/>
                    <a:pt x="11" y="152"/>
                  </a:cubicBezTo>
                  <a:cubicBezTo>
                    <a:pt x="0" y="288"/>
                    <a:pt x="0" y="288"/>
                    <a:pt x="0" y="288"/>
                  </a:cubicBezTo>
                  <a:cubicBezTo>
                    <a:pt x="3" y="289"/>
                    <a:pt x="3" y="289"/>
                    <a:pt x="3" y="289"/>
                  </a:cubicBezTo>
                  <a:cubicBezTo>
                    <a:pt x="4" y="289"/>
                    <a:pt x="4" y="289"/>
                    <a:pt x="5" y="289"/>
                  </a:cubicBezTo>
                  <a:cubicBezTo>
                    <a:pt x="5" y="289"/>
                    <a:pt x="6" y="289"/>
                    <a:pt x="6" y="292"/>
                  </a:cubicBezTo>
                  <a:cubicBezTo>
                    <a:pt x="6" y="292"/>
                    <a:pt x="6" y="293"/>
                    <a:pt x="6" y="293"/>
                  </a:cubicBezTo>
                  <a:cubicBezTo>
                    <a:pt x="6" y="295"/>
                    <a:pt x="6" y="296"/>
                    <a:pt x="6" y="297"/>
                  </a:cubicBezTo>
                  <a:cubicBezTo>
                    <a:pt x="7" y="298"/>
                    <a:pt x="7" y="300"/>
                    <a:pt x="7" y="301"/>
                  </a:cubicBezTo>
                  <a:cubicBezTo>
                    <a:pt x="7" y="307"/>
                    <a:pt x="7" y="315"/>
                    <a:pt x="15" y="319"/>
                  </a:cubicBezTo>
                  <a:cubicBezTo>
                    <a:pt x="22" y="322"/>
                    <a:pt x="30" y="324"/>
                    <a:pt x="38" y="324"/>
                  </a:cubicBezTo>
                  <a:cubicBezTo>
                    <a:pt x="38" y="324"/>
                    <a:pt x="39" y="324"/>
                    <a:pt x="40" y="324"/>
                  </a:cubicBezTo>
                  <a:cubicBezTo>
                    <a:pt x="42" y="324"/>
                    <a:pt x="45" y="323"/>
                    <a:pt x="47" y="322"/>
                  </a:cubicBezTo>
                  <a:cubicBezTo>
                    <a:pt x="49" y="321"/>
                    <a:pt x="50" y="320"/>
                    <a:pt x="52" y="320"/>
                  </a:cubicBezTo>
                  <a:cubicBezTo>
                    <a:pt x="53" y="320"/>
                    <a:pt x="54" y="320"/>
                    <a:pt x="54" y="321"/>
                  </a:cubicBezTo>
                  <a:cubicBezTo>
                    <a:pt x="57" y="322"/>
                    <a:pt x="62" y="327"/>
                    <a:pt x="64" y="331"/>
                  </a:cubicBezTo>
                  <a:cubicBezTo>
                    <a:pt x="64" y="331"/>
                    <a:pt x="64" y="331"/>
                    <a:pt x="64" y="331"/>
                  </a:cubicBezTo>
                  <a:cubicBezTo>
                    <a:pt x="64" y="333"/>
                    <a:pt x="65" y="335"/>
                    <a:pt x="69" y="337"/>
                  </a:cubicBezTo>
                  <a:cubicBezTo>
                    <a:pt x="69" y="337"/>
                    <a:pt x="70" y="337"/>
                    <a:pt x="70" y="337"/>
                  </a:cubicBezTo>
                  <a:cubicBezTo>
                    <a:pt x="72" y="337"/>
                    <a:pt x="73" y="337"/>
                    <a:pt x="74" y="336"/>
                  </a:cubicBezTo>
                  <a:cubicBezTo>
                    <a:pt x="75" y="336"/>
                    <a:pt x="76" y="335"/>
                    <a:pt x="77" y="335"/>
                  </a:cubicBezTo>
                  <a:cubicBezTo>
                    <a:pt x="78" y="336"/>
                    <a:pt x="80" y="337"/>
                    <a:pt x="82" y="340"/>
                  </a:cubicBezTo>
                  <a:cubicBezTo>
                    <a:pt x="83" y="342"/>
                    <a:pt x="85" y="344"/>
                    <a:pt x="87" y="346"/>
                  </a:cubicBezTo>
                  <a:cubicBezTo>
                    <a:pt x="89" y="347"/>
                    <a:pt x="91" y="348"/>
                    <a:pt x="93" y="348"/>
                  </a:cubicBezTo>
                  <a:cubicBezTo>
                    <a:pt x="98" y="348"/>
                    <a:pt x="101" y="345"/>
                    <a:pt x="104" y="343"/>
                  </a:cubicBezTo>
                  <a:cubicBezTo>
                    <a:pt x="107" y="342"/>
                    <a:pt x="108" y="341"/>
                    <a:pt x="110" y="341"/>
                  </a:cubicBezTo>
                  <a:cubicBezTo>
                    <a:pt x="111" y="341"/>
                    <a:pt x="113" y="342"/>
                    <a:pt x="115" y="342"/>
                  </a:cubicBezTo>
                  <a:cubicBezTo>
                    <a:pt x="116" y="343"/>
                    <a:pt x="118" y="344"/>
                    <a:pt x="121" y="345"/>
                  </a:cubicBezTo>
                  <a:cubicBezTo>
                    <a:pt x="127" y="348"/>
                    <a:pt x="136" y="352"/>
                    <a:pt x="142" y="352"/>
                  </a:cubicBezTo>
                  <a:cubicBezTo>
                    <a:pt x="148" y="352"/>
                    <a:pt x="150" y="349"/>
                    <a:pt x="152" y="347"/>
                  </a:cubicBezTo>
                  <a:cubicBezTo>
                    <a:pt x="153" y="345"/>
                    <a:pt x="154" y="342"/>
                    <a:pt x="154" y="339"/>
                  </a:cubicBezTo>
                  <a:cubicBezTo>
                    <a:pt x="155" y="336"/>
                    <a:pt x="155" y="334"/>
                    <a:pt x="157" y="333"/>
                  </a:cubicBezTo>
                  <a:cubicBezTo>
                    <a:pt x="158" y="333"/>
                    <a:pt x="159" y="332"/>
                    <a:pt x="160" y="332"/>
                  </a:cubicBezTo>
                  <a:cubicBezTo>
                    <a:pt x="161" y="331"/>
                    <a:pt x="163" y="330"/>
                    <a:pt x="165" y="329"/>
                  </a:cubicBezTo>
                  <a:cubicBezTo>
                    <a:pt x="166" y="328"/>
                    <a:pt x="166" y="328"/>
                    <a:pt x="166" y="328"/>
                  </a:cubicBezTo>
                  <a:cubicBezTo>
                    <a:pt x="168" y="326"/>
                    <a:pt x="170" y="324"/>
                    <a:pt x="172" y="322"/>
                  </a:cubicBezTo>
                  <a:cubicBezTo>
                    <a:pt x="173" y="321"/>
                    <a:pt x="173" y="319"/>
                    <a:pt x="174" y="318"/>
                  </a:cubicBezTo>
                  <a:cubicBezTo>
                    <a:pt x="177" y="313"/>
                    <a:pt x="179" y="310"/>
                    <a:pt x="182" y="310"/>
                  </a:cubicBezTo>
                  <a:cubicBezTo>
                    <a:pt x="183" y="310"/>
                    <a:pt x="184" y="311"/>
                    <a:pt x="186" y="311"/>
                  </a:cubicBezTo>
                  <a:cubicBezTo>
                    <a:pt x="187" y="312"/>
                    <a:pt x="188" y="313"/>
                    <a:pt x="189" y="313"/>
                  </a:cubicBezTo>
                  <a:cubicBezTo>
                    <a:pt x="193" y="314"/>
                    <a:pt x="197" y="315"/>
                    <a:pt x="201" y="316"/>
                  </a:cubicBezTo>
                  <a:cubicBezTo>
                    <a:pt x="202" y="316"/>
                    <a:pt x="202" y="316"/>
                    <a:pt x="202" y="316"/>
                  </a:cubicBezTo>
                  <a:cubicBezTo>
                    <a:pt x="204" y="316"/>
                    <a:pt x="206" y="316"/>
                    <a:pt x="208" y="316"/>
                  </a:cubicBezTo>
                  <a:cubicBezTo>
                    <a:pt x="209" y="316"/>
                    <a:pt x="210" y="316"/>
                    <a:pt x="212" y="316"/>
                  </a:cubicBezTo>
                  <a:cubicBezTo>
                    <a:pt x="213" y="316"/>
                    <a:pt x="214" y="316"/>
                    <a:pt x="215" y="316"/>
                  </a:cubicBezTo>
                  <a:cubicBezTo>
                    <a:pt x="216" y="316"/>
                    <a:pt x="218" y="316"/>
                    <a:pt x="219" y="316"/>
                  </a:cubicBezTo>
                  <a:cubicBezTo>
                    <a:pt x="223" y="317"/>
                    <a:pt x="224" y="319"/>
                    <a:pt x="227" y="325"/>
                  </a:cubicBezTo>
                  <a:cubicBezTo>
                    <a:pt x="227" y="325"/>
                    <a:pt x="227" y="325"/>
                    <a:pt x="227" y="325"/>
                  </a:cubicBezTo>
                  <a:cubicBezTo>
                    <a:pt x="227" y="326"/>
                    <a:pt x="227" y="327"/>
                    <a:pt x="227" y="328"/>
                  </a:cubicBezTo>
                  <a:cubicBezTo>
                    <a:pt x="228" y="329"/>
                    <a:pt x="228" y="330"/>
                    <a:pt x="228" y="332"/>
                  </a:cubicBezTo>
                  <a:cubicBezTo>
                    <a:pt x="229" y="333"/>
                    <a:pt x="230" y="334"/>
                    <a:pt x="231" y="336"/>
                  </a:cubicBezTo>
                  <a:cubicBezTo>
                    <a:pt x="231" y="336"/>
                    <a:pt x="232" y="337"/>
                    <a:pt x="232" y="337"/>
                  </a:cubicBezTo>
                  <a:cubicBezTo>
                    <a:pt x="235" y="341"/>
                    <a:pt x="238" y="346"/>
                    <a:pt x="243" y="348"/>
                  </a:cubicBezTo>
                  <a:cubicBezTo>
                    <a:pt x="245" y="349"/>
                    <a:pt x="247" y="349"/>
                    <a:pt x="250" y="349"/>
                  </a:cubicBezTo>
                  <a:cubicBezTo>
                    <a:pt x="252" y="349"/>
                    <a:pt x="254" y="349"/>
                    <a:pt x="257" y="348"/>
                  </a:cubicBezTo>
                  <a:cubicBezTo>
                    <a:pt x="258" y="348"/>
                    <a:pt x="258" y="348"/>
                    <a:pt x="259" y="347"/>
                  </a:cubicBezTo>
                  <a:cubicBezTo>
                    <a:pt x="261" y="346"/>
                    <a:pt x="264" y="345"/>
                    <a:pt x="265" y="345"/>
                  </a:cubicBezTo>
                  <a:cubicBezTo>
                    <a:pt x="265" y="345"/>
                    <a:pt x="266" y="345"/>
                    <a:pt x="266" y="346"/>
                  </a:cubicBezTo>
                  <a:cubicBezTo>
                    <a:pt x="266" y="346"/>
                    <a:pt x="266" y="346"/>
                    <a:pt x="266" y="346"/>
                  </a:cubicBezTo>
                  <a:cubicBezTo>
                    <a:pt x="265" y="347"/>
                    <a:pt x="265" y="347"/>
                    <a:pt x="265" y="348"/>
                  </a:cubicBezTo>
                  <a:cubicBezTo>
                    <a:pt x="263" y="353"/>
                    <a:pt x="264" y="358"/>
                    <a:pt x="266" y="363"/>
                  </a:cubicBezTo>
                  <a:cubicBezTo>
                    <a:pt x="267" y="366"/>
                    <a:pt x="270" y="367"/>
                    <a:pt x="272" y="368"/>
                  </a:cubicBezTo>
                  <a:cubicBezTo>
                    <a:pt x="274" y="369"/>
                    <a:pt x="275" y="369"/>
                    <a:pt x="275" y="370"/>
                  </a:cubicBezTo>
                  <a:cubicBezTo>
                    <a:pt x="275" y="371"/>
                    <a:pt x="275" y="371"/>
                    <a:pt x="274" y="373"/>
                  </a:cubicBezTo>
                  <a:cubicBezTo>
                    <a:pt x="272" y="375"/>
                    <a:pt x="270" y="378"/>
                    <a:pt x="272" y="382"/>
                  </a:cubicBezTo>
                  <a:cubicBezTo>
                    <a:pt x="273" y="386"/>
                    <a:pt x="277" y="386"/>
                    <a:pt x="279" y="387"/>
                  </a:cubicBezTo>
                  <a:cubicBezTo>
                    <a:pt x="280" y="387"/>
                    <a:pt x="282" y="387"/>
                    <a:pt x="282" y="387"/>
                  </a:cubicBezTo>
                  <a:cubicBezTo>
                    <a:pt x="282" y="387"/>
                    <a:pt x="282" y="388"/>
                    <a:pt x="282" y="389"/>
                  </a:cubicBezTo>
                  <a:cubicBezTo>
                    <a:pt x="282" y="390"/>
                    <a:pt x="281" y="391"/>
                    <a:pt x="281" y="392"/>
                  </a:cubicBezTo>
                  <a:cubicBezTo>
                    <a:pt x="282" y="398"/>
                    <a:pt x="285" y="403"/>
                    <a:pt x="292" y="406"/>
                  </a:cubicBezTo>
                  <a:cubicBezTo>
                    <a:pt x="302" y="410"/>
                    <a:pt x="312" y="411"/>
                    <a:pt x="322" y="413"/>
                  </a:cubicBezTo>
                  <a:cubicBezTo>
                    <a:pt x="325" y="413"/>
                    <a:pt x="325" y="413"/>
                    <a:pt x="325" y="413"/>
                  </a:cubicBezTo>
                  <a:cubicBezTo>
                    <a:pt x="325" y="413"/>
                    <a:pt x="326" y="413"/>
                    <a:pt x="327" y="413"/>
                  </a:cubicBezTo>
                  <a:cubicBezTo>
                    <a:pt x="331" y="413"/>
                    <a:pt x="335" y="412"/>
                    <a:pt x="339" y="411"/>
                  </a:cubicBezTo>
                  <a:cubicBezTo>
                    <a:pt x="342" y="409"/>
                    <a:pt x="345" y="408"/>
                    <a:pt x="348" y="408"/>
                  </a:cubicBezTo>
                  <a:cubicBezTo>
                    <a:pt x="349" y="408"/>
                    <a:pt x="349" y="408"/>
                    <a:pt x="350" y="408"/>
                  </a:cubicBezTo>
                  <a:cubicBezTo>
                    <a:pt x="355" y="409"/>
                    <a:pt x="361" y="411"/>
                    <a:pt x="366" y="413"/>
                  </a:cubicBezTo>
                  <a:cubicBezTo>
                    <a:pt x="372" y="416"/>
                    <a:pt x="378" y="418"/>
                    <a:pt x="385" y="418"/>
                  </a:cubicBezTo>
                  <a:cubicBezTo>
                    <a:pt x="385" y="418"/>
                    <a:pt x="386" y="418"/>
                    <a:pt x="387" y="418"/>
                  </a:cubicBezTo>
                  <a:cubicBezTo>
                    <a:pt x="388" y="418"/>
                    <a:pt x="389" y="417"/>
                    <a:pt x="390" y="417"/>
                  </a:cubicBezTo>
                  <a:cubicBezTo>
                    <a:pt x="391" y="417"/>
                    <a:pt x="391" y="417"/>
                    <a:pt x="391" y="417"/>
                  </a:cubicBezTo>
                  <a:cubicBezTo>
                    <a:pt x="391" y="417"/>
                    <a:pt x="391" y="417"/>
                    <a:pt x="392" y="417"/>
                  </a:cubicBezTo>
                  <a:cubicBezTo>
                    <a:pt x="392" y="418"/>
                    <a:pt x="393" y="419"/>
                    <a:pt x="393" y="421"/>
                  </a:cubicBezTo>
                  <a:cubicBezTo>
                    <a:pt x="393" y="422"/>
                    <a:pt x="393" y="425"/>
                    <a:pt x="394" y="426"/>
                  </a:cubicBezTo>
                  <a:cubicBezTo>
                    <a:pt x="396" y="428"/>
                    <a:pt x="399" y="433"/>
                    <a:pt x="403" y="435"/>
                  </a:cubicBezTo>
                  <a:cubicBezTo>
                    <a:pt x="405" y="436"/>
                    <a:pt x="406" y="437"/>
                    <a:pt x="408" y="437"/>
                  </a:cubicBezTo>
                  <a:cubicBezTo>
                    <a:pt x="410" y="437"/>
                    <a:pt x="411" y="438"/>
                    <a:pt x="412" y="439"/>
                  </a:cubicBezTo>
                  <a:cubicBezTo>
                    <a:pt x="414" y="441"/>
                    <a:pt x="416" y="445"/>
                    <a:pt x="415" y="448"/>
                  </a:cubicBezTo>
                  <a:cubicBezTo>
                    <a:pt x="415" y="448"/>
                    <a:pt x="415" y="448"/>
                    <a:pt x="415" y="448"/>
                  </a:cubicBezTo>
                  <a:cubicBezTo>
                    <a:pt x="414" y="448"/>
                    <a:pt x="411" y="449"/>
                    <a:pt x="410" y="452"/>
                  </a:cubicBezTo>
                  <a:cubicBezTo>
                    <a:pt x="409" y="455"/>
                    <a:pt x="411" y="457"/>
                    <a:pt x="413" y="458"/>
                  </a:cubicBezTo>
                  <a:cubicBezTo>
                    <a:pt x="413" y="458"/>
                    <a:pt x="413" y="459"/>
                    <a:pt x="413" y="459"/>
                  </a:cubicBezTo>
                  <a:cubicBezTo>
                    <a:pt x="413" y="459"/>
                    <a:pt x="414" y="460"/>
                    <a:pt x="414" y="460"/>
                  </a:cubicBezTo>
                  <a:cubicBezTo>
                    <a:pt x="414" y="460"/>
                    <a:pt x="414" y="461"/>
                    <a:pt x="414" y="461"/>
                  </a:cubicBezTo>
                  <a:cubicBezTo>
                    <a:pt x="414" y="461"/>
                    <a:pt x="414" y="461"/>
                    <a:pt x="414" y="462"/>
                  </a:cubicBezTo>
                  <a:cubicBezTo>
                    <a:pt x="414" y="464"/>
                    <a:pt x="414" y="464"/>
                    <a:pt x="413" y="464"/>
                  </a:cubicBezTo>
                  <a:cubicBezTo>
                    <a:pt x="412" y="464"/>
                    <a:pt x="409" y="462"/>
                    <a:pt x="407" y="461"/>
                  </a:cubicBezTo>
                  <a:cubicBezTo>
                    <a:pt x="404" y="460"/>
                    <a:pt x="401" y="458"/>
                    <a:pt x="398" y="458"/>
                  </a:cubicBezTo>
                  <a:cubicBezTo>
                    <a:pt x="396" y="458"/>
                    <a:pt x="396" y="458"/>
                    <a:pt x="396" y="458"/>
                  </a:cubicBezTo>
                  <a:cubicBezTo>
                    <a:pt x="394" y="458"/>
                    <a:pt x="393" y="458"/>
                    <a:pt x="393" y="457"/>
                  </a:cubicBezTo>
                  <a:cubicBezTo>
                    <a:pt x="392" y="456"/>
                    <a:pt x="391" y="455"/>
                    <a:pt x="391" y="454"/>
                  </a:cubicBezTo>
                  <a:cubicBezTo>
                    <a:pt x="390" y="452"/>
                    <a:pt x="388" y="450"/>
                    <a:pt x="386" y="448"/>
                  </a:cubicBezTo>
                  <a:cubicBezTo>
                    <a:pt x="385" y="448"/>
                    <a:pt x="385" y="447"/>
                    <a:pt x="384" y="447"/>
                  </a:cubicBezTo>
                  <a:cubicBezTo>
                    <a:pt x="383" y="446"/>
                    <a:pt x="383" y="446"/>
                    <a:pt x="383" y="445"/>
                  </a:cubicBezTo>
                  <a:cubicBezTo>
                    <a:pt x="382" y="445"/>
                    <a:pt x="382" y="445"/>
                    <a:pt x="382" y="444"/>
                  </a:cubicBezTo>
                  <a:cubicBezTo>
                    <a:pt x="382" y="443"/>
                    <a:pt x="382" y="442"/>
                    <a:pt x="381" y="440"/>
                  </a:cubicBezTo>
                  <a:cubicBezTo>
                    <a:pt x="380" y="438"/>
                    <a:pt x="377" y="437"/>
                    <a:pt x="374" y="437"/>
                  </a:cubicBezTo>
                  <a:cubicBezTo>
                    <a:pt x="371" y="437"/>
                    <a:pt x="367" y="438"/>
                    <a:pt x="365" y="441"/>
                  </a:cubicBezTo>
                  <a:cubicBezTo>
                    <a:pt x="364" y="443"/>
                    <a:pt x="364" y="445"/>
                    <a:pt x="364" y="447"/>
                  </a:cubicBezTo>
                  <a:cubicBezTo>
                    <a:pt x="365" y="450"/>
                    <a:pt x="368" y="451"/>
                    <a:pt x="370" y="452"/>
                  </a:cubicBezTo>
                  <a:cubicBezTo>
                    <a:pt x="371" y="453"/>
                    <a:pt x="372" y="454"/>
                    <a:pt x="372" y="454"/>
                  </a:cubicBezTo>
                  <a:cubicBezTo>
                    <a:pt x="375" y="457"/>
                    <a:pt x="380" y="464"/>
                    <a:pt x="376" y="468"/>
                  </a:cubicBezTo>
                  <a:cubicBezTo>
                    <a:pt x="376" y="469"/>
                    <a:pt x="375" y="470"/>
                    <a:pt x="374" y="471"/>
                  </a:cubicBezTo>
                  <a:cubicBezTo>
                    <a:pt x="371" y="473"/>
                    <a:pt x="368" y="475"/>
                    <a:pt x="368" y="479"/>
                  </a:cubicBezTo>
                  <a:cubicBezTo>
                    <a:pt x="367" y="481"/>
                    <a:pt x="368" y="483"/>
                    <a:pt x="368" y="485"/>
                  </a:cubicBezTo>
                  <a:cubicBezTo>
                    <a:pt x="368" y="485"/>
                    <a:pt x="369" y="486"/>
                    <a:pt x="369" y="486"/>
                  </a:cubicBezTo>
                  <a:cubicBezTo>
                    <a:pt x="369" y="488"/>
                    <a:pt x="369" y="490"/>
                    <a:pt x="370" y="491"/>
                  </a:cubicBezTo>
                  <a:cubicBezTo>
                    <a:pt x="370" y="492"/>
                    <a:pt x="370" y="494"/>
                    <a:pt x="370" y="495"/>
                  </a:cubicBezTo>
                  <a:cubicBezTo>
                    <a:pt x="371" y="498"/>
                    <a:pt x="371" y="502"/>
                    <a:pt x="371" y="506"/>
                  </a:cubicBezTo>
                  <a:cubicBezTo>
                    <a:pt x="371" y="508"/>
                    <a:pt x="371" y="508"/>
                    <a:pt x="371" y="508"/>
                  </a:cubicBezTo>
                  <a:cubicBezTo>
                    <a:pt x="372" y="513"/>
                    <a:pt x="370" y="519"/>
                    <a:pt x="367" y="524"/>
                  </a:cubicBezTo>
                  <a:cubicBezTo>
                    <a:pt x="366" y="525"/>
                    <a:pt x="365" y="528"/>
                    <a:pt x="364" y="529"/>
                  </a:cubicBezTo>
                  <a:cubicBezTo>
                    <a:pt x="362" y="529"/>
                    <a:pt x="361" y="530"/>
                    <a:pt x="360" y="530"/>
                  </a:cubicBezTo>
                  <a:cubicBezTo>
                    <a:pt x="357" y="531"/>
                    <a:pt x="354" y="532"/>
                    <a:pt x="351" y="536"/>
                  </a:cubicBezTo>
                  <a:cubicBezTo>
                    <a:pt x="349" y="540"/>
                    <a:pt x="345" y="548"/>
                    <a:pt x="349" y="553"/>
                  </a:cubicBezTo>
                  <a:cubicBezTo>
                    <a:pt x="351" y="554"/>
                    <a:pt x="352" y="555"/>
                    <a:pt x="354" y="555"/>
                  </a:cubicBezTo>
                  <a:cubicBezTo>
                    <a:pt x="356" y="555"/>
                    <a:pt x="358" y="554"/>
                    <a:pt x="360" y="553"/>
                  </a:cubicBezTo>
                  <a:cubicBezTo>
                    <a:pt x="361" y="552"/>
                    <a:pt x="363" y="551"/>
                    <a:pt x="363" y="551"/>
                  </a:cubicBezTo>
                  <a:cubicBezTo>
                    <a:pt x="363" y="551"/>
                    <a:pt x="363" y="551"/>
                    <a:pt x="363" y="551"/>
                  </a:cubicBezTo>
                  <a:cubicBezTo>
                    <a:pt x="363" y="554"/>
                    <a:pt x="356" y="560"/>
                    <a:pt x="354" y="561"/>
                  </a:cubicBezTo>
                  <a:cubicBezTo>
                    <a:pt x="353" y="561"/>
                    <a:pt x="352" y="561"/>
                    <a:pt x="351" y="561"/>
                  </a:cubicBezTo>
                  <a:cubicBezTo>
                    <a:pt x="349" y="562"/>
                    <a:pt x="346" y="562"/>
                    <a:pt x="344" y="564"/>
                  </a:cubicBezTo>
                  <a:cubicBezTo>
                    <a:pt x="340" y="567"/>
                    <a:pt x="338" y="573"/>
                    <a:pt x="340" y="577"/>
                  </a:cubicBezTo>
                  <a:cubicBezTo>
                    <a:pt x="341" y="580"/>
                    <a:pt x="343" y="581"/>
                    <a:pt x="347" y="581"/>
                  </a:cubicBezTo>
                  <a:cubicBezTo>
                    <a:pt x="348" y="581"/>
                    <a:pt x="349" y="581"/>
                    <a:pt x="350" y="581"/>
                  </a:cubicBezTo>
                  <a:cubicBezTo>
                    <a:pt x="357" y="579"/>
                    <a:pt x="366" y="574"/>
                    <a:pt x="373" y="568"/>
                  </a:cubicBezTo>
                  <a:cubicBezTo>
                    <a:pt x="374" y="566"/>
                    <a:pt x="376" y="564"/>
                    <a:pt x="378" y="563"/>
                  </a:cubicBezTo>
                  <a:cubicBezTo>
                    <a:pt x="381" y="560"/>
                    <a:pt x="383" y="557"/>
                    <a:pt x="386" y="555"/>
                  </a:cubicBezTo>
                  <a:cubicBezTo>
                    <a:pt x="387" y="553"/>
                    <a:pt x="389" y="552"/>
                    <a:pt x="390" y="550"/>
                  </a:cubicBezTo>
                  <a:cubicBezTo>
                    <a:pt x="393" y="547"/>
                    <a:pt x="395" y="545"/>
                    <a:pt x="399" y="544"/>
                  </a:cubicBezTo>
                  <a:cubicBezTo>
                    <a:pt x="399" y="543"/>
                    <a:pt x="400" y="543"/>
                    <a:pt x="401" y="543"/>
                  </a:cubicBezTo>
                  <a:cubicBezTo>
                    <a:pt x="402" y="543"/>
                    <a:pt x="403" y="544"/>
                    <a:pt x="405" y="545"/>
                  </a:cubicBezTo>
                  <a:cubicBezTo>
                    <a:pt x="406" y="546"/>
                    <a:pt x="407" y="547"/>
                    <a:pt x="409" y="547"/>
                  </a:cubicBezTo>
                  <a:cubicBezTo>
                    <a:pt x="410" y="548"/>
                    <a:pt x="411" y="548"/>
                    <a:pt x="412" y="548"/>
                  </a:cubicBezTo>
                  <a:cubicBezTo>
                    <a:pt x="416" y="548"/>
                    <a:pt x="419" y="545"/>
                    <a:pt x="421" y="543"/>
                  </a:cubicBezTo>
                  <a:cubicBezTo>
                    <a:pt x="422" y="542"/>
                    <a:pt x="423" y="541"/>
                    <a:pt x="423" y="541"/>
                  </a:cubicBezTo>
                  <a:cubicBezTo>
                    <a:pt x="425" y="539"/>
                    <a:pt x="428" y="538"/>
                    <a:pt x="431" y="538"/>
                  </a:cubicBezTo>
                  <a:cubicBezTo>
                    <a:pt x="433" y="537"/>
                    <a:pt x="436" y="536"/>
                    <a:pt x="439" y="535"/>
                  </a:cubicBezTo>
                  <a:cubicBezTo>
                    <a:pt x="440" y="534"/>
                    <a:pt x="442" y="533"/>
                    <a:pt x="444" y="533"/>
                  </a:cubicBezTo>
                  <a:cubicBezTo>
                    <a:pt x="448" y="531"/>
                    <a:pt x="453" y="530"/>
                    <a:pt x="456" y="526"/>
                  </a:cubicBezTo>
                  <a:cubicBezTo>
                    <a:pt x="457" y="524"/>
                    <a:pt x="458" y="523"/>
                    <a:pt x="458" y="522"/>
                  </a:cubicBezTo>
                  <a:cubicBezTo>
                    <a:pt x="458" y="522"/>
                    <a:pt x="458" y="521"/>
                    <a:pt x="458" y="521"/>
                  </a:cubicBezTo>
                  <a:cubicBezTo>
                    <a:pt x="458" y="518"/>
                    <a:pt x="459" y="515"/>
                    <a:pt x="457" y="512"/>
                  </a:cubicBezTo>
                  <a:cubicBezTo>
                    <a:pt x="456" y="511"/>
                    <a:pt x="454" y="510"/>
                    <a:pt x="452" y="510"/>
                  </a:cubicBezTo>
                  <a:cubicBezTo>
                    <a:pt x="450" y="510"/>
                    <a:pt x="448" y="510"/>
                    <a:pt x="446" y="511"/>
                  </a:cubicBezTo>
                  <a:cubicBezTo>
                    <a:pt x="444" y="511"/>
                    <a:pt x="442" y="511"/>
                    <a:pt x="440" y="511"/>
                  </a:cubicBezTo>
                  <a:cubicBezTo>
                    <a:pt x="438" y="511"/>
                    <a:pt x="437" y="511"/>
                    <a:pt x="437" y="510"/>
                  </a:cubicBezTo>
                  <a:cubicBezTo>
                    <a:pt x="435" y="508"/>
                    <a:pt x="437" y="506"/>
                    <a:pt x="441" y="502"/>
                  </a:cubicBezTo>
                  <a:cubicBezTo>
                    <a:pt x="442" y="501"/>
                    <a:pt x="442" y="500"/>
                    <a:pt x="443" y="500"/>
                  </a:cubicBezTo>
                  <a:cubicBezTo>
                    <a:pt x="450" y="492"/>
                    <a:pt x="455" y="488"/>
                    <a:pt x="464" y="485"/>
                  </a:cubicBezTo>
                  <a:cubicBezTo>
                    <a:pt x="466" y="484"/>
                    <a:pt x="469" y="482"/>
                    <a:pt x="472" y="481"/>
                  </a:cubicBezTo>
                  <a:cubicBezTo>
                    <a:pt x="476" y="478"/>
                    <a:pt x="481" y="475"/>
                    <a:pt x="485" y="475"/>
                  </a:cubicBezTo>
                  <a:cubicBezTo>
                    <a:pt x="487" y="475"/>
                    <a:pt x="490" y="476"/>
                    <a:pt x="492" y="477"/>
                  </a:cubicBezTo>
                  <a:cubicBezTo>
                    <a:pt x="495" y="479"/>
                    <a:pt x="499" y="480"/>
                    <a:pt x="502" y="480"/>
                  </a:cubicBezTo>
                  <a:cubicBezTo>
                    <a:pt x="505" y="480"/>
                    <a:pt x="507" y="479"/>
                    <a:pt x="509" y="477"/>
                  </a:cubicBezTo>
                  <a:cubicBezTo>
                    <a:pt x="513" y="475"/>
                    <a:pt x="513" y="472"/>
                    <a:pt x="513" y="469"/>
                  </a:cubicBezTo>
                  <a:cubicBezTo>
                    <a:pt x="514" y="468"/>
                    <a:pt x="514" y="466"/>
                    <a:pt x="515" y="465"/>
                  </a:cubicBezTo>
                  <a:cubicBezTo>
                    <a:pt x="516" y="463"/>
                    <a:pt x="519" y="461"/>
                    <a:pt x="521" y="460"/>
                  </a:cubicBezTo>
                  <a:cubicBezTo>
                    <a:pt x="524" y="458"/>
                    <a:pt x="527" y="456"/>
                    <a:pt x="529" y="454"/>
                  </a:cubicBezTo>
                  <a:cubicBezTo>
                    <a:pt x="531" y="451"/>
                    <a:pt x="534" y="448"/>
                    <a:pt x="536" y="445"/>
                  </a:cubicBezTo>
                  <a:cubicBezTo>
                    <a:pt x="537" y="443"/>
                    <a:pt x="539" y="441"/>
                    <a:pt x="540" y="439"/>
                  </a:cubicBezTo>
                  <a:cubicBezTo>
                    <a:pt x="548" y="429"/>
                    <a:pt x="556" y="420"/>
                    <a:pt x="567" y="417"/>
                  </a:cubicBezTo>
                  <a:cubicBezTo>
                    <a:pt x="570" y="416"/>
                    <a:pt x="570" y="416"/>
                    <a:pt x="570" y="416"/>
                  </a:cubicBezTo>
                  <a:lnTo>
                    <a:pt x="569" y="413"/>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6" name="Freeform 67">
              <a:extLst>
                <a:ext uri="{FF2B5EF4-FFF2-40B4-BE49-F238E27FC236}">
                  <a16:creationId xmlns:a16="http://schemas.microsoft.com/office/drawing/2014/main" id="{B34FB971-A340-4D14-98C6-657D66C7928E}"/>
                </a:ext>
              </a:extLst>
            </p:cNvPr>
            <p:cNvSpPr>
              <a:spLocks/>
            </p:cNvSpPr>
            <p:nvPr/>
          </p:nvSpPr>
          <p:spPr bwMode="auto">
            <a:xfrm>
              <a:off x="4195236" y="3909194"/>
              <a:ext cx="1672082" cy="1812289"/>
            </a:xfrm>
            <a:custGeom>
              <a:avLst/>
              <a:gdLst>
                <a:gd name="T0" fmla="*/ 399 w 562"/>
                <a:gd name="T1" fmla="*/ 295 h 669"/>
                <a:gd name="T2" fmla="*/ 394 w 562"/>
                <a:gd name="T3" fmla="*/ 338 h 669"/>
                <a:gd name="T4" fmla="*/ 350 w 562"/>
                <a:gd name="T5" fmla="*/ 333 h 669"/>
                <a:gd name="T6" fmla="*/ 329 w 562"/>
                <a:gd name="T7" fmla="*/ 314 h 669"/>
                <a:gd name="T8" fmla="*/ 298 w 562"/>
                <a:gd name="T9" fmla="*/ 289 h 669"/>
                <a:gd name="T10" fmla="*/ 293 w 562"/>
                <a:gd name="T11" fmla="*/ 248 h 669"/>
                <a:gd name="T12" fmla="*/ 298 w 562"/>
                <a:gd name="T13" fmla="*/ 228 h 669"/>
                <a:gd name="T14" fmla="*/ 367 w 562"/>
                <a:gd name="T15" fmla="*/ 209 h 669"/>
                <a:gd name="T16" fmla="*/ 329 w 562"/>
                <a:gd name="T17" fmla="*/ 167 h 669"/>
                <a:gd name="T18" fmla="*/ 295 w 562"/>
                <a:gd name="T19" fmla="*/ 75 h 669"/>
                <a:gd name="T20" fmla="*/ 276 w 562"/>
                <a:gd name="T21" fmla="*/ 60 h 669"/>
                <a:gd name="T22" fmla="*/ 257 w 562"/>
                <a:gd name="T23" fmla="*/ 33 h 669"/>
                <a:gd name="T24" fmla="*/ 259 w 562"/>
                <a:gd name="T25" fmla="*/ 65 h 669"/>
                <a:gd name="T26" fmla="*/ 257 w 562"/>
                <a:gd name="T27" fmla="*/ 90 h 669"/>
                <a:gd name="T28" fmla="*/ 247 w 562"/>
                <a:gd name="T29" fmla="*/ 109 h 669"/>
                <a:gd name="T30" fmla="*/ 227 w 562"/>
                <a:gd name="T31" fmla="*/ 113 h 669"/>
                <a:gd name="T32" fmla="*/ 200 w 562"/>
                <a:gd name="T33" fmla="*/ 106 h 669"/>
                <a:gd name="T34" fmla="*/ 186 w 562"/>
                <a:gd name="T35" fmla="*/ 87 h 669"/>
                <a:gd name="T36" fmla="*/ 173 w 562"/>
                <a:gd name="T37" fmla="*/ 53 h 669"/>
                <a:gd name="T38" fmla="*/ 154 w 562"/>
                <a:gd name="T39" fmla="*/ 32 h 669"/>
                <a:gd name="T40" fmla="*/ 135 w 562"/>
                <a:gd name="T41" fmla="*/ 35 h 669"/>
                <a:gd name="T42" fmla="*/ 108 w 562"/>
                <a:gd name="T43" fmla="*/ 14 h 669"/>
                <a:gd name="T44" fmla="*/ 76 w 562"/>
                <a:gd name="T45" fmla="*/ 1 h 669"/>
                <a:gd name="T46" fmla="*/ 58 w 562"/>
                <a:gd name="T47" fmla="*/ 15 h 669"/>
                <a:gd name="T48" fmla="*/ 39 w 562"/>
                <a:gd name="T49" fmla="*/ 13 h 669"/>
                <a:gd name="T50" fmla="*/ 11 w 562"/>
                <a:gd name="T51" fmla="*/ 49 h 669"/>
                <a:gd name="T52" fmla="*/ 12 w 562"/>
                <a:gd name="T53" fmla="*/ 79 h 669"/>
                <a:gd name="T54" fmla="*/ 26 w 562"/>
                <a:gd name="T55" fmla="*/ 102 h 669"/>
                <a:gd name="T56" fmla="*/ 30 w 562"/>
                <a:gd name="T57" fmla="*/ 119 h 669"/>
                <a:gd name="T58" fmla="*/ 48 w 562"/>
                <a:gd name="T59" fmla="*/ 184 h 669"/>
                <a:gd name="T60" fmla="*/ 73 w 562"/>
                <a:gd name="T61" fmla="*/ 231 h 669"/>
                <a:gd name="T62" fmla="*/ 86 w 562"/>
                <a:gd name="T63" fmla="*/ 250 h 669"/>
                <a:gd name="T64" fmla="*/ 61 w 562"/>
                <a:gd name="T65" fmla="*/ 283 h 669"/>
                <a:gd name="T66" fmla="*/ 25 w 562"/>
                <a:gd name="T67" fmla="*/ 329 h 669"/>
                <a:gd name="T68" fmla="*/ 40 w 562"/>
                <a:gd name="T69" fmla="*/ 347 h 669"/>
                <a:gd name="T70" fmla="*/ 59 w 562"/>
                <a:gd name="T71" fmla="*/ 403 h 669"/>
                <a:gd name="T72" fmla="*/ 46 w 562"/>
                <a:gd name="T73" fmla="*/ 432 h 669"/>
                <a:gd name="T74" fmla="*/ 99 w 562"/>
                <a:gd name="T75" fmla="*/ 639 h 669"/>
                <a:gd name="T76" fmla="*/ 183 w 562"/>
                <a:gd name="T77" fmla="*/ 658 h 669"/>
                <a:gd name="T78" fmla="*/ 226 w 562"/>
                <a:gd name="T79" fmla="*/ 661 h 669"/>
                <a:gd name="T80" fmla="*/ 286 w 562"/>
                <a:gd name="T81" fmla="*/ 655 h 669"/>
                <a:gd name="T82" fmla="*/ 330 w 562"/>
                <a:gd name="T83" fmla="*/ 613 h 669"/>
                <a:gd name="T84" fmla="*/ 339 w 562"/>
                <a:gd name="T85" fmla="*/ 546 h 669"/>
                <a:gd name="T86" fmla="*/ 359 w 562"/>
                <a:gd name="T87" fmla="*/ 509 h 669"/>
                <a:gd name="T88" fmla="*/ 414 w 562"/>
                <a:gd name="T89" fmla="*/ 484 h 669"/>
                <a:gd name="T90" fmla="*/ 442 w 562"/>
                <a:gd name="T91" fmla="*/ 468 h 669"/>
                <a:gd name="T92" fmla="*/ 446 w 562"/>
                <a:gd name="T93" fmla="*/ 436 h 669"/>
                <a:gd name="T94" fmla="*/ 309 w 562"/>
                <a:gd name="T95" fmla="*/ 562 h 669"/>
                <a:gd name="T96" fmla="*/ 308 w 562"/>
                <a:gd name="T97" fmla="*/ 554 h 669"/>
                <a:gd name="T98" fmla="*/ 318 w 562"/>
                <a:gd name="T99" fmla="*/ 532 h 669"/>
                <a:gd name="T100" fmla="*/ 350 w 562"/>
                <a:gd name="T101" fmla="*/ 457 h 669"/>
                <a:gd name="T102" fmla="*/ 372 w 562"/>
                <a:gd name="T103" fmla="*/ 411 h 669"/>
                <a:gd name="T104" fmla="*/ 412 w 562"/>
                <a:gd name="T105" fmla="*/ 390 h 669"/>
                <a:gd name="T106" fmla="*/ 435 w 562"/>
                <a:gd name="T107" fmla="*/ 383 h 669"/>
                <a:gd name="T108" fmla="*/ 459 w 562"/>
                <a:gd name="T109" fmla="*/ 373 h 669"/>
                <a:gd name="T110" fmla="*/ 477 w 562"/>
                <a:gd name="T111" fmla="*/ 365 h 669"/>
                <a:gd name="T112" fmla="*/ 507 w 562"/>
                <a:gd name="T113" fmla="*/ 351 h 669"/>
                <a:gd name="T114" fmla="*/ 532 w 562"/>
                <a:gd name="T115" fmla="*/ 311 h 669"/>
                <a:gd name="T116" fmla="*/ 547 w 562"/>
                <a:gd name="T117" fmla="*/ 281 h 6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62" h="669">
                  <a:moveTo>
                    <a:pt x="551" y="246"/>
                  </a:moveTo>
                  <a:cubicBezTo>
                    <a:pt x="549" y="248"/>
                    <a:pt x="549" y="248"/>
                    <a:pt x="549" y="248"/>
                  </a:cubicBezTo>
                  <a:cubicBezTo>
                    <a:pt x="538" y="253"/>
                    <a:pt x="526" y="259"/>
                    <a:pt x="515" y="265"/>
                  </a:cubicBezTo>
                  <a:cubicBezTo>
                    <a:pt x="513" y="266"/>
                    <a:pt x="513" y="266"/>
                    <a:pt x="513" y="266"/>
                  </a:cubicBezTo>
                  <a:cubicBezTo>
                    <a:pt x="488" y="279"/>
                    <a:pt x="461" y="292"/>
                    <a:pt x="435" y="306"/>
                  </a:cubicBezTo>
                  <a:cubicBezTo>
                    <a:pt x="430" y="308"/>
                    <a:pt x="425" y="310"/>
                    <a:pt x="421" y="313"/>
                  </a:cubicBezTo>
                  <a:cubicBezTo>
                    <a:pt x="418" y="314"/>
                    <a:pt x="416" y="314"/>
                    <a:pt x="414" y="314"/>
                  </a:cubicBezTo>
                  <a:cubicBezTo>
                    <a:pt x="409" y="314"/>
                    <a:pt x="406" y="312"/>
                    <a:pt x="401" y="308"/>
                  </a:cubicBezTo>
                  <a:cubicBezTo>
                    <a:pt x="397" y="303"/>
                    <a:pt x="398" y="299"/>
                    <a:pt x="399" y="295"/>
                  </a:cubicBezTo>
                  <a:cubicBezTo>
                    <a:pt x="399" y="291"/>
                    <a:pt x="400" y="288"/>
                    <a:pt x="397" y="284"/>
                  </a:cubicBezTo>
                  <a:cubicBezTo>
                    <a:pt x="395" y="281"/>
                    <a:pt x="393" y="280"/>
                    <a:pt x="391" y="280"/>
                  </a:cubicBezTo>
                  <a:cubicBezTo>
                    <a:pt x="390" y="280"/>
                    <a:pt x="390" y="280"/>
                    <a:pt x="389" y="280"/>
                  </a:cubicBezTo>
                  <a:cubicBezTo>
                    <a:pt x="386" y="281"/>
                    <a:pt x="383" y="287"/>
                    <a:pt x="383" y="292"/>
                  </a:cubicBezTo>
                  <a:cubicBezTo>
                    <a:pt x="383" y="297"/>
                    <a:pt x="386" y="300"/>
                    <a:pt x="389" y="303"/>
                  </a:cubicBezTo>
                  <a:cubicBezTo>
                    <a:pt x="391" y="306"/>
                    <a:pt x="392" y="308"/>
                    <a:pt x="394" y="311"/>
                  </a:cubicBezTo>
                  <a:cubicBezTo>
                    <a:pt x="396" y="317"/>
                    <a:pt x="396" y="325"/>
                    <a:pt x="395" y="333"/>
                  </a:cubicBezTo>
                  <a:cubicBezTo>
                    <a:pt x="395" y="334"/>
                    <a:pt x="395" y="336"/>
                    <a:pt x="395" y="337"/>
                  </a:cubicBezTo>
                  <a:cubicBezTo>
                    <a:pt x="395" y="338"/>
                    <a:pt x="395" y="338"/>
                    <a:pt x="394" y="338"/>
                  </a:cubicBezTo>
                  <a:cubicBezTo>
                    <a:pt x="394" y="338"/>
                    <a:pt x="394" y="338"/>
                    <a:pt x="394" y="338"/>
                  </a:cubicBezTo>
                  <a:cubicBezTo>
                    <a:pt x="392" y="338"/>
                    <a:pt x="387" y="335"/>
                    <a:pt x="379" y="329"/>
                  </a:cubicBezTo>
                  <a:cubicBezTo>
                    <a:pt x="378" y="328"/>
                    <a:pt x="378" y="328"/>
                    <a:pt x="378" y="328"/>
                  </a:cubicBezTo>
                  <a:cubicBezTo>
                    <a:pt x="376" y="327"/>
                    <a:pt x="375" y="326"/>
                    <a:pt x="373" y="326"/>
                  </a:cubicBezTo>
                  <a:cubicBezTo>
                    <a:pt x="371" y="326"/>
                    <a:pt x="369" y="327"/>
                    <a:pt x="367" y="329"/>
                  </a:cubicBezTo>
                  <a:cubicBezTo>
                    <a:pt x="365" y="330"/>
                    <a:pt x="365" y="330"/>
                    <a:pt x="365" y="330"/>
                  </a:cubicBezTo>
                  <a:cubicBezTo>
                    <a:pt x="360" y="333"/>
                    <a:pt x="358" y="333"/>
                    <a:pt x="355" y="333"/>
                  </a:cubicBezTo>
                  <a:cubicBezTo>
                    <a:pt x="354" y="333"/>
                    <a:pt x="353" y="333"/>
                    <a:pt x="352" y="333"/>
                  </a:cubicBezTo>
                  <a:cubicBezTo>
                    <a:pt x="350" y="333"/>
                    <a:pt x="350" y="333"/>
                    <a:pt x="350" y="333"/>
                  </a:cubicBezTo>
                  <a:cubicBezTo>
                    <a:pt x="344" y="333"/>
                    <a:pt x="344" y="333"/>
                    <a:pt x="341" y="328"/>
                  </a:cubicBezTo>
                  <a:cubicBezTo>
                    <a:pt x="341" y="327"/>
                    <a:pt x="341" y="327"/>
                    <a:pt x="341" y="327"/>
                  </a:cubicBezTo>
                  <a:cubicBezTo>
                    <a:pt x="340" y="325"/>
                    <a:pt x="339" y="323"/>
                    <a:pt x="339" y="320"/>
                  </a:cubicBezTo>
                  <a:cubicBezTo>
                    <a:pt x="338" y="315"/>
                    <a:pt x="337" y="313"/>
                    <a:pt x="336" y="311"/>
                  </a:cubicBezTo>
                  <a:cubicBezTo>
                    <a:pt x="335" y="311"/>
                    <a:pt x="335" y="310"/>
                    <a:pt x="335" y="310"/>
                  </a:cubicBezTo>
                  <a:cubicBezTo>
                    <a:pt x="332" y="308"/>
                    <a:pt x="332" y="308"/>
                    <a:pt x="332" y="308"/>
                  </a:cubicBezTo>
                  <a:cubicBezTo>
                    <a:pt x="330" y="312"/>
                    <a:pt x="330" y="312"/>
                    <a:pt x="330" y="312"/>
                  </a:cubicBezTo>
                  <a:cubicBezTo>
                    <a:pt x="330" y="312"/>
                    <a:pt x="330" y="313"/>
                    <a:pt x="330" y="313"/>
                  </a:cubicBezTo>
                  <a:cubicBezTo>
                    <a:pt x="329" y="314"/>
                    <a:pt x="329" y="314"/>
                    <a:pt x="329" y="314"/>
                  </a:cubicBezTo>
                  <a:cubicBezTo>
                    <a:pt x="329" y="316"/>
                    <a:pt x="328" y="318"/>
                    <a:pt x="327" y="318"/>
                  </a:cubicBezTo>
                  <a:cubicBezTo>
                    <a:pt x="327" y="318"/>
                    <a:pt x="326" y="318"/>
                    <a:pt x="326" y="318"/>
                  </a:cubicBezTo>
                  <a:cubicBezTo>
                    <a:pt x="325" y="318"/>
                    <a:pt x="325" y="318"/>
                    <a:pt x="324" y="318"/>
                  </a:cubicBezTo>
                  <a:cubicBezTo>
                    <a:pt x="321" y="316"/>
                    <a:pt x="320" y="310"/>
                    <a:pt x="319" y="307"/>
                  </a:cubicBezTo>
                  <a:cubicBezTo>
                    <a:pt x="319" y="307"/>
                    <a:pt x="319" y="307"/>
                    <a:pt x="319" y="307"/>
                  </a:cubicBezTo>
                  <a:cubicBezTo>
                    <a:pt x="319" y="305"/>
                    <a:pt x="318" y="304"/>
                    <a:pt x="318" y="303"/>
                  </a:cubicBezTo>
                  <a:cubicBezTo>
                    <a:pt x="317" y="299"/>
                    <a:pt x="317" y="296"/>
                    <a:pt x="313" y="294"/>
                  </a:cubicBezTo>
                  <a:cubicBezTo>
                    <a:pt x="311" y="293"/>
                    <a:pt x="309" y="293"/>
                    <a:pt x="307" y="292"/>
                  </a:cubicBezTo>
                  <a:cubicBezTo>
                    <a:pt x="304" y="292"/>
                    <a:pt x="301" y="292"/>
                    <a:pt x="298" y="289"/>
                  </a:cubicBezTo>
                  <a:cubicBezTo>
                    <a:pt x="297" y="288"/>
                    <a:pt x="297" y="286"/>
                    <a:pt x="297" y="285"/>
                  </a:cubicBezTo>
                  <a:cubicBezTo>
                    <a:pt x="297" y="283"/>
                    <a:pt x="297" y="282"/>
                    <a:pt x="296" y="281"/>
                  </a:cubicBezTo>
                  <a:cubicBezTo>
                    <a:pt x="295" y="279"/>
                    <a:pt x="294" y="279"/>
                    <a:pt x="292" y="278"/>
                  </a:cubicBezTo>
                  <a:cubicBezTo>
                    <a:pt x="291" y="278"/>
                    <a:pt x="289" y="277"/>
                    <a:pt x="288" y="276"/>
                  </a:cubicBezTo>
                  <a:cubicBezTo>
                    <a:pt x="287" y="274"/>
                    <a:pt x="285" y="266"/>
                    <a:pt x="284" y="258"/>
                  </a:cubicBezTo>
                  <a:cubicBezTo>
                    <a:pt x="284" y="258"/>
                    <a:pt x="284" y="258"/>
                    <a:pt x="284" y="258"/>
                  </a:cubicBezTo>
                  <a:cubicBezTo>
                    <a:pt x="286" y="255"/>
                    <a:pt x="288" y="253"/>
                    <a:pt x="292" y="252"/>
                  </a:cubicBezTo>
                  <a:cubicBezTo>
                    <a:pt x="294" y="251"/>
                    <a:pt x="294" y="251"/>
                    <a:pt x="294" y="251"/>
                  </a:cubicBezTo>
                  <a:cubicBezTo>
                    <a:pt x="293" y="248"/>
                    <a:pt x="293" y="248"/>
                    <a:pt x="293" y="248"/>
                  </a:cubicBezTo>
                  <a:cubicBezTo>
                    <a:pt x="293" y="247"/>
                    <a:pt x="292" y="246"/>
                    <a:pt x="290" y="244"/>
                  </a:cubicBezTo>
                  <a:cubicBezTo>
                    <a:pt x="287" y="242"/>
                    <a:pt x="285" y="240"/>
                    <a:pt x="286" y="237"/>
                  </a:cubicBezTo>
                  <a:cubicBezTo>
                    <a:pt x="286" y="237"/>
                    <a:pt x="287" y="237"/>
                    <a:pt x="287" y="237"/>
                  </a:cubicBezTo>
                  <a:cubicBezTo>
                    <a:pt x="289" y="237"/>
                    <a:pt x="290" y="238"/>
                    <a:pt x="292" y="239"/>
                  </a:cubicBezTo>
                  <a:cubicBezTo>
                    <a:pt x="294" y="240"/>
                    <a:pt x="295" y="240"/>
                    <a:pt x="296" y="240"/>
                  </a:cubicBezTo>
                  <a:cubicBezTo>
                    <a:pt x="297" y="240"/>
                    <a:pt x="297" y="240"/>
                    <a:pt x="297" y="240"/>
                  </a:cubicBezTo>
                  <a:cubicBezTo>
                    <a:pt x="299" y="240"/>
                    <a:pt x="299" y="240"/>
                    <a:pt x="299" y="240"/>
                  </a:cubicBezTo>
                  <a:cubicBezTo>
                    <a:pt x="299" y="238"/>
                    <a:pt x="299" y="238"/>
                    <a:pt x="299" y="238"/>
                  </a:cubicBezTo>
                  <a:cubicBezTo>
                    <a:pt x="300" y="236"/>
                    <a:pt x="299" y="233"/>
                    <a:pt x="298" y="228"/>
                  </a:cubicBezTo>
                  <a:cubicBezTo>
                    <a:pt x="298" y="227"/>
                    <a:pt x="298" y="226"/>
                    <a:pt x="298" y="225"/>
                  </a:cubicBezTo>
                  <a:cubicBezTo>
                    <a:pt x="301" y="226"/>
                    <a:pt x="304" y="227"/>
                    <a:pt x="307" y="228"/>
                  </a:cubicBezTo>
                  <a:cubicBezTo>
                    <a:pt x="312" y="230"/>
                    <a:pt x="316" y="233"/>
                    <a:pt x="322" y="233"/>
                  </a:cubicBezTo>
                  <a:cubicBezTo>
                    <a:pt x="328" y="233"/>
                    <a:pt x="333" y="230"/>
                    <a:pt x="338" y="228"/>
                  </a:cubicBezTo>
                  <a:cubicBezTo>
                    <a:pt x="342" y="227"/>
                    <a:pt x="345" y="225"/>
                    <a:pt x="348" y="225"/>
                  </a:cubicBezTo>
                  <a:cubicBezTo>
                    <a:pt x="350" y="224"/>
                    <a:pt x="352" y="224"/>
                    <a:pt x="354" y="224"/>
                  </a:cubicBezTo>
                  <a:cubicBezTo>
                    <a:pt x="358" y="224"/>
                    <a:pt x="358" y="224"/>
                    <a:pt x="358" y="224"/>
                  </a:cubicBezTo>
                  <a:cubicBezTo>
                    <a:pt x="363" y="224"/>
                    <a:pt x="369" y="224"/>
                    <a:pt x="370" y="216"/>
                  </a:cubicBezTo>
                  <a:cubicBezTo>
                    <a:pt x="370" y="213"/>
                    <a:pt x="368" y="211"/>
                    <a:pt x="367" y="209"/>
                  </a:cubicBezTo>
                  <a:cubicBezTo>
                    <a:pt x="366" y="208"/>
                    <a:pt x="365" y="207"/>
                    <a:pt x="364" y="205"/>
                  </a:cubicBezTo>
                  <a:cubicBezTo>
                    <a:pt x="363" y="202"/>
                    <a:pt x="363" y="200"/>
                    <a:pt x="364" y="198"/>
                  </a:cubicBezTo>
                  <a:cubicBezTo>
                    <a:pt x="364" y="196"/>
                    <a:pt x="364" y="195"/>
                    <a:pt x="364" y="193"/>
                  </a:cubicBezTo>
                  <a:cubicBezTo>
                    <a:pt x="364" y="187"/>
                    <a:pt x="360" y="186"/>
                    <a:pt x="356" y="184"/>
                  </a:cubicBezTo>
                  <a:cubicBezTo>
                    <a:pt x="354" y="183"/>
                    <a:pt x="352" y="182"/>
                    <a:pt x="350" y="181"/>
                  </a:cubicBezTo>
                  <a:cubicBezTo>
                    <a:pt x="349" y="179"/>
                    <a:pt x="348" y="178"/>
                    <a:pt x="347" y="177"/>
                  </a:cubicBezTo>
                  <a:cubicBezTo>
                    <a:pt x="346" y="175"/>
                    <a:pt x="345" y="174"/>
                    <a:pt x="343" y="173"/>
                  </a:cubicBezTo>
                  <a:cubicBezTo>
                    <a:pt x="341" y="172"/>
                    <a:pt x="339" y="172"/>
                    <a:pt x="338" y="172"/>
                  </a:cubicBezTo>
                  <a:cubicBezTo>
                    <a:pt x="335" y="171"/>
                    <a:pt x="332" y="171"/>
                    <a:pt x="329" y="167"/>
                  </a:cubicBezTo>
                  <a:cubicBezTo>
                    <a:pt x="328" y="163"/>
                    <a:pt x="327" y="158"/>
                    <a:pt x="327" y="153"/>
                  </a:cubicBezTo>
                  <a:cubicBezTo>
                    <a:pt x="327" y="149"/>
                    <a:pt x="327" y="146"/>
                    <a:pt x="326" y="144"/>
                  </a:cubicBezTo>
                  <a:cubicBezTo>
                    <a:pt x="325" y="139"/>
                    <a:pt x="325" y="135"/>
                    <a:pt x="325" y="131"/>
                  </a:cubicBezTo>
                  <a:cubicBezTo>
                    <a:pt x="325" y="128"/>
                    <a:pt x="325" y="125"/>
                    <a:pt x="324" y="122"/>
                  </a:cubicBezTo>
                  <a:cubicBezTo>
                    <a:pt x="323" y="115"/>
                    <a:pt x="322" y="114"/>
                    <a:pt x="316" y="113"/>
                  </a:cubicBezTo>
                  <a:cubicBezTo>
                    <a:pt x="314" y="112"/>
                    <a:pt x="312" y="112"/>
                    <a:pt x="309" y="110"/>
                  </a:cubicBezTo>
                  <a:cubicBezTo>
                    <a:pt x="303" y="107"/>
                    <a:pt x="303" y="101"/>
                    <a:pt x="304" y="93"/>
                  </a:cubicBezTo>
                  <a:cubicBezTo>
                    <a:pt x="305" y="85"/>
                    <a:pt x="306" y="78"/>
                    <a:pt x="298" y="76"/>
                  </a:cubicBezTo>
                  <a:cubicBezTo>
                    <a:pt x="297" y="75"/>
                    <a:pt x="296" y="75"/>
                    <a:pt x="295" y="75"/>
                  </a:cubicBezTo>
                  <a:cubicBezTo>
                    <a:pt x="293" y="75"/>
                    <a:pt x="291" y="76"/>
                    <a:pt x="289" y="76"/>
                  </a:cubicBezTo>
                  <a:cubicBezTo>
                    <a:pt x="288" y="76"/>
                    <a:pt x="287" y="77"/>
                    <a:pt x="285" y="77"/>
                  </a:cubicBezTo>
                  <a:cubicBezTo>
                    <a:pt x="284" y="77"/>
                    <a:pt x="282" y="76"/>
                    <a:pt x="280" y="72"/>
                  </a:cubicBezTo>
                  <a:cubicBezTo>
                    <a:pt x="280" y="71"/>
                    <a:pt x="280" y="69"/>
                    <a:pt x="281" y="67"/>
                  </a:cubicBezTo>
                  <a:cubicBezTo>
                    <a:pt x="282" y="65"/>
                    <a:pt x="282" y="64"/>
                    <a:pt x="282" y="63"/>
                  </a:cubicBezTo>
                  <a:cubicBezTo>
                    <a:pt x="281" y="63"/>
                    <a:pt x="281" y="63"/>
                    <a:pt x="281" y="63"/>
                  </a:cubicBezTo>
                  <a:cubicBezTo>
                    <a:pt x="281" y="62"/>
                    <a:pt x="281" y="62"/>
                    <a:pt x="281" y="62"/>
                  </a:cubicBezTo>
                  <a:cubicBezTo>
                    <a:pt x="281" y="61"/>
                    <a:pt x="280" y="60"/>
                    <a:pt x="277" y="60"/>
                  </a:cubicBezTo>
                  <a:cubicBezTo>
                    <a:pt x="277" y="60"/>
                    <a:pt x="276" y="60"/>
                    <a:pt x="276" y="60"/>
                  </a:cubicBezTo>
                  <a:cubicBezTo>
                    <a:pt x="275" y="60"/>
                    <a:pt x="275" y="60"/>
                    <a:pt x="274" y="60"/>
                  </a:cubicBezTo>
                  <a:cubicBezTo>
                    <a:pt x="273" y="60"/>
                    <a:pt x="272" y="60"/>
                    <a:pt x="271" y="59"/>
                  </a:cubicBezTo>
                  <a:cubicBezTo>
                    <a:pt x="269" y="57"/>
                    <a:pt x="268" y="50"/>
                    <a:pt x="267" y="45"/>
                  </a:cubicBezTo>
                  <a:cubicBezTo>
                    <a:pt x="266" y="42"/>
                    <a:pt x="266" y="39"/>
                    <a:pt x="265" y="37"/>
                  </a:cubicBezTo>
                  <a:cubicBezTo>
                    <a:pt x="264" y="34"/>
                    <a:pt x="263" y="31"/>
                    <a:pt x="263" y="28"/>
                  </a:cubicBezTo>
                  <a:cubicBezTo>
                    <a:pt x="262" y="24"/>
                    <a:pt x="262" y="24"/>
                    <a:pt x="262" y="24"/>
                  </a:cubicBezTo>
                  <a:cubicBezTo>
                    <a:pt x="256" y="25"/>
                    <a:pt x="256" y="25"/>
                    <a:pt x="256" y="25"/>
                  </a:cubicBezTo>
                  <a:cubicBezTo>
                    <a:pt x="256" y="25"/>
                    <a:pt x="256" y="25"/>
                    <a:pt x="256" y="26"/>
                  </a:cubicBezTo>
                  <a:cubicBezTo>
                    <a:pt x="255" y="28"/>
                    <a:pt x="256" y="30"/>
                    <a:pt x="257" y="33"/>
                  </a:cubicBezTo>
                  <a:cubicBezTo>
                    <a:pt x="257" y="33"/>
                    <a:pt x="257" y="34"/>
                    <a:pt x="258" y="36"/>
                  </a:cubicBezTo>
                  <a:cubicBezTo>
                    <a:pt x="258" y="36"/>
                    <a:pt x="258" y="37"/>
                    <a:pt x="258" y="38"/>
                  </a:cubicBezTo>
                  <a:cubicBezTo>
                    <a:pt x="258" y="39"/>
                    <a:pt x="259" y="40"/>
                    <a:pt x="259" y="41"/>
                  </a:cubicBezTo>
                  <a:cubicBezTo>
                    <a:pt x="259" y="43"/>
                    <a:pt x="259" y="44"/>
                    <a:pt x="259" y="46"/>
                  </a:cubicBezTo>
                  <a:cubicBezTo>
                    <a:pt x="259" y="47"/>
                    <a:pt x="258" y="47"/>
                    <a:pt x="257" y="48"/>
                  </a:cubicBezTo>
                  <a:cubicBezTo>
                    <a:pt x="257" y="49"/>
                    <a:pt x="256" y="49"/>
                    <a:pt x="256" y="50"/>
                  </a:cubicBezTo>
                  <a:cubicBezTo>
                    <a:pt x="254" y="52"/>
                    <a:pt x="253" y="55"/>
                    <a:pt x="254" y="59"/>
                  </a:cubicBezTo>
                  <a:cubicBezTo>
                    <a:pt x="254" y="62"/>
                    <a:pt x="257" y="63"/>
                    <a:pt x="258" y="65"/>
                  </a:cubicBezTo>
                  <a:cubicBezTo>
                    <a:pt x="259" y="65"/>
                    <a:pt x="259" y="65"/>
                    <a:pt x="259" y="65"/>
                  </a:cubicBezTo>
                  <a:cubicBezTo>
                    <a:pt x="260" y="66"/>
                    <a:pt x="260" y="67"/>
                    <a:pt x="260" y="70"/>
                  </a:cubicBezTo>
                  <a:cubicBezTo>
                    <a:pt x="260" y="71"/>
                    <a:pt x="260" y="72"/>
                    <a:pt x="260" y="73"/>
                  </a:cubicBezTo>
                  <a:cubicBezTo>
                    <a:pt x="260" y="74"/>
                    <a:pt x="260" y="74"/>
                    <a:pt x="260" y="74"/>
                  </a:cubicBezTo>
                  <a:cubicBezTo>
                    <a:pt x="260" y="76"/>
                    <a:pt x="260" y="78"/>
                    <a:pt x="262" y="80"/>
                  </a:cubicBezTo>
                  <a:cubicBezTo>
                    <a:pt x="262" y="80"/>
                    <a:pt x="262" y="80"/>
                    <a:pt x="262" y="80"/>
                  </a:cubicBezTo>
                  <a:cubicBezTo>
                    <a:pt x="262" y="81"/>
                    <a:pt x="262" y="82"/>
                    <a:pt x="261" y="83"/>
                  </a:cubicBezTo>
                  <a:cubicBezTo>
                    <a:pt x="260" y="84"/>
                    <a:pt x="259" y="85"/>
                    <a:pt x="259" y="86"/>
                  </a:cubicBezTo>
                  <a:cubicBezTo>
                    <a:pt x="259" y="86"/>
                    <a:pt x="259" y="87"/>
                    <a:pt x="258" y="87"/>
                  </a:cubicBezTo>
                  <a:cubicBezTo>
                    <a:pt x="258" y="88"/>
                    <a:pt x="257" y="89"/>
                    <a:pt x="257" y="90"/>
                  </a:cubicBezTo>
                  <a:cubicBezTo>
                    <a:pt x="257" y="90"/>
                    <a:pt x="257" y="91"/>
                    <a:pt x="257" y="91"/>
                  </a:cubicBezTo>
                  <a:cubicBezTo>
                    <a:pt x="257" y="91"/>
                    <a:pt x="256" y="91"/>
                    <a:pt x="256" y="91"/>
                  </a:cubicBezTo>
                  <a:cubicBezTo>
                    <a:pt x="256" y="91"/>
                    <a:pt x="255" y="91"/>
                    <a:pt x="255" y="91"/>
                  </a:cubicBezTo>
                  <a:cubicBezTo>
                    <a:pt x="253" y="91"/>
                    <a:pt x="251" y="91"/>
                    <a:pt x="250" y="92"/>
                  </a:cubicBezTo>
                  <a:cubicBezTo>
                    <a:pt x="248" y="95"/>
                    <a:pt x="248" y="100"/>
                    <a:pt x="248" y="103"/>
                  </a:cubicBezTo>
                  <a:cubicBezTo>
                    <a:pt x="248" y="104"/>
                    <a:pt x="248" y="104"/>
                    <a:pt x="248" y="104"/>
                  </a:cubicBezTo>
                  <a:cubicBezTo>
                    <a:pt x="249" y="105"/>
                    <a:pt x="249" y="106"/>
                    <a:pt x="249" y="108"/>
                  </a:cubicBezTo>
                  <a:cubicBezTo>
                    <a:pt x="248" y="108"/>
                    <a:pt x="248" y="108"/>
                    <a:pt x="248" y="108"/>
                  </a:cubicBezTo>
                  <a:cubicBezTo>
                    <a:pt x="248" y="108"/>
                    <a:pt x="248" y="109"/>
                    <a:pt x="247" y="109"/>
                  </a:cubicBezTo>
                  <a:cubicBezTo>
                    <a:pt x="245" y="109"/>
                    <a:pt x="244" y="110"/>
                    <a:pt x="243" y="111"/>
                  </a:cubicBezTo>
                  <a:cubicBezTo>
                    <a:pt x="241" y="113"/>
                    <a:pt x="240" y="115"/>
                    <a:pt x="239" y="117"/>
                  </a:cubicBezTo>
                  <a:cubicBezTo>
                    <a:pt x="239" y="118"/>
                    <a:pt x="239" y="118"/>
                    <a:pt x="239" y="119"/>
                  </a:cubicBezTo>
                  <a:cubicBezTo>
                    <a:pt x="239" y="119"/>
                    <a:pt x="239" y="120"/>
                    <a:pt x="239" y="120"/>
                  </a:cubicBezTo>
                  <a:cubicBezTo>
                    <a:pt x="238" y="120"/>
                    <a:pt x="238" y="120"/>
                    <a:pt x="237" y="120"/>
                  </a:cubicBezTo>
                  <a:cubicBezTo>
                    <a:pt x="237" y="120"/>
                    <a:pt x="237" y="120"/>
                    <a:pt x="236" y="120"/>
                  </a:cubicBezTo>
                  <a:cubicBezTo>
                    <a:pt x="236" y="120"/>
                    <a:pt x="235" y="119"/>
                    <a:pt x="234" y="118"/>
                  </a:cubicBezTo>
                  <a:cubicBezTo>
                    <a:pt x="234" y="117"/>
                    <a:pt x="234" y="117"/>
                    <a:pt x="234" y="117"/>
                  </a:cubicBezTo>
                  <a:cubicBezTo>
                    <a:pt x="232" y="115"/>
                    <a:pt x="230" y="113"/>
                    <a:pt x="227" y="113"/>
                  </a:cubicBezTo>
                  <a:cubicBezTo>
                    <a:pt x="226" y="112"/>
                    <a:pt x="225" y="112"/>
                    <a:pt x="224" y="112"/>
                  </a:cubicBezTo>
                  <a:cubicBezTo>
                    <a:pt x="223" y="112"/>
                    <a:pt x="223" y="112"/>
                    <a:pt x="223" y="112"/>
                  </a:cubicBezTo>
                  <a:cubicBezTo>
                    <a:pt x="222" y="112"/>
                    <a:pt x="221" y="112"/>
                    <a:pt x="220" y="111"/>
                  </a:cubicBezTo>
                  <a:cubicBezTo>
                    <a:pt x="220" y="111"/>
                    <a:pt x="220" y="110"/>
                    <a:pt x="219" y="110"/>
                  </a:cubicBezTo>
                  <a:cubicBezTo>
                    <a:pt x="219" y="108"/>
                    <a:pt x="218" y="107"/>
                    <a:pt x="216" y="106"/>
                  </a:cubicBezTo>
                  <a:cubicBezTo>
                    <a:pt x="214" y="104"/>
                    <a:pt x="212" y="104"/>
                    <a:pt x="210" y="104"/>
                  </a:cubicBezTo>
                  <a:cubicBezTo>
                    <a:pt x="210" y="104"/>
                    <a:pt x="209" y="104"/>
                    <a:pt x="208" y="104"/>
                  </a:cubicBezTo>
                  <a:cubicBezTo>
                    <a:pt x="208" y="104"/>
                    <a:pt x="207" y="104"/>
                    <a:pt x="206" y="104"/>
                  </a:cubicBezTo>
                  <a:cubicBezTo>
                    <a:pt x="204" y="104"/>
                    <a:pt x="202" y="104"/>
                    <a:pt x="200" y="106"/>
                  </a:cubicBezTo>
                  <a:cubicBezTo>
                    <a:pt x="199" y="106"/>
                    <a:pt x="197" y="107"/>
                    <a:pt x="196" y="108"/>
                  </a:cubicBezTo>
                  <a:cubicBezTo>
                    <a:pt x="197" y="106"/>
                    <a:pt x="197" y="105"/>
                    <a:pt x="197" y="103"/>
                  </a:cubicBezTo>
                  <a:cubicBezTo>
                    <a:pt x="197" y="103"/>
                    <a:pt x="197" y="102"/>
                    <a:pt x="198" y="101"/>
                  </a:cubicBezTo>
                  <a:cubicBezTo>
                    <a:pt x="198" y="101"/>
                    <a:pt x="198" y="101"/>
                    <a:pt x="198" y="101"/>
                  </a:cubicBezTo>
                  <a:cubicBezTo>
                    <a:pt x="198" y="99"/>
                    <a:pt x="199" y="95"/>
                    <a:pt x="196" y="93"/>
                  </a:cubicBezTo>
                  <a:cubicBezTo>
                    <a:pt x="195" y="92"/>
                    <a:pt x="194" y="91"/>
                    <a:pt x="192" y="91"/>
                  </a:cubicBezTo>
                  <a:cubicBezTo>
                    <a:pt x="191" y="91"/>
                    <a:pt x="190" y="92"/>
                    <a:pt x="189" y="92"/>
                  </a:cubicBezTo>
                  <a:cubicBezTo>
                    <a:pt x="188" y="92"/>
                    <a:pt x="187" y="93"/>
                    <a:pt x="187" y="93"/>
                  </a:cubicBezTo>
                  <a:cubicBezTo>
                    <a:pt x="187" y="92"/>
                    <a:pt x="186" y="91"/>
                    <a:pt x="186" y="87"/>
                  </a:cubicBezTo>
                  <a:cubicBezTo>
                    <a:pt x="186" y="81"/>
                    <a:pt x="184" y="79"/>
                    <a:pt x="182" y="75"/>
                  </a:cubicBezTo>
                  <a:cubicBezTo>
                    <a:pt x="181" y="73"/>
                    <a:pt x="181" y="72"/>
                    <a:pt x="181" y="70"/>
                  </a:cubicBezTo>
                  <a:cubicBezTo>
                    <a:pt x="181" y="66"/>
                    <a:pt x="180" y="63"/>
                    <a:pt x="177" y="61"/>
                  </a:cubicBezTo>
                  <a:cubicBezTo>
                    <a:pt x="176" y="59"/>
                    <a:pt x="176" y="59"/>
                    <a:pt x="176" y="59"/>
                  </a:cubicBezTo>
                  <a:cubicBezTo>
                    <a:pt x="175" y="59"/>
                    <a:pt x="175" y="58"/>
                    <a:pt x="174" y="57"/>
                  </a:cubicBezTo>
                  <a:cubicBezTo>
                    <a:pt x="173" y="57"/>
                    <a:pt x="173" y="57"/>
                    <a:pt x="173" y="57"/>
                  </a:cubicBezTo>
                  <a:cubicBezTo>
                    <a:pt x="173" y="56"/>
                    <a:pt x="172" y="56"/>
                    <a:pt x="172" y="56"/>
                  </a:cubicBezTo>
                  <a:cubicBezTo>
                    <a:pt x="172" y="55"/>
                    <a:pt x="172" y="55"/>
                    <a:pt x="172" y="55"/>
                  </a:cubicBezTo>
                  <a:cubicBezTo>
                    <a:pt x="172" y="54"/>
                    <a:pt x="173" y="54"/>
                    <a:pt x="173" y="53"/>
                  </a:cubicBezTo>
                  <a:cubicBezTo>
                    <a:pt x="173" y="53"/>
                    <a:pt x="172" y="52"/>
                    <a:pt x="172" y="51"/>
                  </a:cubicBezTo>
                  <a:cubicBezTo>
                    <a:pt x="172" y="49"/>
                    <a:pt x="172" y="48"/>
                    <a:pt x="173" y="46"/>
                  </a:cubicBezTo>
                  <a:cubicBezTo>
                    <a:pt x="173" y="45"/>
                    <a:pt x="173" y="45"/>
                    <a:pt x="174" y="44"/>
                  </a:cubicBezTo>
                  <a:cubicBezTo>
                    <a:pt x="175" y="41"/>
                    <a:pt x="177" y="35"/>
                    <a:pt x="172" y="33"/>
                  </a:cubicBezTo>
                  <a:cubicBezTo>
                    <a:pt x="170" y="32"/>
                    <a:pt x="169" y="32"/>
                    <a:pt x="168" y="32"/>
                  </a:cubicBezTo>
                  <a:cubicBezTo>
                    <a:pt x="165" y="32"/>
                    <a:pt x="164" y="35"/>
                    <a:pt x="163" y="36"/>
                  </a:cubicBezTo>
                  <a:cubicBezTo>
                    <a:pt x="163" y="37"/>
                    <a:pt x="162" y="38"/>
                    <a:pt x="162" y="38"/>
                  </a:cubicBezTo>
                  <a:cubicBezTo>
                    <a:pt x="162" y="38"/>
                    <a:pt x="161" y="37"/>
                    <a:pt x="160" y="36"/>
                  </a:cubicBezTo>
                  <a:cubicBezTo>
                    <a:pt x="159" y="34"/>
                    <a:pt x="157" y="32"/>
                    <a:pt x="154" y="32"/>
                  </a:cubicBezTo>
                  <a:cubicBezTo>
                    <a:pt x="153" y="32"/>
                    <a:pt x="153" y="32"/>
                    <a:pt x="152" y="32"/>
                  </a:cubicBezTo>
                  <a:cubicBezTo>
                    <a:pt x="150" y="32"/>
                    <a:pt x="149" y="34"/>
                    <a:pt x="148" y="34"/>
                  </a:cubicBezTo>
                  <a:cubicBezTo>
                    <a:pt x="148" y="35"/>
                    <a:pt x="148" y="35"/>
                    <a:pt x="148" y="35"/>
                  </a:cubicBezTo>
                  <a:cubicBezTo>
                    <a:pt x="147" y="35"/>
                    <a:pt x="147" y="35"/>
                    <a:pt x="145" y="35"/>
                  </a:cubicBezTo>
                  <a:cubicBezTo>
                    <a:pt x="145" y="35"/>
                    <a:pt x="144" y="35"/>
                    <a:pt x="144" y="35"/>
                  </a:cubicBezTo>
                  <a:cubicBezTo>
                    <a:pt x="143" y="35"/>
                    <a:pt x="142" y="35"/>
                    <a:pt x="142" y="35"/>
                  </a:cubicBezTo>
                  <a:cubicBezTo>
                    <a:pt x="138" y="35"/>
                    <a:pt x="138" y="35"/>
                    <a:pt x="138" y="35"/>
                  </a:cubicBezTo>
                  <a:cubicBezTo>
                    <a:pt x="137" y="35"/>
                    <a:pt x="137" y="35"/>
                    <a:pt x="136" y="35"/>
                  </a:cubicBezTo>
                  <a:cubicBezTo>
                    <a:pt x="135" y="35"/>
                    <a:pt x="135" y="35"/>
                    <a:pt x="135" y="35"/>
                  </a:cubicBezTo>
                  <a:cubicBezTo>
                    <a:pt x="133" y="35"/>
                    <a:pt x="132" y="35"/>
                    <a:pt x="131" y="34"/>
                  </a:cubicBezTo>
                  <a:cubicBezTo>
                    <a:pt x="129" y="34"/>
                    <a:pt x="126" y="31"/>
                    <a:pt x="126" y="28"/>
                  </a:cubicBezTo>
                  <a:cubicBezTo>
                    <a:pt x="126" y="27"/>
                    <a:pt x="126" y="27"/>
                    <a:pt x="126" y="27"/>
                  </a:cubicBezTo>
                  <a:cubicBezTo>
                    <a:pt x="126" y="25"/>
                    <a:pt x="126" y="23"/>
                    <a:pt x="124" y="21"/>
                  </a:cubicBezTo>
                  <a:cubicBezTo>
                    <a:pt x="122" y="19"/>
                    <a:pt x="119" y="18"/>
                    <a:pt x="116" y="18"/>
                  </a:cubicBezTo>
                  <a:cubicBezTo>
                    <a:pt x="116" y="17"/>
                    <a:pt x="116" y="17"/>
                    <a:pt x="116" y="17"/>
                  </a:cubicBezTo>
                  <a:cubicBezTo>
                    <a:pt x="115" y="17"/>
                    <a:pt x="115" y="17"/>
                    <a:pt x="114" y="17"/>
                  </a:cubicBezTo>
                  <a:cubicBezTo>
                    <a:pt x="114" y="16"/>
                    <a:pt x="114" y="16"/>
                    <a:pt x="114" y="16"/>
                  </a:cubicBezTo>
                  <a:cubicBezTo>
                    <a:pt x="112" y="14"/>
                    <a:pt x="110" y="14"/>
                    <a:pt x="108" y="14"/>
                  </a:cubicBezTo>
                  <a:cubicBezTo>
                    <a:pt x="108" y="14"/>
                    <a:pt x="107" y="14"/>
                    <a:pt x="107" y="14"/>
                  </a:cubicBezTo>
                  <a:cubicBezTo>
                    <a:pt x="107" y="14"/>
                    <a:pt x="106" y="14"/>
                    <a:pt x="106" y="13"/>
                  </a:cubicBezTo>
                  <a:cubicBezTo>
                    <a:pt x="105" y="12"/>
                    <a:pt x="104" y="11"/>
                    <a:pt x="103" y="10"/>
                  </a:cubicBezTo>
                  <a:cubicBezTo>
                    <a:pt x="101" y="9"/>
                    <a:pt x="100" y="9"/>
                    <a:pt x="98" y="8"/>
                  </a:cubicBezTo>
                  <a:cubicBezTo>
                    <a:pt x="98" y="8"/>
                    <a:pt x="97" y="8"/>
                    <a:pt x="96" y="7"/>
                  </a:cubicBezTo>
                  <a:cubicBezTo>
                    <a:pt x="96" y="7"/>
                    <a:pt x="95" y="6"/>
                    <a:pt x="94" y="6"/>
                  </a:cubicBezTo>
                  <a:cubicBezTo>
                    <a:pt x="94" y="5"/>
                    <a:pt x="93" y="5"/>
                    <a:pt x="93" y="5"/>
                  </a:cubicBezTo>
                  <a:cubicBezTo>
                    <a:pt x="88" y="2"/>
                    <a:pt x="85" y="0"/>
                    <a:pt x="81" y="0"/>
                  </a:cubicBezTo>
                  <a:cubicBezTo>
                    <a:pt x="80" y="0"/>
                    <a:pt x="78" y="1"/>
                    <a:pt x="76" y="1"/>
                  </a:cubicBezTo>
                  <a:cubicBezTo>
                    <a:pt x="74" y="3"/>
                    <a:pt x="72" y="4"/>
                    <a:pt x="70" y="6"/>
                  </a:cubicBezTo>
                  <a:cubicBezTo>
                    <a:pt x="69" y="7"/>
                    <a:pt x="68" y="8"/>
                    <a:pt x="67" y="9"/>
                  </a:cubicBezTo>
                  <a:cubicBezTo>
                    <a:pt x="66" y="9"/>
                    <a:pt x="66" y="9"/>
                    <a:pt x="66" y="9"/>
                  </a:cubicBezTo>
                  <a:cubicBezTo>
                    <a:pt x="65" y="10"/>
                    <a:pt x="64" y="10"/>
                    <a:pt x="63" y="12"/>
                  </a:cubicBezTo>
                  <a:cubicBezTo>
                    <a:pt x="63" y="12"/>
                    <a:pt x="62" y="13"/>
                    <a:pt x="62" y="13"/>
                  </a:cubicBezTo>
                  <a:cubicBezTo>
                    <a:pt x="62" y="14"/>
                    <a:pt x="61" y="15"/>
                    <a:pt x="61" y="15"/>
                  </a:cubicBezTo>
                  <a:cubicBezTo>
                    <a:pt x="61" y="15"/>
                    <a:pt x="60" y="15"/>
                    <a:pt x="60" y="15"/>
                  </a:cubicBezTo>
                  <a:cubicBezTo>
                    <a:pt x="59" y="15"/>
                    <a:pt x="59" y="15"/>
                    <a:pt x="58" y="15"/>
                  </a:cubicBezTo>
                  <a:cubicBezTo>
                    <a:pt x="58" y="15"/>
                    <a:pt x="58" y="15"/>
                    <a:pt x="58" y="15"/>
                  </a:cubicBezTo>
                  <a:cubicBezTo>
                    <a:pt x="57" y="15"/>
                    <a:pt x="57" y="15"/>
                    <a:pt x="56" y="16"/>
                  </a:cubicBezTo>
                  <a:cubicBezTo>
                    <a:pt x="56" y="15"/>
                    <a:pt x="56" y="15"/>
                    <a:pt x="56" y="15"/>
                  </a:cubicBezTo>
                  <a:cubicBezTo>
                    <a:pt x="55" y="15"/>
                    <a:pt x="55" y="15"/>
                    <a:pt x="54" y="15"/>
                  </a:cubicBezTo>
                  <a:cubicBezTo>
                    <a:pt x="53" y="14"/>
                    <a:pt x="51" y="14"/>
                    <a:pt x="49" y="14"/>
                  </a:cubicBezTo>
                  <a:cubicBezTo>
                    <a:pt x="49" y="14"/>
                    <a:pt x="49" y="14"/>
                    <a:pt x="49" y="14"/>
                  </a:cubicBezTo>
                  <a:cubicBezTo>
                    <a:pt x="48" y="14"/>
                    <a:pt x="48" y="14"/>
                    <a:pt x="47" y="14"/>
                  </a:cubicBezTo>
                  <a:cubicBezTo>
                    <a:pt x="46" y="14"/>
                    <a:pt x="45" y="14"/>
                    <a:pt x="45" y="14"/>
                  </a:cubicBezTo>
                  <a:cubicBezTo>
                    <a:pt x="44" y="14"/>
                    <a:pt x="43" y="14"/>
                    <a:pt x="42" y="14"/>
                  </a:cubicBezTo>
                  <a:cubicBezTo>
                    <a:pt x="41" y="14"/>
                    <a:pt x="40" y="13"/>
                    <a:pt x="39" y="13"/>
                  </a:cubicBezTo>
                  <a:cubicBezTo>
                    <a:pt x="38" y="12"/>
                    <a:pt x="36" y="12"/>
                    <a:pt x="35" y="11"/>
                  </a:cubicBezTo>
                  <a:cubicBezTo>
                    <a:pt x="31" y="10"/>
                    <a:pt x="27" y="9"/>
                    <a:pt x="22" y="9"/>
                  </a:cubicBezTo>
                  <a:cubicBezTo>
                    <a:pt x="20" y="9"/>
                    <a:pt x="19" y="9"/>
                    <a:pt x="17" y="9"/>
                  </a:cubicBezTo>
                  <a:cubicBezTo>
                    <a:pt x="12" y="10"/>
                    <a:pt x="8" y="12"/>
                    <a:pt x="5" y="16"/>
                  </a:cubicBezTo>
                  <a:cubicBezTo>
                    <a:pt x="3" y="18"/>
                    <a:pt x="2" y="20"/>
                    <a:pt x="2" y="23"/>
                  </a:cubicBezTo>
                  <a:cubicBezTo>
                    <a:pt x="2" y="23"/>
                    <a:pt x="1" y="24"/>
                    <a:pt x="1" y="24"/>
                  </a:cubicBezTo>
                  <a:cubicBezTo>
                    <a:pt x="1" y="26"/>
                    <a:pt x="0" y="28"/>
                    <a:pt x="0" y="30"/>
                  </a:cubicBezTo>
                  <a:cubicBezTo>
                    <a:pt x="1" y="34"/>
                    <a:pt x="3" y="39"/>
                    <a:pt x="4" y="42"/>
                  </a:cubicBezTo>
                  <a:cubicBezTo>
                    <a:pt x="6" y="45"/>
                    <a:pt x="9" y="48"/>
                    <a:pt x="11" y="49"/>
                  </a:cubicBezTo>
                  <a:cubicBezTo>
                    <a:pt x="12" y="49"/>
                    <a:pt x="12" y="49"/>
                    <a:pt x="12" y="49"/>
                  </a:cubicBezTo>
                  <a:cubicBezTo>
                    <a:pt x="14" y="51"/>
                    <a:pt x="15" y="52"/>
                    <a:pt x="15" y="53"/>
                  </a:cubicBezTo>
                  <a:cubicBezTo>
                    <a:pt x="15" y="54"/>
                    <a:pt x="14" y="54"/>
                    <a:pt x="14" y="55"/>
                  </a:cubicBezTo>
                  <a:cubicBezTo>
                    <a:pt x="14" y="56"/>
                    <a:pt x="13" y="57"/>
                    <a:pt x="13" y="58"/>
                  </a:cubicBezTo>
                  <a:cubicBezTo>
                    <a:pt x="13" y="60"/>
                    <a:pt x="14" y="63"/>
                    <a:pt x="15" y="65"/>
                  </a:cubicBezTo>
                  <a:cubicBezTo>
                    <a:pt x="16" y="65"/>
                    <a:pt x="16" y="65"/>
                    <a:pt x="16" y="65"/>
                  </a:cubicBezTo>
                  <a:cubicBezTo>
                    <a:pt x="16" y="66"/>
                    <a:pt x="15" y="66"/>
                    <a:pt x="15" y="67"/>
                  </a:cubicBezTo>
                  <a:cubicBezTo>
                    <a:pt x="15" y="67"/>
                    <a:pt x="14" y="68"/>
                    <a:pt x="14" y="69"/>
                  </a:cubicBezTo>
                  <a:cubicBezTo>
                    <a:pt x="12" y="71"/>
                    <a:pt x="9" y="75"/>
                    <a:pt x="12" y="79"/>
                  </a:cubicBezTo>
                  <a:cubicBezTo>
                    <a:pt x="13" y="81"/>
                    <a:pt x="14" y="83"/>
                    <a:pt x="17" y="84"/>
                  </a:cubicBezTo>
                  <a:cubicBezTo>
                    <a:pt x="18" y="84"/>
                    <a:pt x="18" y="84"/>
                    <a:pt x="19" y="84"/>
                  </a:cubicBezTo>
                  <a:cubicBezTo>
                    <a:pt x="19" y="84"/>
                    <a:pt x="19" y="84"/>
                    <a:pt x="19" y="84"/>
                  </a:cubicBezTo>
                  <a:cubicBezTo>
                    <a:pt x="19" y="85"/>
                    <a:pt x="19" y="85"/>
                    <a:pt x="19" y="85"/>
                  </a:cubicBezTo>
                  <a:cubicBezTo>
                    <a:pt x="19" y="86"/>
                    <a:pt x="19" y="87"/>
                    <a:pt x="20" y="88"/>
                  </a:cubicBezTo>
                  <a:cubicBezTo>
                    <a:pt x="20" y="89"/>
                    <a:pt x="20" y="90"/>
                    <a:pt x="20" y="92"/>
                  </a:cubicBezTo>
                  <a:cubicBezTo>
                    <a:pt x="20" y="93"/>
                    <a:pt x="20" y="95"/>
                    <a:pt x="21" y="97"/>
                  </a:cubicBezTo>
                  <a:cubicBezTo>
                    <a:pt x="22" y="99"/>
                    <a:pt x="23" y="100"/>
                    <a:pt x="25" y="101"/>
                  </a:cubicBezTo>
                  <a:cubicBezTo>
                    <a:pt x="25" y="101"/>
                    <a:pt x="26" y="102"/>
                    <a:pt x="26" y="102"/>
                  </a:cubicBezTo>
                  <a:cubicBezTo>
                    <a:pt x="26" y="102"/>
                    <a:pt x="26" y="103"/>
                    <a:pt x="26" y="104"/>
                  </a:cubicBezTo>
                  <a:cubicBezTo>
                    <a:pt x="26" y="105"/>
                    <a:pt x="26" y="105"/>
                    <a:pt x="26" y="105"/>
                  </a:cubicBezTo>
                  <a:cubicBezTo>
                    <a:pt x="26" y="106"/>
                    <a:pt x="27" y="109"/>
                    <a:pt x="29" y="110"/>
                  </a:cubicBezTo>
                  <a:cubicBezTo>
                    <a:pt x="29" y="110"/>
                    <a:pt x="30" y="111"/>
                    <a:pt x="30" y="111"/>
                  </a:cubicBezTo>
                  <a:cubicBezTo>
                    <a:pt x="30" y="111"/>
                    <a:pt x="31" y="111"/>
                    <a:pt x="31" y="111"/>
                  </a:cubicBezTo>
                  <a:cubicBezTo>
                    <a:pt x="31" y="111"/>
                    <a:pt x="31" y="111"/>
                    <a:pt x="31" y="111"/>
                  </a:cubicBezTo>
                  <a:cubicBezTo>
                    <a:pt x="31" y="112"/>
                    <a:pt x="31" y="113"/>
                    <a:pt x="31" y="114"/>
                  </a:cubicBezTo>
                  <a:cubicBezTo>
                    <a:pt x="31" y="115"/>
                    <a:pt x="31" y="115"/>
                    <a:pt x="31" y="115"/>
                  </a:cubicBezTo>
                  <a:cubicBezTo>
                    <a:pt x="32" y="116"/>
                    <a:pt x="31" y="117"/>
                    <a:pt x="30" y="119"/>
                  </a:cubicBezTo>
                  <a:cubicBezTo>
                    <a:pt x="28" y="122"/>
                    <a:pt x="27" y="125"/>
                    <a:pt x="27" y="128"/>
                  </a:cubicBezTo>
                  <a:cubicBezTo>
                    <a:pt x="27" y="130"/>
                    <a:pt x="27" y="131"/>
                    <a:pt x="26" y="132"/>
                  </a:cubicBezTo>
                  <a:cubicBezTo>
                    <a:pt x="26" y="135"/>
                    <a:pt x="26" y="135"/>
                    <a:pt x="26" y="135"/>
                  </a:cubicBezTo>
                  <a:cubicBezTo>
                    <a:pt x="26" y="136"/>
                    <a:pt x="25" y="138"/>
                    <a:pt x="24" y="139"/>
                  </a:cubicBezTo>
                  <a:cubicBezTo>
                    <a:pt x="24" y="140"/>
                    <a:pt x="24" y="140"/>
                    <a:pt x="24" y="140"/>
                  </a:cubicBezTo>
                  <a:cubicBezTo>
                    <a:pt x="21" y="146"/>
                    <a:pt x="12" y="160"/>
                    <a:pt x="23" y="168"/>
                  </a:cubicBezTo>
                  <a:cubicBezTo>
                    <a:pt x="27" y="171"/>
                    <a:pt x="31" y="173"/>
                    <a:pt x="35" y="176"/>
                  </a:cubicBezTo>
                  <a:cubicBezTo>
                    <a:pt x="38" y="178"/>
                    <a:pt x="42" y="180"/>
                    <a:pt x="45" y="182"/>
                  </a:cubicBezTo>
                  <a:cubicBezTo>
                    <a:pt x="46" y="183"/>
                    <a:pt x="47" y="184"/>
                    <a:pt x="48" y="184"/>
                  </a:cubicBezTo>
                  <a:cubicBezTo>
                    <a:pt x="49" y="185"/>
                    <a:pt x="50" y="185"/>
                    <a:pt x="51" y="186"/>
                  </a:cubicBezTo>
                  <a:cubicBezTo>
                    <a:pt x="53" y="187"/>
                    <a:pt x="54" y="189"/>
                    <a:pt x="55" y="190"/>
                  </a:cubicBezTo>
                  <a:cubicBezTo>
                    <a:pt x="56" y="191"/>
                    <a:pt x="57" y="192"/>
                    <a:pt x="58" y="194"/>
                  </a:cubicBezTo>
                  <a:cubicBezTo>
                    <a:pt x="59" y="195"/>
                    <a:pt x="59" y="195"/>
                    <a:pt x="59" y="195"/>
                  </a:cubicBezTo>
                  <a:cubicBezTo>
                    <a:pt x="62" y="199"/>
                    <a:pt x="64" y="202"/>
                    <a:pt x="65" y="206"/>
                  </a:cubicBezTo>
                  <a:cubicBezTo>
                    <a:pt x="66" y="211"/>
                    <a:pt x="68" y="214"/>
                    <a:pt x="70" y="217"/>
                  </a:cubicBezTo>
                  <a:cubicBezTo>
                    <a:pt x="71" y="219"/>
                    <a:pt x="71" y="219"/>
                    <a:pt x="71" y="219"/>
                  </a:cubicBezTo>
                  <a:cubicBezTo>
                    <a:pt x="72" y="221"/>
                    <a:pt x="72" y="224"/>
                    <a:pt x="73" y="227"/>
                  </a:cubicBezTo>
                  <a:cubicBezTo>
                    <a:pt x="73" y="229"/>
                    <a:pt x="73" y="230"/>
                    <a:pt x="73" y="231"/>
                  </a:cubicBezTo>
                  <a:cubicBezTo>
                    <a:pt x="74" y="233"/>
                    <a:pt x="74" y="235"/>
                    <a:pt x="75" y="237"/>
                  </a:cubicBezTo>
                  <a:cubicBezTo>
                    <a:pt x="75" y="238"/>
                    <a:pt x="76" y="239"/>
                    <a:pt x="76" y="240"/>
                  </a:cubicBezTo>
                  <a:cubicBezTo>
                    <a:pt x="76" y="241"/>
                    <a:pt x="76" y="241"/>
                    <a:pt x="76" y="242"/>
                  </a:cubicBezTo>
                  <a:cubicBezTo>
                    <a:pt x="77" y="243"/>
                    <a:pt x="77" y="248"/>
                    <a:pt x="82" y="248"/>
                  </a:cubicBezTo>
                  <a:cubicBezTo>
                    <a:pt x="82" y="248"/>
                    <a:pt x="83" y="247"/>
                    <a:pt x="84" y="247"/>
                  </a:cubicBezTo>
                  <a:cubicBezTo>
                    <a:pt x="85" y="247"/>
                    <a:pt x="86" y="246"/>
                    <a:pt x="87" y="246"/>
                  </a:cubicBezTo>
                  <a:cubicBezTo>
                    <a:pt x="89" y="246"/>
                    <a:pt x="90" y="248"/>
                    <a:pt x="90" y="248"/>
                  </a:cubicBezTo>
                  <a:cubicBezTo>
                    <a:pt x="90" y="249"/>
                    <a:pt x="90" y="249"/>
                    <a:pt x="90" y="249"/>
                  </a:cubicBezTo>
                  <a:cubicBezTo>
                    <a:pt x="89" y="250"/>
                    <a:pt x="87" y="250"/>
                    <a:pt x="86" y="250"/>
                  </a:cubicBezTo>
                  <a:cubicBezTo>
                    <a:pt x="84" y="250"/>
                    <a:pt x="83" y="250"/>
                    <a:pt x="82" y="250"/>
                  </a:cubicBezTo>
                  <a:cubicBezTo>
                    <a:pt x="76" y="251"/>
                    <a:pt x="74" y="256"/>
                    <a:pt x="73" y="260"/>
                  </a:cubicBezTo>
                  <a:cubicBezTo>
                    <a:pt x="72" y="261"/>
                    <a:pt x="72" y="261"/>
                    <a:pt x="72" y="261"/>
                  </a:cubicBezTo>
                  <a:cubicBezTo>
                    <a:pt x="72" y="262"/>
                    <a:pt x="72" y="262"/>
                    <a:pt x="71" y="263"/>
                  </a:cubicBezTo>
                  <a:cubicBezTo>
                    <a:pt x="71" y="264"/>
                    <a:pt x="70" y="265"/>
                    <a:pt x="70" y="266"/>
                  </a:cubicBezTo>
                  <a:cubicBezTo>
                    <a:pt x="69" y="269"/>
                    <a:pt x="68" y="271"/>
                    <a:pt x="67" y="273"/>
                  </a:cubicBezTo>
                  <a:cubicBezTo>
                    <a:pt x="66" y="274"/>
                    <a:pt x="66" y="274"/>
                    <a:pt x="66" y="274"/>
                  </a:cubicBezTo>
                  <a:cubicBezTo>
                    <a:pt x="66" y="276"/>
                    <a:pt x="65" y="278"/>
                    <a:pt x="63" y="280"/>
                  </a:cubicBezTo>
                  <a:cubicBezTo>
                    <a:pt x="63" y="282"/>
                    <a:pt x="62" y="282"/>
                    <a:pt x="61" y="283"/>
                  </a:cubicBezTo>
                  <a:cubicBezTo>
                    <a:pt x="61" y="284"/>
                    <a:pt x="60" y="284"/>
                    <a:pt x="60" y="285"/>
                  </a:cubicBezTo>
                  <a:cubicBezTo>
                    <a:pt x="59" y="286"/>
                    <a:pt x="58" y="287"/>
                    <a:pt x="57" y="288"/>
                  </a:cubicBezTo>
                  <a:cubicBezTo>
                    <a:pt x="57" y="289"/>
                    <a:pt x="56" y="290"/>
                    <a:pt x="55" y="291"/>
                  </a:cubicBezTo>
                  <a:cubicBezTo>
                    <a:pt x="52" y="294"/>
                    <a:pt x="49" y="298"/>
                    <a:pt x="45" y="301"/>
                  </a:cubicBezTo>
                  <a:cubicBezTo>
                    <a:pt x="44" y="302"/>
                    <a:pt x="43" y="303"/>
                    <a:pt x="42" y="304"/>
                  </a:cubicBezTo>
                  <a:cubicBezTo>
                    <a:pt x="39" y="307"/>
                    <a:pt x="36" y="310"/>
                    <a:pt x="33" y="311"/>
                  </a:cubicBezTo>
                  <a:cubicBezTo>
                    <a:pt x="32" y="312"/>
                    <a:pt x="32" y="312"/>
                    <a:pt x="31" y="312"/>
                  </a:cubicBezTo>
                  <a:cubicBezTo>
                    <a:pt x="27" y="314"/>
                    <a:pt x="21" y="316"/>
                    <a:pt x="21" y="322"/>
                  </a:cubicBezTo>
                  <a:cubicBezTo>
                    <a:pt x="22" y="325"/>
                    <a:pt x="24" y="327"/>
                    <a:pt x="25" y="329"/>
                  </a:cubicBezTo>
                  <a:cubicBezTo>
                    <a:pt x="25" y="329"/>
                    <a:pt x="26" y="329"/>
                    <a:pt x="26" y="330"/>
                  </a:cubicBezTo>
                  <a:cubicBezTo>
                    <a:pt x="27" y="330"/>
                    <a:pt x="27" y="331"/>
                    <a:pt x="28" y="332"/>
                  </a:cubicBezTo>
                  <a:cubicBezTo>
                    <a:pt x="28" y="333"/>
                    <a:pt x="28" y="333"/>
                    <a:pt x="28" y="333"/>
                  </a:cubicBezTo>
                  <a:cubicBezTo>
                    <a:pt x="29" y="335"/>
                    <a:pt x="30" y="336"/>
                    <a:pt x="30" y="337"/>
                  </a:cubicBezTo>
                  <a:cubicBezTo>
                    <a:pt x="31" y="337"/>
                    <a:pt x="31" y="337"/>
                    <a:pt x="31" y="337"/>
                  </a:cubicBezTo>
                  <a:cubicBezTo>
                    <a:pt x="34" y="340"/>
                    <a:pt x="36" y="342"/>
                    <a:pt x="39" y="344"/>
                  </a:cubicBezTo>
                  <a:cubicBezTo>
                    <a:pt x="40" y="345"/>
                    <a:pt x="40" y="345"/>
                    <a:pt x="40" y="345"/>
                  </a:cubicBezTo>
                  <a:cubicBezTo>
                    <a:pt x="40" y="345"/>
                    <a:pt x="40" y="346"/>
                    <a:pt x="40" y="346"/>
                  </a:cubicBezTo>
                  <a:cubicBezTo>
                    <a:pt x="40" y="347"/>
                    <a:pt x="40" y="347"/>
                    <a:pt x="40" y="347"/>
                  </a:cubicBezTo>
                  <a:cubicBezTo>
                    <a:pt x="40" y="348"/>
                    <a:pt x="40" y="348"/>
                    <a:pt x="40" y="349"/>
                  </a:cubicBezTo>
                  <a:cubicBezTo>
                    <a:pt x="39" y="351"/>
                    <a:pt x="38" y="352"/>
                    <a:pt x="38" y="354"/>
                  </a:cubicBezTo>
                  <a:cubicBezTo>
                    <a:pt x="38" y="359"/>
                    <a:pt x="40" y="362"/>
                    <a:pt x="41" y="366"/>
                  </a:cubicBezTo>
                  <a:cubicBezTo>
                    <a:pt x="41" y="367"/>
                    <a:pt x="41" y="367"/>
                    <a:pt x="41" y="367"/>
                  </a:cubicBezTo>
                  <a:cubicBezTo>
                    <a:pt x="42" y="369"/>
                    <a:pt x="44" y="372"/>
                    <a:pt x="45" y="374"/>
                  </a:cubicBezTo>
                  <a:cubicBezTo>
                    <a:pt x="46" y="377"/>
                    <a:pt x="48" y="381"/>
                    <a:pt x="49" y="384"/>
                  </a:cubicBezTo>
                  <a:cubicBezTo>
                    <a:pt x="49" y="385"/>
                    <a:pt x="49" y="386"/>
                    <a:pt x="50" y="387"/>
                  </a:cubicBezTo>
                  <a:cubicBezTo>
                    <a:pt x="51" y="392"/>
                    <a:pt x="52" y="396"/>
                    <a:pt x="56" y="401"/>
                  </a:cubicBezTo>
                  <a:cubicBezTo>
                    <a:pt x="57" y="401"/>
                    <a:pt x="58" y="402"/>
                    <a:pt x="59" y="403"/>
                  </a:cubicBezTo>
                  <a:cubicBezTo>
                    <a:pt x="61" y="405"/>
                    <a:pt x="64" y="408"/>
                    <a:pt x="64" y="410"/>
                  </a:cubicBezTo>
                  <a:cubicBezTo>
                    <a:pt x="64" y="412"/>
                    <a:pt x="63" y="413"/>
                    <a:pt x="61" y="416"/>
                  </a:cubicBezTo>
                  <a:cubicBezTo>
                    <a:pt x="60" y="416"/>
                    <a:pt x="60" y="417"/>
                    <a:pt x="59" y="417"/>
                  </a:cubicBezTo>
                  <a:cubicBezTo>
                    <a:pt x="56" y="421"/>
                    <a:pt x="54" y="428"/>
                    <a:pt x="56" y="433"/>
                  </a:cubicBezTo>
                  <a:cubicBezTo>
                    <a:pt x="56" y="435"/>
                    <a:pt x="58" y="437"/>
                    <a:pt x="59" y="438"/>
                  </a:cubicBezTo>
                  <a:cubicBezTo>
                    <a:pt x="60" y="438"/>
                    <a:pt x="60" y="439"/>
                    <a:pt x="60" y="439"/>
                  </a:cubicBezTo>
                  <a:cubicBezTo>
                    <a:pt x="61" y="440"/>
                    <a:pt x="61" y="442"/>
                    <a:pt x="61" y="443"/>
                  </a:cubicBezTo>
                  <a:cubicBezTo>
                    <a:pt x="58" y="438"/>
                    <a:pt x="54" y="433"/>
                    <a:pt x="50" y="433"/>
                  </a:cubicBezTo>
                  <a:cubicBezTo>
                    <a:pt x="46" y="432"/>
                    <a:pt x="46" y="432"/>
                    <a:pt x="46" y="432"/>
                  </a:cubicBezTo>
                  <a:cubicBezTo>
                    <a:pt x="47" y="436"/>
                    <a:pt x="47" y="436"/>
                    <a:pt x="47" y="436"/>
                  </a:cubicBezTo>
                  <a:cubicBezTo>
                    <a:pt x="52" y="478"/>
                    <a:pt x="59" y="528"/>
                    <a:pt x="66" y="577"/>
                  </a:cubicBezTo>
                  <a:cubicBezTo>
                    <a:pt x="67" y="578"/>
                    <a:pt x="67" y="580"/>
                    <a:pt x="67" y="581"/>
                  </a:cubicBezTo>
                  <a:cubicBezTo>
                    <a:pt x="68" y="585"/>
                    <a:pt x="68" y="589"/>
                    <a:pt x="69" y="593"/>
                  </a:cubicBezTo>
                  <a:cubicBezTo>
                    <a:pt x="69" y="604"/>
                    <a:pt x="73" y="608"/>
                    <a:pt x="78" y="616"/>
                  </a:cubicBezTo>
                  <a:cubicBezTo>
                    <a:pt x="81" y="619"/>
                    <a:pt x="81" y="619"/>
                    <a:pt x="81" y="619"/>
                  </a:cubicBezTo>
                  <a:cubicBezTo>
                    <a:pt x="83" y="622"/>
                    <a:pt x="85" y="624"/>
                    <a:pt x="88" y="626"/>
                  </a:cubicBezTo>
                  <a:cubicBezTo>
                    <a:pt x="90" y="628"/>
                    <a:pt x="92" y="630"/>
                    <a:pt x="94" y="633"/>
                  </a:cubicBezTo>
                  <a:cubicBezTo>
                    <a:pt x="96" y="635"/>
                    <a:pt x="97" y="637"/>
                    <a:pt x="99" y="639"/>
                  </a:cubicBezTo>
                  <a:cubicBezTo>
                    <a:pt x="105" y="647"/>
                    <a:pt x="109" y="653"/>
                    <a:pt x="120" y="653"/>
                  </a:cubicBezTo>
                  <a:cubicBezTo>
                    <a:pt x="122" y="653"/>
                    <a:pt x="124" y="653"/>
                    <a:pt x="126" y="652"/>
                  </a:cubicBezTo>
                  <a:cubicBezTo>
                    <a:pt x="128" y="652"/>
                    <a:pt x="131" y="651"/>
                    <a:pt x="134" y="651"/>
                  </a:cubicBezTo>
                  <a:cubicBezTo>
                    <a:pt x="138" y="650"/>
                    <a:pt x="145" y="648"/>
                    <a:pt x="149" y="648"/>
                  </a:cubicBezTo>
                  <a:cubicBezTo>
                    <a:pt x="150" y="648"/>
                    <a:pt x="150" y="648"/>
                    <a:pt x="150" y="648"/>
                  </a:cubicBezTo>
                  <a:cubicBezTo>
                    <a:pt x="154" y="648"/>
                    <a:pt x="158" y="651"/>
                    <a:pt x="162" y="654"/>
                  </a:cubicBezTo>
                  <a:cubicBezTo>
                    <a:pt x="164" y="656"/>
                    <a:pt x="166" y="658"/>
                    <a:pt x="169" y="659"/>
                  </a:cubicBezTo>
                  <a:cubicBezTo>
                    <a:pt x="172" y="660"/>
                    <a:pt x="174" y="661"/>
                    <a:pt x="176" y="661"/>
                  </a:cubicBezTo>
                  <a:cubicBezTo>
                    <a:pt x="179" y="661"/>
                    <a:pt x="181" y="660"/>
                    <a:pt x="183" y="658"/>
                  </a:cubicBezTo>
                  <a:cubicBezTo>
                    <a:pt x="184" y="658"/>
                    <a:pt x="184" y="658"/>
                    <a:pt x="184" y="658"/>
                  </a:cubicBezTo>
                  <a:cubicBezTo>
                    <a:pt x="185" y="657"/>
                    <a:pt x="186" y="657"/>
                    <a:pt x="187" y="656"/>
                  </a:cubicBezTo>
                  <a:cubicBezTo>
                    <a:pt x="191" y="654"/>
                    <a:pt x="195" y="653"/>
                    <a:pt x="200" y="652"/>
                  </a:cubicBezTo>
                  <a:cubicBezTo>
                    <a:pt x="200" y="652"/>
                    <a:pt x="200" y="652"/>
                    <a:pt x="200" y="652"/>
                  </a:cubicBezTo>
                  <a:cubicBezTo>
                    <a:pt x="203" y="651"/>
                    <a:pt x="205" y="650"/>
                    <a:pt x="208" y="649"/>
                  </a:cubicBezTo>
                  <a:cubicBezTo>
                    <a:pt x="211" y="648"/>
                    <a:pt x="214" y="647"/>
                    <a:pt x="217" y="647"/>
                  </a:cubicBezTo>
                  <a:cubicBezTo>
                    <a:pt x="218" y="647"/>
                    <a:pt x="218" y="647"/>
                    <a:pt x="219" y="648"/>
                  </a:cubicBezTo>
                  <a:cubicBezTo>
                    <a:pt x="222" y="649"/>
                    <a:pt x="223" y="652"/>
                    <a:pt x="224" y="657"/>
                  </a:cubicBezTo>
                  <a:cubicBezTo>
                    <a:pt x="226" y="661"/>
                    <a:pt x="226" y="661"/>
                    <a:pt x="226" y="661"/>
                  </a:cubicBezTo>
                  <a:cubicBezTo>
                    <a:pt x="226" y="663"/>
                    <a:pt x="227" y="664"/>
                    <a:pt x="227" y="666"/>
                  </a:cubicBezTo>
                  <a:cubicBezTo>
                    <a:pt x="228" y="669"/>
                    <a:pt x="228" y="669"/>
                    <a:pt x="228" y="669"/>
                  </a:cubicBezTo>
                  <a:cubicBezTo>
                    <a:pt x="231" y="668"/>
                    <a:pt x="231" y="668"/>
                    <a:pt x="231" y="668"/>
                  </a:cubicBezTo>
                  <a:cubicBezTo>
                    <a:pt x="234" y="668"/>
                    <a:pt x="238" y="667"/>
                    <a:pt x="241" y="667"/>
                  </a:cubicBezTo>
                  <a:cubicBezTo>
                    <a:pt x="246" y="666"/>
                    <a:pt x="252" y="665"/>
                    <a:pt x="257" y="664"/>
                  </a:cubicBezTo>
                  <a:cubicBezTo>
                    <a:pt x="260" y="663"/>
                    <a:pt x="262" y="662"/>
                    <a:pt x="264" y="661"/>
                  </a:cubicBezTo>
                  <a:cubicBezTo>
                    <a:pt x="267" y="660"/>
                    <a:pt x="269" y="659"/>
                    <a:pt x="271" y="658"/>
                  </a:cubicBezTo>
                  <a:cubicBezTo>
                    <a:pt x="272" y="658"/>
                    <a:pt x="274" y="657"/>
                    <a:pt x="275" y="657"/>
                  </a:cubicBezTo>
                  <a:cubicBezTo>
                    <a:pt x="279" y="656"/>
                    <a:pt x="282" y="655"/>
                    <a:pt x="286" y="655"/>
                  </a:cubicBezTo>
                  <a:cubicBezTo>
                    <a:pt x="291" y="655"/>
                    <a:pt x="296" y="653"/>
                    <a:pt x="301" y="651"/>
                  </a:cubicBezTo>
                  <a:cubicBezTo>
                    <a:pt x="302" y="650"/>
                    <a:pt x="302" y="650"/>
                    <a:pt x="302" y="650"/>
                  </a:cubicBezTo>
                  <a:cubicBezTo>
                    <a:pt x="306" y="648"/>
                    <a:pt x="310" y="646"/>
                    <a:pt x="312" y="640"/>
                  </a:cubicBezTo>
                  <a:cubicBezTo>
                    <a:pt x="312" y="640"/>
                    <a:pt x="312" y="639"/>
                    <a:pt x="313" y="638"/>
                  </a:cubicBezTo>
                  <a:cubicBezTo>
                    <a:pt x="313" y="637"/>
                    <a:pt x="313" y="636"/>
                    <a:pt x="314" y="635"/>
                  </a:cubicBezTo>
                  <a:cubicBezTo>
                    <a:pt x="316" y="633"/>
                    <a:pt x="317" y="632"/>
                    <a:pt x="319" y="631"/>
                  </a:cubicBezTo>
                  <a:cubicBezTo>
                    <a:pt x="322" y="631"/>
                    <a:pt x="325" y="629"/>
                    <a:pt x="327" y="626"/>
                  </a:cubicBezTo>
                  <a:cubicBezTo>
                    <a:pt x="328" y="623"/>
                    <a:pt x="328" y="621"/>
                    <a:pt x="329" y="619"/>
                  </a:cubicBezTo>
                  <a:cubicBezTo>
                    <a:pt x="329" y="617"/>
                    <a:pt x="329" y="615"/>
                    <a:pt x="330" y="613"/>
                  </a:cubicBezTo>
                  <a:cubicBezTo>
                    <a:pt x="332" y="609"/>
                    <a:pt x="333" y="605"/>
                    <a:pt x="333" y="599"/>
                  </a:cubicBezTo>
                  <a:cubicBezTo>
                    <a:pt x="333" y="596"/>
                    <a:pt x="333" y="593"/>
                    <a:pt x="332" y="591"/>
                  </a:cubicBezTo>
                  <a:cubicBezTo>
                    <a:pt x="332" y="589"/>
                    <a:pt x="332" y="587"/>
                    <a:pt x="331" y="585"/>
                  </a:cubicBezTo>
                  <a:cubicBezTo>
                    <a:pt x="331" y="582"/>
                    <a:pt x="332" y="579"/>
                    <a:pt x="333" y="575"/>
                  </a:cubicBezTo>
                  <a:cubicBezTo>
                    <a:pt x="334" y="574"/>
                    <a:pt x="334" y="571"/>
                    <a:pt x="335" y="569"/>
                  </a:cubicBezTo>
                  <a:cubicBezTo>
                    <a:pt x="335" y="567"/>
                    <a:pt x="335" y="565"/>
                    <a:pt x="335" y="562"/>
                  </a:cubicBezTo>
                  <a:cubicBezTo>
                    <a:pt x="334" y="560"/>
                    <a:pt x="334" y="558"/>
                    <a:pt x="335" y="556"/>
                  </a:cubicBezTo>
                  <a:cubicBezTo>
                    <a:pt x="335" y="554"/>
                    <a:pt x="336" y="553"/>
                    <a:pt x="337" y="552"/>
                  </a:cubicBezTo>
                  <a:cubicBezTo>
                    <a:pt x="338" y="550"/>
                    <a:pt x="338" y="548"/>
                    <a:pt x="339" y="546"/>
                  </a:cubicBezTo>
                  <a:cubicBezTo>
                    <a:pt x="339" y="545"/>
                    <a:pt x="340" y="544"/>
                    <a:pt x="340" y="543"/>
                  </a:cubicBezTo>
                  <a:cubicBezTo>
                    <a:pt x="340" y="542"/>
                    <a:pt x="341" y="537"/>
                    <a:pt x="342" y="537"/>
                  </a:cubicBezTo>
                  <a:cubicBezTo>
                    <a:pt x="343" y="537"/>
                    <a:pt x="344" y="538"/>
                    <a:pt x="346" y="538"/>
                  </a:cubicBezTo>
                  <a:cubicBezTo>
                    <a:pt x="348" y="540"/>
                    <a:pt x="348" y="540"/>
                    <a:pt x="348" y="540"/>
                  </a:cubicBezTo>
                  <a:cubicBezTo>
                    <a:pt x="350" y="538"/>
                    <a:pt x="350" y="538"/>
                    <a:pt x="350" y="538"/>
                  </a:cubicBezTo>
                  <a:cubicBezTo>
                    <a:pt x="351" y="536"/>
                    <a:pt x="352" y="535"/>
                    <a:pt x="354" y="534"/>
                  </a:cubicBezTo>
                  <a:cubicBezTo>
                    <a:pt x="355" y="532"/>
                    <a:pt x="357" y="530"/>
                    <a:pt x="358" y="528"/>
                  </a:cubicBezTo>
                  <a:cubicBezTo>
                    <a:pt x="361" y="524"/>
                    <a:pt x="360" y="520"/>
                    <a:pt x="359" y="517"/>
                  </a:cubicBezTo>
                  <a:cubicBezTo>
                    <a:pt x="358" y="514"/>
                    <a:pt x="357" y="511"/>
                    <a:pt x="359" y="509"/>
                  </a:cubicBezTo>
                  <a:cubicBezTo>
                    <a:pt x="361" y="506"/>
                    <a:pt x="376" y="499"/>
                    <a:pt x="379" y="499"/>
                  </a:cubicBezTo>
                  <a:cubicBezTo>
                    <a:pt x="380" y="499"/>
                    <a:pt x="380" y="499"/>
                    <a:pt x="381" y="499"/>
                  </a:cubicBezTo>
                  <a:cubicBezTo>
                    <a:pt x="382" y="499"/>
                    <a:pt x="383" y="499"/>
                    <a:pt x="384" y="500"/>
                  </a:cubicBezTo>
                  <a:cubicBezTo>
                    <a:pt x="384" y="500"/>
                    <a:pt x="385" y="500"/>
                    <a:pt x="386" y="500"/>
                  </a:cubicBezTo>
                  <a:cubicBezTo>
                    <a:pt x="387" y="500"/>
                    <a:pt x="388" y="500"/>
                    <a:pt x="389" y="499"/>
                  </a:cubicBezTo>
                  <a:cubicBezTo>
                    <a:pt x="390" y="499"/>
                    <a:pt x="391" y="498"/>
                    <a:pt x="394" y="495"/>
                  </a:cubicBezTo>
                  <a:cubicBezTo>
                    <a:pt x="395" y="494"/>
                    <a:pt x="396" y="493"/>
                    <a:pt x="397" y="493"/>
                  </a:cubicBezTo>
                  <a:cubicBezTo>
                    <a:pt x="402" y="489"/>
                    <a:pt x="407" y="486"/>
                    <a:pt x="412" y="484"/>
                  </a:cubicBezTo>
                  <a:cubicBezTo>
                    <a:pt x="414" y="484"/>
                    <a:pt x="414" y="484"/>
                    <a:pt x="414" y="484"/>
                  </a:cubicBezTo>
                  <a:cubicBezTo>
                    <a:pt x="414" y="482"/>
                    <a:pt x="414" y="482"/>
                    <a:pt x="414" y="482"/>
                  </a:cubicBezTo>
                  <a:cubicBezTo>
                    <a:pt x="414" y="482"/>
                    <a:pt x="414" y="481"/>
                    <a:pt x="414" y="481"/>
                  </a:cubicBezTo>
                  <a:cubicBezTo>
                    <a:pt x="414" y="481"/>
                    <a:pt x="415" y="481"/>
                    <a:pt x="415" y="481"/>
                  </a:cubicBezTo>
                  <a:cubicBezTo>
                    <a:pt x="416" y="481"/>
                    <a:pt x="417" y="481"/>
                    <a:pt x="417" y="482"/>
                  </a:cubicBezTo>
                  <a:cubicBezTo>
                    <a:pt x="418" y="482"/>
                    <a:pt x="419" y="482"/>
                    <a:pt x="420" y="482"/>
                  </a:cubicBezTo>
                  <a:cubicBezTo>
                    <a:pt x="424" y="482"/>
                    <a:pt x="428" y="481"/>
                    <a:pt x="431" y="480"/>
                  </a:cubicBezTo>
                  <a:cubicBezTo>
                    <a:pt x="436" y="478"/>
                    <a:pt x="438" y="474"/>
                    <a:pt x="440" y="471"/>
                  </a:cubicBezTo>
                  <a:cubicBezTo>
                    <a:pt x="441" y="470"/>
                    <a:pt x="441" y="470"/>
                    <a:pt x="441" y="470"/>
                  </a:cubicBezTo>
                  <a:cubicBezTo>
                    <a:pt x="441" y="469"/>
                    <a:pt x="441" y="469"/>
                    <a:pt x="442" y="468"/>
                  </a:cubicBezTo>
                  <a:cubicBezTo>
                    <a:pt x="442" y="467"/>
                    <a:pt x="443" y="466"/>
                    <a:pt x="444" y="465"/>
                  </a:cubicBezTo>
                  <a:cubicBezTo>
                    <a:pt x="444" y="464"/>
                    <a:pt x="444" y="464"/>
                    <a:pt x="444" y="464"/>
                  </a:cubicBezTo>
                  <a:cubicBezTo>
                    <a:pt x="445" y="463"/>
                    <a:pt x="445" y="462"/>
                    <a:pt x="445" y="461"/>
                  </a:cubicBezTo>
                  <a:cubicBezTo>
                    <a:pt x="446" y="461"/>
                    <a:pt x="446" y="460"/>
                    <a:pt x="447" y="459"/>
                  </a:cubicBezTo>
                  <a:cubicBezTo>
                    <a:pt x="447" y="459"/>
                    <a:pt x="447" y="458"/>
                    <a:pt x="448" y="457"/>
                  </a:cubicBezTo>
                  <a:cubicBezTo>
                    <a:pt x="448" y="457"/>
                    <a:pt x="448" y="457"/>
                    <a:pt x="449" y="456"/>
                  </a:cubicBezTo>
                  <a:cubicBezTo>
                    <a:pt x="449" y="456"/>
                    <a:pt x="450" y="455"/>
                    <a:pt x="450" y="454"/>
                  </a:cubicBezTo>
                  <a:cubicBezTo>
                    <a:pt x="452" y="452"/>
                    <a:pt x="452" y="449"/>
                    <a:pt x="451" y="445"/>
                  </a:cubicBezTo>
                  <a:cubicBezTo>
                    <a:pt x="451" y="442"/>
                    <a:pt x="449" y="439"/>
                    <a:pt x="446" y="436"/>
                  </a:cubicBezTo>
                  <a:cubicBezTo>
                    <a:pt x="442" y="430"/>
                    <a:pt x="435" y="427"/>
                    <a:pt x="427" y="427"/>
                  </a:cubicBezTo>
                  <a:cubicBezTo>
                    <a:pt x="416" y="427"/>
                    <a:pt x="403" y="433"/>
                    <a:pt x="397" y="437"/>
                  </a:cubicBezTo>
                  <a:cubicBezTo>
                    <a:pt x="380" y="446"/>
                    <a:pt x="367" y="460"/>
                    <a:pt x="357" y="471"/>
                  </a:cubicBezTo>
                  <a:cubicBezTo>
                    <a:pt x="347" y="482"/>
                    <a:pt x="339" y="493"/>
                    <a:pt x="333" y="504"/>
                  </a:cubicBezTo>
                  <a:cubicBezTo>
                    <a:pt x="332" y="506"/>
                    <a:pt x="332" y="506"/>
                    <a:pt x="332" y="506"/>
                  </a:cubicBezTo>
                  <a:cubicBezTo>
                    <a:pt x="330" y="510"/>
                    <a:pt x="327" y="515"/>
                    <a:pt x="326" y="520"/>
                  </a:cubicBezTo>
                  <a:cubicBezTo>
                    <a:pt x="324" y="527"/>
                    <a:pt x="322" y="533"/>
                    <a:pt x="319" y="540"/>
                  </a:cubicBezTo>
                  <a:cubicBezTo>
                    <a:pt x="317" y="543"/>
                    <a:pt x="316" y="546"/>
                    <a:pt x="315" y="549"/>
                  </a:cubicBezTo>
                  <a:cubicBezTo>
                    <a:pt x="314" y="554"/>
                    <a:pt x="312" y="558"/>
                    <a:pt x="309" y="562"/>
                  </a:cubicBezTo>
                  <a:cubicBezTo>
                    <a:pt x="309" y="562"/>
                    <a:pt x="309" y="562"/>
                    <a:pt x="309" y="562"/>
                  </a:cubicBezTo>
                  <a:cubicBezTo>
                    <a:pt x="308" y="563"/>
                    <a:pt x="307" y="565"/>
                    <a:pt x="306" y="565"/>
                  </a:cubicBezTo>
                  <a:cubicBezTo>
                    <a:pt x="306" y="566"/>
                    <a:pt x="305" y="566"/>
                    <a:pt x="305" y="566"/>
                  </a:cubicBezTo>
                  <a:cubicBezTo>
                    <a:pt x="303" y="567"/>
                    <a:pt x="302" y="567"/>
                    <a:pt x="301" y="568"/>
                  </a:cubicBezTo>
                  <a:cubicBezTo>
                    <a:pt x="301" y="568"/>
                    <a:pt x="301" y="568"/>
                    <a:pt x="302" y="567"/>
                  </a:cubicBezTo>
                  <a:cubicBezTo>
                    <a:pt x="302" y="567"/>
                    <a:pt x="302" y="566"/>
                    <a:pt x="303" y="566"/>
                  </a:cubicBezTo>
                  <a:cubicBezTo>
                    <a:pt x="303" y="565"/>
                    <a:pt x="303" y="564"/>
                    <a:pt x="304" y="564"/>
                  </a:cubicBezTo>
                  <a:cubicBezTo>
                    <a:pt x="305" y="563"/>
                    <a:pt x="308" y="562"/>
                    <a:pt x="308" y="558"/>
                  </a:cubicBezTo>
                  <a:cubicBezTo>
                    <a:pt x="308" y="557"/>
                    <a:pt x="308" y="556"/>
                    <a:pt x="308" y="554"/>
                  </a:cubicBezTo>
                  <a:cubicBezTo>
                    <a:pt x="308" y="553"/>
                    <a:pt x="308" y="551"/>
                    <a:pt x="308" y="550"/>
                  </a:cubicBezTo>
                  <a:cubicBezTo>
                    <a:pt x="308" y="549"/>
                    <a:pt x="309" y="548"/>
                    <a:pt x="309" y="547"/>
                  </a:cubicBezTo>
                  <a:cubicBezTo>
                    <a:pt x="310" y="545"/>
                    <a:pt x="310" y="543"/>
                    <a:pt x="311" y="541"/>
                  </a:cubicBezTo>
                  <a:cubicBezTo>
                    <a:pt x="312" y="540"/>
                    <a:pt x="312" y="539"/>
                    <a:pt x="312" y="539"/>
                  </a:cubicBezTo>
                  <a:cubicBezTo>
                    <a:pt x="313" y="538"/>
                    <a:pt x="313" y="537"/>
                    <a:pt x="314" y="536"/>
                  </a:cubicBezTo>
                  <a:cubicBezTo>
                    <a:pt x="314" y="536"/>
                    <a:pt x="314" y="536"/>
                    <a:pt x="314" y="536"/>
                  </a:cubicBezTo>
                  <a:cubicBezTo>
                    <a:pt x="315" y="536"/>
                    <a:pt x="316" y="535"/>
                    <a:pt x="316" y="535"/>
                  </a:cubicBezTo>
                  <a:cubicBezTo>
                    <a:pt x="317" y="534"/>
                    <a:pt x="317" y="533"/>
                    <a:pt x="318" y="532"/>
                  </a:cubicBezTo>
                  <a:cubicBezTo>
                    <a:pt x="318" y="532"/>
                    <a:pt x="318" y="532"/>
                    <a:pt x="318" y="532"/>
                  </a:cubicBezTo>
                  <a:cubicBezTo>
                    <a:pt x="320" y="527"/>
                    <a:pt x="320" y="523"/>
                    <a:pt x="321" y="519"/>
                  </a:cubicBezTo>
                  <a:cubicBezTo>
                    <a:pt x="321" y="517"/>
                    <a:pt x="321" y="514"/>
                    <a:pt x="322" y="512"/>
                  </a:cubicBezTo>
                  <a:cubicBezTo>
                    <a:pt x="322" y="510"/>
                    <a:pt x="323" y="509"/>
                    <a:pt x="324" y="507"/>
                  </a:cubicBezTo>
                  <a:cubicBezTo>
                    <a:pt x="325" y="507"/>
                    <a:pt x="325" y="506"/>
                    <a:pt x="325" y="505"/>
                  </a:cubicBezTo>
                  <a:cubicBezTo>
                    <a:pt x="328" y="502"/>
                    <a:pt x="328" y="497"/>
                    <a:pt x="328" y="493"/>
                  </a:cubicBezTo>
                  <a:cubicBezTo>
                    <a:pt x="328" y="491"/>
                    <a:pt x="328" y="489"/>
                    <a:pt x="329" y="486"/>
                  </a:cubicBezTo>
                  <a:cubicBezTo>
                    <a:pt x="331" y="479"/>
                    <a:pt x="335" y="473"/>
                    <a:pt x="339" y="468"/>
                  </a:cubicBezTo>
                  <a:cubicBezTo>
                    <a:pt x="340" y="466"/>
                    <a:pt x="342" y="464"/>
                    <a:pt x="344" y="462"/>
                  </a:cubicBezTo>
                  <a:cubicBezTo>
                    <a:pt x="346" y="460"/>
                    <a:pt x="348" y="458"/>
                    <a:pt x="350" y="457"/>
                  </a:cubicBezTo>
                  <a:cubicBezTo>
                    <a:pt x="352" y="455"/>
                    <a:pt x="354" y="453"/>
                    <a:pt x="356" y="452"/>
                  </a:cubicBezTo>
                  <a:cubicBezTo>
                    <a:pt x="357" y="451"/>
                    <a:pt x="358" y="450"/>
                    <a:pt x="360" y="449"/>
                  </a:cubicBezTo>
                  <a:cubicBezTo>
                    <a:pt x="361" y="449"/>
                    <a:pt x="364" y="447"/>
                    <a:pt x="365" y="444"/>
                  </a:cubicBezTo>
                  <a:cubicBezTo>
                    <a:pt x="365" y="443"/>
                    <a:pt x="365" y="442"/>
                    <a:pt x="365" y="441"/>
                  </a:cubicBezTo>
                  <a:cubicBezTo>
                    <a:pt x="365" y="441"/>
                    <a:pt x="365" y="441"/>
                    <a:pt x="365" y="440"/>
                  </a:cubicBezTo>
                  <a:cubicBezTo>
                    <a:pt x="365" y="439"/>
                    <a:pt x="365" y="437"/>
                    <a:pt x="365" y="435"/>
                  </a:cubicBezTo>
                  <a:cubicBezTo>
                    <a:pt x="365" y="433"/>
                    <a:pt x="365" y="431"/>
                    <a:pt x="365" y="429"/>
                  </a:cubicBezTo>
                  <a:cubicBezTo>
                    <a:pt x="365" y="426"/>
                    <a:pt x="365" y="423"/>
                    <a:pt x="366" y="420"/>
                  </a:cubicBezTo>
                  <a:cubicBezTo>
                    <a:pt x="367" y="416"/>
                    <a:pt x="369" y="413"/>
                    <a:pt x="372" y="411"/>
                  </a:cubicBezTo>
                  <a:cubicBezTo>
                    <a:pt x="373" y="410"/>
                    <a:pt x="373" y="410"/>
                    <a:pt x="373" y="410"/>
                  </a:cubicBezTo>
                  <a:cubicBezTo>
                    <a:pt x="373" y="409"/>
                    <a:pt x="374" y="408"/>
                    <a:pt x="375" y="408"/>
                  </a:cubicBezTo>
                  <a:cubicBezTo>
                    <a:pt x="377" y="407"/>
                    <a:pt x="379" y="407"/>
                    <a:pt x="381" y="406"/>
                  </a:cubicBezTo>
                  <a:cubicBezTo>
                    <a:pt x="383" y="404"/>
                    <a:pt x="385" y="403"/>
                    <a:pt x="388" y="401"/>
                  </a:cubicBezTo>
                  <a:cubicBezTo>
                    <a:pt x="389" y="400"/>
                    <a:pt x="389" y="400"/>
                    <a:pt x="389" y="400"/>
                  </a:cubicBezTo>
                  <a:cubicBezTo>
                    <a:pt x="391" y="399"/>
                    <a:pt x="393" y="398"/>
                    <a:pt x="395" y="397"/>
                  </a:cubicBezTo>
                  <a:cubicBezTo>
                    <a:pt x="396" y="395"/>
                    <a:pt x="396" y="395"/>
                    <a:pt x="397" y="395"/>
                  </a:cubicBezTo>
                  <a:cubicBezTo>
                    <a:pt x="401" y="394"/>
                    <a:pt x="405" y="393"/>
                    <a:pt x="409" y="392"/>
                  </a:cubicBezTo>
                  <a:cubicBezTo>
                    <a:pt x="410" y="391"/>
                    <a:pt x="411" y="391"/>
                    <a:pt x="412" y="390"/>
                  </a:cubicBezTo>
                  <a:cubicBezTo>
                    <a:pt x="413" y="390"/>
                    <a:pt x="413" y="390"/>
                    <a:pt x="414" y="389"/>
                  </a:cubicBezTo>
                  <a:cubicBezTo>
                    <a:pt x="415" y="389"/>
                    <a:pt x="415" y="389"/>
                    <a:pt x="416" y="388"/>
                  </a:cubicBezTo>
                  <a:cubicBezTo>
                    <a:pt x="417" y="388"/>
                    <a:pt x="418" y="388"/>
                    <a:pt x="418" y="387"/>
                  </a:cubicBezTo>
                  <a:cubicBezTo>
                    <a:pt x="419" y="387"/>
                    <a:pt x="420" y="387"/>
                    <a:pt x="421" y="387"/>
                  </a:cubicBezTo>
                  <a:cubicBezTo>
                    <a:pt x="422" y="387"/>
                    <a:pt x="422" y="387"/>
                    <a:pt x="422" y="387"/>
                  </a:cubicBezTo>
                  <a:cubicBezTo>
                    <a:pt x="423" y="386"/>
                    <a:pt x="424" y="386"/>
                    <a:pt x="426" y="386"/>
                  </a:cubicBezTo>
                  <a:cubicBezTo>
                    <a:pt x="428" y="385"/>
                    <a:pt x="429" y="384"/>
                    <a:pt x="431" y="383"/>
                  </a:cubicBezTo>
                  <a:cubicBezTo>
                    <a:pt x="431" y="383"/>
                    <a:pt x="432" y="383"/>
                    <a:pt x="432" y="382"/>
                  </a:cubicBezTo>
                  <a:cubicBezTo>
                    <a:pt x="433" y="382"/>
                    <a:pt x="434" y="383"/>
                    <a:pt x="435" y="383"/>
                  </a:cubicBezTo>
                  <a:cubicBezTo>
                    <a:pt x="435" y="383"/>
                    <a:pt x="436" y="383"/>
                    <a:pt x="436" y="383"/>
                  </a:cubicBezTo>
                  <a:cubicBezTo>
                    <a:pt x="439" y="383"/>
                    <a:pt x="442" y="381"/>
                    <a:pt x="444" y="380"/>
                  </a:cubicBezTo>
                  <a:cubicBezTo>
                    <a:pt x="445" y="380"/>
                    <a:pt x="447" y="379"/>
                    <a:pt x="449" y="377"/>
                  </a:cubicBezTo>
                  <a:cubicBezTo>
                    <a:pt x="449" y="377"/>
                    <a:pt x="450" y="376"/>
                    <a:pt x="450" y="376"/>
                  </a:cubicBezTo>
                  <a:cubicBezTo>
                    <a:pt x="450" y="376"/>
                    <a:pt x="450" y="375"/>
                    <a:pt x="451" y="375"/>
                  </a:cubicBezTo>
                  <a:cubicBezTo>
                    <a:pt x="451" y="375"/>
                    <a:pt x="451" y="375"/>
                    <a:pt x="452" y="375"/>
                  </a:cubicBezTo>
                  <a:cubicBezTo>
                    <a:pt x="453" y="375"/>
                    <a:pt x="453" y="375"/>
                    <a:pt x="454" y="375"/>
                  </a:cubicBezTo>
                  <a:cubicBezTo>
                    <a:pt x="455" y="374"/>
                    <a:pt x="455" y="374"/>
                    <a:pt x="456" y="374"/>
                  </a:cubicBezTo>
                  <a:cubicBezTo>
                    <a:pt x="457" y="373"/>
                    <a:pt x="458" y="373"/>
                    <a:pt x="459" y="373"/>
                  </a:cubicBezTo>
                  <a:cubicBezTo>
                    <a:pt x="460" y="372"/>
                    <a:pt x="461" y="372"/>
                    <a:pt x="463" y="371"/>
                  </a:cubicBezTo>
                  <a:cubicBezTo>
                    <a:pt x="463" y="371"/>
                    <a:pt x="464" y="371"/>
                    <a:pt x="464" y="370"/>
                  </a:cubicBezTo>
                  <a:cubicBezTo>
                    <a:pt x="465" y="370"/>
                    <a:pt x="465" y="370"/>
                    <a:pt x="466" y="370"/>
                  </a:cubicBezTo>
                  <a:cubicBezTo>
                    <a:pt x="467" y="370"/>
                    <a:pt x="468" y="369"/>
                    <a:pt x="469" y="369"/>
                  </a:cubicBezTo>
                  <a:cubicBezTo>
                    <a:pt x="469" y="369"/>
                    <a:pt x="470" y="368"/>
                    <a:pt x="471" y="368"/>
                  </a:cubicBezTo>
                  <a:cubicBezTo>
                    <a:pt x="472" y="368"/>
                    <a:pt x="472" y="368"/>
                    <a:pt x="472" y="368"/>
                  </a:cubicBezTo>
                  <a:cubicBezTo>
                    <a:pt x="473" y="367"/>
                    <a:pt x="474" y="367"/>
                    <a:pt x="475" y="366"/>
                  </a:cubicBezTo>
                  <a:cubicBezTo>
                    <a:pt x="476" y="366"/>
                    <a:pt x="476" y="365"/>
                    <a:pt x="477" y="365"/>
                  </a:cubicBezTo>
                  <a:cubicBezTo>
                    <a:pt x="477" y="365"/>
                    <a:pt x="477" y="365"/>
                    <a:pt x="477" y="365"/>
                  </a:cubicBezTo>
                  <a:cubicBezTo>
                    <a:pt x="478" y="365"/>
                    <a:pt x="479" y="365"/>
                    <a:pt x="480" y="366"/>
                  </a:cubicBezTo>
                  <a:cubicBezTo>
                    <a:pt x="481" y="366"/>
                    <a:pt x="482" y="366"/>
                    <a:pt x="484" y="366"/>
                  </a:cubicBezTo>
                  <a:cubicBezTo>
                    <a:pt x="485" y="366"/>
                    <a:pt x="486" y="366"/>
                    <a:pt x="486" y="366"/>
                  </a:cubicBezTo>
                  <a:cubicBezTo>
                    <a:pt x="489" y="365"/>
                    <a:pt x="491" y="363"/>
                    <a:pt x="492" y="361"/>
                  </a:cubicBezTo>
                  <a:cubicBezTo>
                    <a:pt x="493" y="361"/>
                    <a:pt x="493" y="361"/>
                    <a:pt x="493" y="361"/>
                  </a:cubicBezTo>
                  <a:cubicBezTo>
                    <a:pt x="495" y="359"/>
                    <a:pt x="497" y="357"/>
                    <a:pt x="499" y="356"/>
                  </a:cubicBezTo>
                  <a:cubicBezTo>
                    <a:pt x="499" y="356"/>
                    <a:pt x="500" y="356"/>
                    <a:pt x="501" y="355"/>
                  </a:cubicBezTo>
                  <a:cubicBezTo>
                    <a:pt x="502" y="355"/>
                    <a:pt x="503" y="355"/>
                    <a:pt x="504" y="354"/>
                  </a:cubicBezTo>
                  <a:cubicBezTo>
                    <a:pt x="505" y="353"/>
                    <a:pt x="506" y="352"/>
                    <a:pt x="507" y="351"/>
                  </a:cubicBezTo>
                  <a:cubicBezTo>
                    <a:pt x="508" y="350"/>
                    <a:pt x="510" y="349"/>
                    <a:pt x="511" y="349"/>
                  </a:cubicBezTo>
                  <a:cubicBezTo>
                    <a:pt x="512" y="348"/>
                    <a:pt x="513" y="348"/>
                    <a:pt x="514" y="348"/>
                  </a:cubicBezTo>
                  <a:cubicBezTo>
                    <a:pt x="516" y="348"/>
                    <a:pt x="517" y="348"/>
                    <a:pt x="519" y="348"/>
                  </a:cubicBezTo>
                  <a:cubicBezTo>
                    <a:pt x="523" y="346"/>
                    <a:pt x="523" y="343"/>
                    <a:pt x="524" y="341"/>
                  </a:cubicBezTo>
                  <a:cubicBezTo>
                    <a:pt x="524" y="341"/>
                    <a:pt x="524" y="339"/>
                    <a:pt x="524" y="338"/>
                  </a:cubicBezTo>
                  <a:cubicBezTo>
                    <a:pt x="524" y="337"/>
                    <a:pt x="524" y="336"/>
                    <a:pt x="524" y="335"/>
                  </a:cubicBezTo>
                  <a:cubicBezTo>
                    <a:pt x="525" y="332"/>
                    <a:pt x="526" y="329"/>
                    <a:pt x="527" y="326"/>
                  </a:cubicBezTo>
                  <a:cubicBezTo>
                    <a:pt x="528" y="323"/>
                    <a:pt x="529" y="321"/>
                    <a:pt x="530" y="318"/>
                  </a:cubicBezTo>
                  <a:cubicBezTo>
                    <a:pt x="531" y="315"/>
                    <a:pt x="532" y="313"/>
                    <a:pt x="532" y="311"/>
                  </a:cubicBezTo>
                  <a:cubicBezTo>
                    <a:pt x="532" y="309"/>
                    <a:pt x="532" y="309"/>
                    <a:pt x="532" y="309"/>
                  </a:cubicBezTo>
                  <a:cubicBezTo>
                    <a:pt x="533" y="308"/>
                    <a:pt x="533" y="307"/>
                    <a:pt x="533" y="306"/>
                  </a:cubicBezTo>
                  <a:cubicBezTo>
                    <a:pt x="534" y="305"/>
                    <a:pt x="534" y="304"/>
                    <a:pt x="534" y="303"/>
                  </a:cubicBezTo>
                  <a:cubicBezTo>
                    <a:pt x="535" y="301"/>
                    <a:pt x="535" y="300"/>
                    <a:pt x="535" y="298"/>
                  </a:cubicBezTo>
                  <a:cubicBezTo>
                    <a:pt x="535" y="297"/>
                    <a:pt x="536" y="296"/>
                    <a:pt x="536" y="295"/>
                  </a:cubicBezTo>
                  <a:cubicBezTo>
                    <a:pt x="536" y="295"/>
                    <a:pt x="536" y="294"/>
                    <a:pt x="536" y="293"/>
                  </a:cubicBezTo>
                  <a:cubicBezTo>
                    <a:pt x="536" y="291"/>
                    <a:pt x="537" y="290"/>
                    <a:pt x="538" y="289"/>
                  </a:cubicBezTo>
                  <a:cubicBezTo>
                    <a:pt x="539" y="288"/>
                    <a:pt x="540" y="287"/>
                    <a:pt x="541" y="287"/>
                  </a:cubicBezTo>
                  <a:cubicBezTo>
                    <a:pt x="544" y="286"/>
                    <a:pt x="545" y="283"/>
                    <a:pt x="547" y="281"/>
                  </a:cubicBezTo>
                  <a:cubicBezTo>
                    <a:pt x="547" y="281"/>
                    <a:pt x="547" y="280"/>
                    <a:pt x="547" y="280"/>
                  </a:cubicBezTo>
                  <a:cubicBezTo>
                    <a:pt x="549" y="277"/>
                    <a:pt x="551" y="274"/>
                    <a:pt x="553" y="272"/>
                  </a:cubicBezTo>
                  <a:cubicBezTo>
                    <a:pt x="555" y="270"/>
                    <a:pt x="557" y="269"/>
                    <a:pt x="559" y="267"/>
                  </a:cubicBezTo>
                  <a:cubicBezTo>
                    <a:pt x="562" y="266"/>
                    <a:pt x="562" y="266"/>
                    <a:pt x="562" y="266"/>
                  </a:cubicBezTo>
                  <a:lnTo>
                    <a:pt x="551" y="246"/>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7" name="Freeform 68">
              <a:extLst>
                <a:ext uri="{FF2B5EF4-FFF2-40B4-BE49-F238E27FC236}">
                  <a16:creationId xmlns:a16="http://schemas.microsoft.com/office/drawing/2014/main" id="{2B97E961-F8D0-44B3-A096-F4456EE18A5C}"/>
                </a:ext>
              </a:extLst>
            </p:cNvPr>
            <p:cNvSpPr>
              <a:spLocks/>
            </p:cNvSpPr>
            <p:nvPr/>
          </p:nvSpPr>
          <p:spPr bwMode="auto">
            <a:xfrm>
              <a:off x="4301702" y="5036524"/>
              <a:ext cx="44828" cy="42810"/>
            </a:xfrm>
            <a:custGeom>
              <a:avLst/>
              <a:gdLst>
                <a:gd name="T0" fmla="*/ 13 w 15"/>
                <a:gd name="T1" fmla="*/ 2 h 16"/>
                <a:gd name="T2" fmla="*/ 9 w 15"/>
                <a:gd name="T3" fmla="*/ 0 h 16"/>
                <a:gd name="T4" fmla="*/ 5 w 15"/>
                <a:gd name="T5" fmla="*/ 0 h 16"/>
                <a:gd name="T6" fmla="*/ 0 w 15"/>
                <a:gd name="T7" fmla="*/ 8 h 16"/>
                <a:gd name="T8" fmla="*/ 5 w 15"/>
                <a:gd name="T9" fmla="*/ 15 h 16"/>
                <a:gd name="T10" fmla="*/ 8 w 15"/>
                <a:gd name="T11" fmla="*/ 16 h 16"/>
                <a:gd name="T12" fmla="*/ 15 w 15"/>
                <a:gd name="T13" fmla="*/ 8 h 16"/>
                <a:gd name="T14" fmla="*/ 13 w 15"/>
                <a:gd name="T15" fmla="*/ 2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6">
                  <a:moveTo>
                    <a:pt x="13" y="2"/>
                  </a:moveTo>
                  <a:cubicBezTo>
                    <a:pt x="12" y="0"/>
                    <a:pt x="10" y="0"/>
                    <a:pt x="9" y="0"/>
                  </a:cubicBezTo>
                  <a:cubicBezTo>
                    <a:pt x="8" y="0"/>
                    <a:pt x="7" y="0"/>
                    <a:pt x="5" y="0"/>
                  </a:cubicBezTo>
                  <a:cubicBezTo>
                    <a:pt x="2" y="2"/>
                    <a:pt x="0" y="5"/>
                    <a:pt x="0" y="8"/>
                  </a:cubicBezTo>
                  <a:cubicBezTo>
                    <a:pt x="0" y="11"/>
                    <a:pt x="2" y="14"/>
                    <a:pt x="5" y="15"/>
                  </a:cubicBezTo>
                  <a:cubicBezTo>
                    <a:pt x="6" y="16"/>
                    <a:pt x="7" y="16"/>
                    <a:pt x="8" y="16"/>
                  </a:cubicBezTo>
                  <a:cubicBezTo>
                    <a:pt x="11" y="16"/>
                    <a:pt x="14" y="14"/>
                    <a:pt x="15" y="8"/>
                  </a:cubicBezTo>
                  <a:cubicBezTo>
                    <a:pt x="15" y="6"/>
                    <a:pt x="15" y="3"/>
                    <a:pt x="13"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8" name="Freeform 69">
              <a:extLst>
                <a:ext uri="{FF2B5EF4-FFF2-40B4-BE49-F238E27FC236}">
                  <a16:creationId xmlns:a16="http://schemas.microsoft.com/office/drawing/2014/main" id="{BA299DB7-7F5B-4BF1-8F3E-9DA824ABFAB6}"/>
                </a:ext>
              </a:extLst>
            </p:cNvPr>
            <p:cNvSpPr>
              <a:spLocks/>
            </p:cNvSpPr>
            <p:nvPr/>
          </p:nvSpPr>
          <p:spPr bwMode="auto">
            <a:xfrm>
              <a:off x="3355833" y="2122388"/>
              <a:ext cx="61638" cy="59119"/>
            </a:xfrm>
            <a:custGeom>
              <a:avLst/>
              <a:gdLst>
                <a:gd name="T0" fmla="*/ 20 w 21"/>
                <a:gd name="T1" fmla="*/ 11 h 22"/>
                <a:gd name="T2" fmla="*/ 20 w 21"/>
                <a:gd name="T3" fmla="*/ 10 h 22"/>
                <a:gd name="T4" fmla="*/ 12 w 21"/>
                <a:gd name="T5" fmla="*/ 0 h 22"/>
                <a:gd name="T6" fmla="*/ 11 w 21"/>
                <a:gd name="T7" fmla="*/ 0 h 22"/>
                <a:gd name="T8" fmla="*/ 2 w 21"/>
                <a:gd name="T9" fmla="*/ 6 h 22"/>
                <a:gd name="T10" fmla="*/ 6 w 21"/>
                <a:gd name="T11" fmla="*/ 15 h 22"/>
                <a:gd name="T12" fmla="*/ 8 w 21"/>
                <a:gd name="T13" fmla="*/ 15 h 22"/>
                <a:gd name="T14" fmla="*/ 9 w 21"/>
                <a:gd name="T15" fmla="*/ 17 h 22"/>
                <a:gd name="T16" fmla="*/ 14 w 21"/>
                <a:gd name="T17" fmla="*/ 22 h 22"/>
                <a:gd name="T18" fmla="*/ 15 w 21"/>
                <a:gd name="T19" fmla="*/ 22 h 22"/>
                <a:gd name="T20" fmla="*/ 20 w 21"/>
                <a:gd name="T21" fmla="*/ 11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22">
                  <a:moveTo>
                    <a:pt x="20" y="11"/>
                  </a:moveTo>
                  <a:cubicBezTo>
                    <a:pt x="20" y="10"/>
                    <a:pt x="20" y="10"/>
                    <a:pt x="20" y="10"/>
                  </a:cubicBezTo>
                  <a:cubicBezTo>
                    <a:pt x="19" y="4"/>
                    <a:pt x="16" y="0"/>
                    <a:pt x="12" y="0"/>
                  </a:cubicBezTo>
                  <a:cubicBezTo>
                    <a:pt x="12" y="0"/>
                    <a:pt x="11" y="0"/>
                    <a:pt x="11" y="0"/>
                  </a:cubicBezTo>
                  <a:cubicBezTo>
                    <a:pt x="7" y="0"/>
                    <a:pt x="3" y="3"/>
                    <a:pt x="2" y="6"/>
                  </a:cubicBezTo>
                  <a:cubicBezTo>
                    <a:pt x="0" y="12"/>
                    <a:pt x="5" y="14"/>
                    <a:pt x="6" y="15"/>
                  </a:cubicBezTo>
                  <a:cubicBezTo>
                    <a:pt x="7" y="15"/>
                    <a:pt x="8" y="15"/>
                    <a:pt x="8" y="15"/>
                  </a:cubicBezTo>
                  <a:cubicBezTo>
                    <a:pt x="8" y="16"/>
                    <a:pt x="8" y="17"/>
                    <a:pt x="9" y="17"/>
                  </a:cubicBezTo>
                  <a:cubicBezTo>
                    <a:pt x="9" y="19"/>
                    <a:pt x="11" y="22"/>
                    <a:pt x="14" y="22"/>
                  </a:cubicBezTo>
                  <a:cubicBezTo>
                    <a:pt x="15" y="22"/>
                    <a:pt x="15" y="22"/>
                    <a:pt x="15" y="22"/>
                  </a:cubicBezTo>
                  <a:cubicBezTo>
                    <a:pt x="21" y="21"/>
                    <a:pt x="20" y="14"/>
                    <a:pt x="20" y="1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9" name="Freeform 70">
              <a:extLst>
                <a:ext uri="{FF2B5EF4-FFF2-40B4-BE49-F238E27FC236}">
                  <a16:creationId xmlns:a16="http://schemas.microsoft.com/office/drawing/2014/main" id="{6CBA447B-3428-47A4-9D9E-B243FBD76E08}"/>
                </a:ext>
              </a:extLst>
            </p:cNvPr>
            <p:cNvSpPr>
              <a:spLocks/>
            </p:cNvSpPr>
            <p:nvPr/>
          </p:nvSpPr>
          <p:spPr bwMode="auto">
            <a:xfrm>
              <a:off x="3433161" y="1991919"/>
              <a:ext cx="270088" cy="374078"/>
            </a:xfrm>
            <a:custGeom>
              <a:avLst/>
              <a:gdLst>
                <a:gd name="T0" fmla="*/ 77 w 91"/>
                <a:gd name="T1" fmla="*/ 74 h 138"/>
                <a:gd name="T2" fmla="*/ 75 w 91"/>
                <a:gd name="T3" fmla="*/ 66 h 138"/>
                <a:gd name="T4" fmla="*/ 71 w 91"/>
                <a:gd name="T5" fmla="*/ 56 h 138"/>
                <a:gd name="T6" fmla="*/ 71 w 91"/>
                <a:gd name="T7" fmla="*/ 47 h 138"/>
                <a:gd name="T8" fmla="*/ 60 w 91"/>
                <a:gd name="T9" fmla="*/ 43 h 138"/>
                <a:gd name="T10" fmla="*/ 53 w 91"/>
                <a:gd name="T11" fmla="*/ 37 h 138"/>
                <a:gd name="T12" fmla="*/ 47 w 91"/>
                <a:gd name="T13" fmla="*/ 30 h 138"/>
                <a:gd name="T14" fmla="*/ 43 w 91"/>
                <a:gd name="T15" fmla="*/ 19 h 138"/>
                <a:gd name="T16" fmla="*/ 40 w 91"/>
                <a:gd name="T17" fmla="*/ 6 h 138"/>
                <a:gd name="T18" fmla="*/ 26 w 91"/>
                <a:gd name="T19" fmla="*/ 1 h 138"/>
                <a:gd name="T20" fmla="*/ 25 w 91"/>
                <a:gd name="T21" fmla="*/ 13 h 138"/>
                <a:gd name="T22" fmla="*/ 28 w 91"/>
                <a:gd name="T23" fmla="*/ 14 h 138"/>
                <a:gd name="T24" fmla="*/ 24 w 91"/>
                <a:gd name="T25" fmla="*/ 16 h 138"/>
                <a:gd name="T26" fmla="*/ 14 w 91"/>
                <a:gd name="T27" fmla="*/ 20 h 138"/>
                <a:gd name="T28" fmla="*/ 18 w 91"/>
                <a:gd name="T29" fmla="*/ 32 h 138"/>
                <a:gd name="T30" fmla="*/ 17 w 91"/>
                <a:gd name="T31" fmla="*/ 33 h 138"/>
                <a:gd name="T32" fmla="*/ 10 w 91"/>
                <a:gd name="T33" fmla="*/ 40 h 138"/>
                <a:gd name="T34" fmla="*/ 9 w 91"/>
                <a:gd name="T35" fmla="*/ 43 h 138"/>
                <a:gd name="T36" fmla="*/ 7 w 91"/>
                <a:gd name="T37" fmla="*/ 50 h 138"/>
                <a:gd name="T38" fmla="*/ 5 w 91"/>
                <a:gd name="T39" fmla="*/ 50 h 138"/>
                <a:gd name="T40" fmla="*/ 3 w 91"/>
                <a:gd name="T41" fmla="*/ 61 h 138"/>
                <a:gd name="T42" fmla="*/ 4 w 91"/>
                <a:gd name="T43" fmla="*/ 65 h 138"/>
                <a:gd name="T44" fmla="*/ 8 w 91"/>
                <a:gd name="T45" fmla="*/ 75 h 138"/>
                <a:gd name="T46" fmla="*/ 10 w 91"/>
                <a:gd name="T47" fmla="*/ 87 h 138"/>
                <a:gd name="T48" fmla="*/ 14 w 91"/>
                <a:gd name="T49" fmla="*/ 90 h 138"/>
                <a:gd name="T50" fmla="*/ 15 w 91"/>
                <a:gd name="T51" fmla="*/ 90 h 138"/>
                <a:gd name="T52" fmla="*/ 20 w 91"/>
                <a:gd name="T53" fmla="*/ 88 h 138"/>
                <a:gd name="T54" fmla="*/ 23 w 91"/>
                <a:gd name="T55" fmla="*/ 89 h 138"/>
                <a:gd name="T56" fmla="*/ 28 w 91"/>
                <a:gd name="T57" fmla="*/ 88 h 138"/>
                <a:gd name="T58" fmla="*/ 32 w 91"/>
                <a:gd name="T59" fmla="*/ 87 h 138"/>
                <a:gd name="T60" fmla="*/ 33 w 91"/>
                <a:gd name="T61" fmla="*/ 88 h 138"/>
                <a:gd name="T62" fmla="*/ 30 w 91"/>
                <a:gd name="T63" fmla="*/ 92 h 138"/>
                <a:gd name="T64" fmla="*/ 26 w 91"/>
                <a:gd name="T65" fmla="*/ 92 h 138"/>
                <a:gd name="T66" fmla="*/ 19 w 91"/>
                <a:gd name="T67" fmla="*/ 107 h 138"/>
                <a:gd name="T68" fmla="*/ 21 w 91"/>
                <a:gd name="T69" fmla="*/ 109 h 138"/>
                <a:gd name="T70" fmla="*/ 20 w 91"/>
                <a:gd name="T71" fmla="*/ 112 h 138"/>
                <a:gd name="T72" fmla="*/ 27 w 91"/>
                <a:gd name="T73" fmla="*/ 120 h 138"/>
                <a:gd name="T74" fmla="*/ 28 w 91"/>
                <a:gd name="T75" fmla="*/ 130 h 138"/>
                <a:gd name="T76" fmla="*/ 39 w 91"/>
                <a:gd name="T77" fmla="*/ 137 h 138"/>
                <a:gd name="T78" fmla="*/ 46 w 91"/>
                <a:gd name="T79" fmla="*/ 138 h 138"/>
                <a:gd name="T80" fmla="*/ 54 w 91"/>
                <a:gd name="T81" fmla="*/ 127 h 138"/>
                <a:gd name="T82" fmla="*/ 57 w 91"/>
                <a:gd name="T83" fmla="*/ 127 h 138"/>
                <a:gd name="T84" fmla="*/ 68 w 91"/>
                <a:gd name="T85" fmla="*/ 114 h 138"/>
                <a:gd name="T86" fmla="*/ 76 w 91"/>
                <a:gd name="T87" fmla="*/ 109 h 138"/>
                <a:gd name="T88" fmla="*/ 82 w 91"/>
                <a:gd name="T89" fmla="*/ 101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1" h="138">
                  <a:moveTo>
                    <a:pt x="90" y="88"/>
                  </a:moveTo>
                  <a:cubicBezTo>
                    <a:pt x="89" y="80"/>
                    <a:pt x="84" y="74"/>
                    <a:pt x="77" y="74"/>
                  </a:cubicBezTo>
                  <a:cubicBezTo>
                    <a:pt x="76" y="73"/>
                    <a:pt x="76" y="73"/>
                    <a:pt x="76" y="73"/>
                  </a:cubicBezTo>
                  <a:cubicBezTo>
                    <a:pt x="76" y="70"/>
                    <a:pt x="76" y="68"/>
                    <a:pt x="75" y="66"/>
                  </a:cubicBezTo>
                  <a:cubicBezTo>
                    <a:pt x="75" y="63"/>
                    <a:pt x="74" y="61"/>
                    <a:pt x="72" y="59"/>
                  </a:cubicBezTo>
                  <a:cubicBezTo>
                    <a:pt x="72" y="58"/>
                    <a:pt x="72" y="57"/>
                    <a:pt x="71" y="56"/>
                  </a:cubicBezTo>
                  <a:cubicBezTo>
                    <a:pt x="71" y="55"/>
                    <a:pt x="71" y="54"/>
                    <a:pt x="71" y="52"/>
                  </a:cubicBezTo>
                  <a:cubicBezTo>
                    <a:pt x="71" y="51"/>
                    <a:pt x="72" y="49"/>
                    <a:pt x="71" y="47"/>
                  </a:cubicBezTo>
                  <a:cubicBezTo>
                    <a:pt x="71" y="43"/>
                    <a:pt x="68" y="41"/>
                    <a:pt x="64" y="41"/>
                  </a:cubicBezTo>
                  <a:cubicBezTo>
                    <a:pt x="63" y="41"/>
                    <a:pt x="61" y="41"/>
                    <a:pt x="60" y="43"/>
                  </a:cubicBezTo>
                  <a:cubicBezTo>
                    <a:pt x="60" y="41"/>
                    <a:pt x="59" y="40"/>
                    <a:pt x="57" y="38"/>
                  </a:cubicBezTo>
                  <a:cubicBezTo>
                    <a:pt x="55" y="38"/>
                    <a:pt x="54" y="37"/>
                    <a:pt x="53" y="37"/>
                  </a:cubicBezTo>
                  <a:cubicBezTo>
                    <a:pt x="52" y="36"/>
                    <a:pt x="51" y="36"/>
                    <a:pt x="51" y="35"/>
                  </a:cubicBezTo>
                  <a:cubicBezTo>
                    <a:pt x="49" y="34"/>
                    <a:pt x="48" y="32"/>
                    <a:pt x="47" y="30"/>
                  </a:cubicBezTo>
                  <a:cubicBezTo>
                    <a:pt x="47" y="29"/>
                    <a:pt x="46" y="27"/>
                    <a:pt x="46" y="26"/>
                  </a:cubicBezTo>
                  <a:cubicBezTo>
                    <a:pt x="45" y="24"/>
                    <a:pt x="44" y="21"/>
                    <a:pt x="43" y="19"/>
                  </a:cubicBezTo>
                  <a:cubicBezTo>
                    <a:pt x="43" y="18"/>
                    <a:pt x="43" y="17"/>
                    <a:pt x="43" y="17"/>
                  </a:cubicBezTo>
                  <a:cubicBezTo>
                    <a:pt x="43" y="13"/>
                    <a:pt x="42" y="9"/>
                    <a:pt x="40" y="6"/>
                  </a:cubicBezTo>
                  <a:cubicBezTo>
                    <a:pt x="38" y="3"/>
                    <a:pt x="34" y="0"/>
                    <a:pt x="30" y="0"/>
                  </a:cubicBezTo>
                  <a:cubicBezTo>
                    <a:pt x="28" y="0"/>
                    <a:pt x="27" y="1"/>
                    <a:pt x="26" y="1"/>
                  </a:cubicBezTo>
                  <a:cubicBezTo>
                    <a:pt x="24" y="2"/>
                    <a:pt x="22" y="5"/>
                    <a:pt x="22" y="8"/>
                  </a:cubicBezTo>
                  <a:cubicBezTo>
                    <a:pt x="22" y="10"/>
                    <a:pt x="23" y="12"/>
                    <a:pt x="25" y="13"/>
                  </a:cubicBezTo>
                  <a:cubicBezTo>
                    <a:pt x="26" y="14"/>
                    <a:pt x="27" y="14"/>
                    <a:pt x="28" y="14"/>
                  </a:cubicBezTo>
                  <a:cubicBezTo>
                    <a:pt x="28" y="14"/>
                    <a:pt x="28" y="14"/>
                    <a:pt x="28" y="14"/>
                  </a:cubicBezTo>
                  <a:cubicBezTo>
                    <a:pt x="28" y="14"/>
                    <a:pt x="28" y="14"/>
                    <a:pt x="27" y="15"/>
                  </a:cubicBezTo>
                  <a:cubicBezTo>
                    <a:pt x="27" y="16"/>
                    <a:pt x="26" y="16"/>
                    <a:pt x="24" y="16"/>
                  </a:cubicBezTo>
                  <a:cubicBezTo>
                    <a:pt x="23" y="16"/>
                    <a:pt x="22" y="16"/>
                    <a:pt x="20" y="16"/>
                  </a:cubicBezTo>
                  <a:cubicBezTo>
                    <a:pt x="17" y="16"/>
                    <a:pt x="15" y="18"/>
                    <a:pt x="14" y="20"/>
                  </a:cubicBezTo>
                  <a:cubicBezTo>
                    <a:pt x="13" y="23"/>
                    <a:pt x="15" y="27"/>
                    <a:pt x="17" y="30"/>
                  </a:cubicBezTo>
                  <a:cubicBezTo>
                    <a:pt x="18" y="32"/>
                    <a:pt x="18" y="32"/>
                    <a:pt x="18" y="32"/>
                  </a:cubicBezTo>
                  <a:cubicBezTo>
                    <a:pt x="19" y="32"/>
                    <a:pt x="19" y="33"/>
                    <a:pt x="20" y="33"/>
                  </a:cubicBezTo>
                  <a:cubicBezTo>
                    <a:pt x="19" y="33"/>
                    <a:pt x="18" y="33"/>
                    <a:pt x="17" y="33"/>
                  </a:cubicBezTo>
                  <a:cubicBezTo>
                    <a:pt x="16" y="33"/>
                    <a:pt x="16" y="33"/>
                    <a:pt x="16" y="33"/>
                  </a:cubicBezTo>
                  <a:cubicBezTo>
                    <a:pt x="11" y="33"/>
                    <a:pt x="10" y="38"/>
                    <a:pt x="10" y="40"/>
                  </a:cubicBezTo>
                  <a:cubicBezTo>
                    <a:pt x="10" y="40"/>
                    <a:pt x="10" y="41"/>
                    <a:pt x="10" y="41"/>
                  </a:cubicBezTo>
                  <a:cubicBezTo>
                    <a:pt x="10" y="41"/>
                    <a:pt x="9" y="42"/>
                    <a:pt x="9" y="43"/>
                  </a:cubicBezTo>
                  <a:cubicBezTo>
                    <a:pt x="8" y="44"/>
                    <a:pt x="7" y="45"/>
                    <a:pt x="7" y="48"/>
                  </a:cubicBezTo>
                  <a:cubicBezTo>
                    <a:pt x="7" y="49"/>
                    <a:pt x="7" y="49"/>
                    <a:pt x="7" y="50"/>
                  </a:cubicBezTo>
                  <a:cubicBezTo>
                    <a:pt x="7" y="50"/>
                    <a:pt x="6" y="50"/>
                    <a:pt x="6" y="50"/>
                  </a:cubicBezTo>
                  <a:cubicBezTo>
                    <a:pt x="6" y="50"/>
                    <a:pt x="5" y="50"/>
                    <a:pt x="5" y="50"/>
                  </a:cubicBezTo>
                  <a:cubicBezTo>
                    <a:pt x="3" y="51"/>
                    <a:pt x="2" y="52"/>
                    <a:pt x="1" y="53"/>
                  </a:cubicBezTo>
                  <a:cubicBezTo>
                    <a:pt x="0" y="56"/>
                    <a:pt x="2" y="59"/>
                    <a:pt x="3" y="61"/>
                  </a:cubicBezTo>
                  <a:cubicBezTo>
                    <a:pt x="3" y="62"/>
                    <a:pt x="4" y="63"/>
                    <a:pt x="4" y="63"/>
                  </a:cubicBezTo>
                  <a:cubicBezTo>
                    <a:pt x="4" y="64"/>
                    <a:pt x="4" y="65"/>
                    <a:pt x="4" y="65"/>
                  </a:cubicBezTo>
                  <a:cubicBezTo>
                    <a:pt x="3" y="68"/>
                    <a:pt x="3" y="72"/>
                    <a:pt x="7" y="75"/>
                  </a:cubicBezTo>
                  <a:cubicBezTo>
                    <a:pt x="8" y="75"/>
                    <a:pt x="8" y="75"/>
                    <a:pt x="8" y="75"/>
                  </a:cubicBezTo>
                  <a:cubicBezTo>
                    <a:pt x="7" y="76"/>
                    <a:pt x="6" y="78"/>
                    <a:pt x="6" y="80"/>
                  </a:cubicBezTo>
                  <a:cubicBezTo>
                    <a:pt x="6" y="82"/>
                    <a:pt x="8" y="85"/>
                    <a:pt x="10" y="87"/>
                  </a:cubicBezTo>
                  <a:cubicBezTo>
                    <a:pt x="10" y="87"/>
                    <a:pt x="10" y="87"/>
                    <a:pt x="10" y="87"/>
                  </a:cubicBezTo>
                  <a:cubicBezTo>
                    <a:pt x="11" y="88"/>
                    <a:pt x="12" y="90"/>
                    <a:pt x="14" y="90"/>
                  </a:cubicBezTo>
                  <a:cubicBezTo>
                    <a:pt x="15" y="90"/>
                    <a:pt x="15" y="90"/>
                    <a:pt x="15" y="90"/>
                  </a:cubicBezTo>
                  <a:cubicBezTo>
                    <a:pt x="15" y="90"/>
                    <a:pt x="15" y="90"/>
                    <a:pt x="15" y="90"/>
                  </a:cubicBezTo>
                  <a:cubicBezTo>
                    <a:pt x="17" y="90"/>
                    <a:pt x="18" y="89"/>
                    <a:pt x="19" y="89"/>
                  </a:cubicBezTo>
                  <a:cubicBezTo>
                    <a:pt x="19" y="88"/>
                    <a:pt x="20" y="88"/>
                    <a:pt x="20" y="88"/>
                  </a:cubicBezTo>
                  <a:cubicBezTo>
                    <a:pt x="20" y="88"/>
                    <a:pt x="20" y="88"/>
                    <a:pt x="21" y="88"/>
                  </a:cubicBezTo>
                  <a:cubicBezTo>
                    <a:pt x="21" y="88"/>
                    <a:pt x="22" y="89"/>
                    <a:pt x="23" y="89"/>
                  </a:cubicBezTo>
                  <a:cubicBezTo>
                    <a:pt x="23" y="89"/>
                    <a:pt x="24" y="89"/>
                    <a:pt x="24" y="89"/>
                  </a:cubicBezTo>
                  <a:cubicBezTo>
                    <a:pt x="26" y="89"/>
                    <a:pt x="27" y="88"/>
                    <a:pt x="28" y="88"/>
                  </a:cubicBezTo>
                  <a:cubicBezTo>
                    <a:pt x="29" y="88"/>
                    <a:pt x="29" y="88"/>
                    <a:pt x="29" y="88"/>
                  </a:cubicBezTo>
                  <a:cubicBezTo>
                    <a:pt x="30" y="87"/>
                    <a:pt x="31" y="87"/>
                    <a:pt x="32" y="87"/>
                  </a:cubicBezTo>
                  <a:cubicBezTo>
                    <a:pt x="33" y="87"/>
                    <a:pt x="33" y="87"/>
                    <a:pt x="33" y="88"/>
                  </a:cubicBezTo>
                  <a:cubicBezTo>
                    <a:pt x="33" y="88"/>
                    <a:pt x="33" y="88"/>
                    <a:pt x="33" y="88"/>
                  </a:cubicBezTo>
                  <a:cubicBezTo>
                    <a:pt x="31" y="89"/>
                    <a:pt x="30" y="90"/>
                    <a:pt x="30" y="91"/>
                  </a:cubicBezTo>
                  <a:cubicBezTo>
                    <a:pt x="30" y="92"/>
                    <a:pt x="30" y="92"/>
                    <a:pt x="30" y="92"/>
                  </a:cubicBezTo>
                  <a:cubicBezTo>
                    <a:pt x="29" y="92"/>
                    <a:pt x="29" y="92"/>
                    <a:pt x="29" y="92"/>
                  </a:cubicBezTo>
                  <a:cubicBezTo>
                    <a:pt x="28" y="92"/>
                    <a:pt x="27" y="92"/>
                    <a:pt x="26" y="92"/>
                  </a:cubicBezTo>
                  <a:cubicBezTo>
                    <a:pt x="23" y="92"/>
                    <a:pt x="21" y="94"/>
                    <a:pt x="20" y="95"/>
                  </a:cubicBezTo>
                  <a:cubicBezTo>
                    <a:pt x="18" y="98"/>
                    <a:pt x="15" y="102"/>
                    <a:pt x="19" y="107"/>
                  </a:cubicBezTo>
                  <a:cubicBezTo>
                    <a:pt x="19" y="107"/>
                    <a:pt x="20" y="108"/>
                    <a:pt x="20" y="108"/>
                  </a:cubicBezTo>
                  <a:cubicBezTo>
                    <a:pt x="20" y="108"/>
                    <a:pt x="21" y="109"/>
                    <a:pt x="21" y="109"/>
                  </a:cubicBezTo>
                  <a:cubicBezTo>
                    <a:pt x="20" y="110"/>
                    <a:pt x="20" y="110"/>
                    <a:pt x="20" y="110"/>
                  </a:cubicBezTo>
                  <a:cubicBezTo>
                    <a:pt x="20" y="112"/>
                    <a:pt x="20" y="112"/>
                    <a:pt x="20" y="112"/>
                  </a:cubicBezTo>
                  <a:cubicBezTo>
                    <a:pt x="20" y="117"/>
                    <a:pt x="23" y="118"/>
                    <a:pt x="25" y="119"/>
                  </a:cubicBezTo>
                  <a:cubicBezTo>
                    <a:pt x="26" y="119"/>
                    <a:pt x="27" y="120"/>
                    <a:pt x="27" y="120"/>
                  </a:cubicBezTo>
                  <a:cubicBezTo>
                    <a:pt x="28" y="121"/>
                    <a:pt x="27" y="122"/>
                    <a:pt x="27" y="123"/>
                  </a:cubicBezTo>
                  <a:cubicBezTo>
                    <a:pt x="27" y="125"/>
                    <a:pt x="27" y="128"/>
                    <a:pt x="28" y="130"/>
                  </a:cubicBezTo>
                  <a:cubicBezTo>
                    <a:pt x="29" y="134"/>
                    <a:pt x="33" y="136"/>
                    <a:pt x="38" y="137"/>
                  </a:cubicBezTo>
                  <a:cubicBezTo>
                    <a:pt x="39" y="137"/>
                    <a:pt x="39" y="137"/>
                    <a:pt x="39" y="137"/>
                  </a:cubicBezTo>
                  <a:cubicBezTo>
                    <a:pt x="40" y="137"/>
                    <a:pt x="41" y="137"/>
                    <a:pt x="42" y="137"/>
                  </a:cubicBezTo>
                  <a:cubicBezTo>
                    <a:pt x="44" y="138"/>
                    <a:pt x="45" y="138"/>
                    <a:pt x="46" y="138"/>
                  </a:cubicBezTo>
                  <a:cubicBezTo>
                    <a:pt x="50" y="138"/>
                    <a:pt x="53" y="136"/>
                    <a:pt x="54" y="132"/>
                  </a:cubicBezTo>
                  <a:cubicBezTo>
                    <a:pt x="55" y="130"/>
                    <a:pt x="54" y="128"/>
                    <a:pt x="54" y="127"/>
                  </a:cubicBezTo>
                  <a:cubicBezTo>
                    <a:pt x="54" y="127"/>
                    <a:pt x="54" y="127"/>
                    <a:pt x="54" y="127"/>
                  </a:cubicBezTo>
                  <a:cubicBezTo>
                    <a:pt x="55" y="127"/>
                    <a:pt x="56" y="127"/>
                    <a:pt x="57" y="127"/>
                  </a:cubicBezTo>
                  <a:cubicBezTo>
                    <a:pt x="61" y="127"/>
                    <a:pt x="64" y="125"/>
                    <a:pt x="65" y="123"/>
                  </a:cubicBezTo>
                  <a:cubicBezTo>
                    <a:pt x="68" y="120"/>
                    <a:pt x="68" y="117"/>
                    <a:pt x="68" y="114"/>
                  </a:cubicBezTo>
                  <a:cubicBezTo>
                    <a:pt x="69" y="114"/>
                    <a:pt x="70" y="115"/>
                    <a:pt x="71" y="115"/>
                  </a:cubicBezTo>
                  <a:cubicBezTo>
                    <a:pt x="75" y="115"/>
                    <a:pt x="76" y="111"/>
                    <a:pt x="76" y="109"/>
                  </a:cubicBezTo>
                  <a:cubicBezTo>
                    <a:pt x="77" y="106"/>
                    <a:pt x="77" y="105"/>
                    <a:pt x="79" y="103"/>
                  </a:cubicBezTo>
                  <a:cubicBezTo>
                    <a:pt x="80" y="103"/>
                    <a:pt x="81" y="102"/>
                    <a:pt x="82" y="101"/>
                  </a:cubicBezTo>
                  <a:cubicBezTo>
                    <a:pt x="86" y="98"/>
                    <a:pt x="91" y="94"/>
                    <a:pt x="90" y="8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0" name="Freeform 71">
              <a:extLst>
                <a:ext uri="{FF2B5EF4-FFF2-40B4-BE49-F238E27FC236}">
                  <a16:creationId xmlns:a16="http://schemas.microsoft.com/office/drawing/2014/main" id="{6470877D-1D0C-4947-9F5F-DED4A075A079}"/>
                </a:ext>
              </a:extLst>
            </p:cNvPr>
            <p:cNvSpPr>
              <a:spLocks/>
            </p:cNvSpPr>
            <p:nvPr/>
          </p:nvSpPr>
          <p:spPr bwMode="auto">
            <a:xfrm>
              <a:off x="3364798" y="2271203"/>
              <a:ext cx="118794" cy="124353"/>
            </a:xfrm>
            <a:custGeom>
              <a:avLst/>
              <a:gdLst>
                <a:gd name="T0" fmla="*/ 31 w 40"/>
                <a:gd name="T1" fmla="*/ 16 h 46"/>
                <a:gd name="T2" fmla="*/ 29 w 40"/>
                <a:gd name="T3" fmla="*/ 13 h 46"/>
                <a:gd name="T4" fmla="*/ 14 w 40"/>
                <a:gd name="T5" fmla="*/ 0 h 46"/>
                <a:gd name="T6" fmla="*/ 8 w 40"/>
                <a:gd name="T7" fmla="*/ 2 h 46"/>
                <a:gd name="T8" fmla="*/ 9 w 40"/>
                <a:gd name="T9" fmla="*/ 22 h 46"/>
                <a:gd name="T10" fmla="*/ 11 w 40"/>
                <a:gd name="T11" fmla="*/ 25 h 46"/>
                <a:gd name="T12" fmla="*/ 11 w 40"/>
                <a:gd name="T13" fmla="*/ 33 h 46"/>
                <a:gd name="T14" fmla="*/ 11 w 40"/>
                <a:gd name="T15" fmla="*/ 37 h 46"/>
                <a:gd name="T16" fmla="*/ 13 w 40"/>
                <a:gd name="T17" fmla="*/ 43 h 46"/>
                <a:gd name="T18" fmla="*/ 20 w 40"/>
                <a:gd name="T19" fmla="*/ 46 h 46"/>
                <a:gd name="T20" fmla="*/ 38 w 40"/>
                <a:gd name="T21" fmla="*/ 35 h 46"/>
                <a:gd name="T22" fmla="*/ 31 w 40"/>
                <a:gd name="T23" fmla="*/ 1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46">
                  <a:moveTo>
                    <a:pt x="31" y="16"/>
                  </a:moveTo>
                  <a:cubicBezTo>
                    <a:pt x="30" y="15"/>
                    <a:pt x="30" y="14"/>
                    <a:pt x="29" y="13"/>
                  </a:cubicBezTo>
                  <a:cubicBezTo>
                    <a:pt x="25" y="6"/>
                    <a:pt x="20" y="0"/>
                    <a:pt x="14" y="0"/>
                  </a:cubicBezTo>
                  <a:cubicBezTo>
                    <a:pt x="12" y="0"/>
                    <a:pt x="10" y="0"/>
                    <a:pt x="8" y="2"/>
                  </a:cubicBezTo>
                  <a:cubicBezTo>
                    <a:pt x="0" y="9"/>
                    <a:pt x="5" y="17"/>
                    <a:pt x="9" y="22"/>
                  </a:cubicBezTo>
                  <a:cubicBezTo>
                    <a:pt x="10" y="23"/>
                    <a:pt x="11" y="24"/>
                    <a:pt x="11" y="25"/>
                  </a:cubicBezTo>
                  <a:cubicBezTo>
                    <a:pt x="12" y="27"/>
                    <a:pt x="12" y="30"/>
                    <a:pt x="11" y="33"/>
                  </a:cubicBezTo>
                  <a:cubicBezTo>
                    <a:pt x="11" y="34"/>
                    <a:pt x="11" y="35"/>
                    <a:pt x="11" y="37"/>
                  </a:cubicBezTo>
                  <a:cubicBezTo>
                    <a:pt x="11" y="40"/>
                    <a:pt x="12" y="42"/>
                    <a:pt x="13" y="43"/>
                  </a:cubicBezTo>
                  <a:cubicBezTo>
                    <a:pt x="15" y="45"/>
                    <a:pt x="17" y="46"/>
                    <a:pt x="20" y="46"/>
                  </a:cubicBezTo>
                  <a:cubicBezTo>
                    <a:pt x="26" y="46"/>
                    <a:pt x="36" y="41"/>
                    <a:pt x="38" y="35"/>
                  </a:cubicBezTo>
                  <a:cubicBezTo>
                    <a:pt x="40" y="29"/>
                    <a:pt x="35" y="21"/>
                    <a:pt x="31" y="16"/>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1" name="Freeform 72">
              <a:extLst>
                <a:ext uri="{FF2B5EF4-FFF2-40B4-BE49-F238E27FC236}">
                  <a16:creationId xmlns:a16="http://schemas.microsoft.com/office/drawing/2014/main" id="{07E69373-228A-4909-B721-0BAD296D6D8D}"/>
                </a:ext>
              </a:extLst>
            </p:cNvPr>
            <p:cNvSpPr>
              <a:spLocks noEditPoints="1"/>
            </p:cNvSpPr>
            <p:nvPr/>
          </p:nvSpPr>
          <p:spPr bwMode="auto">
            <a:xfrm>
              <a:off x="3542990" y="1761561"/>
              <a:ext cx="539056" cy="807274"/>
            </a:xfrm>
            <a:custGeom>
              <a:avLst/>
              <a:gdLst>
                <a:gd name="T0" fmla="*/ 154 w 181"/>
                <a:gd name="T1" fmla="*/ 58 h 298"/>
                <a:gd name="T2" fmla="*/ 174 w 181"/>
                <a:gd name="T3" fmla="*/ 11 h 298"/>
                <a:gd name="T4" fmla="*/ 157 w 181"/>
                <a:gd name="T5" fmla="*/ 7 h 298"/>
                <a:gd name="T6" fmla="*/ 135 w 181"/>
                <a:gd name="T7" fmla="*/ 6 h 298"/>
                <a:gd name="T8" fmla="*/ 116 w 181"/>
                <a:gd name="T9" fmla="*/ 1 h 298"/>
                <a:gd name="T10" fmla="*/ 100 w 181"/>
                <a:gd name="T11" fmla="*/ 6 h 298"/>
                <a:gd name="T12" fmla="*/ 81 w 181"/>
                <a:gd name="T13" fmla="*/ 12 h 298"/>
                <a:gd name="T14" fmla="*/ 75 w 181"/>
                <a:gd name="T15" fmla="*/ 18 h 298"/>
                <a:gd name="T16" fmla="*/ 62 w 181"/>
                <a:gd name="T17" fmla="*/ 25 h 298"/>
                <a:gd name="T18" fmla="*/ 53 w 181"/>
                <a:gd name="T19" fmla="*/ 38 h 298"/>
                <a:gd name="T20" fmla="*/ 53 w 181"/>
                <a:gd name="T21" fmla="*/ 48 h 298"/>
                <a:gd name="T22" fmla="*/ 36 w 181"/>
                <a:gd name="T23" fmla="*/ 51 h 298"/>
                <a:gd name="T24" fmla="*/ 26 w 181"/>
                <a:gd name="T25" fmla="*/ 56 h 298"/>
                <a:gd name="T26" fmla="*/ 7 w 181"/>
                <a:gd name="T27" fmla="*/ 70 h 298"/>
                <a:gd name="T28" fmla="*/ 12 w 181"/>
                <a:gd name="T29" fmla="*/ 93 h 298"/>
                <a:gd name="T30" fmla="*/ 20 w 181"/>
                <a:gd name="T31" fmla="*/ 117 h 298"/>
                <a:gd name="T32" fmla="*/ 43 w 181"/>
                <a:gd name="T33" fmla="*/ 127 h 298"/>
                <a:gd name="T34" fmla="*/ 59 w 181"/>
                <a:gd name="T35" fmla="*/ 121 h 298"/>
                <a:gd name="T36" fmla="*/ 85 w 181"/>
                <a:gd name="T37" fmla="*/ 106 h 298"/>
                <a:gd name="T38" fmla="*/ 81 w 181"/>
                <a:gd name="T39" fmla="*/ 117 h 298"/>
                <a:gd name="T40" fmla="*/ 54 w 181"/>
                <a:gd name="T41" fmla="*/ 130 h 298"/>
                <a:gd name="T42" fmla="*/ 39 w 181"/>
                <a:gd name="T43" fmla="*/ 148 h 298"/>
                <a:gd name="T44" fmla="*/ 58 w 181"/>
                <a:gd name="T45" fmla="*/ 180 h 298"/>
                <a:gd name="T46" fmla="*/ 72 w 181"/>
                <a:gd name="T47" fmla="*/ 189 h 298"/>
                <a:gd name="T48" fmla="*/ 53 w 181"/>
                <a:gd name="T49" fmla="*/ 188 h 298"/>
                <a:gd name="T50" fmla="*/ 50 w 181"/>
                <a:gd name="T51" fmla="*/ 224 h 298"/>
                <a:gd name="T52" fmla="*/ 50 w 181"/>
                <a:gd name="T53" fmla="*/ 233 h 298"/>
                <a:gd name="T54" fmla="*/ 28 w 181"/>
                <a:gd name="T55" fmla="*/ 233 h 298"/>
                <a:gd name="T56" fmla="*/ 32 w 181"/>
                <a:gd name="T57" fmla="*/ 251 h 298"/>
                <a:gd name="T58" fmla="*/ 35 w 181"/>
                <a:gd name="T59" fmla="*/ 259 h 298"/>
                <a:gd name="T60" fmla="*/ 24 w 181"/>
                <a:gd name="T61" fmla="*/ 292 h 298"/>
                <a:gd name="T62" fmla="*/ 39 w 181"/>
                <a:gd name="T63" fmla="*/ 292 h 298"/>
                <a:gd name="T64" fmla="*/ 65 w 181"/>
                <a:gd name="T65" fmla="*/ 294 h 298"/>
                <a:gd name="T66" fmla="*/ 77 w 181"/>
                <a:gd name="T67" fmla="*/ 289 h 298"/>
                <a:gd name="T68" fmla="*/ 95 w 181"/>
                <a:gd name="T69" fmla="*/ 284 h 298"/>
                <a:gd name="T70" fmla="*/ 115 w 181"/>
                <a:gd name="T71" fmla="*/ 288 h 298"/>
                <a:gd name="T72" fmla="*/ 124 w 181"/>
                <a:gd name="T73" fmla="*/ 277 h 298"/>
                <a:gd name="T74" fmla="*/ 126 w 181"/>
                <a:gd name="T75" fmla="*/ 260 h 298"/>
                <a:gd name="T76" fmla="*/ 114 w 181"/>
                <a:gd name="T77" fmla="*/ 259 h 298"/>
                <a:gd name="T78" fmla="*/ 118 w 181"/>
                <a:gd name="T79" fmla="*/ 241 h 298"/>
                <a:gd name="T80" fmla="*/ 118 w 181"/>
                <a:gd name="T81" fmla="*/ 221 h 298"/>
                <a:gd name="T82" fmla="*/ 134 w 181"/>
                <a:gd name="T83" fmla="*/ 209 h 298"/>
                <a:gd name="T84" fmla="*/ 135 w 181"/>
                <a:gd name="T85" fmla="*/ 195 h 298"/>
                <a:gd name="T86" fmla="*/ 125 w 181"/>
                <a:gd name="T87" fmla="*/ 175 h 298"/>
                <a:gd name="T88" fmla="*/ 115 w 181"/>
                <a:gd name="T89" fmla="*/ 170 h 298"/>
                <a:gd name="T90" fmla="*/ 124 w 181"/>
                <a:gd name="T91" fmla="*/ 159 h 298"/>
                <a:gd name="T92" fmla="*/ 141 w 181"/>
                <a:gd name="T93" fmla="*/ 145 h 298"/>
                <a:gd name="T94" fmla="*/ 147 w 181"/>
                <a:gd name="T95" fmla="*/ 123 h 298"/>
                <a:gd name="T96" fmla="*/ 157 w 181"/>
                <a:gd name="T97" fmla="*/ 100 h 298"/>
                <a:gd name="T98" fmla="*/ 164 w 181"/>
                <a:gd name="T99" fmla="*/ 76 h 298"/>
                <a:gd name="T100" fmla="*/ 71 w 181"/>
                <a:gd name="T101" fmla="*/ 143 h 298"/>
                <a:gd name="T102" fmla="*/ 65 w 181"/>
                <a:gd name="T103" fmla="*/ 139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81" h="298">
                  <a:moveTo>
                    <a:pt x="166" y="52"/>
                  </a:moveTo>
                  <a:cubicBezTo>
                    <a:pt x="163" y="52"/>
                    <a:pt x="160" y="55"/>
                    <a:pt x="154" y="60"/>
                  </a:cubicBezTo>
                  <a:cubicBezTo>
                    <a:pt x="154" y="61"/>
                    <a:pt x="153" y="61"/>
                    <a:pt x="153" y="62"/>
                  </a:cubicBezTo>
                  <a:cubicBezTo>
                    <a:pt x="153" y="61"/>
                    <a:pt x="153" y="61"/>
                    <a:pt x="153" y="60"/>
                  </a:cubicBezTo>
                  <a:cubicBezTo>
                    <a:pt x="153" y="59"/>
                    <a:pt x="154" y="59"/>
                    <a:pt x="154" y="58"/>
                  </a:cubicBezTo>
                  <a:cubicBezTo>
                    <a:pt x="154" y="58"/>
                    <a:pt x="155" y="57"/>
                    <a:pt x="156" y="56"/>
                  </a:cubicBezTo>
                  <a:cubicBezTo>
                    <a:pt x="158" y="55"/>
                    <a:pt x="158" y="55"/>
                    <a:pt x="158" y="55"/>
                  </a:cubicBezTo>
                  <a:cubicBezTo>
                    <a:pt x="160" y="53"/>
                    <a:pt x="162" y="51"/>
                    <a:pt x="164" y="48"/>
                  </a:cubicBezTo>
                  <a:cubicBezTo>
                    <a:pt x="165" y="47"/>
                    <a:pt x="166" y="46"/>
                    <a:pt x="166" y="44"/>
                  </a:cubicBezTo>
                  <a:cubicBezTo>
                    <a:pt x="172" y="35"/>
                    <a:pt x="181" y="20"/>
                    <a:pt x="174" y="11"/>
                  </a:cubicBezTo>
                  <a:cubicBezTo>
                    <a:pt x="172" y="8"/>
                    <a:pt x="168" y="6"/>
                    <a:pt x="164" y="6"/>
                  </a:cubicBezTo>
                  <a:cubicBezTo>
                    <a:pt x="164" y="6"/>
                    <a:pt x="164" y="6"/>
                    <a:pt x="164" y="6"/>
                  </a:cubicBezTo>
                  <a:cubicBezTo>
                    <a:pt x="162" y="6"/>
                    <a:pt x="160" y="7"/>
                    <a:pt x="159" y="8"/>
                  </a:cubicBezTo>
                  <a:cubicBezTo>
                    <a:pt x="158" y="8"/>
                    <a:pt x="158" y="8"/>
                    <a:pt x="158" y="8"/>
                  </a:cubicBezTo>
                  <a:cubicBezTo>
                    <a:pt x="158" y="8"/>
                    <a:pt x="157" y="8"/>
                    <a:pt x="157" y="7"/>
                  </a:cubicBezTo>
                  <a:cubicBezTo>
                    <a:pt x="156" y="6"/>
                    <a:pt x="156" y="6"/>
                    <a:pt x="155" y="5"/>
                  </a:cubicBezTo>
                  <a:cubicBezTo>
                    <a:pt x="155" y="4"/>
                    <a:pt x="154" y="4"/>
                    <a:pt x="154" y="3"/>
                  </a:cubicBezTo>
                  <a:cubicBezTo>
                    <a:pt x="152" y="1"/>
                    <a:pt x="150" y="0"/>
                    <a:pt x="148" y="0"/>
                  </a:cubicBezTo>
                  <a:cubicBezTo>
                    <a:pt x="144" y="0"/>
                    <a:pt x="139" y="5"/>
                    <a:pt x="135" y="9"/>
                  </a:cubicBezTo>
                  <a:cubicBezTo>
                    <a:pt x="135" y="8"/>
                    <a:pt x="136" y="7"/>
                    <a:pt x="135" y="6"/>
                  </a:cubicBezTo>
                  <a:cubicBezTo>
                    <a:pt x="135" y="5"/>
                    <a:pt x="134" y="3"/>
                    <a:pt x="132" y="2"/>
                  </a:cubicBezTo>
                  <a:cubicBezTo>
                    <a:pt x="129" y="1"/>
                    <a:pt x="126" y="1"/>
                    <a:pt x="124" y="1"/>
                  </a:cubicBezTo>
                  <a:cubicBezTo>
                    <a:pt x="120" y="1"/>
                    <a:pt x="120" y="1"/>
                    <a:pt x="120" y="1"/>
                  </a:cubicBezTo>
                  <a:cubicBezTo>
                    <a:pt x="119" y="1"/>
                    <a:pt x="118" y="1"/>
                    <a:pt x="117" y="1"/>
                  </a:cubicBezTo>
                  <a:cubicBezTo>
                    <a:pt x="117" y="1"/>
                    <a:pt x="117" y="1"/>
                    <a:pt x="116" y="1"/>
                  </a:cubicBezTo>
                  <a:cubicBezTo>
                    <a:pt x="112" y="1"/>
                    <a:pt x="111" y="4"/>
                    <a:pt x="110" y="6"/>
                  </a:cubicBezTo>
                  <a:cubicBezTo>
                    <a:pt x="110" y="6"/>
                    <a:pt x="110" y="7"/>
                    <a:pt x="110" y="7"/>
                  </a:cubicBezTo>
                  <a:cubicBezTo>
                    <a:pt x="110" y="7"/>
                    <a:pt x="109" y="6"/>
                    <a:pt x="109" y="6"/>
                  </a:cubicBezTo>
                  <a:cubicBezTo>
                    <a:pt x="107" y="4"/>
                    <a:pt x="106" y="4"/>
                    <a:pt x="105" y="4"/>
                  </a:cubicBezTo>
                  <a:cubicBezTo>
                    <a:pt x="103" y="4"/>
                    <a:pt x="102" y="4"/>
                    <a:pt x="100" y="6"/>
                  </a:cubicBezTo>
                  <a:cubicBezTo>
                    <a:pt x="98" y="7"/>
                    <a:pt x="96" y="10"/>
                    <a:pt x="96" y="12"/>
                  </a:cubicBezTo>
                  <a:cubicBezTo>
                    <a:pt x="96" y="12"/>
                    <a:pt x="96" y="12"/>
                    <a:pt x="96" y="12"/>
                  </a:cubicBezTo>
                  <a:cubicBezTo>
                    <a:pt x="93" y="10"/>
                    <a:pt x="91" y="10"/>
                    <a:pt x="88" y="10"/>
                  </a:cubicBezTo>
                  <a:cubicBezTo>
                    <a:pt x="87" y="10"/>
                    <a:pt x="87" y="10"/>
                    <a:pt x="87" y="10"/>
                  </a:cubicBezTo>
                  <a:cubicBezTo>
                    <a:pt x="84" y="10"/>
                    <a:pt x="83" y="11"/>
                    <a:pt x="81" y="12"/>
                  </a:cubicBezTo>
                  <a:cubicBezTo>
                    <a:pt x="80" y="13"/>
                    <a:pt x="80" y="13"/>
                    <a:pt x="79" y="13"/>
                  </a:cubicBezTo>
                  <a:cubicBezTo>
                    <a:pt x="77" y="14"/>
                    <a:pt x="77" y="14"/>
                    <a:pt x="77" y="14"/>
                  </a:cubicBezTo>
                  <a:cubicBezTo>
                    <a:pt x="77" y="17"/>
                    <a:pt x="77" y="17"/>
                    <a:pt x="77" y="17"/>
                  </a:cubicBezTo>
                  <a:cubicBezTo>
                    <a:pt x="77" y="18"/>
                    <a:pt x="78" y="18"/>
                    <a:pt x="78" y="19"/>
                  </a:cubicBezTo>
                  <a:cubicBezTo>
                    <a:pt x="77" y="18"/>
                    <a:pt x="76" y="18"/>
                    <a:pt x="75" y="18"/>
                  </a:cubicBezTo>
                  <a:cubicBezTo>
                    <a:pt x="74" y="18"/>
                    <a:pt x="74" y="18"/>
                    <a:pt x="73" y="18"/>
                  </a:cubicBezTo>
                  <a:cubicBezTo>
                    <a:pt x="73" y="18"/>
                    <a:pt x="72" y="18"/>
                    <a:pt x="71" y="18"/>
                  </a:cubicBezTo>
                  <a:cubicBezTo>
                    <a:pt x="71" y="18"/>
                    <a:pt x="70" y="18"/>
                    <a:pt x="69" y="18"/>
                  </a:cubicBezTo>
                  <a:cubicBezTo>
                    <a:pt x="65" y="18"/>
                    <a:pt x="63" y="20"/>
                    <a:pt x="63" y="22"/>
                  </a:cubicBezTo>
                  <a:cubicBezTo>
                    <a:pt x="62" y="23"/>
                    <a:pt x="62" y="24"/>
                    <a:pt x="62" y="25"/>
                  </a:cubicBezTo>
                  <a:cubicBezTo>
                    <a:pt x="62" y="25"/>
                    <a:pt x="62" y="25"/>
                    <a:pt x="62" y="25"/>
                  </a:cubicBezTo>
                  <a:cubicBezTo>
                    <a:pt x="57" y="25"/>
                    <a:pt x="57" y="28"/>
                    <a:pt x="57" y="30"/>
                  </a:cubicBezTo>
                  <a:cubicBezTo>
                    <a:pt x="57" y="31"/>
                    <a:pt x="57" y="32"/>
                    <a:pt x="58" y="32"/>
                  </a:cubicBezTo>
                  <a:cubicBezTo>
                    <a:pt x="57" y="33"/>
                    <a:pt x="55" y="33"/>
                    <a:pt x="54" y="35"/>
                  </a:cubicBezTo>
                  <a:cubicBezTo>
                    <a:pt x="53" y="36"/>
                    <a:pt x="53" y="37"/>
                    <a:pt x="53" y="38"/>
                  </a:cubicBezTo>
                  <a:cubicBezTo>
                    <a:pt x="53" y="38"/>
                    <a:pt x="53" y="38"/>
                    <a:pt x="53" y="38"/>
                  </a:cubicBezTo>
                  <a:cubicBezTo>
                    <a:pt x="53" y="39"/>
                    <a:pt x="53" y="39"/>
                    <a:pt x="53" y="39"/>
                  </a:cubicBezTo>
                  <a:cubicBezTo>
                    <a:pt x="52" y="40"/>
                    <a:pt x="52" y="40"/>
                    <a:pt x="52" y="41"/>
                  </a:cubicBezTo>
                  <a:cubicBezTo>
                    <a:pt x="51" y="43"/>
                    <a:pt x="52" y="46"/>
                    <a:pt x="53" y="49"/>
                  </a:cubicBezTo>
                  <a:cubicBezTo>
                    <a:pt x="53" y="49"/>
                    <a:pt x="53" y="48"/>
                    <a:pt x="53" y="48"/>
                  </a:cubicBezTo>
                  <a:cubicBezTo>
                    <a:pt x="51" y="46"/>
                    <a:pt x="49" y="44"/>
                    <a:pt x="46" y="43"/>
                  </a:cubicBezTo>
                  <a:cubicBezTo>
                    <a:pt x="45" y="43"/>
                    <a:pt x="43" y="42"/>
                    <a:pt x="41" y="42"/>
                  </a:cubicBezTo>
                  <a:cubicBezTo>
                    <a:pt x="39" y="42"/>
                    <a:pt x="37" y="43"/>
                    <a:pt x="36" y="44"/>
                  </a:cubicBezTo>
                  <a:cubicBezTo>
                    <a:pt x="34" y="46"/>
                    <a:pt x="35" y="49"/>
                    <a:pt x="36" y="50"/>
                  </a:cubicBezTo>
                  <a:cubicBezTo>
                    <a:pt x="36" y="50"/>
                    <a:pt x="36" y="50"/>
                    <a:pt x="36" y="51"/>
                  </a:cubicBezTo>
                  <a:cubicBezTo>
                    <a:pt x="36" y="51"/>
                    <a:pt x="36" y="51"/>
                    <a:pt x="36" y="51"/>
                  </a:cubicBezTo>
                  <a:cubicBezTo>
                    <a:pt x="35" y="51"/>
                    <a:pt x="33" y="52"/>
                    <a:pt x="32" y="53"/>
                  </a:cubicBezTo>
                  <a:cubicBezTo>
                    <a:pt x="31" y="55"/>
                    <a:pt x="31" y="56"/>
                    <a:pt x="31" y="58"/>
                  </a:cubicBezTo>
                  <a:cubicBezTo>
                    <a:pt x="31" y="58"/>
                    <a:pt x="30" y="57"/>
                    <a:pt x="29" y="57"/>
                  </a:cubicBezTo>
                  <a:cubicBezTo>
                    <a:pt x="28" y="57"/>
                    <a:pt x="27" y="56"/>
                    <a:pt x="26" y="56"/>
                  </a:cubicBezTo>
                  <a:cubicBezTo>
                    <a:pt x="21" y="56"/>
                    <a:pt x="18" y="61"/>
                    <a:pt x="16" y="64"/>
                  </a:cubicBezTo>
                  <a:cubicBezTo>
                    <a:pt x="16" y="65"/>
                    <a:pt x="16" y="65"/>
                    <a:pt x="15" y="66"/>
                  </a:cubicBezTo>
                  <a:cubicBezTo>
                    <a:pt x="15" y="66"/>
                    <a:pt x="15" y="66"/>
                    <a:pt x="14" y="66"/>
                  </a:cubicBezTo>
                  <a:cubicBezTo>
                    <a:pt x="14" y="66"/>
                    <a:pt x="12" y="66"/>
                    <a:pt x="11" y="67"/>
                  </a:cubicBezTo>
                  <a:cubicBezTo>
                    <a:pt x="9" y="68"/>
                    <a:pt x="8" y="69"/>
                    <a:pt x="7" y="70"/>
                  </a:cubicBezTo>
                  <a:cubicBezTo>
                    <a:pt x="6" y="71"/>
                    <a:pt x="5" y="72"/>
                    <a:pt x="5" y="72"/>
                  </a:cubicBezTo>
                  <a:cubicBezTo>
                    <a:pt x="3" y="73"/>
                    <a:pt x="0" y="75"/>
                    <a:pt x="1" y="79"/>
                  </a:cubicBezTo>
                  <a:cubicBezTo>
                    <a:pt x="1" y="82"/>
                    <a:pt x="4" y="86"/>
                    <a:pt x="7" y="86"/>
                  </a:cubicBezTo>
                  <a:cubicBezTo>
                    <a:pt x="7" y="87"/>
                    <a:pt x="7" y="88"/>
                    <a:pt x="7" y="89"/>
                  </a:cubicBezTo>
                  <a:cubicBezTo>
                    <a:pt x="8" y="93"/>
                    <a:pt x="11" y="93"/>
                    <a:pt x="12" y="93"/>
                  </a:cubicBezTo>
                  <a:cubicBezTo>
                    <a:pt x="12" y="93"/>
                    <a:pt x="12" y="93"/>
                    <a:pt x="12" y="93"/>
                  </a:cubicBezTo>
                  <a:cubicBezTo>
                    <a:pt x="11" y="95"/>
                    <a:pt x="9" y="98"/>
                    <a:pt x="10" y="101"/>
                  </a:cubicBezTo>
                  <a:cubicBezTo>
                    <a:pt x="11" y="104"/>
                    <a:pt x="13" y="107"/>
                    <a:pt x="16" y="108"/>
                  </a:cubicBezTo>
                  <a:cubicBezTo>
                    <a:pt x="16" y="108"/>
                    <a:pt x="16" y="108"/>
                    <a:pt x="16" y="108"/>
                  </a:cubicBezTo>
                  <a:cubicBezTo>
                    <a:pt x="15" y="110"/>
                    <a:pt x="18" y="114"/>
                    <a:pt x="20" y="117"/>
                  </a:cubicBezTo>
                  <a:cubicBezTo>
                    <a:pt x="22" y="119"/>
                    <a:pt x="26" y="122"/>
                    <a:pt x="30" y="122"/>
                  </a:cubicBezTo>
                  <a:cubicBezTo>
                    <a:pt x="30" y="122"/>
                    <a:pt x="30" y="122"/>
                    <a:pt x="30" y="122"/>
                  </a:cubicBezTo>
                  <a:cubicBezTo>
                    <a:pt x="33" y="122"/>
                    <a:pt x="35" y="121"/>
                    <a:pt x="36" y="120"/>
                  </a:cubicBezTo>
                  <a:cubicBezTo>
                    <a:pt x="36" y="123"/>
                    <a:pt x="36" y="124"/>
                    <a:pt x="37" y="124"/>
                  </a:cubicBezTo>
                  <a:cubicBezTo>
                    <a:pt x="39" y="127"/>
                    <a:pt x="42" y="127"/>
                    <a:pt x="43" y="127"/>
                  </a:cubicBezTo>
                  <a:cubicBezTo>
                    <a:pt x="45" y="127"/>
                    <a:pt x="46" y="126"/>
                    <a:pt x="47" y="126"/>
                  </a:cubicBezTo>
                  <a:cubicBezTo>
                    <a:pt x="48" y="126"/>
                    <a:pt x="49" y="126"/>
                    <a:pt x="50" y="126"/>
                  </a:cubicBezTo>
                  <a:cubicBezTo>
                    <a:pt x="50" y="126"/>
                    <a:pt x="51" y="126"/>
                    <a:pt x="51" y="126"/>
                  </a:cubicBezTo>
                  <a:cubicBezTo>
                    <a:pt x="53" y="126"/>
                    <a:pt x="56" y="126"/>
                    <a:pt x="58" y="123"/>
                  </a:cubicBezTo>
                  <a:cubicBezTo>
                    <a:pt x="58" y="122"/>
                    <a:pt x="59" y="122"/>
                    <a:pt x="59" y="121"/>
                  </a:cubicBezTo>
                  <a:cubicBezTo>
                    <a:pt x="59" y="121"/>
                    <a:pt x="59" y="122"/>
                    <a:pt x="60" y="122"/>
                  </a:cubicBezTo>
                  <a:cubicBezTo>
                    <a:pt x="61" y="123"/>
                    <a:pt x="62" y="123"/>
                    <a:pt x="63" y="123"/>
                  </a:cubicBezTo>
                  <a:cubicBezTo>
                    <a:pt x="67" y="123"/>
                    <a:pt x="71" y="120"/>
                    <a:pt x="75" y="118"/>
                  </a:cubicBezTo>
                  <a:cubicBezTo>
                    <a:pt x="75" y="117"/>
                    <a:pt x="75" y="117"/>
                    <a:pt x="75" y="117"/>
                  </a:cubicBezTo>
                  <a:cubicBezTo>
                    <a:pt x="79" y="114"/>
                    <a:pt x="83" y="110"/>
                    <a:pt x="85" y="106"/>
                  </a:cubicBezTo>
                  <a:cubicBezTo>
                    <a:pt x="87" y="103"/>
                    <a:pt x="88" y="103"/>
                    <a:pt x="88" y="103"/>
                  </a:cubicBezTo>
                  <a:cubicBezTo>
                    <a:pt x="88" y="103"/>
                    <a:pt x="88" y="103"/>
                    <a:pt x="88" y="103"/>
                  </a:cubicBezTo>
                  <a:cubicBezTo>
                    <a:pt x="89" y="103"/>
                    <a:pt x="89" y="104"/>
                    <a:pt x="89" y="104"/>
                  </a:cubicBezTo>
                  <a:cubicBezTo>
                    <a:pt x="89" y="104"/>
                    <a:pt x="88" y="106"/>
                    <a:pt x="87" y="107"/>
                  </a:cubicBezTo>
                  <a:cubicBezTo>
                    <a:pt x="84" y="111"/>
                    <a:pt x="82" y="113"/>
                    <a:pt x="81" y="117"/>
                  </a:cubicBezTo>
                  <a:cubicBezTo>
                    <a:pt x="80" y="120"/>
                    <a:pt x="79" y="121"/>
                    <a:pt x="76" y="122"/>
                  </a:cubicBezTo>
                  <a:cubicBezTo>
                    <a:pt x="76" y="122"/>
                    <a:pt x="74" y="123"/>
                    <a:pt x="73" y="123"/>
                  </a:cubicBezTo>
                  <a:cubicBezTo>
                    <a:pt x="68" y="124"/>
                    <a:pt x="62" y="126"/>
                    <a:pt x="61" y="130"/>
                  </a:cubicBezTo>
                  <a:cubicBezTo>
                    <a:pt x="60" y="131"/>
                    <a:pt x="60" y="133"/>
                    <a:pt x="61" y="134"/>
                  </a:cubicBezTo>
                  <a:cubicBezTo>
                    <a:pt x="59" y="132"/>
                    <a:pt x="57" y="131"/>
                    <a:pt x="54" y="130"/>
                  </a:cubicBezTo>
                  <a:cubicBezTo>
                    <a:pt x="52" y="130"/>
                    <a:pt x="49" y="130"/>
                    <a:pt x="46" y="130"/>
                  </a:cubicBezTo>
                  <a:cubicBezTo>
                    <a:pt x="42" y="130"/>
                    <a:pt x="39" y="131"/>
                    <a:pt x="37" y="133"/>
                  </a:cubicBezTo>
                  <a:cubicBezTo>
                    <a:pt x="34" y="136"/>
                    <a:pt x="34" y="143"/>
                    <a:pt x="36" y="146"/>
                  </a:cubicBezTo>
                  <a:cubicBezTo>
                    <a:pt x="37" y="147"/>
                    <a:pt x="38" y="148"/>
                    <a:pt x="39" y="148"/>
                  </a:cubicBezTo>
                  <a:cubicBezTo>
                    <a:pt x="39" y="148"/>
                    <a:pt x="39" y="148"/>
                    <a:pt x="39" y="148"/>
                  </a:cubicBezTo>
                  <a:cubicBezTo>
                    <a:pt x="39" y="149"/>
                    <a:pt x="38" y="149"/>
                    <a:pt x="38" y="150"/>
                  </a:cubicBezTo>
                  <a:cubicBezTo>
                    <a:pt x="37" y="152"/>
                    <a:pt x="37" y="157"/>
                    <a:pt x="44" y="160"/>
                  </a:cubicBezTo>
                  <a:cubicBezTo>
                    <a:pt x="49" y="163"/>
                    <a:pt x="52" y="167"/>
                    <a:pt x="54" y="172"/>
                  </a:cubicBezTo>
                  <a:cubicBezTo>
                    <a:pt x="54" y="173"/>
                    <a:pt x="54" y="173"/>
                    <a:pt x="54" y="173"/>
                  </a:cubicBezTo>
                  <a:cubicBezTo>
                    <a:pt x="55" y="176"/>
                    <a:pt x="55" y="177"/>
                    <a:pt x="58" y="180"/>
                  </a:cubicBezTo>
                  <a:cubicBezTo>
                    <a:pt x="59" y="180"/>
                    <a:pt x="60" y="181"/>
                    <a:pt x="60" y="182"/>
                  </a:cubicBezTo>
                  <a:cubicBezTo>
                    <a:pt x="62" y="184"/>
                    <a:pt x="63" y="186"/>
                    <a:pt x="66" y="188"/>
                  </a:cubicBezTo>
                  <a:cubicBezTo>
                    <a:pt x="67" y="188"/>
                    <a:pt x="68" y="189"/>
                    <a:pt x="70" y="189"/>
                  </a:cubicBezTo>
                  <a:cubicBezTo>
                    <a:pt x="70" y="189"/>
                    <a:pt x="71" y="189"/>
                    <a:pt x="72" y="188"/>
                  </a:cubicBezTo>
                  <a:cubicBezTo>
                    <a:pt x="72" y="188"/>
                    <a:pt x="72" y="188"/>
                    <a:pt x="72" y="189"/>
                  </a:cubicBezTo>
                  <a:cubicBezTo>
                    <a:pt x="70" y="190"/>
                    <a:pt x="68" y="191"/>
                    <a:pt x="67" y="191"/>
                  </a:cubicBezTo>
                  <a:cubicBezTo>
                    <a:pt x="66" y="191"/>
                    <a:pt x="66" y="191"/>
                    <a:pt x="65" y="191"/>
                  </a:cubicBezTo>
                  <a:cubicBezTo>
                    <a:pt x="65" y="191"/>
                    <a:pt x="64" y="190"/>
                    <a:pt x="63" y="190"/>
                  </a:cubicBezTo>
                  <a:cubicBezTo>
                    <a:pt x="60" y="189"/>
                    <a:pt x="58" y="187"/>
                    <a:pt x="54" y="187"/>
                  </a:cubicBezTo>
                  <a:cubicBezTo>
                    <a:pt x="54" y="187"/>
                    <a:pt x="53" y="187"/>
                    <a:pt x="53" y="188"/>
                  </a:cubicBezTo>
                  <a:cubicBezTo>
                    <a:pt x="46" y="188"/>
                    <a:pt x="40" y="193"/>
                    <a:pt x="36" y="200"/>
                  </a:cubicBezTo>
                  <a:cubicBezTo>
                    <a:pt x="33" y="205"/>
                    <a:pt x="30" y="212"/>
                    <a:pt x="32" y="218"/>
                  </a:cubicBezTo>
                  <a:cubicBezTo>
                    <a:pt x="32" y="220"/>
                    <a:pt x="34" y="223"/>
                    <a:pt x="39" y="225"/>
                  </a:cubicBezTo>
                  <a:cubicBezTo>
                    <a:pt x="41" y="225"/>
                    <a:pt x="42" y="226"/>
                    <a:pt x="44" y="226"/>
                  </a:cubicBezTo>
                  <a:cubicBezTo>
                    <a:pt x="46" y="226"/>
                    <a:pt x="48" y="225"/>
                    <a:pt x="50" y="224"/>
                  </a:cubicBezTo>
                  <a:cubicBezTo>
                    <a:pt x="50" y="223"/>
                    <a:pt x="51" y="223"/>
                    <a:pt x="51" y="223"/>
                  </a:cubicBezTo>
                  <a:cubicBezTo>
                    <a:pt x="52" y="222"/>
                    <a:pt x="53" y="221"/>
                    <a:pt x="54" y="221"/>
                  </a:cubicBezTo>
                  <a:cubicBezTo>
                    <a:pt x="54" y="221"/>
                    <a:pt x="53" y="222"/>
                    <a:pt x="53" y="222"/>
                  </a:cubicBezTo>
                  <a:cubicBezTo>
                    <a:pt x="53" y="223"/>
                    <a:pt x="52" y="223"/>
                    <a:pt x="52" y="224"/>
                  </a:cubicBezTo>
                  <a:cubicBezTo>
                    <a:pt x="50" y="225"/>
                    <a:pt x="47" y="228"/>
                    <a:pt x="50" y="233"/>
                  </a:cubicBezTo>
                  <a:cubicBezTo>
                    <a:pt x="51" y="235"/>
                    <a:pt x="51" y="237"/>
                    <a:pt x="51" y="239"/>
                  </a:cubicBezTo>
                  <a:cubicBezTo>
                    <a:pt x="51" y="239"/>
                    <a:pt x="51" y="239"/>
                    <a:pt x="51" y="239"/>
                  </a:cubicBezTo>
                  <a:cubicBezTo>
                    <a:pt x="50" y="236"/>
                    <a:pt x="49" y="233"/>
                    <a:pt x="45" y="231"/>
                  </a:cubicBezTo>
                  <a:cubicBezTo>
                    <a:pt x="43" y="230"/>
                    <a:pt x="39" y="229"/>
                    <a:pt x="37" y="229"/>
                  </a:cubicBezTo>
                  <a:cubicBezTo>
                    <a:pt x="33" y="229"/>
                    <a:pt x="29" y="230"/>
                    <a:pt x="28" y="233"/>
                  </a:cubicBezTo>
                  <a:cubicBezTo>
                    <a:pt x="26" y="234"/>
                    <a:pt x="25" y="237"/>
                    <a:pt x="27" y="242"/>
                  </a:cubicBezTo>
                  <a:cubicBezTo>
                    <a:pt x="28" y="243"/>
                    <a:pt x="29" y="244"/>
                    <a:pt x="30" y="245"/>
                  </a:cubicBezTo>
                  <a:cubicBezTo>
                    <a:pt x="30" y="246"/>
                    <a:pt x="30" y="246"/>
                    <a:pt x="31" y="246"/>
                  </a:cubicBezTo>
                  <a:cubicBezTo>
                    <a:pt x="31" y="247"/>
                    <a:pt x="31" y="248"/>
                    <a:pt x="31" y="248"/>
                  </a:cubicBezTo>
                  <a:cubicBezTo>
                    <a:pt x="31" y="249"/>
                    <a:pt x="32" y="250"/>
                    <a:pt x="32" y="251"/>
                  </a:cubicBezTo>
                  <a:cubicBezTo>
                    <a:pt x="34" y="255"/>
                    <a:pt x="37" y="255"/>
                    <a:pt x="39" y="256"/>
                  </a:cubicBezTo>
                  <a:cubicBezTo>
                    <a:pt x="39" y="256"/>
                    <a:pt x="39" y="256"/>
                    <a:pt x="40" y="256"/>
                  </a:cubicBezTo>
                  <a:cubicBezTo>
                    <a:pt x="39" y="257"/>
                    <a:pt x="39" y="259"/>
                    <a:pt x="38" y="259"/>
                  </a:cubicBezTo>
                  <a:cubicBezTo>
                    <a:pt x="38" y="259"/>
                    <a:pt x="38" y="259"/>
                    <a:pt x="37" y="259"/>
                  </a:cubicBezTo>
                  <a:cubicBezTo>
                    <a:pt x="35" y="259"/>
                    <a:pt x="35" y="259"/>
                    <a:pt x="35" y="259"/>
                  </a:cubicBezTo>
                  <a:cubicBezTo>
                    <a:pt x="35" y="259"/>
                    <a:pt x="35" y="259"/>
                    <a:pt x="35" y="259"/>
                  </a:cubicBezTo>
                  <a:cubicBezTo>
                    <a:pt x="33" y="259"/>
                    <a:pt x="31" y="260"/>
                    <a:pt x="29" y="260"/>
                  </a:cubicBezTo>
                  <a:cubicBezTo>
                    <a:pt x="28" y="261"/>
                    <a:pt x="26" y="261"/>
                    <a:pt x="25" y="262"/>
                  </a:cubicBezTo>
                  <a:cubicBezTo>
                    <a:pt x="18" y="266"/>
                    <a:pt x="15" y="272"/>
                    <a:pt x="16" y="281"/>
                  </a:cubicBezTo>
                  <a:cubicBezTo>
                    <a:pt x="17" y="288"/>
                    <a:pt x="20" y="292"/>
                    <a:pt x="24" y="292"/>
                  </a:cubicBezTo>
                  <a:cubicBezTo>
                    <a:pt x="26" y="292"/>
                    <a:pt x="27" y="291"/>
                    <a:pt x="28" y="290"/>
                  </a:cubicBezTo>
                  <a:cubicBezTo>
                    <a:pt x="30" y="292"/>
                    <a:pt x="31" y="292"/>
                    <a:pt x="32" y="293"/>
                  </a:cubicBezTo>
                  <a:cubicBezTo>
                    <a:pt x="33" y="293"/>
                    <a:pt x="34" y="294"/>
                    <a:pt x="35" y="294"/>
                  </a:cubicBezTo>
                  <a:cubicBezTo>
                    <a:pt x="36" y="294"/>
                    <a:pt x="37" y="293"/>
                    <a:pt x="38" y="293"/>
                  </a:cubicBezTo>
                  <a:cubicBezTo>
                    <a:pt x="38" y="292"/>
                    <a:pt x="38" y="292"/>
                    <a:pt x="39" y="292"/>
                  </a:cubicBezTo>
                  <a:cubicBezTo>
                    <a:pt x="39" y="292"/>
                    <a:pt x="40" y="292"/>
                    <a:pt x="41" y="292"/>
                  </a:cubicBezTo>
                  <a:cubicBezTo>
                    <a:pt x="42" y="292"/>
                    <a:pt x="42" y="292"/>
                    <a:pt x="42" y="292"/>
                  </a:cubicBezTo>
                  <a:cubicBezTo>
                    <a:pt x="44" y="292"/>
                    <a:pt x="46" y="292"/>
                    <a:pt x="48" y="291"/>
                  </a:cubicBezTo>
                  <a:cubicBezTo>
                    <a:pt x="51" y="294"/>
                    <a:pt x="55" y="296"/>
                    <a:pt x="59" y="296"/>
                  </a:cubicBezTo>
                  <a:cubicBezTo>
                    <a:pt x="61" y="296"/>
                    <a:pt x="64" y="296"/>
                    <a:pt x="65" y="294"/>
                  </a:cubicBezTo>
                  <a:cubicBezTo>
                    <a:pt x="67" y="293"/>
                    <a:pt x="67" y="291"/>
                    <a:pt x="68" y="290"/>
                  </a:cubicBezTo>
                  <a:cubicBezTo>
                    <a:pt x="68" y="289"/>
                    <a:pt x="69" y="288"/>
                    <a:pt x="69" y="288"/>
                  </a:cubicBezTo>
                  <a:cubicBezTo>
                    <a:pt x="70" y="288"/>
                    <a:pt x="70" y="288"/>
                    <a:pt x="71" y="288"/>
                  </a:cubicBezTo>
                  <a:cubicBezTo>
                    <a:pt x="72" y="288"/>
                    <a:pt x="73" y="288"/>
                    <a:pt x="75" y="288"/>
                  </a:cubicBezTo>
                  <a:cubicBezTo>
                    <a:pt x="75" y="289"/>
                    <a:pt x="76" y="289"/>
                    <a:pt x="77" y="289"/>
                  </a:cubicBezTo>
                  <a:cubicBezTo>
                    <a:pt x="78" y="289"/>
                    <a:pt x="79" y="289"/>
                    <a:pt x="79" y="289"/>
                  </a:cubicBezTo>
                  <a:cubicBezTo>
                    <a:pt x="83" y="289"/>
                    <a:pt x="86" y="287"/>
                    <a:pt x="88" y="286"/>
                  </a:cubicBezTo>
                  <a:cubicBezTo>
                    <a:pt x="89" y="285"/>
                    <a:pt x="91" y="284"/>
                    <a:pt x="93" y="283"/>
                  </a:cubicBezTo>
                  <a:cubicBezTo>
                    <a:pt x="93" y="283"/>
                    <a:pt x="93" y="283"/>
                    <a:pt x="93" y="283"/>
                  </a:cubicBezTo>
                  <a:cubicBezTo>
                    <a:pt x="95" y="283"/>
                    <a:pt x="95" y="284"/>
                    <a:pt x="95" y="284"/>
                  </a:cubicBezTo>
                  <a:cubicBezTo>
                    <a:pt x="95" y="284"/>
                    <a:pt x="95" y="286"/>
                    <a:pt x="95" y="288"/>
                  </a:cubicBezTo>
                  <a:cubicBezTo>
                    <a:pt x="95" y="290"/>
                    <a:pt x="95" y="293"/>
                    <a:pt x="96" y="295"/>
                  </a:cubicBezTo>
                  <a:cubicBezTo>
                    <a:pt x="97" y="297"/>
                    <a:pt x="99" y="298"/>
                    <a:pt x="101" y="298"/>
                  </a:cubicBezTo>
                  <a:cubicBezTo>
                    <a:pt x="106" y="298"/>
                    <a:pt x="110" y="293"/>
                    <a:pt x="113" y="289"/>
                  </a:cubicBezTo>
                  <a:cubicBezTo>
                    <a:pt x="114" y="289"/>
                    <a:pt x="114" y="288"/>
                    <a:pt x="115" y="288"/>
                  </a:cubicBezTo>
                  <a:cubicBezTo>
                    <a:pt x="116" y="287"/>
                    <a:pt x="117" y="286"/>
                    <a:pt x="117" y="285"/>
                  </a:cubicBezTo>
                  <a:cubicBezTo>
                    <a:pt x="118" y="283"/>
                    <a:pt x="119" y="282"/>
                    <a:pt x="119" y="281"/>
                  </a:cubicBezTo>
                  <a:cubicBezTo>
                    <a:pt x="119" y="280"/>
                    <a:pt x="119" y="279"/>
                    <a:pt x="119" y="279"/>
                  </a:cubicBezTo>
                  <a:cubicBezTo>
                    <a:pt x="120" y="278"/>
                    <a:pt x="120" y="278"/>
                    <a:pt x="122" y="278"/>
                  </a:cubicBezTo>
                  <a:cubicBezTo>
                    <a:pt x="123" y="278"/>
                    <a:pt x="123" y="277"/>
                    <a:pt x="124" y="277"/>
                  </a:cubicBezTo>
                  <a:cubicBezTo>
                    <a:pt x="127" y="275"/>
                    <a:pt x="128" y="273"/>
                    <a:pt x="128" y="271"/>
                  </a:cubicBezTo>
                  <a:cubicBezTo>
                    <a:pt x="128" y="270"/>
                    <a:pt x="128" y="270"/>
                    <a:pt x="128" y="270"/>
                  </a:cubicBezTo>
                  <a:cubicBezTo>
                    <a:pt x="129" y="266"/>
                    <a:pt x="128" y="265"/>
                    <a:pt x="127" y="263"/>
                  </a:cubicBezTo>
                  <a:cubicBezTo>
                    <a:pt x="127" y="263"/>
                    <a:pt x="126" y="262"/>
                    <a:pt x="126" y="261"/>
                  </a:cubicBezTo>
                  <a:cubicBezTo>
                    <a:pt x="126" y="261"/>
                    <a:pt x="126" y="260"/>
                    <a:pt x="126" y="260"/>
                  </a:cubicBezTo>
                  <a:cubicBezTo>
                    <a:pt x="126" y="259"/>
                    <a:pt x="126" y="257"/>
                    <a:pt x="125" y="255"/>
                  </a:cubicBezTo>
                  <a:cubicBezTo>
                    <a:pt x="124" y="253"/>
                    <a:pt x="122" y="253"/>
                    <a:pt x="121" y="253"/>
                  </a:cubicBezTo>
                  <a:cubicBezTo>
                    <a:pt x="119" y="253"/>
                    <a:pt x="117" y="255"/>
                    <a:pt x="115" y="257"/>
                  </a:cubicBezTo>
                  <a:cubicBezTo>
                    <a:pt x="115" y="257"/>
                    <a:pt x="114" y="258"/>
                    <a:pt x="114" y="258"/>
                  </a:cubicBezTo>
                  <a:cubicBezTo>
                    <a:pt x="114" y="258"/>
                    <a:pt x="114" y="259"/>
                    <a:pt x="114" y="259"/>
                  </a:cubicBezTo>
                  <a:cubicBezTo>
                    <a:pt x="113" y="258"/>
                    <a:pt x="113" y="257"/>
                    <a:pt x="113" y="257"/>
                  </a:cubicBezTo>
                  <a:cubicBezTo>
                    <a:pt x="113" y="255"/>
                    <a:pt x="113" y="253"/>
                    <a:pt x="112" y="251"/>
                  </a:cubicBezTo>
                  <a:cubicBezTo>
                    <a:pt x="111" y="251"/>
                    <a:pt x="111" y="251"/>
                    <a:pt x="111" y="251"/>
                  </a:cubicBezTo>
                  <a:cubicBezTo>
                    <a:pt x="116" y="249"/>
                    <a:pt x="117" y="246"/>
                    <a:pt x="118" y="244"/>
                  </a:cubicBezTo>
                  <a:cubicBezTo>
                    <a:pt x="118" y="243"/>
                    <a:pt x="118" y="242"/>
                    <a:pt x="118" y="241"/>
                  </a:cubicBezTo>
                  <a:cubicBezTo>
                    <a:pt x="119" y="240"/>
                    <a:pt x="119" y="239"/>
                    <a:pt x="119" y="237"/>
                  </a:cubicBezTo>
                  <a:cubicBezTo>
                    <a:pt x="119" y="235"/>
                    <a:pt x="119" y="234"/>
                    <a:pt x="118" y="233"/>
                  </a:cubicBezTo>
                  <a:cubicBezTo>
                    <a:pt x="118" y="232"/>
                    <a:pt x="118" y="232"/>
                    <a:pt x="118" y="232"/>
                  </a:cubicBezTo>
                  <a:cubicBezTo>
                    <a:pt x="116" y="226"/>
                    <a:pt x="116" y="222"/>
                    <a:pt x="117" y="222"/>
                  </a:cubicBezTo>
                  <a:cubicBezTo>
                    <a:pt x="117" y="222"/>
                    <a:pt x="117" y="221"/>
                    <a:pt x="118" y="221"/>
                  </a:cubicBezTo>
                  <a:cubicBezTo>
                    <a:pt x="119" y="221"/>
                    <a:pt x="119" y="222"/>
                    <a:pt x="121" y="222"/>
                  </a:cubicBezTo>
                  <a:cubicBezTo>
                    <a:pt x="122" y="222"/>
                    <a:pt x="123" y="223"/>
                    <a:pt x="125" y="223"/>
                  </a:cubicBezTo>
                  <a:cubicBezTo>
                    <a:pt x="125" y="223"/>
                    <a:pt x="126" y="223"/>
                    <a:pt x="126" y="222"/>
                  </a:cubicBezTo>
                  <a:cubicBezTo>
                    <a:pt x="130" y="222"/>
                    <a:pt x="134" y="219"/>
                    <a:pt x="135" y="215"/>
                  </a:cubicBezTo>
                  <a:cubicBezTo>
                    <a:pt x="136" y="213"/>
                    <a:pt x="136" y="211"/>
                    <a:pt x="134" y="209"/>
                  </a:cubicBezTo>
                  <a:cubicBezTo>
                    <a:pt x="134" y="208"/>
                    <a:pt x="133" y="208"/>
                    <a:pt x="133" y="207"/>
                  </a:cubicBezTo>
                  <a:cubicBezTo>
                    <a:pt x="133" y="207"/>
                    <a:pt x="134" y="207"/>
                    <a:pt x="134" y="207"/>
                  </a:cubicBezTo>
                  <a:cubicBezTo>
                    <a:pt x="136" y="205"/>
                    <a:pt x="137" y="203"/>
                    <a:pt x="137" y="201"/>
                  </a:cubicBezTo>
                  <a:cubicBezTo>
                    <a:pt x="136" y="199"/>
                    <a:pt x="135" y="197"/>
                    <a:pt x="134" y="196"/>
                  </a:cubicBezTo>
                  <a:cubicBezTo>
                    <a:pt x="134" y="196"/>
                    <a:pt x="134" y="195"/>
                    <a:pt x="135" y="195"/>
                  </a:cubicBezTo>
                  <a:cubicBezTo>
                    <a:pt x="138" y="191"/>
                    <a:pt x="136" y="184"/>
                    <a:pt x="134" y="178"/>
                  </a:cubicBezTo>
                  <a:cubicBezTo>
                    <a:pt x="133" y="176"/>
                    <a:pt x="131" y="175"/>
                    <a:pt x="129" y="175"/>
                  </a:cubicBezTo>
                  <a:cubicBezTo>
                    <a:pt x="128" y="175"/>
                    <a:pt x="127" y="175"/>
                    <a:pt x="127" y="175"/>
                  </a:cubicBezTo>
                  <a:cubicBezTo>
                    <a:pt x="126" y="175"/>
                    <a:pt x="126" y="175"/>
                    <a:pt x="126" y="175"/>
                  </a:cubicBezTo>
                  <a:cubicBezTo>
                    <a:pt x="126" y="175"/>
                    <a:pt x="125" y="175"/>
                    <a:pt x="125" y="175"/>
                  </a:cubicBezTo>
                  <a:cubicBezTo>
                    <a:pt x="125" y="175"/>
                    <a:pt x="125" y="175"/>
                    <a:pt x="124" y="175"/>
                  </a:cubicBezTo>
                  <a:cubicBezTo>
                    <a:pt x="122" y="174"/>
                    <a:pt x="120" y="173"/>
                    <a:pt x="119" y="173"/>
                  </a:cubicBezTo>
                  <a:cubicBezTo>
                    <a:pt x="117" y="173"/>
                    <a:pt x="116" y="173"/>
                    <a:pt x="115" y="174"/>
                  </a:cubicBezTo>
                  <a:cubicBezTo>
                    <a:pt x="115" y="173"/>
                    <a:pt x="115" y="172"/>
                    <a:pt x="115" y="171"/>
                  </a:cubicBezTo>
                  <a:cubicBezTo>
                    <a:pt x="115" y="171"/>
                    <a:pt x="115" y="170"/>
                    <a:pt x="115" y="170"/>
                  </a:cubicBezTo>
                  <a:cubicBezTo>
                    <a:pt x="115" y="170"/>
                    <a:pt x="115" y="169"/>
                    <a:pt x="115" y="169"/>
                  </a:cubicBezTo>
                  <a:cubicBezTo>
                    <a:pt x="116" y="168"/>
                    <a:pt x="116" y="167"/>
                    <a:pt x="116" y="166"/>
                  </a:cubicBezTo>
                  <a:cubicBezTo>
                    <a:pt x="116" y="165"/>
                    <a:pt x="116" y="165"/>
                    <a:pt x="116" y="164"/>
                  </a:cubicBezTo>
                  <a:cubicBezTo>
                    <a:pt x="118" y="163"/>
                    <a:pt x="119" y="163"/>
                    <a:pt x="121" y="161"/>
                  </a:cubicBezTo>
                  <a:cubicBezTo>
                    <a:pt x="122" y="160"/>
                    <a:pt x="123" y="159"/>
                    <a:pt x="124" y="159"/>
                  </a:cubicBezTo>
                  <a:cubicBezTo>
                    <a:pt x="125" y="159"/>
                    <a:pt x="126" y="159"/>
                    <a:pt x="127" y="159"/>
                  </a:cubicBezTo>
                  <a:cubicBezTo>
                    <a:pt x="129" y="158"/>
                    <a:pt x="132" y="158"/>
                    <a:pt x="134" y="157"/>
                  </a:cubicBezTo>
                  <a:cubicBezTo>
                    <a:pt x="139" y="154"/>
                    <a:pt x="141" y="151"/>
                    <a:pt x="140" y="147"/>
                  </a:cubicBezTo>
                  <a:cubicBezTo>
                    <a:pt x="140" y="147"/>
                    <a:pt x="140" y="146"/>
                    <a:pt x="140" y="145"/>
                  </a:cubicBezTo>
                  <a:cubicBezTo>
                    <a:pt x="140" y="145"/>
                    <a:pt x="141" y="145"/>
                    <a:pt x="141" y="145"/>
                  </a:cubicBezTo>
                  <a:cubicBezTo>
                    <a:pt x="142" y="145"/>
                    <a:pt x="143" y="145"/>
                    <a:pt x="144" y="145"/>
                  </a:cubicBezTo>
                  <a:cubicBezTo>
                    <a:pt x="147" y="143"/>
                    <a:pt x="150" y="141"/>
                    <a:pt x="151" y="138"/>
                  </a:cubicBezTo>
                  <a:cubicBezTo>
                    <a:pt x="152" y="137"/>
                    <a:pt x="153" y="135"/>
                    <a:pt x="152" y="133"/>
                  </a:cubicBezTo>
                  <a:cubicBezTo>
                    <a:pt x="152" y="131"/>
                    <a:pt x="150" y="130"/>
                    <a:pt x="149" y="130"/>
                  </a:cubicBezTo>
                  <a:cubicBezTo>
                    <a:pt x="150" y="126"/>
                    <a:pt x="148" y="124"/>
                    <a:pt x="147" y="123"/>
                  </a:cubicBezTo>
                  <a:cubicBezTo>
                    <a:pt x="147" y="123"/>
                    <a:pt x="147" y="123"/>
                    <a:pt x="147" y="123"/>
                  </a:cubicBezTo>
                  <a:cubicBezTo>
                    <a:pt x="152" y="121"/>
                    <a:pt x="153" y="117"/>
                    <a:pt x="152" y="112"/>
                  </a:cubicBezTo>
                  <a:cubicBezTo>
                    <a:pt x="152" y="112"/>
                    <a:pt x="152" y="112"/>
                    <a:pt x="152" y="112"/>
                  </a:cubicBezTo>
                  <a:cubicBezTo>
                    <a:pt x="153" y="112"/>
                    <a:pt x="153" y="112"/>
                    <a:pt x="153" y="112"/>
                  </a:cubicBezTo>
                  <a:cubicBezTo>
                    <a:pt x="156" y="108"/>
                    <a:pt x="157" y="104"/>
                    <a:pt x="157" y="100"/>
                  </a:cubicBezTo>
                  <a:cubicBezTo>
                    <a:pt x="157" y="99"/>
                    <a:pt x="157" y="98"/>
                    <a:pt x="157" y="98"/>
                  </a:cubicBezTo>
                  <a:cubicBezTo>
                    <a:pt x="157" y="93"/>
                    <a:pt x="159" y="89"/>
                    <a:pt x="161" y="85"/>
                  </a:cubicBezTo>
                  <a:cubicBezTo>
                    <a:pt x="162" y="83"/>
                    <a:pt x="162" y="83"/>
                    <a:pt x="162" y="83"/>
                  </a:cubicBezTo>
                  <a:cubicBezTo>
                    <a:pt x="163" y="81"/>
                    <a:pt x="163" y="80"/>
                    <a:pt x="163" y="78"/>
                  </a:cubicBezTo>
                  <a:cubicBezTo>
                    <a:pt x="164" y="77"/>
                    <a:pt x="164" y="77"/>
                    <a:pt x="164" y="76"/>
                  </a:cubicBezTo>
                  <a:cubicBezTo>
                    <a:pt x="164" y="74"/>
                    <a:pt x="165" y="72"/>
                    <a:pt x="166" y="71"/>
                  </a:cubicBezTo>
                  <a:cubicBezTo>
                    <a:pt x="168" y="67"/>
                    <a:pt x="172" y="61"/>
                    <a:pt x="171" y="56"/>
                  </a:cubicBezTo>
                  <a:cubicBezTo>
                    <a:pt x="170" y="52"/>
                    <a:pt x="167" y="52"/>
                    <a:pt x="166" y="52"/>
                  </a:cubicBezTo>
                  <a:close/>
                  <a:moveTo>
                    <a:pt x="67" y="139"/>
                  </a:moveTo>
                  <a:cubicBezTo>
                    <a:pt x="69" y="140"/>
                    <a:pt x="70" y="141"/>
                    <a:pt x="71" y="143"/>
                  </a:cubicBezTo>
                  <a:cubicBezTo>
                    <a:pt x="72" y="144"/>
                    <a:pt x="72" y="146"/>
                    <a:pt x="73" y="147"/>
                  </a:cubicBezTo>
                  <a:cubicBezTo>
                    <a:pt x="73" y="147"/>
                    <a:pt x="72" y="147"/>
                    <a:pt x="72" y="147"/>
                  </a:cubicBezTo>
                  <a:cubicBezTo>
                    <a:pt x="70" y="146"/>
                    <a:pt x="69" y="144"/>
                    <a:pt x="67" y="142"/>
                  </a:cubicBezTo>
                  <a:cubicBezTo>
                    <a:pt x="67" y="141"/>
                    <a:pt x="67" y="141"/>
                    <a:pt x="67" y="141"/>
                  </a:cubicBezTo>
                  <a:cubicBezTo>
                    <a:pt x="66" y="141"/>
                    <a:pt x="66" y="140"/>
                    <a:pt x="65" y="139"/>
                  </a:cubicBezTo>
                  <a:cubicBezTo>
                    <a:pt x="65" y="139"/>
                    <a:pt x="64" y="138"/>
                    <a:pt x="64" y="138"/>
                  </a:cubicBezTo>
                  <a:cubicBezTo>
                    <a:pt x="65" y="138"/>
                    <a:pt x="66" y="139"/>
                    <a:pt x="67" y="13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2" name="Freeform 73">
              <a:extLst>
                <a:ext uri="{FF2B5EF4-FFF2-40B4-BE49-F238E27FC236}">
                  <a16:creationId xmlns:a16="http://schemas.microsoft.com/office/drawing/2014/main" id="{315E1CB8-1593-4C08-A995-E17B1B022C2E}"/>
                </a:ext>
              </a:extLst>
            </p:cNvPr>
            <p:cNvSpPr>
              <a:spLocks/>
            </p:cNvSpPr>
            <p:nvPr/>
          </p:nvSpPr>
          <p:spPr bwMode="auto">
            <a:xfrm>
              <a:off x="3911699" y="3202830"/>
              <a:ext cx="42587" cy="32617"/>
            </a:xfrm>
            <a:custGeom>
              <a:avLst/>
              <a:gdLst>
                <a:gd name="T0" fmla="*/ 7 w 14"/>
                <a:gd name="T1" fmla="*/ 0 h 12"/>
                <a:gd name="T2" fmla="*/ 1 w 14"/>
                <a:gd name="T3" fmla="*/ 3 h 12"/>
                <a:gd name="T4" fmla="*/ 3 w 14"/>
                <a:gd name="T5" fmla="*/ 9 h 12"/>
                <a:gd name="T6" fmla="*/ 7 w 14"/>
                <a:gd name="T7" fmla="*/ 11 h 12"/>
                <a:gd name="T8" fmla="*/ 9 w 14"/>
                <a:gd name="T9" fmla="*/ 12 h 12"/>
                <a:gd name="T10" fmla="*/ 9 w 14"/>
                <a:gd name="T11" fmla="*/ 12 h 12"/>
                <a:gd name="T12" fmla="*/ 13 w 14"/>
                <a:gd name="T13" fmla="*/ 10 h 12"/>
                <a:gd name="T14" fmla="*/ 14 w 14"/>
                <a:gd name="T15" fmla="*/ 6 h 12"/>
                <a:gd name="T16" fmla="*/ 7 w 14"/>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2">
                  <a:moveTo>
                    <a:pt x="7" y="0"/>
                  </a:moveTo>
                  <a:cubicBezTo>
                    <a:pt x="4" y="0"/>
                    <a:pt x="2" y="1"/>
                    <a:pt x="1" y="3"/>
                  </a:cubicBezTo>
                  <a:cubicBezTo>
                    <a:pt x="1" y="4"/>
                    <a:pt x="0" y="6"/>
                    <a:pt x="3" y="9"/>
                  </a:cubicBezTo>
                  <a:cubicBezTo>
                    <a:pt x="4" y="10"/>
                    <a:pt x="5" y="10"/>
                    <a:pt x="7" y="11"/>
                  </a:cubicBezTo>
                  <a:cubicBezTo>
                    <a:pt x="8" y="11"/>
                    <a:pt x="9" y="12"/>
                    <a:pt x="9" y="12"/>
                  </a:cubicBezTo>
                  <a:cubicBezTo>
                    <a:pt x="9" y="12"/>
                    <a:pt x="9" y="12"/>
                    <a:pt x="9" y="12"/>
                  </a:cubicBezTo>
                  <a:cubicBezTo>
                    <a:pt x="11" y="12"/>
                    <a:pt x="12" y="11"/>
                    <a:pt x="13" y="10"/>
                  </a:cubicBezTo>
                  <a:cubicBezTo>
                    <a:pt x="14" y="9"/>
                    <a:pt x="14" y="8"/>
                    <a:pt x="14" y="6"/>
                  </a:cubicBezTo>
                  <a:cubicBezTo>
                    <a:pt x="14" y="2"/>
                    <a:pt x="11" y="0"/>
                    <a:pt x="7"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3" name="Freeform 74">
              <a:extLst>
                <a:ext uri="{FF2B5EF4-FFF2-40B4-BE49-F238E27FC236}">
                  <a16:creationId xmlns:a16="http://schemas.microsoft.com/office/drawing/2014/main" id="{D2BF5B05-FFCE-42A9-97B0-32913D45A6BB}"/>
                </a:ext>
              </a:extLst>
            </p:cNvPr>
            <p:cNvSpPr>
              <a:spLocks/>
            </p:cNvSpPr>
            <p:nvPr/>
          </p:nvSpPr>
          <p:spPr bwMode="auto">
            <a:xfrm>
              <a:off x="3701008" y="3392417"/>
              <a:ext cx="44828" cy="73389"/>
            </a:xfrm>
            <a:custGeom>
              <a:avLst/>
              <a:gdLst>
                <a:gd name="T0" fmla="*/ 15 w 15"/>
                <a:gd name="T1" fmla="*/ 7 h 27"/>
                <a:gd name="T2" fmla="*/ 8 w 15"/>
                <a:gd name="T3" fmla="*/ 0 h 27"/>
                <a:gd name="T4" fmla="*/ 7 w 15"/>
                <a:gd name="T5" fmla="*/ 0 h 27"/>
                <a:gd name="T6" fmla="*/ 2 w 15"/>
                <a:gd name="T7" fmla="*/ 6 h 27"/>
                <a:gd name="T8" fmla="*/ 1 w 15"/>
                <a:gd name="T9" fmla="*/ 7 h 27"/>
                <a:gd name="T10" fmla="*/ 1 w 15"/>
                <a:gd name="T11" fmla="*/ 8 h 27"/>
                <a:gd name="T12" fmla="*/ 0 w 15"/>
                <a:gd name="T13" fmla="*/ 13 h 27"/>
                <a:gd name="T14" fmla="*/ 0 w 15"/>
                <a:gd name="T15" fmla="*/ 15 h 27"/>
                <a:gd name="T16" fmla="*/ 3 w 15"/>
                <a:gd name="T17" fmla="*/ 25 h 27"/>
                <a:gd name="T18" fmla="*/ 7 w 15"/>
                <a:gd name="T19" fmla="*/ 27 h 27"/>
                <a:gd name="T20" fmla="*/ 10 w 15"/>
                <a:gd name="T21" fmla="*/ 25 h 27"/>
                <a:gd name="T22" fmla="*/ 15 w 15"/>
                <a:gd name="T23" fmla="*/ 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 h="27">
                  <a:moveTo>
                    <a:pt x="15" y="7"/>
                  </a:moveTo>
                  <a:cubicBezTo>
                    <a:pt x="14" y="4"/>
                    <a:pt x="12" y="0"/>
                    <a:pt x="8" y="0"/>
                  </a:cubicBezTo>
                  <a:cubicBezTo>
                    <a:pt x="7" y="0"/>
                    <a:pt x="7" y="0"/>
                    <a:pt x="7" y="0"/>
                  </a:cubicBezTo>
                  <a:cubicBezTo>
                    <a:pt x="3" y="0"/>
                    <a:pt x="2" y="4"/>
                    <a:pt x="2" y="6"/>
                  </a:cubicBezTo>
                  <a:cubicBezTo>
                    <a:pt x="2" y="6"/>
                    <a:pt x="2" y="7"/>
                    <a:pt x="1" y="7"/>
                  </a:cubicBezTo>
                  <a:cubicBezTo>
                    <a:pt x="1" y="7"/>
                    <a:pt x="1" y="8"/>
                    <a:pt x="1" y="8"/>
                  </a:cubicBezTo>
                  <a:cubicBezTo>
                    <a:pt x="1" y="9"/>
                    <a:pt x="0" y="11"/>
                    <a:pt x="0" y="13"/>
                  </a:cubicBezTo>
                  <a:cubicBezTo>
                    <a:pt x="0" y="14"/>
                    <a:pt x="0" y="14"/>
                    <a:pt x="0" y="15"/>
                  </a:cubicBezTo>
                  <a:cubicBezTo>
                    <a:pt x="1" y="20"/>
                    <a:pt x="1" y="23"/>
                    <a:pt x="3" y="25"/>
                  </a:cubicBezTo>
                  <a:cubicBezTo>
                    <a:pt x="4" y="26"/>
                    <a:pt x="5" y="27"/>
                    <a:pt x="7" y="27"/>
                  </a:cubicBezTo>
                  <a:cubicBezTo>
                    <a:pt x="8" y="27"/>
                    <a:pt x="9" y="26"/>
                    <a:pt x="10" y="25"/>
                  </a:cubicBezTo>
                  <a:cubicBezTo>
                    <a:pt x="14" y="21"/>
                    <a:pt x="15" y="9"/>
                    <a:pt x="15" y="7"/>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4" name="Freeform 75">
              <a:extLst>
                <a:ext uri="{FF2B5EF4-FFF2-40B4-BE49-F238E27FC236}">
                  <a16:creationId xmlns:a16="http://schemas.microsoft.com/office/drawing/2014/main" id="{40036802-4656-4C6D-A9E5-DDF3CD346C3F}"/>
                </a:ext>
              </a:extLst>
            </p:cNvPr>
            <p:cNvSpPr>
              <a:spLocks/>
            </p:cNvSpPr>
            <p:nvPr/>
          </p:nvSpPr>
          <p:spPr bwMode="auto">
            <a:xfrm>
              <a:off x="2364015" y="2490350"/>
              <a:ext cx="420262" cy="341460"/>
            </a:xfrm>
            <a:custGeom>
              <a:avLst/>
              <a:gdLst>
                <a:gd name="T0" fmla="*/ 136 w 141"/>
                <a:gd name="T1" fmla="*/ 61 h 126"/>
                <a:gd name="T2" fmla="*/ 132 w 141"/>
                <a:gd name="T3" fmla="*/ 44 h 126"/>
                <a:gd name="T4" fmla="*/ 115 w 141"/>
                <a:gd name="T5" fmla="*/ 36 h 126"/>
                <a:gd name="T6" fmla="*/ 106 w 141"/>
                <a:gd name="T7" fmla="*/ 30 h 126"/>
                <a:gd name="T8" fmla="*/ 99 w 141"/>
                <a:gd name="T9" fmla="*/ 14 h 126"/>
                <a:gd name="T10" fmla="*/ 84 w 141"/>
                <a:gd name="T11" fmla="*/ 8 h 126"/>
                <a:gd name="T12" fmla="*/ 70 w 141"/>
                <a:gd name="T13" fmla="*/ 2 h 126"/>
                <a:gd name="T14" fmla="*/ 61 w 141"/>
                <a:gd name="T15" fmla="*/ 1 h 126"/>
                <a:gd name="T16" fmla="*/ 56 w 141"/>
                <a:gd name="T17" fmla="*/ 8 h 126"/>
                <a:gd name="T18" fmla="*/ 55 w 141"/>
                <a:gd name="T19" fmla="*/ 20 h 126"/>
                <a:gd name="T20" fmla="*/ 49 w 141"/>
                <a:gd name="T21" fmla="*/ 33 h 126"/>
                <a:gd name="T22" fmla="*/ 38 w 141"/>
                <a:gd name="T23" fmla="*/ 40 h 126"/>
                <a:gd name="T24" fmla="*/ 33 w 141"/>
                <a:gd name="T25" fmla="*/ 45 h 126"/>
                <a:gd name="T26" fmla="*/ 32 w 141"/>
                <a:gd name="T27" fmla="*/ 48 h 126"/>
                <a:gd name="T28" fmla="*/ 25 w 141"/>
                <a:gd name="T29" fmla="*/ 50 h 126"/>
                <a:gd name="T30" fmla="*/ 21 w 141"/>
                <a:gd name="T31" fmla="*/ 57 h 126"/>
                <a:gd name="T32" fmla="*/ 14 w 141"/>
                <a:gd name="T33" fmla="*/ 60 h 126"/>
                <a:gd name="T34" fmla="*/ 9 w 141"/>
                <a:gd name="T35" fmla="*/ 64 h 126"/>
                <a:gd name="T36" fmla="*/ 4 w 141"/>
                <a:gd name="T37" fmla="*/ 81 h 126"/>
                <a:gd name="T38" fmla="*/ 6 w 141"/>
                <a:gd name="T39" fmla="*/ 85 h 126"/>
                <a:gd name="T40" fmla="*/ 10 w 141"/>
                <a:gd name="T41" fmla="*/ 92 h 126"/>
                <a:gd name="T42" fmla="*/ 13 w 141"/>
                <a:gd name="T43" fmla="*/ 103 h 126"/>
                <a:gd name="T44" fmla="*/ 8 w 141"/>
                <a:gd name="T45" fmla="*/ 121 h 126"/>
                <a:gd name="T46" fmla="*/ 17 w 141"/>
                <a:gd name="T47" fmla="*/ 126 h 126"/>
                <a:gd name="T48" fmla="*/ 23 w 141"/>
                <a:gd name="T49" fmla="*/ 125 h 126"/>
                <a:gd name="T50" fmla="*/ 28 w 141"/>
                <a:gd name="T51" fmla="*/ 124 h 126"/>
                <a:gd name="T52" fmla="*/ 36 w 141"/>
                <a:gd name="T53" fmla="*/ 123 h 126"/>
                <a:gd name="T54" fmla="*/ 44 w 141"/>
                <a:gd name="T55" fmla="*/ 126 h 126"/>
                <a:gd name="T56" fmla="*/ 54 w 141"/>
                <a:gd name="T57" fmla="*/ 119 h 126"/>
                <a:gd name="T58" fmla="*/ 59 w 141"/>
                <a:gd name="T59" fmla="*/ 112 h 126"/>
                <a:gd name="T60" fmla="*/ 67 w 141"/>
                <a:gd name="T61" fmla="*/ 104 h 126"/>
                <a:gd name="T62" fmla="*/ 73 w 141"/>
                <a:gd name="T63" fmla="*/ 105 h 126"/>
                <a:gd name="T64" fmla="*/ 85 w 141"/>
                <a:gd name="T65" fmla="*/ 95 h 126"/>
                <a:gd name="T66" fmla="*/ 94 w 141"/>
                <a:gd name="T67" fmla="*/ 93 h 126"/>
                <a:gd name="T68" fmla="*/ 102 w 141"/>
                <a:gd name="T69" fmla="*/ 91 h 126"/>
                <a:gd name="T70" fmla="*/ 111 w 141"/>
                <a:gd name="T71" fmla="*/ 88 h 126"/>
                <a:gd name="T72" fmla="*/ 118 w 141"/>
                <a:gd name="T73" fmla="*/ 86 h 126"/>
                <a:gd name="T74" fmla="*/ 123 w 141"/>
                <a:gd name="T75" fmla="*/ 86 h 126"/>
                <a:gd name="T76" fmla="*/ 140 w 141"/>
                <a:gd name="T77" fmla="*/ 79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1" h="126">
                  <a:moveTo>
                    <a:pt x="137" y="64"/>
                  </a:moveTo>
                  <a:cubicBezTo>
                    <a:pt x="137" y="63"/>
                    <a:pt x="136" y="62"/>
                    <a:pt x="136" y="61"/>
                  </a:cubicBezTo>
                  <a:cubicBezTo>
                    <a:pt x="135" y="59"/>
                    <a:pt x="135" y="56"/>
                    <a:pt x="135" y="54"/>
                  </a:cubicBezTo>
                  <a:cubicBezTo>
                    <a:pt x="134" y="51"/>
                    <a:pt x="134" y="47"/>
                    <a:pt x="132" y="44"/>
                  </a:cubicBezTo>
                  <a:cubicBezTo>
                    <a:pt x="129" y="37"/>
                    <a:pt x="122" y="36"/>
                    <a:pt x="117" y="36"/>
                  </a:cubicBezTo>
                  <a:cubicBezTo>
                    <a:pt x="116" y="36"/>
                    <a:pt x="116" y="36"/>
                    <a:pt x="115" y="36"/>
                  </a:cubicBezTo>
                  <a:cubicBezTo>
                    <a:pt x="114" y="36"/>
                    <a:pt x="114" y="36"/>
                    <a:pt x="113" y="36"/>
                  </a:cubicBezTo>
                  <a:cubicBezTo>
                    <a:pt x="110" y="36"/>
                    <a:pt x="108" y="35"/>
                    <a:pt x="106" y="30"/>
                  </a:cubicBezTo>
                  <a:cubicBezTo>
                    <a:pt x="105" y="28"/>
                    <a:pt x="104" y="27"/>
                    <a:pt x="103" y="25"/>
                  </a:cubicBezTo>
                  <a:cubicBezTo>
                    <a:pt x="102" y="21"/>
                    <a:pt x="100" y="18"/>
                    <a:pt x="99" y="14"/>
                  </a:cubicBezTo>
                  <a:cubicBezTo>
                    <a:pt x="97" y="11"/>
                    <a:pt x="92" y="10"/>
                    <a:pt x="88" y="9"/>
                  </a:cubicBezTo>
                  <a:cubicBezTo>
                    <a:pt x="87" y="8"/>
                    <a:pt x="85" y="8"/>
                    <a:pt x="84" y="8"/>
                  </a:cubicBezTo>
                  <a:cubicBezTo>
                    <a:pt x="82" y="7"/>
                    <a:pt x="80" y="6"/>
                    <a:pt x="78" y="5"/>
                  </a:cubicBezTo>
                  <a:cubicBezTo>
                    <a:pt x="76" y="4"/>
                    <a:pt x="73" y="3"/>
                    <a:pt x="70" y="2"/>
                  </a:cubicBezTo>
                  <a:cubicBezTo>
                    <a:pt x="68" y="1"/>
                    <a:pt x="66" y="0"/>
                    <a:pt x="63" y="0"/>
                  </a:cubicBezTo>
                  <a:cubicBezTo>
                    <a:pt x="62" y="0"/>
                    <a:pt x="61" y="1"/>
                    <a:pt x="61" y="1"/>
                  </a:cubicBezTo>
                  <a:cubicBezTo>
                    <a:pt x="57" y="2"/>
                    <a:pt x="56" y="5"/>
                    <a:pt x="56" y="7"/>
                  </a:cubicBezTo>
                  <a:cubicBezTo>
                    <a:pt x="56" y="7"/>
                    <a:pt x="56" y="8"/>
                    <a:pt x="56" y="8"/>
                  </a:cubicBezTo>
                  <a:cubicBezTo>
                    <a:pt x="55" y="11"/>
                    <a:pt x="55" y="14"/>
                    <a:pt x="56" y="16"/>
                  </a:cubicBezTo>
                  <a:cubicBezTo>
                    <a:pt x="56" y="18"/>
                    <a:pt x="55" y="19"/>
                    <a:pt x="55" y="20"/>
                  </a:cubicBezTo>
                  <a:cubicBezTo>
                    <a:pt x="55" y="22"/>
                    <a:pt x="55" y="23"/>
                    <a:pt x="54" y="24"/>
                  </a:cubicBezTo>
                  <a:cubicBezTo>
                    <a:pt x="54" y="27"/>
                    <a:pt x="51" y="31"/>
                    <a:pt x="49" y="33"/>
                  </a:cubicBezTo>
                  <a:cubicBezTo>
                    <a:pt x="47" y="34"/>
                    <a:pt x="45" y="35"/>
                    <a:pt x="44" y="36"/>
                  </a:cubicBezTo>
                  <a:cubicBezTo>
                    <a:pt x="42" y="37"/>
                    <a:pt x="40" y="39"/>
                    <a:pt x="38" y="40"/>
                  </a:cubicBezTo>
                  <a:cubicBezTo>
                    <a:pt x="38" y="40"/>
                    <a:pt x="38" y="40"/>
                    <a:pt x="38" y="40"/>
                  </a:cubicBezTo>
                  <a:cubicBezTo>
                    <a:pt x="36" y="42"/>
                    <a:pt x="34" y="43"/>
                    <a:pt x="33" y="45"/>
                  </a:cubicBezTo>
                  <a:cubicBezTo>
                    <a:pt x="33" y="46"/>
                    <a:pt x="33" y="46"/>
                    <a:pt x="32" y="47"/>
                  </a:cubicBezTo>
                  <a:cubicBezTo>
                    <a:pt x="32" y="48"/>
                    <a:pt x="32" y="48"/>
                    <a:pt x="32" y="48"/>
                  </a:cubicBezTo>
                  <a:cubicBezTo>
                    <a:pt x="32" y="49"/>
                    <a:pt x="31" y="49"/>
                    <a:pt x="30" y="49"/>
                  </a:cubicBezTo>
                  <a:cubicBezTo>
                    <a:pt x="29" y="49"/>
                    <a:pt x="27" y="49"/>
                    <a:pt x="25" y="50"/>
                  </a:cubicBezTo>
                  <a:cubicBezTo>
                    <a:pt x="24" y="51"/>
                    <a:pt x="23" y="53"/>
                    <a:pt x="22" y="55"/>
                  </a:cubicBezTo>
                  <a:cubicBezTo>
                    <a:pt x="21" y="55"/>
                    <a:pt x="21" y="56"/>
                    <a:pt x="21" y="57"/>
                  </a:cubicBezTo>
                  <a:cubicBezTo>
                    <a:pt x="20" y="57"/>
                    <a:pt x="19" y="58"/>
                    <a:pt x="18" y="58"/>
                  </a:cubicBezTo>
                  <a:cubicBezTo>
                    <a:pt x="17" y="59"/>
                    <a:pt x="16" y="59"/>
                    <a:pt x="14" y="60"/>
                  </a:cubicBezTo>
                  <a:cubicBezTo>
                    <a:pt x="13" y="61"/>
                    <a:pt x="12" y="61"/>
                    <a:pt x="11" y="62"/>
                  </a:cubicBezTo>
                  <a:cubicBezTo>
                    <a:pt x="10" y="63"/>
                    <a:pt x="9" y="63"/>
                    <a:pt x="9" y="64"/>
                  </a:cubicBezTo>
                  <a:cubicBezTo>
                    <a:pt x="5" y="66"/>
                    <a:pt x="1" y="69"/>
                    <a:pt x="0" y="75"/>
                  </a:cubicBezTo>
                  <a:cubicBezTo>
                    <a:pt x="0" y="79"/>
                    <a:pt x="2" y="81"/>
                    <a:pt x="4" y="81"/>
                  </a:cubicBezTo>
                  <a:cubicBezTo>
                    <a:pt x="5" y="82"/>
                    <a:pt x="5" y="82"/>
                    <a:pt x="5" y="83"/>
                  </a:cubicBezTo>
                  <a:cubicBezTo>
                    <a:pt x="6" y="83"/>
                    <a:pt x="6" y="84"/>
                    <a:pt x="6" y="85"/>
                  </a:cubicBezTo>
                  <a:cubicBezTo>
                    <a:pt x="6" y="86"/>
                    <a:pt x="6" y="87"/>
                    <a:pt x="7" y="89"/>
                  </a:cubicBezTo>
                  <a:cubicBezTo>
                    <a:pt x="8" y="90"/>
                    <a:pt x="9" y="91"/>
                    <a:pt x="10" y="92"/>
                  </a:cubicBezTo>
                  <a:cubicBezTo>
                    <a:pt x="10" y="93"/>
                    <a:pt x="10" y="93"/>
                    <a:pt x="11" y="93"/>
                  </a:cubicBezTo>
                  <a:cubicBezTo>
                    <a:pt x="13" y="97"/>
                    <a:pt x="14" y="100"/>
                    <a:pt x="13" y="103"/>
                  </a:cubicBezTo>
                  <a:cubicBezTo>
                    <a:pt x="13" y="106"/>
                    <a:pt x="12" y="110"/>
                    <a:pt x="10" y="113"/>
                  </a:cubicBezTo>
                  <a:cubicBezTo>
                    <a:pt x="9" y="115"/>
                    <a:pt x="7" y="118"/>
                    <a:pt x="8" y="121"/>
                  </a:cubicBezTo>
                  <a:cubicBezTo>
                    <a:pt x="9" y="122"/>
                    <a:pt x="10" y="124"/>
                    <a:pt x="12" y="125"/>
                  </a:cubicBezTo>
                  <a:cubicBezTo>
                    <a:pt x="13" y="126"/>
                    <a:pt x="15" y="126"/>
                    <a:pt x="17" y="126"/>
                  </a:cubicBezTo>
                  <a:cubicBezTo>
                    <a:pt x="17" y="126"/>
                    <a:pt x="17" y="126"/>
                    <a:pt x="17" y="126"/>
                  </a:cubicBezTo>
                  <a:cubicBezTo>
                    <a:pt x="19" y="126"/>
                    <a:pt x="21" y="126"/>
                    <a:pt x="23" y="125"/>
                  </a:cubicBezTo>
                  <a:cubicBezTo>
                    <a:pt x="24" y="125"/>
                    <a:pt x="26" y="124"/>
                    <a:pt x="27" y="124"/>
                  </a:cubicBezTo>
                  <a:cubicBezTo>
                    <a:pt x="28" y="124"/>
                    <a:pt x="28" y="124"/>
                    <a:pt x="28" y="124"/>
                  </a:cubicBezTo>
                  <a:cubicBezTo>
                    <a:pt x="30" y="124"/>
                    <a:pt x="32" y="123"/>
                    <a:pt x="34" y="123"/>
                  </a:cubicBezTo>
                  <a:cubicBezTo>
                    <a:pt x="34" y="123"/>
                    <a:pt x="35" y="123"/>
                    <a:pt x="36" y="123"/>
                  </a:cubicBezTo>
                  <a:cubicBezTo>
                    <a:pt x="36" y="124"/>
                    <a:pt x="37" y="124"/>
                    <a:pt x="38" y="124"/>
                  </a:cubicBezTo>
                  <a:cubicBezTo>
                    <a:pt x="40" y="125"/>
                    <a:pt x="42" y="126"/>
                    <a:pt x="44" y="126"/>
                  </a:cubicBezTo>
                  <a:cubicBezTo>
                    <a:pt x="44" y="126"/>
                    <a:pt x="45" y="126"/>
                    <a:pt x="45" y="126"/>
                  </a:cubicBezTo>
                  <a:cubicBezTo>
                    <a:pt x="50" y="126"/>
                    <a:pt x="52" y="122"/>
                    <a:pt x="54" y="119"/>
                  </a:cubicBezTo>
                  <a:cubicBezTo>
                    <a:pt x="55" y="118"/>
                    <a:pt x="56" y="117"/>
                    <a:pt x="56" y="116"/>
                  </a:cubicBezTo>
                  <a:cubicBezTo>
                    <a:pt x="57" y="114"/>
                    <a:pt x="58" y="113"/>
                    <a:pt x="59" y="112"/>
                  </a:cubicBezTo>
                  <a:cubicBezTo>
                    <a:pt x="61" y="109"/>
                    <a:pt x="63" y="106"/>
                    <a:pt x="66" y="104"/>
                  </a:cubicBezTo>
                  <a:cubicBezTo>
                    <a:pt x="66" y="104"/>
                    <a:pt x="67" y="104"/>
                    <a:pt x="67" y="104"/>
                  </a:cubicBezTo>
                  <a:cubicBezTo>
                    <a:pt x="68" y="105"/>
                    <a:pt x="70" y="105"/>
                    <a:pt x="71" y="105"/>
                  </a:cubicBezTo>
                  <a:cubicBezTo>
                    <a:pt x="72" y="105"/>
                    <a:pt x="72" y="105"/>
                    <a:pt x="73" y="105"/>
                  </a:cubicBezTo>
                  <a:cubicBezTo>
                    <a:pt x="77" y="104"/>
                    <a:pt x="80" y="101"/>
                    <a:pt x="82" y="98"/>
                  </a:cubicBezTo>
                  <a:cubicBezTo>
                    <a:pt x="83" y="97"/>
                    <a:pt x="84" y="96"/>
                    <a:pt x="85" y="95"/>
                  </a:cubicBezTo>
                  <a:cubicBezTo>
                    <a:pt x="86" y="94"/>
                    <a:pt x="87" y="94"/>
                    <a:pt x="89" y="94"/>
                  </a:cubicBezTo>
                  <a:cubicBezTo>
                    <a:pt x="91" y="93"/>
                    <a:pt x="92" y="93"/>
                    <a:pt x="94" y="93"/>
                  </a:cubicBezTo>
                  <a:cubicBezTo>
                    <a:pt x="94" y="93"/>
                    <a:pt x="95" y="92"/>
                    <a:pt x="96" y="92"/>
                  </a:cubicBezTo>
                  <a:cubicBezTo>
                    <a:pt x="98" y="92"/>
                    <a:pt x="100" y="92"/>
                    <a:pt x="102" y="91"/>
                  </a:cubicBezTo>
                  <a:cubicBezTo>
                    <a:pt x="103" y="91"/>
                    <a:pt x="103" y="91"/>
                    <a:pt x="103" y="91"/>
                  </a:cubicBezTo>
                  <a:cubicBezTo>
                    <a:pt x="106" y="90"/>
                    <a:pt x="109" y="89"/>
                    <a:pt x="111" y="88"/>
                  </a:cubicBezTo>
                  <a:cubicBezTo>
                    <a:pt x="113" y="87"/>
                    <a:pt x="114" y="87"/>
                    <a:pt x="115" y="86"/>
                  </a:cubicBezTo>
                  <a:cubicBezTo>
                    <a:pt x="116" y="86"/>
                    <a:pt x="117" y="86"/>
                    <a:pt x="118" y="86"/>
                  </a:cubicBezTo>
                  <a:cubicBezTo>
                    <a:pt x="118" y="86"/>
                    <a:pt x="119" y="86"/>
                    <a:pt x="120" y="86"/>
                  </a:cubicBezTo>
                  <a:cubicBezTo>
                    <a:pt x="121" y="86"/>
                    <a:pt x="122" y="86"/>
                    <a:pt x="123" y="86"/>
                  </a:cubicBezTo>
                  <a:cubicBezTo>
                    <a:pt x="125" y="86"/>
                    <a:pt x="125" y="86"/>
                    <a:pt x="125" y="86"/>
                  </a:cubicBezTo>
                  <a:cubicBezTo>
                    <a:pt x="130" y="86"/>
                    <a:pt x="138" y="86"/>
                    <a:pt x="140" y="79"/>
                  </a:cubicBezTo>
                  <a:cubicBezTo>
                    <a:pt x="141" y="74"/>
                    <a:pt x="139" y="69"/>
                    <a:pt x="137" y="64"/>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5" name="Freeform 76">
              <a:extLst>
                <a:ext uri="{FF2B5EF4-FFF2-40B4-BE49-F238E27FC236}">
                  <a16:creationId xmlns:a16="http://schemas.microsoft.com/office/drawing/2014/main" id="{237A77E3-13D2-4A3B-9B1F-9149240617C9}"/>
                </a:ext>
              </a:extLst>
            </p:cNvPr>
            <p:cNvSpPr>
              <a:spLocks/>
            </p:cNvSpPr>
            <p:nvPr/>
          </p:nvSpPr>
          <p:spPr bwMode="auto">
            <a:xfrm>
              <a:off x="3709974" y="3624814"/>
              <a:ext cx="368710" cy="316998"/>
            </a:xfrm>
            <a:custGeom>
              <a:avLst/>
              <a:gdLst>
                <a:gd name="T0" fmla="*/ 116 w 124"/>
                <a:gd name="T1" fmla="*/ 72 h 117"/>
                <a:gd name="T2" fmla="*/ 107 w 124"/>
                <a:gd name="T3" fmla="*/ 67 h 117"/>
                <a:gd name="T4" fmla="*/ 101 w 124"/>
                <a:gd name="T5" fmla="*/ 68 h 117"/>
                <a:gd name="T6" fmla="*/ 98 w 124"/>
                <a:gd name="T7" fmla="*/ 66 h 117"/>
                <a:gd name="T8" fmla="*/ 95 w 124"/>
                <a:gd name="T9" fmla="*/ 60 h 117"/>
                <a:gd name="T10" fmla="*/ 82 w 124"/>
                <a:gd name="T11" fmla="*/ 46 h 117"/>
                <a:gd name="T12" fmla="*/ 78 w 124"/>
                <a:gd name="T13" fmla="*/ 45 h 117"/>
                <a:gd name="T14" fmla="*/ 75 w 124"/>
                <a:gd name="T15" fmla="*/ 44 h 117"/>
                <a:gd name="T16" fmla="*/ 72 w 124"/>
                <a:gd name="T17" fmla="*/ 41 h 117"/>
                <a:gd name="T18" fmla="*/ 58 w 124"/>
                <a:gd name="T19" fmla="*/ 31 h 117"/>
                <a:gd name="T20" fmla="*/ 52 w 124"/>
                <a:gd name="T21" fmla="*/ 28 h 117"/>
                <a:gd name="T22" fmla="*/ 44 w 124"/>
                <a:gd name="T23" fmla="*/ 22 h 117"/>
                <a:gd name="T24" fmla="*/ 39 w 124"/>
                <a:gd name="T25" fmla="*/ 25 h 117"/>
                <a:gd name="T26" fmla="*/ 37 w 124"/>
                <a:gd name="T27" fmla="*/ 20 h 117"/>
                <a:gd name="T28" fmla="*/ 40 w 124"/>
                <a:gd name="T29" fmla="*/ 21 h 117"/>
                <a:gd name="T30" fmla="*/ 42 w 124"/>
                <a:gd name="T31" fmla="*/ 8 h 117"/>
                <a:gd name="T32" fmla="*/ 41 w 124"/>
                <a:gd name="T33" fmla="*/ 6 h 117"/>
                <a:gd name="T34" fmla="*/ 29 w 124"/>
                <a:gd name="T35" fmla="*/ 6 h 117"/>
                <a:gd name="T36" fmla="*/ 27 w 124"/>
                <a:gd name="T37" fmla="*/ 6 h 117"/>
                <a:gd name="T38" fmla="*/ 16 w 124"/>
                <a:gd name="T39" fmla="*/ 23 h 117"/>
                <a:gd name="T40" fmla="*/ 15 w 124"/>
                <a:gd name="T41" fmla="*/ 39 h 117"/>
                <a:gd name="T42" fmla="*/ 15 w 124"/>
                <a:gd name="T43" fmla="*/ 71 h 117"/>
                <a:gd name="T44" fmla="*/ 10 w 124"/>
                <a:gd name="T45" fmla="*/ 81 h 117"/>
                <a:gd name="T46" fmla="*/ 2 w 124"/>
                <a:gd name="T47" fmla="*/ 100 h 117"/>
                <a:gd name="T48" fmla="*/ 21 w 124"/>
                <a:gd name="T49" fmla="*/ 98 h 117"/>
                <a:gd name="T50" fmla="*/ 27 w 124"/>
                <a:gd name="T51" fmla="*/ 95 h 117"/>
                <a:gd name="T52" fmla="*/ 29 w 124"/>
                <a:gd name="T53" fmla="*/ 103 h 117"/>
                <a:gd name="T54" fmla="*/ 30 w 124"/>
                <a:gd name="T55" fmla="*/ 113 h 117"/>
                <a:gd name="T56" fmla="*/ 46 w 124"/>
                <a:gd name="T57" fmla="*/ 112 h 117"/>
                <a:gd name="T58" fmla="*/ 52 w 124"/>
                <a:gd name="T59" fmla="*/ 106 h 117"/>
                <a:gd name="T60" fmla="*/ 56 w 124"/>
                <a:gd name="T61" fmla="*/ 98 h 117"/>
                <a:gd name="T62" fmla="*/ 66 w 124"/>
                <a:gd name="T63" fmla="*/ 83 h 117"/>
                <a:gd name="T64" fmla="*/ 67 w 124"/>
                <a:gd name="T65" fmla="*/ 77 h 117"/>
                <a:gd name="T66" fmla="*/ 71 w 124"/>
                <a:gd name="T67" fmla="*/ 76 h 117"/>
                <a:gd name="T68" fmla="*/ 72 w 124"/>
                <a:gd name="T69" fmla="*/ 79 h 117"/>
                <a:gd name="T70" fmla="*/ 76 w 124"/>
                <a:gd name="T71" fmla="*/ 82 h 117"/>
                <a:gd name="T72" fmla="*/ 81 w 124"/>
                <a:gd name="T73" fmla="*/ 81 h 117"/>
                <a:gd name="T74" fmla="*/ 82 w 124"/>
                <a:gd name="T75" fmla="*/ 81 h 117"/>
                <a:gd name="T76" fmla="*/ 80 w 124"/>
                <a:gd name="T77" fmla="*/ 88 h 117"/>
                <a:gd name="T78" fmla="*/ 90 w 124"/>
                <a:gd name="T79" fmla="*/ 91 h 117"/>
                <a:gd name="T80" fmla="*/ 96 w 124"/>
                <a:gd name="T81" fmla="*/ 93 h 117"/>
                <a:gd name="T82" fmla="*/ 105 w 124"/>
                <a:gd name="T83" fmla="*/ 96 h 117"/>
                <a:gd name="T84" fmla="*/ 124 w 124"/>
                <a:gd name="T85" fmla="*/ 80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4" h="117">
                  <a:moveTo>
                    <a:pt x="120" y="75"/>
                  </a:moveTo>
                  <a:cubicBezTo>
                    <a:pt x="119" y="74"/>
                    <a:pt x="118" y="73"/>
                    <a:pt x="116" y="72"/>
                  </a:cubicBezTo>
                  <a:cubicBezTo>
                    <a:pt x="115" y="71"/>
                    <a:pt x="114" y="70"/>
                    <a:pt x="113" y="69"/>
                  </a:cubicBezTo>
                  <a:cubicBezTo>
                    <a:pt x="111" y="67"/>
                    <a:pt x="110" y="67"/>
                    <a:pt x="107" y="67"/>
                  </a:cubicBezTo>
                  <a:cubicBezTo>
                    <a:pt x="106" y="67"/>
                    <a:pt x="104" y="67"/>
                    <a:pt x="103" y="67"/>
                  </a:cubicBezTo>
                  <a:cubicBezTo>
                    <a:pt x="101" y="68"/>
                    <a:pt x="101" y="68"/>
                    <a:pt x="101" y="68"/>
                  </a:cubicBezTo>
                  <a:cubicBezTo>
                    <a:pt x="100" y="68"/>
                    <a:pt x="99" y="68"/>
                    <a:pt x="98" y="68"/>
                  </a:cubicBezTo>
                  <a:cubicBezTo>
                    <a:pt x="98" y="68"/>
                    <a:pt x="98" y="67"/>
                    <a:pt x="98" y="66"/>
                  </a:cubicBezTo>
                  <a:cubicBezTo>
                    <a:pt x="97" y="65"/>
                    <a:pt x="97" y="63"/>
                    <a:pt x="96" y="62"/>
                  </a:cubicBezTo>
                  <a:cubicBezTo>
                    <a:pt x="95" y="61"/>
                    <a:pt x="95" y="60"/>
                    <a:pt x="95" y="60"/>
                  </a:cubicBezTo>
                  <a:cubicBezTo>
                    <a:pt x="94" y="52"/>
                    <a:pt x="90" y="47"/>
                    <a:pt x="83" y="46"/>
                  </a:cubicBezTo>
                  <a:cubicBezTo>
                    <a:pt x="83" y="46"/>
                    <a:pt x="82" y="46"/>
                    <a:pt x="82" y="46"/>
                  </a:cubicBezTo>
                  <a:cubicBezTo>
                    <a:pt x="81" y="46"/>
                    <a:pt x="80" y="46"/>
                    <a:pt x="79" y="46"/>
                  </a:cubicBezTo>
                  <a:cubicBezTo>
                    <a:pt x="79" y="46"/>
                    <a:pt x="79" y="46"/>
                    <a:pt x="78" y="45"/>
                  </a:cubicBezTo>
                  <a:cubicBezTo>
                    <a:pt x="77" y="45"/>
                    <a:pt x="77" y="45"/>
                    <a:pt x="76" y="44"/>
                  </a:cubicBezTo>
                  <a:cubicBezTo>
                    <a:pt x="75" y="44"/>
                    <a:pt x="75" y="44"/>
                    <a:pt x="75" y="44"/>
                  </a:cubicBezTo>
                  <a:cubicBezTo>
                    <a:pt x="73" y="44"/>
                    <a:pt x="73" y="44"/>
                    <a:pt x="73" y="43"/>
                  </a:cubicBezTo>
                  <a:cubicBezTo>
                    <a:pt x="72" y="43"/>
                    <a:pt x="72" y="42"/>
                    <a:pt x="72" y="41"/>
                  </a:cubicBezTo>
                  <a:cubicBezTo>
                    <a:pt x="71" y="40"/>
                    <a:pt x="71" y="38"/>
                    <a:pt x="69" y="37"/>
                  </a:cubicBezTo>
                  <a:cubicBezTo>
                    <a:pt x="68" y="36"/>
                    <a:pt x="64" y="32"/>
                    <a:pt x="58" y="31"/>
                  </a:cubicBezTo>
                  <a:cubicBezTo>
                    <a:pt x="56" y="31"/>
                    <a:pt x="55" y="31"/>
                    <a:pt x="53" y="29"/>
                  </a:cubicBezTo>
                  <a:cubicBezTo>
                    <a:pt x="53" y="28"/>
                    <a:pt x="53" y="28"/>
                    <a:pt x="52" y="28"/>
                  </a:cubicBezTo>
                  <a:cubicBezTo>
                    <a:pt x="51" y="25"/>
                    <a:pt x="49" y="22"/>
                    <a:pt x="45" y="22"/>
                  </a:cubicBezTo>
                  <a:cubicBezTo>
                    <a:pt x="44" y="22"/>
                    <a:pt x="44" y="22"/>
                    <a:pt x="44" y="22"/>
                  </a:cubicBezTo>
                  <a:cubicBezTo>
                    <a:pt x="42" y="22"/>
                    <a:pt x="40" y="24"/>
                    <a:pt x="40" y="24"/>
                  </a:cubicBezTo>
                  <a:cubicBezTo>
                    <a:pt x="39" y="25"/>
                    <a:pt x="39" y="25"/>
                    <a:pt x="39" y="25"/>
                  </a:cubicBezTo>
                  <a:cubicBezTo>
                    <a:pt x="39" y="25"/>
                    <a:pt x="38" y="25"/>
                    <a:pt x="38" y="25"/>
                  </a:cubicBezTo>
                  <a:cubicBezTo>
                    <a:pt x="38" y="25"/>
                    <a:pt x="37" y="22"/>
                    <a:pt x="37" y="20"/>
                  </a:cubicBezTo>
                  <a:cubicBezTo>
                    <a:pt x="38" y="20"/>
                    <a:pt x="39" y="21"/>
                    <a:pt x="40" y="21"/>
                  </a:cubicBezTo>
                  <a:cubicBezTo>
                    <a:pt x="40" y="21"/>
                    <a:pt x="40" y="21"/>
                    <a:pt x="40" y="21"/>
                  </a:cubicBezTo>
                  <a:cubicBezTo>
                    <a:pt x="42" y="21"/>
                    <a:pt x="43" y="20"/>
                    <a:pt x="44" y="19"/>
                  </a:cubicBezTo>
                  <a:cubicBezTo>
                    <a:pt x="48" y="15"/>
                    <a:pt x="43" y="10"/>
                    <a:pt x="42" y="8"/>
                  </a:cubicBezTo>
                  <a:cubicBezTo>
                    <a:pt x="41" y="7"/>
                    <a:pt x="41" y="7"/>
                    <a:pt x="41" y="7"/>
                  </a:cubicBezTo>
                  <a:cubicBezTo>
                    <a:pt x="41" y="7"/>
                    <a:pt x="41" y="6"/>
                    <a:pt x="41" y="6"/>
                  </a:cubicBezTo>
                  <a:cubicBezTo>
                    <a:pt x="40" y="4"/>
                    <a:pt x="39" y="0"/>
                    <a:pt x="35" y="0"/>
                  </a:cubicBezTo>
                  <a:cubicBezTo>
                    <a:pt x="31" y="0"/>
                    <a:pt x="29" y="3"/>
                    <a:pt x="29" y="6"/>
                  </a:cubicBezTo>
                  <a:cubicBezTo>
                    <a:pt x="29" y="6"/>
                    <a:pt x="29" y="6"/>
                    <a:pt x="29" y="6"/>
                  </a:cubicBezTo>
                  <a:cubicBezTo>
                    <a:pt x="28" y="6"/>
                    <a:pt x="28" y="6"/>
                    <a:pt x="27" y="6"/>
                  </a:cubicBezTo>
                  <a:cubicBezTo>
                    <a:pt x="26" y="6"/>
                    <a:pt x="24" y="7"/>
                    <a:pt x="23" y="7"/>
                  </a:cubicBezTo>
                  <a:cubicBezTo>
                    <a:pt x="16" y="11"/>
                    <a:pt x="16" y="19"/>
                    <a:pt x="16" y="23"/>
                  </a:cubicBezTo>
                  <a:cubicBezTo>
                    <a:pt x="16" y="25"/>
                    <a:pt x="16" y="28"/>
                    <a:pt x="16" y="30"/>
                  </a:cubicBezTo>
                  <a:cubicBezTo>
                    <a:pt x="16" y="33"/>
                    <a:pt x="16" y="36"/>
                    <a:pt x="15" y="39"/>
                  </a:cubicBezTo>
                  <a:cubicBezTo>
                    <a:pt x="15" y="45"/>
                    <a:pt x="15" y="49"/>
                    <a:pt x="14" y="54"/>
                  </a:cubicBezTo>
                  <a:cubicBezTo>
                    <a:pt x="13" y="60"/>
                    <a:pt x="13" y="66"/>
                    <a:pt x="15" y="71"/>
                  </a:cubicBezTo>
                  <a:cubicBezTo>
                    <a:pt x="16" y="76"/>
                    <a:pt x="16" y="78"/>
                    <a:pt x="13" y="80"/>
                  </a:cubicBezTo>
                  <a:cubicBezTo>
                    <a:pt x="12" y="80"/>
                    <a:pt x="11" y="81"/>
                    <a:pt x="10" y="81"/>
                  </a:cubicBezTo>
                  <a:cubicBezTo>
                    <a:pt x="6" y="84"/>
                    <a:pt x="1" y="87"/>
                    <a:pt x="0" y="94"/>
                  </a:cubicBezTo>
                  <a:cubicBezTo>
                    <a:pt x="0" y="96"/>
                    <a:pt x="1" y="99"/>
                    <a:pt x="2" y="100"/>
                  </a:cubicBezTo>
                  <a:cubicBezTo>
                    <a:pt x="3" y="101"/>
                    <a:pt x="5" y="102"/>
                    <a:pt x="7" y="102"/>
                  </a:cubicBezTo>
                  <a:cubicBezTo>
                    <a:pt x="12" y="102"/>
                    <a:pt x="17" y="100"/>
                    <a:pt x="21" y="98"/>
                  </a:cubicBezTo>
                  <a:cubicBezTo>
                    <a:pt x="23" y="97"/>
                    <a:pt x="25" y="96"/>
                    <a:pt x="26" y="95"/>
                  </a:cubicBezTo>
                  <a:cubicBezTo>
                    <a:pt x="27" y="95"/>
                    <a:pt x="27" y="95"/>
                    <a:pt x="27" y="95"/>
                  </a:cubicBezTo>
                  <a:cubicBezTo>
                    <a:pt x="27" y="95"/>
                    <a:pt x="27" y="95"/>
                    <a:pt x="27" y="96"/>
                  </a:cubicBezTo>
                  <a:cubicBezTo>
                    <a:pt x="29" y="98"/>
                    <a:pt x="29" y="101"/>
                    <a:pt x="29" y="103"/>
                  </a:cubicBezTo>
                  <a:cubicBezTo>
                    <a:pt x="29" y="104"/>
                    <a:pt x="29" y="105"/>
                    <a:pt x="29" y="105"/>
                  </a:cubicBezTo>
                  <a:cubicBezTo>
                    <a:pt x="29" y="108"/>
                    <a:pt x="29" y="110"/>
                    <a:pt x="30" y="113"/>
                  </a:cubicBezTo>
                  <a:cubicBezTo>
                    <a:pt x="32" y="117"/>
                    <a:pt x="35" y="117"/>
                    <a:pt x="36" y="117"/>
                  </a:cubicBezTo>
                  <a:cubicBezTo>
                    <a:pt x="40" y="117"/>
                    <a:pt x="43" y="114"/>
                    <a:pt x="46" y="112"/>
                  </a:cubicBezTo>
                  <a:cubicBezTo>
                    <a:pt x="47" y="111"/>
                    <a:pt x="47" y="111"/>
                    <a:pt x="47" y="111"/>
                  </a:cubicBezTo>
                  <a:cubicBezTo>
                    <a:pt x="49" y="109"/>
                    <a:pt x="51" y="108"/>
                    <a:pt x="52" y="106"/>
                  </a:cubicBezTo>
                  <a:cubicBezTo>
                    <a:pt x="53" y="104"/>
                    <a:pt x="54" y="102"/>
                    <a:pt x="54" y="101"/>
                  </a:cubicBezTo>
                  <a:cubicBezTo>
                    <a:pt x="55" y="100"/>
                    <a:pt x="55" y="99"/>
                    <a:pt x="56" y="98"/>
                  </a:cubicBezTo>
                  <a:cubicBezTo>
                    <a:pt x="56" y="96"/>
                    <a:pt x="58" y="95"/>
                    <a:pt x="60" y="93"/>
                  </a:cubicBezTo>
                  <a:cubicBezTo>
                    <a:pt x="62" y="91"/>
                    <a:pt x="65" y="88"/>
                    <a:pt x="66" y="83"/>
                  </a:cubicBezTo>
                  <a:cubicBezTo>
                    <a:pt x="66" y="82"/>
                    <a:pt x="66" y="82"/>
                    <a:pt x="66" y="81"/>
                  </a:cubicBezTo>
                  <a:cubicBezTo>
                    <a:pt x="66" y="79"/>
                    <a:pt x="66" y="78"/>
                    <a:pt x="67" y="77"/>
                  </a:cubicBezTo>
                  <a:cubicBezTo>
                    <a:pt x="68" y="76"/>
                    <a:pt x="69" y="75"/>
                    <a:pt x="71" y="75"/>
                  </a:cubicBezTo>
                  <a:cubicBezTo>
                    <a:pt x="71" y="75"/>
                    <a:pt x="71" y="76"/>
                    <a:pt x="71" y="76"/>
                  </a:cubicBezTo>
                  <a:cubicBezTo>
                    <a:pt x="71" y="77"/>
                    <a:pt x="72" y="78"/>
                    <a:pt x="72" y="78"/>
                  </a:cubicBezTo>
                  <a:cubicBezTo>
                    <a:pt x="72" y="78"/>
                    <a:pt x="72" y="79"/>
                    <a:pt x="72" y="79"/>
                  </a:cubicBezTo>
                  <a:cubicBezTo>
                    <a:pt x="72" y="82"/>
                    <a:pt x="72" y="82"/>
                    <a:pt x="72" y="82"/>
                  </a:cubicBezTo>
                  <a:cubicBezTo>
                    <a:pt x="76" y="82"/>
                    <a:pt x="76" y="82"/>
                    <a:pt x="76" y="82"/>
                  </a:cubicBezTo>
                  <a:cubicBezTo>
                    <a:pt x="77" y="82"/>
                    <a:pt x="77" y="82"/>
                    <a:pt x="77" y="82"/>
                  </a:cubicBezTo>
                  <a:cubicBezTo>
                    <a:pt x="78" y="81"/>
                    <a:pt x="80" y="81"/>
                    <a:pt x="81" y="81"/>
                  </a:cubicBezTo>
                  <a:cubicBezTo>
                    <a:pt x="82" y="81"/>
                    <a:pt x="82" y="81"/>
                    <a:pt x="82" y="81"/>
                  </a:cubicBezTo>
                  <a:cubicBezTo>
                    <a:pt x="82" y="81"/>
                    <a:pt x="82" y="81"/>
                    <a:pt x="82" y="81"/>
                  </a:cubicBezTo>
                  <a:cubicBezTo>
                    <a:pt x="82" y="81"/>
                    <a:pt x="82" y="82"/>
                    <a:pt x="81" y="83"/>
                  </a:cubicBezTo>
                  <a:cubicBezTo>
                    <a:pt x="81" y="84"/>
                    <a:pt x="80" y="86"/>
                    <a:pt x="80" y="88"/>
                  </a:cubicBezTo>
                  <a:cubicBezTo>
                    <a:pt x="81" y="90"/>
                    <a:pt x="82" y="92"/>
                    <a:pt x="86" y="92"/>
                  </a:cubicBezTo>
                  <a:cubicBezTo>
                    <a:pt x="87" y="92"/>
                    <a:pt x="89" y="92"/>
                    <a:pt x="90" y="91"/>
                  </a:cubicBezTo>
                  <a:cubicBezTo>
                    <a:pt x="90" y="91"/>
                    <a:pt x="91" y="91"/>
                    <a:pt x="91" y="91"/>
                  </a:cubicBezTo>
                  <a:cubicBezTo>
                    <a:pt x="93" y="91"/>
                    <a:pt x="94" y="92"/>
                    <a:pt x="96" y="93"/>
                  </a:cubicBezTo>
                  <a:cubicBezTo>
                    <a:pt x="97" y="93"/>
                    <a:pt x="98" y="94"/>
                    <a:pt x="99" y="94"/>
                  </a:cubicBezTo>
                  <a:cubicBezTo>
                    <a:pt x="101" y="95"/>
                    <a:pt x="103" y="96"/>
                    <a:pt x="105" y="96"/>
                  </a:cubicBezTo>
                  <a:cubicBezTo>
                    <a:pt x="112" y="96"/>
                    <a:pt x="117" y="90"/>
                    <a:pt x="121" y="86"/>
                  </a:cubicBezTo>
                  <a:cubicBezTo>
                    <a:pt x="122" y="84"/>
                    <a:pt x="124" y="82"/>
                    <a:pt x="124" y="80"/>
                  </a:cubicBezTo>
                  <a:cubicBezTo>
                    <a:pt x="123" y="78"/>
                    <a:pt x="122" y="76"/>
                    <a:pt x="120" y="75"/>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6" name="Freeform 77">
              <a:extLst>
                <a:ext uri="{FF2B5EF4-FFF2-40B4-BE49-F238E27FC236}">
                  <a16:creationId xmlns:a16="http://schemas.microsoft.com/office/drawing/2014/main" id="{A35003AD-08CF-41BE-BCAF-9DD9CD7EE3F3}"/>
                </a:ext>
              </a:extLst>
            </p:cNvPr>
            <p:cNvSpPr>
              <a:spLocks/>
            </p:cNvSpPr>
            <p:nvPr/>
          </p:nvSpPr>
          <p:spPr bwMode="auto">
            <a:xfrm>
              <a:off x="3828768" y="3611563"/>
              <a:ext cx="80690" cy="62176"/>
            </a:xfrm>
            <a:custGeom>
              <a:avLst/>
              <a:gdLst>
                <a:gd name="T0" fmla="*/ 6 w 27"/>
                <a:gd name="T1" fmla="*/ 14 h 23"/>
                <a:gd name="T2" fmla="*/ 6 w 27"/>
                <a:gd name="T3" fmla="*/ 15 h 23"/>
                <a:gd name="T4" fmla="*/ 10 w 27"/>
                <a:gd name="T5" fmla="*/ 20 h 23"/>
                <a:gd name="T6" fmla="*/ 11 w 27"/>
                <a:gd name="T7" fmla="*/ 21 h 23"/>
                <a:gd name="T8" fmla="*/ 17 w 27"/>
                <a:gd name="T9" fmla="*/ 23 h 23"/>
                <a:gd name="T10" fmla="*/ 18 w 27"/>
                <a:gd name="T11" fmla="*/ 23 h 23"/>
                <a:gd name="T12" fmla="*/ 19 w 27"/>
                <a:gd name="T13" fmla="*/ 23 h 23"/>
                <a:gd name="T14" fmla="*/ 27 w 27"/>
                <a:gd name="T15" fmla="*/ 18 h 23"/>
                <a:gd name="T16" fmla="*/ 27 w 27"/>
                <a:gd name="T17" fmla="*/ 15 h 23"/>
                <a:gd name="T18" fmla="*/ 24 w 27"/>
                <a:gd name="T19" fmla="*/ 15 h 23"/>
                <a:gd name="T20" fmla="*/ 23 w 27"/>
                <a:gd name="T21" fmla="*/ 14 h 23"/>
                <a:gd name="T22" fmla="*/ 21 w 27"/>
                <a:gd name="T23" fmla="*/ 13 h 23"/>
                <a:gd name="T24" fmla="*/ 19 w 27"/>
                <a:gd name="T25" fmla="*/ 13 h 23"/>
                <a:gd name="T26" fmla="*/ 19 w 27"/>
                <a:gd name="T27" fmla="*/ 13 h 23"/>
                <a:gd name="T28" fmla="*/ 18 w 27"/>
                <a:gd name="T29" fmla="*/ 12 h 23"/>
                <a:gd name="T30" fmla="*/ 18 w 27"/>
                <a:gd name="T31" fmla="*/ 10 h 23"/>
                <a:gd name="T32" fmla="*/ 15 w 27"/>
                <a:gd name="T33" fmla="*/ 6 h 23"/>
                <a:gd name="T34" fmla="*/ 14 w 27"/>
                <a:gd name="T35" fmla="*/ 6 h 23"/>
                <a:gd name="T36" fmla="*/ 13 w 27"/>
                <a:gd name="T37" fmla="*/ 4 h 23"/>
                <a:gd name="T38" fmla="*/ 6 w 27"/>
                <a:gd name="T39" fmla="*/ 0 h 23"/>
                <a:gd name="T40" fmla="*/ 4 w 27"/>
                <a:gd name="T41" fmla="*/ 0 h 23"/>
                <a:gd name="T42" fmla="*/ 1 w 27"/>
                <a:gd name="T43" fmla="*/ 3 h 23"/>
                <a:gd name="T44" fmla="*/ 5 w 27"/>
                <a:gd name="T45" fmla="*/ 13 h 23"/>
                <a:gd name="T46" fmla="*/ 6 w 27"/>
                <a:gd name="T47" fmla="*/ 1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7" h="23">
                  <a:moveTo>
                    <a:pt x="6" y="14"/>
                  </a:moveTo>
                  <a:cubicBezTo>
                    <a:pt x="6" y="14"/>
                    <a:pt x="6" y="15"/>
                    <a:pt x="6" y="15"/>
                  </a:cubicBezTo>
                  <a:cubicBezTo>
                    <a:pt x="6" y="17"/>
                    <a:pt x="7" y="19"/>
                    <a:pt x="10" y="20"/>
                  </a:cubicBezTo>
                  <a:cubicBezTo>
                    <a:pt x="11" y="21"/>
                    <a:pt x="11" y="21"/>
                    <a:pt x="11" y="21"/>
                  </a:cubicBezTo>
                  <a:cubicBezTo>
                    <a:pt x="12" y="22"/>
                    <a:pt x="14" y="23"/>
                    <a:pt x="17" y="23"/>
                  </a:cubicBezTo>
                  <a:cubicBezTo>
                    <a:pt x="17" y="23"/>
                    <a:pt x="18" y="23"/>
                    <a:pt x="18" y="23"/>
                  </a:cubicBezTo>
                  <a:cubicBezTo>
                    <a:pt x="18" y="23"/>
                    <a:pt x="19" y="23"/>
                    <a:pt x="19" y="23"/>
                  </a:cubicBezTo>
                  <a:cubicBezTo>
                    <a:pt x="21" y="23"/>
                    <a:pt x="27" y="22"/>
                    <a:pt x="27" y="18"/>
                  </a:cubicBezTo>
                  <a:cubicBezTo>
                    <a:pt x="27" y="15"/>
                    <a:pt x="27" y="15"/>
                    <a:pt x="27" y="15"/>
                  </a:cubicBezTo>
                  <a:cubicBezTo>
                    <a:pt x="24" y="15"/>
                    <a:pt x="24" y="15"/>
                    <a:pt x="24" y="15"/>
                  </a:cubicBezTo>
                  <a:cubicBezTo>
                    <a:pt x="24" y="15"/>
                    <a:pt x="23" y="14"/>
                    <a:pt x="23" y="14"/>
                  </a:cubicBezTo>
                  <a:cubicBezTo>
                    <a:pt x="22" y="14"/>
                    <a:pt x="22" y="13"/>
                    <a:pt x="21" y="13"/>
                  </a:cubicBezTo>
                  <a:cubicBezTo>
                    <a:pt x="20" y="13"/>
                    <a:pt x="19" y="13"/>
                    <a:pt x="19" y="13"/>
                  </a:cubicBezTo>
                  <a:cubicBezTo>
                    <a:pt x="19" y="13"/>
                    <a:pt x="19" y="13"/>
                    <a:pt x="19" y="13"/>
                  </a:cubicBezTo>
                  <a:cubicBezTo>
                    <a:pt x="19" y="12"/>
                    <a:pt x="18" y="12"/>
                    <a:pt x="18" y="12"/>
                  </a:cubicBezTo>
                  <a:cubicBezTo>
                    <a:pt x="18" y="11"/>
                    <a:pt x="18" y="10"/>
                    <a:pt x="18" y="10"/>
                  </a:cubicBezTo>
                  <a:cubicBezTo>
                    <a:pt x="17" y="8"/>
                    <a:pt x="16" y="7"/>
                    <a:pt x="15" y="6"/>
                  </a:cubicBezTo>
                  <a:cubicBezTo>
                    <a:pt x="14" y="6"/>
                    <a:pt x="14" y="6"/>
                    <a:pt x="14" y="6"/>
                  </a:cubicBezTo>
                  <a:cubicBezTo>
                    <a:pt x="14" y="6"/>
                    <a:pt x="13" y="5"/>
                    <a:pt x="13" y="4"/>
                  </a:cubicBezTo>
                  <a:cubicBezTo>
                    <a:pt x="11" y="2"/>
                    <a:pt x="9" y="0"/>
                    <a:pt x="6" y="0"/>
                  </a:cubicBezTo>
                  <a:cubicBezTo>
                    <a:pt x="5" y="0"/>
                    <a:pt x="5" y="0"/>
                    <a:pt x="4" y="0"/>
                  </a:cubicBezTo>
                  <a:cubicBezTo>
                    <a:pt x="3" y="1"/>
                    <a:pt x="1" y="2"/>
                    <a:pt x="1" y="3"/>
                  </a:cubicBezTo>
                  <a:cubicBezTo>
                    <a:pt x="0" y="7"/>
                    <a:pt x="3" y="10"/>
                    <a:pt x="5" y="13"/>
                  </a:cubicBezTo>
                  <a:cubicBezTo>
                    <a:pt x="5" y="13"/>
                    <a:pt x="5" y="13"/>
                    <a:pt x="6" y="14"/>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7" name="Freeform 78">
              <a:extLst>
                <a:ext uri="{FF2B5EF4-FFF2-40B4-BE49-F238E27FC236}">
                  <a16:creationId xmlns:a16="http://schemas.microsoft.com/office/drawing/2014/main" id="{8D47E7F1-B84D-4321-80A4-CFAE5F5765EB}"/>
                </a:ext>
              </a:extLst>
            </p:cNvPr>
            <p:cNvSpPr>
              <a:spLocks/>
            </p:cNvSpPr>
            <p:nvPr/>
          </p:nvSpPr>
          <p:spPr bwMode="auto">
            <a:xfrm>
              <a:off x="4082045" y="3227293"/>
              <a:ext cx="47069" cy="48926"/>
            </a:xfrm>
            <a:custGeom>
              <a:avLst/>
              <a:gdLst>
                <a:gd name="T0" fmla="*/ 16 w 16"/>
                <a:gd name="T1" fmla="*/ 6 h 18"/>
                <a:gd name="T2" fmla="*/ 11 w 16"/>
                <a:gd name="T3" fmla="*/ 1 h 18"/>
                <a:gd name="T4" fmla="*/ 7 w 16"/>
                <a:gd name="T5" fmla="*/ 0 h 18"/>
                <a:gd name="T6" fmla="*/ 1 w 16"/>
                <a:gd name="T7" fmla="*/ 5 h 18"/>
                <a:gd name="T8" fmla="*/ 2 w 16"/>
                <a:gd name="T9" fmla="*/ 13 h 18"/>
                <a:gd name="T10" fmla="*/ 3 w 16"/>
                <a:gd name="T11" fmla="*/ 14 h 18"/>
                <a:gd name="T12" fmla="*/ 8 w 16"/>
                <a:gd name="T13" fmla="*/ 18 h 18"/>
                <a:gd name="T14" fmla="*/ 10 w 16"/>
                <a:gd name="T15" fmla="*/ 18 h 18"/>
                <a:gd name="T16" fmla="*/ 14 w 16"/>
                <a:gd name="T17" fmla="*/ 12 h 18"/>
                <a:gd name="T18" fmla="*/ 15 w 16"/>
                <a:gd name="T19" fmla="*/ 11 h 18"/>
                <a:gd name="T20" fmla="*/ 16 w 16"/>
                <a:gd name="T21" fmla="*/ 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18">
                  <a:moveTo>
                    <a:pt x="16" y="6"/>
                  </a:moveTo>
                  <a:cubicBezTo>
                    <a:pt x="15" y="4"/>
                    <a:pt x="13" y="2"/>
                    <a:pt x="11" y="1"/>
                  </a:cubicBezTo>
                  <a:cubicBezTo>
                    <a:pt x="10" y="1"/>
                    <a:pt x="9" y="0"/>
                    <a:pt x="7" y="0"/>
                  </a:cubicBezTo>
                  <a:cubicBezTo>
                    <a:pt x="6" y="0"/>
                    <a:pt x="3" y="1"/>
                    <a:pt x="1" y="5"/>
                  </a:cubicBezTo>
                  <a:cubicBezTo>
                    <a:pt x="0" y="8"/>
                    <a:pt x="0" y="10"/>
                    <a:pt x="2" y="13"/>
                  </a:cubicBezTo>
                  <a:cubicBezTo>
                    <a:pt x="3" y="13"/>
                    <a:pt x="3" y="14"/>
                    <a:pt x="3" y="14"/>
                  </a:cubicBezTo>
                  <a:cubicBezTo>
                    <a:pt x="3" y="15"/>
                    <a:pt x="5" y="18"/>
                    <a:pt x="8" y="18"/>
                  </a:cubicBezTo>
                  <a:cubicBezTo>
                    <a:pt x="8" y="18"/>
                    <a:pt x="9" y="18"/>
                    <a:pt x="10" y="18"/>
                  </a:cubicBezTo>
                  <a:cubicBezTo>
                    <a:pt x="12" y="17"/>
                    <a:pt x="13" y="14"/>
                    <a:pt x="14" y="12"/>
                  </a:cubicBezTo>
                  <a:cubicBezTo>
                    <a:pt x="14" y="12"/>
                    <a:pt x="14" y="11"/>
                    <a:pt x="15" y="11"/>
                  </a:cubicBezTo>
                  <a:cubicBezTo>
                    <a:pt x="16" y="9"/>
                    <a:pt x="16" y="8"/>
                    <a:pt x="16" y="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8" name="Freeform 79">
              <a:extLst>
                <a:ext uri="{FF2B5EF4-FFF2-40B4-BE49-F238E27FC236}">
                  <a16:creationId xmlns:a16="http://schemas.microsoft.com/office/drawing/2014/main" id="{102350B1-7B1F-406A-975A-A26397739389}"/>
                </a:ext>
              </a:extLst>
            </p:cNvPr>
            <p:cNvSpPr>
              <a:spLocks/>
            </p:cNvSpPr>
            <p:nvPr/>
          </p:nvSpPr>
          <p:spPr bwMode="auto">
            <a:xfrm>
              <a:off x="4006959" y="3207926"/>
              <a:ext cx="66121" cy="111102"/>
            </a:xfrm>
            <a:custGeom>
              <a:avLst/>
              <a:gdLst>
                <a:gd name="T0" fmla="*/ 18 w 22"/>
                <a:gd name="T1" fmla="*/ 25 h 41"/>
                <a:gd name="T2" fmla="*/ 19 w 22"/>
                <a:gd name="T3" fmla="*/ 24 h 41"/>
                <a:gd name="T4" fmla="*/ 19 w 22"/>
                <a:gd name="T5" fmla="*/ 18 h 41"/>
                <a:gd name="T6" fmla="*/ 14 w 22"/>
                <a:gd name="T7" fmla="*/ 15 h 41"/>
                <a:gd name="T8" fmla="*/ 15 w 22"/>
                <a:gd name="T9" fmla="*/ 14 h 41"/>
                <a:gd name="T10" fmla="*/ 16 w 22"/>
                <a:gd name="T11" fmla="*/ 13 h 41"/>
                <a:gd name="T12" fmla="*/ 20 w 22"/>
                <a:gd name="T13" fmla="*/ 9 h 41"/>
                <a:gd name="T14" fmla="*/ 21 w 22"/>
                <a:gd name="T15" fmla="*/ 4 h 41"/>
                <a:gd name="T16" fmla="*/ 16 w 22"/>
                <a:gd name="T17" fmla="*/ 0 h 41"/>
                <a:gd name="T18" fmla="*/ 15 w 22"/>
                <a:gd name="T19" fmla="*/ 0 h 41"/>
                <a:gd name="T20" fmla="*/ 8 w 22"/>
                <a:gd name="T21" fmla="*/ 5 h 41"/>
                <a:gd name="T22" fmla="*/ 8 w 22"/>
                <a:gd name="T23" fmla="*/ 5 h 41"/>
                <a:gd name="T24" fmla="*/ 6 w 22"/>
                <a:gd name="T25" fmla="*/ 13 h 41"/>
                <a:gd name="T26" fmla="*/ 9 w 22"/>
                <a:gd name="T27" fmla="*/ 16 h 41"/>
                <a:gd name="T28" fmla="*/ 7 w 22"/>
                <a:gd name="T29" fmla="*/ 20 h 41"/>
                <a:gd name="T30" fmla="*/ 7 w 22"/>
                <a:gd name="T31" fmla="*/ 22 h 41"/>
                <a:gd name="T32" fmla="*/ 7 w 22"/>
                <a:gd name="T33" fmla="*/ 22 h 41"/>
                <a:gd name="T34" fmla="*/ 5 w 22"/>
                <a:gd name="T35" fmla="*/ 27 h 41"/>
                <a:gd name="T36" fmla="*/ 5 w 22"/>
                <a:gd name="T37" fmla="*/ 27 h 41"/>
                <a:gd name="T38" fmla="*/ 0 w 22"/>
                <a:gd name="T39" fmla="*/ 37 h 41"/>
                <a:gd name="T40" fmla="*/ 3 w 22"/>
                <a:gd name="T41" fmla="*/ 41 h 41"/>
                <a:gd name="T42" fmla="*/ 6 w 22"/>
                <a:gd name="T43" fmla="*/ 41 h 41"/>
                <a:gd name="T44" fmla="*/ 6 w 22"/>
                <a:gd name="T45" fmla="*/ 41 h 41"/>
                <a:gd name="T46" fmla="*/ 18 w 22"/>
                <a:gd name="T47" fmla="*/ 2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2" h="41">
                  <a:moveTo>
                    <a:pt x="18" y="25"/>
                  </a:moveTo>
                  <a:cubicBezTo>
                    <a:pt x="19" y="24"/>
                    <a:pt x="19" y="24"/>
                    <a:pt x="19" y="24"/>
                  </a:cubicBezTo>
                  <a:cubicBezTo>
                    <a:pt x="20" y="21"/>
                    <a:pt x="20" y="19"/>
                    <a:pt x="19" y="18"/>
                  </a:cubicBezTo>
                  <a:cubicBezTo>
                    <a:pt x="18" y="16"/>
                    <a:pt x="16" y="15"/>
                    <a:pt x="14" y="15"/>
                  </a:cubicBezTo>
                  <a:cubicBezTo>
                    <a:pt x="14" y="14"/>
                    <a:pt x="15" y="14"/>
                    <a:pt x="15" y="14"/>
                  </a:cubicBezTo>
                  <a:cubicBezTo>
                    <a:pt x="15" y="14"/>
                    <a:pt x="16" y="13"/>
                    <a:pt x="16" y="13"/>
                  </a:cubicBezTo>
                  <a:cubicBezTo>
                    <a:pt x="18" y="12"/>
                    <a:pt x="19" y="11"/>
                    <a:pt x="20" y="9"/>
                  </a:cubicBezTo>
                  <a:cubicBezTo>
                    <a:pt x="21" y="8"/>
                    <a:pt x="22" y="5"/>
                    <a:pt x="21" y="4"/>
                  </a:cubicBezTo>
                  <a:cubicBezTo>
                    <a:pt x="20" y="2"/>
                    <a:pt x="18" y="0"/>
                    <a:pt x="16" y="0"/>
                  </a:cubicBezTo>
                  <a:cubicBezTo>
                    <a:pt x="16" y="0"/>
                    <a:pt x="16" y="0"/>
                    <a:pt x="15" y="0"/>
                  </a:cubicBezTo>
                  <a:cubicBezTo>
                    <a:pt x="12" y="0"/>
                    <a:pt x="9" y="3"/>
                    <a:pt x="8" y="5"/>
                  </a:cubicBezTo>
                  <a:cubicBezTo>
                    <a:pt x="8" y="5"/>
                    <a:pt x="8" y="5"/>
                    <a:pt x="8" y="5"/>
                  </a:cubicBezTo>
                  <a:cubicBezTo>
                    <a:pt x="6" y="7"/>
                    <a:pt x="4" y="10"/>
                    <a:pt x="6" y="13"/>
                  </a:cubicBezTo>
                  <a:cubicBezTo>
                    <a:pt x="6" y="15"/>
                    <a:pt x="8" y="16"/>
                    <a:pt x="9" y="16"/>
                  </a:cubicBezTo>
                  <a:cubicBezTo>
                    <a:pt x="8" y="17"/>
                    <a:pt x="7" y="18"/>
                    <a:pt x="7" y="20"/>
                  </a:cubicBezTo>
                  <a:cubicBezTo>
                    <a:pt x="7" y="21"/>
                    <a:pt x="7" y="21"/>
                    <a:pt x="7" y="22"/>
                  </a:cubicBezTo>
                  <a:cubicBezTo>
                    <a:pt x="7" y="22"/>
                    <a:pt x="7" y="22"/>
                    <a:pt x="7" y="22"/>
                  </a:cubicBezTo>
                  <a:cubicBezTo>
                    <a:pt x="7" y="24"/>
                    <a:pt x="7" y="25"/>
                    <a:pt x="5" y="27"/>
                  </a:cubicBezTo>
                  <a:cubicBezTo>
                    <a:pt x="5" y="27"/>
                    <a:pt x="5" y="27"/>
                    <a:pt x="5" y="27"/>
                  </a:cubicBezTo>
                  <a:cubicBezTo>
                    <a:pt x="2" y="30"/>
                    <a:pt x="0" y="33"/>
                    <a:pt x="0" y="37"/>
                  </a:cubicBezTo>
                  <a:cubicBezTo>
                    <a:pt x="1" y="38"/>
                    <a:pt x="2" y="40"/>
                    <a:pt x="3" y="41"/>
                  </a:cubicBezTo>
                  <a:cubicBezTo>
                    <a:pt x="4" y="41"/>
                    <a:pt x="5" y="41"/>
                    <a:pt x="6" y="41"/>
                  </a:cubicBezTo>
                  <a:cubicBezTo>
                    <a:pt x="6" y="41"/>
                    <a:pt x="6" y="41"/>
                    <a:pt x="6" y="41"/>
                  </a:cubicBezTo>
                  <a:cubicBezTo>
                    <a:pt x="9" y="41"/>
                    <a:pt x="13" y="37"/>
                    <a:pt x="18" y="25"/>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9" name="Freeform 80">
              <a:extLst>
                <a:ext uri="{FF2B5EF4-FFF2-40B4-BE49-F238E27FC236}">
                  <a16:creationId xmlns:a16="http://schemas.microsoft.com/office/drawing/2014/main" id="{4396CD1E-E836-4D98-A268-8208B63CF6F0}"/>
                </a:ext>
              </a:extLst>
            </p:cNvPr>
            <p:cNvSpPr>
              <a:spLocks/>
            </p:cNvSpPr>
            <p:nvPr/>
          </p:nvSpPr>
          <p:spPr bwMode="auto">
            <a:xfrm>
              <a:off x="4028252" y="3319028"/>
              <a:ext cx="44828" cy="67273"/>
            </a:xfrm>
            <a:custGeom>
              <a:avLst/>
              <a:gdLst>
                <a:gd name="T0" fmla="*/ 8 w 15"/>
                <a:gd name="T1" fmla="*/ 0 h 25"/>
                <a:gd name="T2" fmla="*/ 5 w 15"/>
                <a:gd name="T3" fmla="*/ 1 h 25"/>
                <a:gd name="T4" fmla="*/ 4 w 15"/>
                <a:gd name="T5" fmla="*/ 7 h 25"/>
                <a:gd name="T6" fmla="*/ 4 w 15"/>
                <a:gd name="T7" fmla="*/ 7 h 25"/>
                <a:gd name="T8" fmla="*/ 4 w 15"/>
                <a:gd name="T9" fmla="*/ 7 h 25"/>
                <a:gd name="T10" fmla="*/ 3 w 15"/>
                <a:gd name="T11" fmla="*/ 12 h 25"/>
                <a:gd name="T12" fmla="*/ 3 w 15"/>
                <a:gd name="T13" fmla="*/ 14 h 25"/>
                <a:gd name="T14" fmla="*/ 1 w 15"/>
                <a:gd name="T15" fmla="*/ 15 h 25"/>
                <a:gd name="T16" fmla="*/ 0 w 15"/>
                <a:gd name="T17" fmla="*/ 19 h 25"/>
                <a:gd name="T18" fmla="*/ 6 w 15"/>
                <a:gd name="T19" fmla="*/ 25 h 25"/>
                <a:gd name="T20" fmla="*/ 11 w 15"/>
                <a:gd name="T21" fmla="*/ 20 h 25"/>
                <a:gd name="T22" fmla="*/ 9 w 15"/>
                <a:gd name="T23" fmla="*/ 15 h 25"/>
                <a:gd name="T24" fmla="*/ 9 w 15"/>
                <a:gd name="T25" fmla="*/ 15 h 25"/>
                <a:gd name="T26" fmla="*/ 11 w 15"/>
                <a:gd name="T27" fmla="*/ 12 h 25"/>
                <a:gd name="T28" fmla="*/ 12 w 15"/>
                <a:gd name="T29" fmla="*/ 11 h 25"/>
                <a:gd name="T30" fmla="*/ 12 w 15"/>
                <a:gd name="T31" fmla="*/ 11 h 25"/>
                <a:gd name="T32" fmla="*/ 15 w 15"/>
                <a:gd name="T33" fmla="*/ 6 h 25"/>
                <a:gd name="T34" fmla="*/ 8 w 15"/>
                <a:gd name="T35"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 h="25">
                  <a:moveTo>
                    <a:pt x="8" y="0"/>
                  </a:moveTo>
                  <a:cubicBezTo>
                    <a:pt x="7" y="0"/>
                    <a:pt x="6" y="0"/>
                    <a:pt x="5" y="1"/>
                  </a:cubicBezTo>
                  <a:cubicBezTo>
                    <a:pt x="2" y="3"/>
                    <a:pt x="4" y="6"/>
                    <a:pt x="4" y="7"/>
                  </a:cubicBezTo>
                  <a:cubicBezTo>
                    <a:pt x="4" y="7"/>
                    <a:pt x="4" y="7"/>
                    <a:pt x="4" y="7"/>
                  </a:cubicBezTo>
                  <a:cubicBezTo>
                    <a:pt x="4" y="7"/>
                    <a:pt x="4" y="7"/>
                    <a:pt x="4" y="7"/>
                  </a:cubicBezTo>
                  <a:cubicBezTo>
                    <a:pt x="3" y="8"/>
                    <a:pt x="2" y="10"/>
                    <a:pt x="3" y="12"/>
                  </a:cubicBezTo>
                  <a:cubicBezTo>
                    <a:pt x="3" y="14"/>
                    <a:pt x="3" y="14"/>
                    <a:pt x="3" y="14"/>
                  </a:cubicBezTo>
                  <a:cubicBezTo>
                    <a:pt x="2" y="14"/>
                    <a:pt x="2" y="14"/>
                    <a:pt x="1" y="15"/>
                  </a:cubicBezTo>
                  <a:cubicBezTo>
                    <a:pt x="1" y="16"/>
                    <a:pt x="0" y="17"/>
                    <a:pt x="0" y="19"/>
                  </a:cubicBezTo>
                  <a:cubicBezTo>
                    <a:pt x="1" y="22"/>
                    <a:pt x="3" y="25"/>
                    <a:pt x="6" y="25"/>
                  </a:cubicBezTo>
                  <a:cubicBezTo>
                    <a:pt x="8" y="25"/>
                    <a:pt x="11" y="23"/>
                    <a:pt x="11" y="20"/>
                  </a:cubicBezTo>
                  <a:cubicBezTo>
                    <a:pt x="11" y="18"/>
                    <a:pt x="11" y="16"/>
                    <a:pt x="9" y="15"/>
                  </a:cubicBezTo>
                  <a:cubicBezTo>
                    <a:pt x="9" y="15"/>
                    <a:pt x="9" y="15"/>
                    <a:pt x="9" y="15"/>
                  </a:cubicBezTo>
                  <a:cubicBezTo>
                    <a:pt x="10" y="14"/>
                    <a:pt x="11" y="13"/>
                    <a:pt x="11" y="12"/>
                  </a:cubicBezTo>
                  <a:cubicBezTo>
                    <a:pt x="12" y="12"/>
                    <a:pt x="12" y="11"/>
                    <a:pt x="12" y="11"/>
                  </a:cubicBezTo>
                  <a:cubicBezTo>
                    <a:pt x="12" y="11"/>
                    <a:pt x="12" y="11"/>
                    <a:pt x="12" y="11"/>
                  </a:cubicBezTo>
                  <a:cubicBezTo>
                    <a:pt x="13" y="10"/>
                    <a:pt x="15" y="9"/>
                    <a:pt x="15" y="6"/>
                  </a:cubicBezTo>
                  <a:cubicBezTo>
                    <a:pt x="15" y="3"/>
                    <a:pt x="11" y="0"/>
                    <a:pt x="8"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0" name="Freeform 81">
              <a:extLst>
                <a:ext uri="{FF2B5EF4-FFF2-40B4-BE49-F238E27FC236}">
                  <a16:creationId xmlns:a16="http://schemas.microsoft.com/office/drawing/2014/main" id="{869AD557-4E62-469B-A6F3-13E61C9C3DF4}"/>
                </a:ext>
              </a:extLst>
            </p:cNvPr>
            <p:cNvSpPr>
              <a:spLocks/>
            </p:cNvSpPr>
            <p:nvPr/>
          </p:nvSpPr>
          <p:spPr bwMode="auto">
            <a:xfrm>
              <a:off x="3947562" y="3207926"/>
              <a:ext cx="59397" cy="45868"/>
            </a:xfrm>
            <a:custGeom>
              <a:avLst/>
              <a:gdLst>
                <a:gd name="T0" fmla="*/ 14 w 20"/>
                <a:gd name="T1" fmla="*/ 2 h 17"/>
                <a:gd name="T2" fmla="*/ 12 w 20"/>
                <a:gd name="T3" fmla="*/ 1 h 17"/>
                <a:gd name="T4" fmla="*/ 8 w 20"/>
                <a:gd name="T5" fmla="*/ 0 h 17"/>
                <a:gd name="T6" fmla="*/ 4 w 20"/>
                <a:gd name="T7" fmla="*/ 1 h 17"/>
                <a:gd name="T8" fmla="*/ 1 w 20"/>
                <a:gd name="T9" fmla="*/ 6 h 17"/>
                <a:gd name="T10" fmla="*/ 4 w 20"/>
                <a:gd name="T11" fmla="*/ 12 h 17"/>
                <a:gd name="T12" fmla="*/ 5 w 20"/>
                <a:gd name="T13" fmla="*/ 13 h 17"/>
                <a:gd name="T14" fmla="*/ 5 w 20"/>
                <a:gd name="T15" fmla="*/ 14 h 17"/>
                <a:gd name="T16" fmla="*/ 10 w 20"/>
                <a:gd name="T17" fmla="*/ 17 h 17"/>
                <a:gd name="T18" fmla="*/ 12 w 20"/>
                <a:gd name="T19" fmla="*/ 17 h 17"/>
                <a:gd name="T20" fmla="*/ 14 w 20"/>
                <a:gd name="T21" fmla="*/ 17 h 17"/>
                <a:gd name="T22" fmla="*/ 14 w 20"/>
                <a:gd name="T23" fmla="*/ 15 h 17"/>
                <a:gd name="T24" fmla="*/ 14 w 20"/>
                <a:gd name="T25" fmla="*/ 14 h 17"/>
                <a:gd name="T26" fmla="*/ 14 w 20"/>
                <a:gd name="T27" fmla="*/ 14 h 17"/>
                <a:gd name="T28" fmla="*/ 18 w 20"/>
                <a:gd name="T29" fmla="*/ 12 h 17"/>
                <a:gd name="T30" fmla="*/ 20 w 20"/>
                <a:gd name="T31" fmla="*/ 7 h 17"/>
                <a:gd name="T32" fmla="*/ 14 w 20"/>
                <a:gd name="T33" fmla="*/ 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 h="17">
                  <a:moveTo>
                    <a:pt x="14" y="2"/>
                  </a:moveTo>
                  <a:cubicBezTo>
                    <a:pt x="14" y="2"/>
                    <a:pt x="13" y="2"/>
                    <a:pt x="12" y="1"/>
                  </a:cubicBezTo>
                  <a:cubicBezTo>
                    <a:pt x="11" y="1"/>
                    <a:pt x="10" y="0"/>
                    <a:pt x="8" y="0"/>
                  </a:cubicBezTo>
                  <a:cubicBezTo>
                    <a:pt x="7" y="0"/>
                    <a:pt x="5" y="1"/>
                    <a:pt x="4" y="1"/>
                  </a:cubicBezTo>
                  <a:cubicBezTo>
                    <a:pt x="3" y="2"/>
                    <a:pt x="1" y="3"/>
                    <a:pt x="1" y="6"/>
                  </a:cubicBezTo>
                  <a:cubicBezTo>
                    <a:pt x="0" y="9"/>
                    <a:pt x="2" y="10"/>
                    <a:pt x="4" y="12"/>
                  </a:cubicBezTo>
                  <a:cubicBezTo>
                    <a:pt x="4" y="12"/>
                    <a:pt x="4" y="13"/>
                    <a:pt x="5" y="13"/>
                  </a:cubicBezTo>
                  <a:cubicBezTo>
                    <a:pt x="5" y="13"/>
                    <a:pt x="5" y="13"/>
                    <a:pt x="5" y="14"/>
                  </a:cubicBezTo>
                  <a:cubicBezTo>
                    <a:pt x="6" y="15"/>
                    <a:pt x="7" y="17"/>
                    <a:pt x="10" y="17"/>
                  </a:cubicBezTo>
                  <a:cubicBezTo>
                    <a:pt x="10" y="17"/>
                    <a:pt x="11" y="17"/>
                    <a:pt x="12" y="17"/>
                  </a:cubicBezTo>
                  <a:cubicBezTo>
                    <a:pt x="14" y="17"/>
                    <a:pt x="14" y="17"/>
                    <a:pt x="14" y="17"/>
                  </a:cubicBezTo>
                  <a:cubicBezTo>
                    <a:pt x="14" y="15"/>
                    <a:pt x="14" y="15"/>
                    <a:pt x="14" y="15"/>
                  </a:cubicBezTo>
                  <a:cubicBezTo>
                    <a:pt x="14" y="14"/>
                    <a:pt x="14" y="14"/>
                    <a:pt x="14" y="14"/>
                  </a:cubicBezTo>
                  <a:cubicBezTo>
                    <a:pt x="14" y="14"/>
                    <a:pt x="14" y="14"/>
                    <a:pt x="14" y="14"/>
                  </a:cubicBezTo>
                  <a:cubicBezTo>
                    <a:pt x="15" y="13"/>
                    <a:pt x="16" y="13"/>
                    <a:pt x="18" y="12"/>
                  </a:cubicBezTo>
                  <a:cubicBezTo>
                    <a:pt x="20" y="10"/>
                    <a:pt x="20" y="8"/>
                    <a:pt x="20" y="7"/>
                  </a:cubicBezTo>
                  <a:cubicBezTo>
                    <a:pt x="19" y="4"/>
                    <a:pt x="17" y="3"/>
                    <a:pt x="14" y="2"/>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1" name="Freeform 82">
              <a:extLst>
                <a:ext uri="{FF2B5EF4-FFF2-40B4-BE49-F238E27FC236}">
                  <a16:creationId xmlns:a16="http://schemas.microsoft.com/office/drawing/2014/main" id="{81DA996D-7D1B-447C-AD48-3F0223F60A78}"/>
                </a:ext>
              </a:extLst>
            </p:cNvPr>
            <p:cNvSpPr>
              <a:spLocks/>
            </p:cNvSpPr>
            <p:nvPr/>
          </p:nvSpPr>
          <p:spPr bwMode="auto">
            <a:xfrm>
              <a:off x="2974795" y="2254895"/>
              <a:ext cx="35862" cy="54022"/>
            </a:xfrm>
            <a:custGeom>
              <a:avLst/>
              <a:gdLst>
                <a:gd name="T0" fmla="*/ 8 w 12"/>
                <a:gd name="T1" fmla="*/ 4 h 20"/>
                <a:gd name="T2" fmla="*/ 5 w 12"/>
                <a:gd name="T3" fmla="*/ 3 h 20"/>
                <a:gd name="T4" fmla="*/ 5 w 12"/>
                <a:gd name="T5" fmla="*/ 0 h 20"/>
                <a:gd name="T6" fmla="*/ 1 w 12"/>
                <a:gd name="T7" fmla="*/ 3 h 20"/>
                <a:gd name="T8" fmla="*/ 0 w 12"/>
                <a:gd name="T9" fmla="*/ 8 h 20"/>
                <a:gd name="T10" fmla="*/ 7 w 12"/>
                <a:gd name="T11" fmla="*/ 20 h 20"/>
                <a:gd name="T12" fmla="*/ 7 w 12"/>
                <a:gd name="T13" fmla="*/ 17 h 20"/>
                <a:gd name="T14" fmla="*/ 8 w 12"/>
                <a:gd name="T15" fmla="*/ 17 h 20"/>
                <a:gd name="T16" fmla="*/ 12 w 12"/>
                <a:gd name="T17" fmla="*/ 11 h 20"/>
                <a:gd name="T18" fmla="*/ 8 w 12"/>
                <a:gd name="T19" fmla="*/ 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20">
                  <a:moveTo>
                    <a:pt x="8" y="4"/>
                  </a:moveTo>
                  <a:cubicBezTo>
                    <a:pt x="7" y="3"/>
                    <a:pt x="6" y="3"/>
                    <a:pt x="5" y="3"/>
                  </a:cubicBezTo>
                  <a:cubicBezTo>
                    <a:pt x="5" y="0"/>
                    <a:pt x="5" y="0"/>
                    <a:pt x="5" y="0"/>
                  </a:cubicBezTo>
                  <a:cubicBezTo>
                    <a:pt x="3" y="0"/>
                    <a:pt x="2" y="1"/>
                    <a:pt x="1" y="3"/>
                  </a:cubicBezTo>
                  <a:cubicBezTo>
                    <a:pt x="0" y="5"/>
                    <a:pt x="0" y="7"/>
                    <a:pt x="0" y="8"/>
                  </a:cubicBezTo>
                  <a:cubicBezTo>
                    <a:pt x="0" y="14"/>
                    <a:pt x="2" y="20"/>
                    <a:pt x="7" y="20"/>
                  </a:cubicBezTo>
                  <a:cubicBezTo>
                    <a:pt x="7" y="17"/>
                    <a:pt x="7" y="17"/>
                    <a:pt x="7" y="17"/>
                  </a:cubicBezTo>
                  <a:cubicBezTo>
                    <a:pt x="8" y="17"/>
                    <a:pt x="8" y="17"/>
                    <a:pt x="8" y="17"/>
                  </a:cubicBezTo>
                  <a:cubicBezTo>
                    <a:pt x="10" y="17"/>
                    <a:pt x="12" y="12"/>
                    <a:pt x="12" y="11"/>
                  </a:cubicBezTo>
                  <a:cubicBezTo>
                    <a:pt x="12" y="9"/>
                    <a:pt x="9" y="6"/>
                    <a:pt x="8" y="4"/>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2" name="Freeform 83">
              <a:extLst>
                <a:ext uri="{FF2B5EF4-FFF2-40B4-BE49-F238E27FC236}">
                  <a16:creationId xmlns:a16="http://schemas.microsoft.com/office/drawing/2014/main" id="{A273F7E3-1E64-4FC4-AC91-B79340A8D44F}"/>
                </a:ext>
              </a:extLst>
            </p:cNvPr>
            <p:cNvSpPr>
              <a:spLocks noEditPoints="1"/>
            </p:cNvSpPr>
            <p:nvPr/>
          </p:nvSpPr>
          <p:spPr bwMode="auto">
            <a:xfrm>
              <a:off x="2777552" y="2408807"/>
              <a:ext cx="229743" cy="246667"/>
            </a:xfrm>
            <a:custGeom>
              <a:avLst/>
              <a:gdLst>
                <a:gd name="T0" fmla="*/ 68 w 77"/>
                <a:gd name="T1" fmla="*/ 49 h 91"/>
                <a:gd name="T2" fmla="*/ 67 w 77"/>
                <a:gd name="T3" fmla="*/ 43 h 91"/>
                <a:gd name="T4" fmla="*/ 67 w 77"/>
                <a:gd name="T5" fmla="*/ 34 h 91"/>
                <a:gd name="T6" fmla="*/ 65 w 77"/>
                <a:gd name="T7" fmla="*/ 21 h 91"/>
                <a:gd name="T8" fmla="*/ 55 w 77"/>
                <a:gd name="T9" fmla="*/ 15 h 91"/>
                <a:gd name="T10" fmla="*/ 55 w 77"/>
                <a:gd name="T11" fmla="*/ 12 h 91"/>
                <a:gd name="T12" fmla="*/ 41 w 77"/>
                <a:gd name="T13" fmla="*/ 0 h 91"/>
                <a:gd name="T14" fmla="*/ 33 w 77"/>
                <a:gd name="T15" fmla="*/ 8 h 91"/>
                <a:gd name="T16" fmla="*/ 28 w 77"/>
                <a:gd name="T17" fmla="*/ 7 h 91"/>
                <a:gd name="T18" fmla="*/ 22 w 77"/>
                <a:gd name="T19" fmla="*/ 19 h 91"/>
                <a:gd name="T20" fmla="*/ 18 w 77"/>
                <a:gd name="T21" fmla="*/ 19 h 91"/>
                <a:gd name="T22" fmla="*/ 9 w 77"/>
                <a:gd name="T23" fmla="*/ 30 h 91"/>
                <a:gd name="T24" fmla="*/ 2 w 77"/>
                <a:gd name="T25" fmla="*/ 32 h 91"/>
                <a:gd name="T26" fmla="*/ 4 w 77"/>
                <a:gd name="T27" fmla="*/ 44 h 91"/>
                <a:gd name="T28" fmla="*/ 10 w 77"/>
                <a:gd name="T29" fmla="*/ 46 h 91"/>
                <a:gd name="T30" fmla="*/ 11 w 77"/>
                <a:gd name="T31" fmla="*/ 54 h 91"/>
                <a:gd name="T32" fmla="*/ 19 w 77"/>
                <a:gd name="T33" fmla="*/ 56 h 91"/>
                <a:gd name="T34" fmla="*/ 21 w 77"/>
                <a:gd name="T35" fmla="*/ 57 h 91"/>
                <a:gd name="T36" fmla="*/ 27 w 77"/>
                <a:gd name="T37" fmla="*/ 61 h 91"/>
                <a:gd name="T38" fmla="*/ 32 w 77"/>
                <a:gd name="T39" fmla="*/ 61 h 91"/>
                <a:gd name="T40" fmla="*/ 40 w 77"/>
                <a:gd name="T41" fmla="*/ 63 h 91"/>
                <a:gd name="T42" fmla="*/ 38 w 77"/>
                <a:gd name="T43" fmla="*/ 66 h 91"/>
                <a:gd name="T44" fmla="*/ 35 w 77"/>
                <a:gd name="T45" fmla="*/ 67 h 91"/>
                <a:gd name="T46" fmla="*/ 30 w 77"/>
                <a:gd name="T47" fmla="*/ 66 h 91"/>
                <a:gd name="T48" fmla="*/ 22 w 77"/>
                <a:gd name="T49" fmla="*/ 68 h 91"/>
                <a:gd name="T50" fmla="*/ 24 w 77"/>
                <a:gd name="T51" fmla="*/ 78 h 91"/>
                <a:gd name="T52" fmla="*/ 43 w 77"/>
                <a:gd name="T53" fmla="*/ 91 h 91"/>
                <a:gd name="T54" fmla="*/ 66 w 77"/>
                <a:gd name="T55" fmla="*/ 85 h 91"/>
                <a:gd name="T56" fmla="*/ 77 w 77"/>
                <a:gd name="T57" fmla="*/ 53 h 91"/>
                <a:gd name="T58" fmla="*/ 50 w 77"/>
                <a:gd name="T59" fmla="*/ 65 h 91"/>
                <a:gd name="T60" fmla="*/ 47 w 77"/>
                <a:gd name="T61" fmla="*/ 61 h 91"/>
                <a:gd name="T62" fmla="*/ 49 w 77"/>
                <a:gd name="T63" fmla="*/ 61 h 91"/>
                <a:gd name="T64" fmla="*/ 56 w 77"/>
                <a:gd name="T65" fmla="*/ 65 h 91"/>
                <a:gd name="T66" fmla="*/ 52 w 77"/>
                <a:gd name="T67" fmla="*/ 67 h 91"/>
                <a:gd name="T68" fmla="*/ 39 w 77"/>
                <a:gd name="T69" fmla="*/ 48 h 91"/>
                <a:gd name="T70" fmla="*/ 37 w 77"/>
                <a:gd name="T71" fmla="*/ 5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7" h="91">
                  <a:moveTo>
                    <a:pt x="73" y="51"/>
                  </a:moveTo>
                  <a:cubicBezTo>
                    <a:pt x="71" y="51"/>
                    <a:pt x="70" y="50"/>
                    <a:pt x="68" y="49"/>
                  </a:cubicBezTo>
                  <a:cubicBezTo>
                    <a:pt x="68" y="49"/>
                    <a:pt x="68" y="48"/>
                    <a:pt x="68" y="46"/>
                  </a:cubicBezTo>
                  <a:cubicBezTo>
                    <a:pt x="68" y="45"/>
                    <a:pt x="68" y="44"/>
                    <a:pt x="67" y="43"/>
                  </a:cubicBezTo>
                  <a:cubicBezTo>
                    <a:pt x="67" y="41"/>
                    <a:pt x="67" y="40"/>
                    <a:pt x="67" y="38"/>
                  </a:cubicBezTo>
                  <a:cubicBezTo>
                    <a:pt x="67" y="37"/>
                    <a:pt x="67" y="35"/>
                    <a:pt x="67" y="34"/>
                  </a:cubicBezTo>
                  <a:cubicBezTo>
                    <a:pt x="67" y="33"/>
                    <a:pt x="67" y="32"/>
                    <a:pt x="67" y="31"/>
                  </a:cubicBezTo>
                  <a:cubicBezTo>
                    <a:pt x="66" y="28"/>
                    <a:pt x="66" y="24"/>
                    <a:pt x="65" y="21"/>
                  </a:cubicBezTo>
                  <a:cubicBezTo>
                    <a:pt x="63" y="17"/>
                    <a:pt x="59" y="16"/>
                    <a:pt x="56" y="15"/>
                  </a:cubicBezTo>
                  <a:cubicBezTo>
                    <a:pt x="56" y="15"/>
                    <a:pt x="55" y="15"/>
                    <a:pt x="55" y="15"/>
                  </a:cubicBezTo>
                  <a:cubicBezTo>
                    <a:pt x="55" y="14"/>
                    <a:pt x="55" y="14"/>
                    <a:pt x="55" y="13"/>
                  </a:cubicBezTo>
                  <a:cubicBezTo>
                    <a:pt x="55" y="12"/>
                    <a:pt x="55" y="12"/>
                    <a:pt x="55" y="12"/>
                  </a:cubicBezTo>
                  <a:cubicBezTo>
                    <a:pt x="56" y="7"/>
                    <a:pt x="55" y="5"/>
                    <a:pt x="54" y="4"/>
                  </a:cubicBezTo>
                  <a:cubicBezTo>
                    <a:pt x="51" y="2"/>
                    <a:pt x="46" y="0"/>
                    <a:pt x="41" y="0"/>
                  </a:cubicBezTo>
                  <a:cubicBezTo>
                    <a:pt x="35" y="0"/>
                    <a:pt x="34" y="4"/>
                    <a:pt x="33" y="5"/>
                  </a:cubicBezTo>
                  <a:cubicBezTo>
                    <a:pt x="33" y="6"/>
                    <a:pt x="33" y="7"/>
                    <a:pt x="33" y="8"/>
                  </a:cubicBezTo>
                  <a:cubicBezTo>
                    <a:pt x="33" y="8"/>
                    <a:pt x="33" y="8"/>
                    <a:pt x="32" y="8"/>
                  </a:cubicBezTo>
                  <a:cubicBezTo>
                    <a:pt x="31" y="8"/>
                    <a:pt x="30" y="7"/>
                    <a:pt x="28" y="7"/>
                  </a:cubicBezTo>
                  <a:cubicBezTo>
                    <a:pt x="26" y="7"/>
                    <a:pt x="25" y="8"/>
                    <a:pt x="23" y="9"/>
                  </a:cubicBezTo>
                  <a:cubicBezTo>
                    <a:pt x="21" y="12"/>
                    <a:pt x="20" y="16"/>
                    <a:pt x="22" y="19"/>
                  </a:cubicBezTo>
                  <a:cubicBezTo>
                    <a:pt x="21" y="19"/>
                    <a:pt x="21" y="19"/>
                    <a:pt x="21" y="19"/>
                  </a:cubicBezTo>
                  <a:cubicBezTo>
                    <a:pt x="20" y="19"/>
                    <a:pt x="19" y="19"/>
                    <a:pt x="18" y="19"/>
                  </a:cubicBezTo>
                  <a:cubicBezTo>
                    <a:pt x="11" y="19"/>
                    <a:pt x="11" y="24"/>
                    <a:pt x="10" y="27"/>
                  </a:cubicBezTo>
                  <a:cubicBezTo>
                    <a:pt x="10" y="30"/>
                    <a:pt x="9" y="30"/>
                    <a:pt x="9" y="30"/>
                  </a:cubicBezTo>
                  <a:cubicBezTo>
                    <a:pt x="8" y="30"/>
                    <a:pt x="8" y="30"/>
                    <a:pt x="8" y="30"/>
                  </a:cubicBezTo>
                  <a:cubicBezTo>
                    <a:pt x="6" y="30"/>
                    <a:pt x="4" y="30"/>
                    <a:pt x="2" y="32"/>
                  </a:cubicBezTo>
                  <a:cubicBezTo>
                    <a:pt x="1" y="34"/>
                    <a:pt x="0" y="36"/>
                    <a:pt x="1" y="38"/>
                  </a:cubicBezTo>
                  <a:cubicBezTo>
                    <a:pt x="1" y="41"/>
                    <a:pt x="2" y="43"/>
                    <a:pt x="4" y="44"/>
                  </a:cubicBezTo>
                  <a:cubicBezTo>
                    <a:pt x="6" y="45"/>
                    <a:pt x="7" y="45"/>
                    <a:pt x="9" y="46"/>
                  </a:cubicBezTo>
                  <a:cubicBezTo>
                    <a:pt x="10" y="46"/>
                    <a:pt x="10" y="46"/>
                    <a:pt x="10" y="46"/>
                  </a:cubicBezTo>
                  <a:cubicBezTo>
                    <a:pt x="10" y="46"/>
                    <a:pt x="10" y="47"/>
                    <a:pt x="10" y="47"/>
                  </a:cubicBezTo>
                  <a:cubicBezTo>
                    <a:pt x="10" y="49"/>
                    <a:pt x="9" y="51"/>
                    <a:pt x="11" y="54"/>
                  </a:cubicBezTo>
                  <a:cubicBezTo>
                    <a:pt x="12" y="56"/>
                    <a:pt x="14" y="56"/>
                    <a:pt x="16" y="56"/>
                  </a:cubicBezTo>
                  <a:cubicBezTo>
                    <a:pt x="17" y="56"/>
                    <a:pt x="18" y="56"/>
                    <a:pt x="19" y="56"/>
                  </a:cubicBezTo>
                  <a:cubicBezTo>
                    <a:pt x="19" y="56"/>
                    <a:pt x="20" y="56"/>
                    <a:pt x="20" y="56"/>
                  </a:cubicBezTo>
                  <a:cubicBezTo>
                    <a:pt x="20" y="56"/>
                    <a:pt x="21" y="57"/>
                    <a:pt x="21" y="57"/>
                  </a:cubicBezTo>
                  <a:cubicBezTo>
                    <a:pt x="22" y="58"/>
                    <a:pt x="23" y="60"/>
                    <a:pt x="26" y="61"/>
                  </a:cubicBezTo>
                  <a:cubicBezTo>
                    <a:pt x="27" y="61"/>
                    <a:pt x="27" y="61"/>
                    <a:pt x="27" y="61"/>
                  </a:cubicBezTo>
                  <a:cubicBezTo>
                    <a:pt x="29" y="61"/>
                    <a:pt x="31" y="60"/>
                    <a:pt x="32" y="59"/>
                  </a:cubicBezTo>
                  <a:cubicBezTo>
                    <a:pt x="32" y="61"/>
                    <a:pt x="32" y="61"/>
                    <a:pt x="32" y="61"/>
                  </a:cubicBezTo>
                  <a:cubicBezTo>
                    <a:pt x="34" y="62"/>
                    <a:pt x="34" y="62"/>
                    <a:pt x="34" y="62"/>
                  </a:cubicBezTo>
                  <a:cubicBezTo>
                    <a:pt x="36" y="63"/>
                    <a:pt x="38" y="63"/>
                    <a:pt x="40" y="63"/>
                  </a:cubicBezTo>
                  <a:cubicBezTo>
                    <a:pt x="40" y="63"/>
                    <a:pt x="40" y="63"/>
                    <a:pt x="40" y="63"/>
                  </a:cubicBezTo>
                  <a:cubicBezTo>
                    <a:pt x="39" y="64"/>
                    <a:pt x="39" y="65"/>
                    <a:pt x="38" y="66"/>
                  </a:cubicBezTo>
                  <a:cubicBezTo>
                    <a:pt x="38" y="66"/>
                    <a:pt x="38" y="66"/>
                    <a:pt x="37" y="66"/>
                  </a:cubicBezTo>
                  <a:cubicBezTo>
                    <a:pt x="36" y="67"/>
                    <a:pt x="36" y="67"/>
                    <a:pt x="35" y="67"/>
                  </a:cubicBezTo>
                  <a:cubicBezTo>
                    <a:pt x="34" y="67"/>
                    <a:pt x="32" y="67"/>
                    <a:pt x="31" y="66"/>
                  </a:cubicBezTo>
                  <a:cubicBezTo>
                    <a:pt x="31" y="66"/>
                    <a:pt x="30" y="66"/>
                    <a:pt x="30" y="66"/>
                  </a:cubicBezTo>
                  <a:cubicBezTo>
                    <a:pt x="29" y="66"/>
                    <a:pt x="28" y="65"/>
                    <a:pt x="27" y="65"/>
                  </a:cubicBezTo>
                  <a:cubicBezTo>
                    <a:pt x="25" y="65"/>
                    <a:pt x="23" y="66"/>
                    <a:pt x="22" y="68"/>
                  </a:cubicBezTo>
                  <a:cubicBezTo>
                    <a:pt x="20" y="71"/>
                    <a:pt x="22" y="75"/>
                    <a:pt x="23" y="77"/>
                  </a:cubicBezTo>
                  <a:cubicBezTo>
                    <a:pt x="23" y="78"/>
                    <a:pt x="24" y="78"/>
                    <a:pt x="24" y="78"/>
                  </a:cubicBezTo>
                  <a:cubicBezTo>
                    <a:pt x="28" y="90"/>
                    <a:pt x="36" y="91"/>
                    <a:pt x="43" y="91"/>
                  </a:cubicBezTo>
                  <a:cubicBezTo>
                    <a:pt x="43" y="91"/>
                    <a:pt x="43" y="91"/>
                    <a:pt x="43" y="91"/>
                  </a:cubicBezTo>
                  <a:cubicBezTo>
                    <a:pt x="46" y="91"/>
                    <a:pt x="49" y="91"/>
                    <a:pt x="53" y="90"/>
                  </a:cubicBezTo>
                  <a:cubicBezTo>
                    <a:pt x="57" y="90"/>
                    <a:pt x="61" y="88"/>
                    <a:pt x="66" y="85"/>
                  </a:cubicBezTo>
                  <a:cubicBezTo>
                    <a:pt x="67" y="84"/>
                    <a:pt x="67" y="84"/>
                    <a:pt x="67" y="84"/>
                  </a:cubicBezTo>
                  <a:cubicBezTo>
                    <a:pt x="77" y="53"/>
                    <a:pt x="77" y="53"/>
                    <a:pt x="77" y="53"/>
                  </a:cubicBezTo>
                  <a:lnTo>
                    <a:pt x="73" y="51"/>
                  </a:lnTo>
                  <a:close/>
                  <a:moveTo>
                    <a:pt x="50" y="65"/>
                  </a:moveTo>
                  <a:cubicBezTo>
                    <a:pt x="49" y="64"/>
                    <a:pt x="48" y="62"/>
                    <a:pt x="46" y="62"/>
                  </a:cubicBezTo>
                  <a:cubicBezTo>
                    <a:pt x="46" y="62"/>
                    <a:pt x="47" y="61"/>
                    <a:pt x="47" y="61"/>
                  </a:cubicBezTo>
                  <a:cubicBezTo>
                    <a:pt x="47" y="61"/>
                    <a:pt x="48" y="60"/>
                    <a:pt x="48" y="60"/>
                  </a:cubicBezTo>
                  <a:cubicBezTo>
                    <a:pt x="49" y="61"/>
                    <a:pt x="49" y="61"/>
                    <a:pt x="49" y="61"/>
                  </a:cubicBezTo>
                  <a:cubicBezTo>
                    <a:pt x="50" y="63"/>
                    <a:pt x="51" y="64"/>
                    <a:pt x="54" y="64"/>
                  </a:cubicBezTo>
                  <a:cubicBezTo>
                    <a:pt x="55" y="64"/>
                    <a:pt x="56" y="64"/>
                    <a:pt x="56" y="65"/>
                  </a:cubicBezTo>
                  <a:cubicBezTo>
                    <a:pt x="57" y="65"/>
                    <a:pt x="57" y="65"/>
                    <a:pt x="58" y="65"/>
                  </a:cubicBezTo>
                  <a:cubicBezTo>
                    <a:pt x="56" y="66"/>
                    <a:pt x="54" y="67"/>
                    <a:pt x="52" y="67"/>
                  </a:cubicBezTo>
                  <a:cubicBezTo>
                    <a:pt x="52" y="67"/>
                    <a:pt x="50" y="66"/>
                    <a:pt x="50" y="65"/>
                  </a:cubicBezTo>
                  <a:close/>
                  <a:moveTo>
                    <a:pt x="39" y="48"/>
                  </a:moveTo>
                  <a:cubicBezTo>
                    <a:pt x="39" y="49"/>
                    <a:pt x="39" y="49"/>
                    <a:pt x="38" y="49"/>
                  </a:cubicBezTo>
                  <a:cubicBezTo>
                    <a:pt x="38" y="49"/>
                    <a:pt x="37" y="50"/>
                    <a:pt x="37" y="50"/>
                  </a:cubicBezTo>
                  <a:cubicBezTo>
                    <a:pt x="37" y="49"/>
                    <a:pt x="38" y="49"/>
                    <a:pt x="39" y="4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3" name="Freeform 84">
              <a:extLst>
                <a:ext uri="{FF2B5EF4-FFF2-40B4-BE49-F238E27FC236}">
                  <a16:creationId xmlns:a16="http://schemas.microsoft.com/office/drawing/2014/main" id="{1F0DBC50-5C6F-4738-B7DC-C02D3F76EA5B}"/>
                </a:ext>
              </a:extLst>
            </p:cNvPr>
            <p:cNvSpPr>
              <a:spLocks/>
            </p:cNvSpPr>
            <p:nvPr/>
          </p:nvSpPr>
          <p:spPr bwMode="auto">
            <a:xfrm>
              <a:off x="3001692" y="2276300"/>
              <a:ext cx="97501" cy="89697"/>
            </a:xfrm>
            <a:custGeom>
              <a:avLst/>
              <a:gdLst>
                <a:gd name="T0" fmla="*/ 29 w 33"/>
                <a:gd name="T1" fmla="*/ 15 h 33"/>
                <a:gd name="T2" fmla="*/ 33 w 33"/>
                <a:gd name="T3" fmla="*/ 1 h 33"/>
                <a:gd name="T4" fmla="*/ 30 w 33"/>
                <a:gd name="T5" fmla="*/ 0 h 33"/>
                <a:gd name="T6" fmla="*/ 24 w 33"/>
                <a:gd name="T7" fmla="*/ 0 h 33"/>
                <a:gd name="T8" fmla="*/ 21 w 33"/>
                <a:gd name="T9" fmla="*/ 0 h 33"/>
                <a:gd name="T10" fmla="*/ 19 w 33"/>
                <a:gd name="T11" fmla="*/ 0 h 33"/>
                <a:gd name="T12" fmla="*/ 9 w 33"/>
                <a:gd name="T13" fmla="*/ 2 h 33"/>
                <a:gd name="T14" fmla="*/ 5 w 33"/>
                <a:gd name="T15" fmla="*/ 3 h 33"/>
                <a:gd name="T16" fmla="*/ 1 w 33"/>
                <a:gd name="T17" fmla="*/ 15 h 33"/>
                <a:gd name="T18" fmla="*/ 5 w 33"/>
                <a:gd name="T19" fmla="*/ 27 h 33"/>
                <a:gd name="T20" fmla="*/ 15 w 33"/>
                <a:gd name="T21" fmla="*/ 33 h 33"/>
                <a:gd name="T22" fmla="*/ 15 w 33"/>
                <a:gd name="T23" fmla="*/ 33 h 33"/>
                <a:gd name="T24" fmla="*/ 21 w 33"/>
                <a:gd name="T25" fmla="*/ 30 h 33"/>
                <a:gd name="T26" fmla="*/ 22 w 33"/>
                <a:gd name="T27" fmla="*/ 29 h 33"/>
                <a:gd name="T28" fmla="*/ 23 w 33"/>
                <a:gd name="T29" fmla="*/ 29 h 33"/>
                <a:gd name="T30" fmla="*/ 25 w 33"/>
                <a:gd name="T31" fmla="*/ 29 h 33"/>
                <a:gd name="T32" fmla="*/ 28 w 33"/>
                <a:gd name="T33" fmla="*/ 17 h 33"/>
                <a:gd name="T34" fmla="*/ 28 w 33"/>
                <a:gd name="T35" fmla="*/ 16 h 33"/>
                <a:gd name="T36" fmla="*/ 27 w 33"/>
                <a:gd name="T37" fmla="*/ 16 h 33"/>
                <a:gd name="T38" fmla="*/ 28 w 33"/>
                <a:gd name="T39" fmla="*/ 15 h 33"/>
                <a:gd name="T40" fmla="*/ 29 w 33"/>
                <a:gd name="T41" fmla="*/ 15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33">
                  <a:moveTo>
                    <a:pt x="29" y="15"/>
                  </a:moveTo>
                  <a:cubicBezTo>
                    <a:pt x="33" y="1"/>
                    <a:pt x="33" y="1"/>
                    <a:pt x="33" y="1"/>
                  </a:cubicBezTo>
                  <a:cubicBezTo>
                    <a:pt x="30" y="0"/>
                    <a:pt x="30" y="0"/>
                    <a:pt x="30" y="0"/>
                  </a:cubicBezTo>
                  <a:cubicBezTo>
                    <a:pt x="28" y="0"/>
                    <a:pt x="26" y="0"/>
                    <a:pt x="24" y="0"/>
                  </a:cubicBezTo>
                  <a:cubicBezTo>
                    <a:pt x="23" y="0"/>
                    <a:pt x="22" y="0"/>
                    <a:pt x="21" y="0"/>
                  </a:cubicBezTo>
                  <a:cubicBezTo>
                    <a:pt x="21" y="0"/>
                    <a:pt x="20" y="0"/>
                    <a:pt x="19" y="0"/>
                  </a:cubicBezTo>
                  <a:cubicBezTo>
                    <a:pt x="16" y="0"/>
                    <a:pt x="12" y="1"/>
                    <a:pt x="9" y="2"/>
                  </a:cubicBezTo>
                  <a:cubicBezTo>
                    <a:pt x="8" y="2"/>
                    <a:pt x="6" y="2"/>
                    <a:pt x="5" y="3"/>
                  </a:cubicBezTo>
                  <a:cubicBezTo>
                    <a:pt x="0" y="4"/>
                    <a:pt x="1" y="15"/>
                    <a:pt x="1" y="15"/>
                  </a:cubicBezTo>
                  <a:cubicBezTo>
                    <a:pt x="1" y="19"/>
                    <a:pt x="3" y="24"/>
                    <a:pt x="5" y="27"/>
                  </a:cubicBezTo>
                  <a:cubicBezTo>
                    <a:pt x="7" y="30"/>
                    <a:pt x="11" y="33"/>
                    <a:pt x="15" y="33"/>
                  </a:cubicBezTo>
                  <a:cubicBezTo>
                    <a:pt x="15" y="33"/>
                    <a:pt x="15" y="33"/>
                    <a:pt x="15" y="33"/>
                  </a:cubicBezTo>
                  <a:cubicBezTo>
                    <a:pt x="18" y="33"/>
                    <a:pt x="19" y="31"/>
                    <a:pt x="21" y="30"/>
                  </a:cubicBezTo>
                  <a:cubicBezTo>
                    <a:pt x="21" y="30"/>
                    <a:pt x="21" y="30"/>
                    <a:pt x="22" y="29"/>
                  </a:cubicBezTo>
                  <a:cubicBezTo>
                    <a:pt x="22" y="29"/>
                    <a:pt x="22" y="29"/>
                    <a:pt x="23" y="29"/>
                  </a:cubicBezTo>
                  <a:cubicBezTo>
                    <a:pt x="25" y="29"/>
                    <a:pt x="25" y="29"/>
                    <a:pt x="25" y="29"/>
                  </a:cubicBezTo>
                  <a:cubicBezTo>
                    <a:pt x="28" y="17"/>
                    <a:pt x="28" y="17"/>
                    <a:pt x="28" y="17"/>
                  </a:cubicBezTo>
                  <a:cubicBezTo>
                    <a:pt x="28" y="16"/>
                    <a:pt x="28" y="16"/>
                    <a:pt x="28" y="16"/>
                  </a:cubicBezTo>
                  <a:cubicBezTo>
                    <a:pt x="27" y="16"/>
                    <a:pt x="27" y="16"/>
                    <a:pt x="27" y="16"/>
                  </a:cubicBezTo>
                  <a:cubicBezTo>
                    <a:pt x="28" y="15"/>
                    <a:pt x="28" y="15"/>
                    <a:pt x="28" y="15"/>
                  </a:cubicBezTo>
                  <a:lnTo>
                    <a:pt x="29" y="15"/>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4" name="Freeform 85">
              <a:extLst>
                <a:ext uri="{FF2B5EF4-FFF2-40B4-BE49-F238E27FC236}">
                  <a16:creationId xmlns:a16="http://schemas.microsoft.com/office/drawing/2014/main" id="{8A12B0D8-7423-4045-AFB5-A065D96C6E30}"/>
                </a:ext>
              </a:extLst>
            </p:cNvPr>
            <p:cNvSpPr>
              <a:spLocks/>
            </p:cNvSpPr>
            <p:nvPr/>
          </p:nvSpPr>
          <p:spPr bwMode="auto">
            <a:xfrm>
              <a:off x="2691259" y="2287512"/>
              <a:ext cx="262243" cy="148816"/>
            </a:xfrm>
            <a:custGeom>
              <a:avLst/>
              <a:gdLst>
                <a:gd name="T0" fmla="*/ 86 w 88"/>
                <a:gd name="T1" fmla="*/ 9 h 55"/>
                <a:gd name="T2" fmla="*/ 78 w 88"/>
                <a:gd name="T3" fmla="*/ 0 h 55"/>
                <a:gd name="T4" fmla="*/ 77 w 88"/>
                <a:gd name="T5" fmla="*/ 0 h 55"/>
                <a:gd name="T6" fmla="*/ 71 w 88"/>
                <a:gd name="T7" fmla="*/ 5 h 55"/>
                <a:gd name="T8" fmla="*/ 71 w 88"/>
                <a:gd name="T9" fmla="*/ 6 h 55"/>
                <a:gd name="T10" fmla="*/ 70 w 88"/>
                <a:gd name="T11" fmla="*/ 6 h 55"/>
                <a:gd name="T12" fmla="*/ 69 w 88"/>
                <a:gd name="T13" fmla="*/ 5 h 55"/>
                <a:gd name="T14" fmla="*/ 67 w 88"/>
                <a:gd name="T15" fmla="*/ 3 h 55"/>
                <a:gd name="T16" fmla="*/ 58 w 88"/>
                <a:gd name="T17" fmla="*/ 0 h 55"/>
                <a:gd name="T18" fmla="*/ 49 w 88"/>
                <a:gd name="T19" fmla="*/ 2 h 55"/>
                <a:gd name="T20" fmla="*/ 24 w 88"/>
                <a:gd name="T21" fmla="*/ 16 h 55"/>
                <a:gd name="T22" fmla="*/ 22 w 88"/>
                <a:gd name="T23" fmla="*/ 17 h 55"/>
                <a:gd name="T24" fmla="*/ 16 w 88"/>
                <a:gd name="T25" fmla="*/ 20 h 55"/>
                <a:gd name="T26" fmla="*/ 15 w 88"/>
                <a:gd name="T27" fmla="*/ 20 h 55"/>
                <a:gd name="T28" fmla="*/ 14 w 88"/>
                <a:gd name="T29" fmla="*/ 20 h 55"/>
                <a:gd name="T30" fmla="*/ 12 w 88"/>
                <a:gd name="T31" fmla="*/ 20 h 55"/>
                <a:gd name="T32" fmla="*/ 7 w 88"/>
                <a:gd name="T33" fmla="*/ 21 h 55"/>
                <a:gd name="T34" fmla="*/ 1 w 88"/>
                <a:gd name="T35" fmla="*/ 31 h 55"/>
                <a:gd name="T36" fmla="*/ 3 w 88"/>
                <a:gd name="T37" fmla="*/ 37 h 55"/>
                <a:gd name="T38" fmla="*/ 9 w 88"/>
                <a:gd name="T39" fmla="*/ 39 h 55"/>
                <a:gd name="T40" fmla="*/ 11 w 88"/>
                <a:gd name="T41" fmla="*/ 39 h 55"/>
                <a:gd name="T42" fmla="*/ 11 w 88"/>
                <a:gd name="T43" fmla="*/ 39 h 55"/>
                <a:gd name="T44" fmla="*/ 10 w 88"/>
                <a:gd name="T45" fmla="*/ 42 h 55"/>
                <a:gd name="T46" fmla="*/ 8 w 88"/>
                <a:gd name="T47" fmla="*/ 46 h 55"/>
                <a:gd name="T48" fmla="*/ 8 w 88"/>
                <a:gd name="T49" fmla="*/ 51 h 55"/>
                <a:gd name="T50" fmla="*/ 11 w 88"/>
                <a:gd name="T51" fmla="*/ 52 h 55"/>
                <a:gd name="T52" fmla="*/ 11 w 88"/>
                <a:gd name="T53" fmla="*/ 52 h 55"/>
                <a:gd name="T54" fmla="*/ 15 w 88"/>
                <a:gd name="T55" fmla="*/ 50 h 55"/>
                <a:gd name="T56" fmla="*/ 15 w 88"/>
                <a:gd name="T57" fmla="*/ 50 h 55"/>
                <a:gd name="T58" fmla="*/ 21 w 88"/>
                <a:gd name="T59" fmla="*/ 55 h 55"/>
                <a:gd name="T60" fmla="*/ 29 w 88"/>
                <a:gd name="T61" fmla="*/ 48 h 55"/>
                <a:gd name="T62" fmla="*/ 30 w 88"/>
                <a:gd name="T63" fmla="*/ 46 h 55"/>
                <a:gd name="T64" fmla="*/ 31 w 88"/>
                <a:gd name="T65" fmla="*/ 44 h 55"/>
                <a:gd name="T66" fmla="*/ 35 w 88"/>
                <a:gd name="T67" fmla="*/ 47 h 55"/>
                <a:gd name="T68" fmla="*/ 36 w 88"/>
                <a:gd name="T69" fmla="*/ 47 h 55"/>
                <a:gd name="T70" fmla="*/ 46 w 88"/>
                <a:gd name="T71" fmla="*/ 37 h 55"/>
                <a:gd name="T72" fmla="*/ 48 w 88"/>
                <a:gd name="T73" fmla="*/ 35 h 55"/>
                <a:gd name="T74" fmla="*/ 49 w 88"/>
                <a:gd name="T75" fmla="*/ 33 h 55"/>
                <a:gd name="T76" fmla="*/ 51 w 88"/>
                <a:gd name="T77" fmla="*/ 31 h 55"/>
                <a:gd name="T78" fmla="*/ 49 w 88"/>
                <a:gd name="T79" fmla="*/ 35 h 55"/>
                <a:gd name="T80" fmla="*/ 46 w 88"/>
                <a:gd name="T81" fmla="*/ 39 h 55"/>
                <a:gd name="T82" fmla="*/ 47 w 88"/>
                <a:gd name="T83" fmla="*/ 46 h 55"/>
                <a:gd name="T84" fmla="*/ 53 w 88"/>
                <a:gd name="T85" fmla="*/ 49 h 55"/>
                <a:gd name="T86" fmla="*/ 59 w 88"/>
                <a:gd name="T87" fmla="*/ 46 h 55"/>
                <a:gd name="T88" fmla="*/ 61 w 88"/>
                <a:gd name="T89" fmla="*/ 44 h 55"/>
                <a:gd name="T90" fmla="*/ 64 w 88"/>
                <a:gd name="T91" fmla="*/ 42 h 55"/>
                <a:gd name="T92" fmla="*/ 66 w 88"/>
                <a:gd name="T93" fmla="*/ 41 h 55"/>
                <a:gd name="T94" fmla="*/ 72 w 88"/>
                <a:gd name="T95" fmla="*/ 38 h 55"/>
                <a:gd name="T96" fmla="*/ 75 w 88"/>
                <a:gd name="T97" fmla="*/ 28 h 55"/>
                <a:gd name="T98" fmla="*/ 76 w 88"/>
                <a:gd name="T99" fmla="*/ 22 h 55"/>
                <a:gd name="T100" fmla="*/ 80 w 88"/>
                <a:gd name="T101" fmla="*/ 20 h 55"/>
                <a:gd name="T102" fmla="*/ 86 w 88"/>
                <a:gd name="T103" fmla="*/ 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88" h="55">
                  <a:moveTo>
                    <a:pt x="86" y="9"/>
                  </a:moveTo>
                  <a:cubicBezTo>
                    <a:pt x="85" y="6"/>
                    <a:pt x="82" y="1"/>
                    <a:pt x="78" y="0"/>
                  </a:cubicBezTo>
                  <a:cubicBezTo>
                    <a:pt x="77" y="0"/>
                    <a:pt x="77" y="0"/>
                    <a:pt x="77" y="0"/>
                  </a:cubicBezTo>
                  <a:cubicBezTo>
                    <a:pt x="74" y="0"/>
                    <a:pt x="72" y="3"/>
                    <a:pt x="71" y="5"/>
                  </a:cubicBezTo>
                  <a:cubicBezTo>
                    <a:pt x="71" y="6"/>
                    <a:pt x="71" y="6"/>
                    <a:pt x="71" y="6"/>
                  </a:cubicBezTo>
                  <a:cubicBezTo>
                    <a:pt x="71" y="6"/>
                    <a:pt x="71" y="6"/>
                    <a:pt x="70" y="6"/>
                  </a:cubicBezTo>
                  <a:cubicBezTo>
                    <a:pt x="70" y="6"/>
                    <a:pt x="69" y="6"/>
                    <a:pt x="69" y="5"/>
                  </a:cubicBezTo>
                  <a:cubicBezTo>
                    <a:pt x="68" y="4"/>
                    <a:pt x="68" y="4"/>
                    <a:pt x="67" y="3"/>
                  </a:cubicBezTo>
                  <a:cubicBezTo>
                    <a:pt x="64" y="1"/>
                    <a:pt x="61" y="0"/>
                    <a:pt x="58" y="0"/>
                  </a:cubicBezTo>
                  <a:cubicBezTo>
                    <a:pt x="55" y="0"/>
                    <a:pt x="52" y="0"/>
                    <a:pt x="49" y="2"/>
                  </a:cubicBezTo>
                  <a:cubicBezTo>
                    <a:pt x="39" y="6"/>
                    <a:pt x="31" y="11"/>
                    <a:pt x="24" y="16"/>
                  </a:cubicBezTo>
                  <a:cubicBezTo>
                    <a:pt x="23" y="16"/>
                    <a:pt x="23" y="17"/>
                    <a:pt x="22" y="17"/>
                  </a:cubicBezTo>
                  <a:cubicBezTo>
                    <a:pt x="20" y="19"/>
                    <a:pt x="18" y="20"/>
                    <a:pt x="16" y="20"/>
                  </a:cubicBezTo>
                  <a:cubicBezTo>
                    <a:pt x="15" y="20"/>
                    <a:pt x="15" y="20"/>
                    <a:pt x="15" y="20"/>
                  </a:cubicBezTo>
                  <a:cubicBezTo>
                    <a:pt x="14" y="20"/>
                    <a:pt x="14" y="20"/>
                    <a:pt x="14" y="20"/>
                  </a:cubicBezTo>
                  <a:cubicBezTo>
                    <a:pt x="13" y="20"/>
                    <a:pt x="13" y="20"/>
                    <a:pt x="12" y="20"/>
                  </a:cubicBezTo>
                  <a:cubicBezTo>
                    <a:pt x="10" y="20"/>
                    <a:pt x="9" y="20"/>
                    <a:pt x="7" y="21"/>
                  </a:cubicBezTo>
                  <a:cubicBezTo>
                    <a:pt x="4" y="23"/>
                    <a:pt x="1" y="27"/>
                    <a:pt x="1" y="31"/>
                  </a:cubicBezTo>
                  <a:cubicBezTo>
                    <a:pt x="0" y="33"/>
                    <a:pt x="1" y="35"/>
                    <a:pt x="3" y="37"/>
                  </a:cubicBezTo>
                  <a:cubicBezTo>
                    <a:pt x="4" y="39"/>
                    <a:pt x="7" y="39"/>
                    <a:pt x="9" y="39"/>
                  </a:cubicBezTo>
                  <a:cubicBezTo>
                    <a:pt x="10" y="39"/>
                    <a:pt x="11" y="39"/>
                    <a:pt x="11" y="39"/>
                  </a:cubicBezTo>
                  <a:cubicBezTo>
                    <a:pt x="11" y="39"/>
                    <a:pt x="11" y="39"/>
                    <a:pt x="11" y="39"/>
                  </a:cubicBezTo>
                  <a:cubicBezTo>
                    <a:pt x="11" y="40"/>
                    <a:pt x="11" y="41"/>
                    <a:pt x="10" y="42"/>
                  </a:cubicBezTo>
                  <a:cubicBezTo>
                    <a:pt x="9" y="43"/>
                    <a:pt x="8" y="44"/>
                    <a:pt x="8" y="46"/>
                  </a:cubicBezTo>
                  <a:cubicBezTo>
                    <a:pt x="7" y="47"/>
                    <a:pt x="7" y="49"/>
                    <a:pt x="8" y="51"/>
                  </a:cubicBezTo>
                  <a:cubicBezTo>
                    <a:pt x="9" y="52"/>
                    <a:pt x="10" y="52"/>
                    <a:pt x="11" y="52"/>
                  </a:cubicBezTo>
                  <a:cubicBezTo>
                    <a:pt x="11" y="52"/>
                    <a:pt x="11" y="52"/>
                    <a:pt x="11" y="52"/>
                  </a:cubicBezTo>
                  <a:cubicBezTo>
                    <a:pt x="13" y="52"/>
                    <a:pt x="14" y="51"/>
                    <a:pt x="15" y="50"/>
                  </a:cubicBezTo>
                  <a:cubicBezTo>
                    <a:pt x="15" y="50"/>
                    <a:pt x="15" y="50"/>
                    <a:pt x="15" y="50"/>
                  </a:cubicBezTo>
                  <a:cubicBezTo>
                    <a:pt x="17" y="54"/>
                    <a:pt x="19" y="55"/>
                    <a:pt x="21" y="55"/>
                  </a:cubicBezTo>
                  <a:cubicBezTo>
                    <a:pt x="25" y="55"/>
                    <a:pt x="28" y="50"/>
                    <a:pt x="29" y="48"/>
                  </a:cubicBezTo>
                  <a:cubicBezTo>
                    <a:pt x="30" y="47"/>
                    <a:pt x="30" y="47"/>
                    <a:pt x="30" y="46"/>
                  </a:cubicBezTo>
                  <a:cubicBezTo>
                    <a:pt x="30" y="45"/>
                    <a:pt x="31" y="45"/>
                    <a:pt x="31" y="44"/>
                  </a:cubicBezTo>
                  <a:cubicBezTo>
                    <a:pt x="32" y="46"/>
                    <a:pt x="33" y="46"/>
                    <a:pt x="35" y="47"/>
                  </a:cubicBezTo>
                  <a:cubicBezTo>
                    <a:pt x="35" y="47"/>
                    <a:pt x="35" y="47"/>
                    <a:pt x="36" y="47"/>
                  </a:cubicBezTo>
                  <a:cubicBezTo>
                    <a:pt x="40" y="47"/>
                    <a:pt x="43" y="42"/>
                    <a:pt x="46" y="37"/>
                  </a:cubicBezTo>
                  <a:cubicBezTo>
                    <a:pt x="47" y="36"/>
                    <a:pt x="47" y="35"/>
                    <a:pt x="48" y="35"/>
                  </a:cubicBezTo>
                  <a:cubicBezTo>
                    <a:pt x="48" y="34"/>
                    <a:pt x="48" y="34"/>
                    <a:pt x="49" y="33"/>
                  </a:cubicBezTo>
                  <a:cubicBezTo>
                    <a:pt x="49" y="33"/>
                    <a:pt x="50" y="32"/>
                    <a:pt x="51" y="31"/>
                  </a:cubicBezTo>
                  <a:cubicBezTo>
                    <a:pt x="50" y="32"/>
                    <a:pt x="49" y="34"/>
                    <a:pt x="49" y="35"/>
                  </a:cubicBezTo>
                  <a:cubicBezTo>
                    <a:pt x="47" y="37"/>
                    <a:pt x="47" y="38"/>
                    <a:pt x="46" y="39"/>
                  </a:cubicBezTo>
                  <a:cubicBezTo>
                    <a:pt x="45" y="43"/>
                    <a:pt x="46" y="45"/>
                    <a:pt x="47" y="46"/>
                  </a:cubicBezTo>
                  <a:cubicBezTo>
                    <a:pt x="49" y="48"/>
                    <a:pt x="50" y="49"/>
                    <a:pt x="53" y="49"/>
                  </a:cubicBezTo>
                  <a:cubicBezTo>
                    <a:pt x="55" y="49"/>
                    <a:pt x="58" y="48"/>
                    <a:pt x="59" y="46"/>
                  </a:cubicBezTo>
                  <a:cubicBezTo>
                    <a:pt x="60" y="45"/>
                    <a:pt x="61" y="45"/>
                    <a:pt x="61" y="44"/>
                  </a:cubicBezTo>
                  <a:cubicBezTo>
                    <a:pt x="62" y="43"/>
                    <a:pt x="63" y="42"/>
                    <a:pt x="64" y="42"/>
                  </a:cubicBezTo>
                  <a:cubicBezTo>
                    <a:pt x="65" y="41"/>
                    <a:pt x="66" y="41"/>
                    <a:pt x="66" y="41"/>
                  </a:cubicBezTo>
                  <a:cubicBezTo>
                    <a:pt x="68" y="40"/>
                    <a:pt x="70" y="40"/>
                    <a:pt x="72" y="38"/>
                  </a:cubicBezTo>
                  <a:cubicBezTo>
                    <a:pt x="75" y="35"/>
                    <a:pt x="75" y="31"/>
                    <a:pt x="75" y="28"/>
                  </a:cubicBezTo>
                  <a:cubicBezTo>
                    <a:pt x="75" y="25"/>
                    <a:pt x="75" y="23"/>
                    <a:pt x="76" y="22"/>
                  </a:cubicBezTo>
                  <a:cubicBezTo>
                    <a:pt x="77" y="21"/>
                    <a:pt x="78" y="21"/>
                    <a:pt x="80" y="20"/>
                  </a:cubicBezTo>
                  <a:cubicBezTo>
                    <a:pt x="83" y="19"/>
                    <a:pt x="88" y="16"/>
                    <a:pt x="86" y="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5" name="Freeform 86">
              <a:extLst>
                <a:ext uri="{FF2B5EF4-FFF2-40B4-BE49-F238E27FC236}">
                  <a16:creationId xmlns:a16="http://schemas.microsoft.com/office/drawing/2014/main" id="{4BB7CE33-DD2F-4BEA-93A9-B6CE8AA6665E}"/>
                </a:ext>
              </a:extLst>
            </p:cNvPr>
            <p:cNvSpPr>
              <a:spLocks/>
            </p:cNvSpPr>
            <p:nvPr/>
          </p:nvSpPr>
          <p:spPr bwMode="auto">
            <a:xfrm>
              <a:off x="2921002" y="2374151"/>
              <a:ext cx="53794" cy="37714"/>
            </a:xfrm>
            <a:custGeom>
              <a:avLst/>
              <a:gdLst>
                <a:gd name="T0" fmla="*/ 17 w 18"/>
                <a:gd name="T1" fmla="*/ 6 h 14"/>
                <a:gd name="T2" fmla="*/ 7 w 18"/>
                <a:gd name="T3" fmla="*/ 0 h 14"/>
                <a:gd name="T4" fmla="*/ 6 w 18"/>
                <a:gd name="T5" fmla="*/ 0 h 14"/>
                <a:gd name="T6" fmla="*/ 1 w 18"/>
                <a:gd name="T7" fmla="*/ 3 h 14"/>
                <a:gd name="T8" fmla="*/ 2 w 18"/>
                <a:gd name="T9" fmla="*/ 8 h 14"/>
                <a:gd name="T10" fmla="*/ 10 w 18"/>
                <a:gd name="T11" fmla="*/ 14 h 14"/>
                <a:gd name="T12" fmla="*/ 11 w 18"/>
                <a:gd name="T13" fmla="*/ 14 h 14"/>
                <a:gd name="T14" fmla="*/ 17 w 18"/>
                <a:gd name="T15" fmla="*/ 11 h 14"/>
                <a:gd name="T16" fmla="*/ 17 w 18"/>
                <a:gd name="T17"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4">
                  <a:moveTo>
                    <a:pt x="17" y="6"/>
                  </a:moveTo>
                  <a:cubicBezTo>
                    <a:pt x="15" y="3"/>
                    <a:pt x="9" y="1"/>
                    <a:pt x="7" y="0"/>
                  </a:cubicBezTo>
                  <a:cubicBezTo>
                    <a:pt x="6" y="0"/>
                    <a:pt x="6" y="0"/>
                    <a:pt x="6" y="0"/>
                  </a:cubicBezTo>
                  <a:cubicBezTo>
                    <a:pt x="3" y="0"/>
                    <a:pt x="2" y="2"/>
                    <a:pt x="1" y="3"/>
                  </a:cubicBezTo>
                  <a:cubicBezTo>
                    <a:pt x="1" y="4"/>
                    <a:pt x="0" y="6"/>
                    <a:pt x="2" y="8"/>
                  </a:cubicBezTo>
                  <a:cubicBezTo>
                    <a:pt x="3" y="11"/>
                    <a:pt x="7" y="14"/>
                    <a:pt x="10" y="14"/>
                  </a:cubicBezTo>
                  <a:cubicBezTo>
                    <a:pt x="11" y="14"/>
                    <a:pt x="11" y="14"/>
                    <a:pt x="11" y="14"/>
                  </a:cubicBezTo>
                  <a:cubicBezTo>
                    <a:pt x="13" y="14"/>
                    <a:pt x="16" y="13"/>
                    <a:pt x="17" y="11"/>
                  </a:cubicBezTo>
                  <a:cubicBezTo>
                    <a:pt x="18" y="9"/>
                    <a:pt x="18" y="7"/>
                    <a:pt x="17" y="6"/>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6" name="Freeform 87">
              <a:extLst>
                <a:ext uri="{FF2B5EF4-FFF2-40B4-BE49-F238E27FC236}">
                  <a16:creationId xmlns:a16="http://schemas.microsoft.com/office/drawing/2014/main" id="{6E75AA83-8473-4041-9F88-5F90AE270B0D}"/>
                </a:ext>
              </a:extLst>
            </p:cNvPr>
            <p:cNvSpPr>
              <a:spLocks/>
            </p:cNvSpPr>
            <p:nvPr/>
          </p:nvSpPr>
          <p:spPr bwMode="auto">
            <a:xfrm>
              <a:off x="3025227" y="2211066"/>
              <a:ext cx="97501" cy="65234"/>
            </a:xfrm>
            <a:custGeom>
              <a:avLst/>
              <a:gdLst>
                <a:gd name="T0" fmla="*/ 29 w 33"/>
                <a:gd name="T1" fmla="*/ 0 h 24"/>
                <a:gd name="T2" fmla="*/ 29 w 33"/>
                <a:gd name="T3" fmla="*/ 0 h 24"/>
                <a:gd name="T4" fmla="*/ 22 w 33"/>
                <a:gd name="T5" fmla="*/ 3 h 24"/>
                <a:gd name="T6" fmla="*/ 19 w 33"/>
                <a:gd name="T7" fmla="*/ 4 h 24"/>
                <a:gd name="T8" fmla="*/ 13 w 33"/>
                <a:gd name="T9" fmla="*/ 5 h 24"/>
                <a:gd name="T10" fmla="*/ 5 w 33"/>
                <a:gd name="T11" fmla="*/ 7 h 24"/>
                <a:gd name="T12" fmla="*/ 1 w 33"/>
                <a:gd name="T13" fmla="*/ 14 h 24"/>
                <a:gd name="T14" fmla="*/ 7 w 33"/>
                <a:gd name="T15" fmla="*/ 19 h 24"/>
                <a:gd name="T16" fmla="*/ 10 w 33"/>
                <a:gd name="T17" fmla="*/ 18 h 24"/>
                <a:gd name="T18" fmla="*/ 12 w 33"/>
                <a:gd name="T19" fmla="*/ 18 h 24"/>
                <a:gd name="T20" fmla="*/ 12 w 33"/>
                <a:gd name="T21" fmla="*/ 18 h 24"/>
                <a:gd name="T22" fmla="*/ 16 w 33"/>
                <a:gd name="T23" fmla="*/ 22 h 24"/>
                <a:gd name="T24" fmla="*/ 20 w 33"/>
                <a:gd name="T25" fmla="*/ 23 h 24"/>
                <a:gd name="T26" fmla="*/ 22 w 33"/>
                <a:gd name="T27" fmla="*/ 23 h 24"/>
                <a:gd name="T28" fmla="*/ 23 w 33"/>
                <a:gd name="T29" fmla="*/ 23 h 24"/>
                <a:gd name="T30" fmla="*/ 26 w 33"/>
                <a:gd name="T31" fmla="*/ 24 h 24"/>
                <a:gd name="T32" fmla="*/ 33 w 33"/>
                <a:gd name="T33" fmla="*/ 0 h 24"/>
                <a:gd name="T34" fmla="*/ 29 w 33"/>
                <a:gd name="T35"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3" h="24">
                  <a:moveTo>
                    <a:pt x="29" y="0"/>
                  </a:moveTo>
                  <a:cubicBezTo>
                    <a:pt x="29" y="0"/>
                    <a:pt x="29" y="0"/>
                    <a:pt x="29" y="0"/>
                  </a:cubicBezTo>
                  <a:cubicBezTo>
                    <a:pt x="26" y="0"/>
                    <a:pt x="24" y="1"/>
                    <a:pt x="22" y="3"/>
                  </a:cubicBezTo>
                  <a:cubicBezTo>
                    <a:pt x="21" y="3"/>
                    <a:pt x="20" y="4"/>
                    <a:pt x="19" y="4"/>
                  </a:cubicBezTo>
                  <a:cubicBezTo>
                    <a:pt x="17" y="5"/>
                    <a:pt x="15" y="5"/>
                    <a:pt x="13" y="5"/>
                  </a:cubicBezTo>
                  <a:cubicBezTo>
                    <a:pt x="10" y="5"/>
                    <a:pt x="8" y="6"/>
                    <a:pt x="5" y="7"/>
                  </a:cubicBezTo>
                  <a:cubicBezTo>
                    <a:pt x="4" y="8"/>
                    <a:pt x="0" y="10"/>
                    <a:pt x="1" y="14"/>
                  </a:cubicBezTo>
                  <a:cubicBezTo>
                    <a:pt x="2" y="17"/>
                    <a:pt x="4" y="19"/>
                    <a:pt x="7" y="19"/>
                  </a:cubicBezTo>
                  <a:cubicBezTo>
                    <a:pt x="8" y="19"/>
                    <a:pt x="9" y="19"/>
                    <a:pt x="10" y="18"/>
                  </a:cubicBezTo>
                  <a:cubicBezTo>
                    <a:pt x="11" y="18"/>
                    <a:pt x="12" y="18"/>
                    <a:pt x="12" y="18"/>
                  </a:cubicBezTo>
                  <a:cubicBezTo>
                    <a:pt x="12" y="18"/>
                    <a:pt x="12" y="18"/>
                    <a:pt x="12" y="18"/>
                  </a:cubicBezTo>
                  <a:cubicBezTo>
                    <a:pt x="12" y="19"/>
                    <a:pt x="13" y="21"/>
                    <a:pt x="16" y="22"/>
                  </a:cubicBezTo>
                  <a:cubicBezTo>
                    <a:pt x="17" y="22"/>
                    <a:pt x="19" y="23"/>
                    <a:pt x="20" y="23"/>
                  </a:cubicBezTo>
                  <a:cubicBezTo>
                    <a:pt x="21" y="23"/>
                    <a:pt x="22" y="23"/>
                    <a:pt x="22" y="23"/>
                  </a:cubicBezTo>
                  <a:cubicBezTo>
                    <a:pt x="22" y="23"/>
                    <a:pt x="22" y="23"/>
                    <a:pt x="23" y="23"/>
                  </a:cubicBezTo>
                  <a:cubicBezTo>
                    <a:pt x="26" y="24"/>
                    <a:pt x="26" y="24"/>
                    <a:pt x="26" y="24"/>
                  </a:cubicBezTo>
                  <a:cubicBezTo>
                    <a:pt x="33" y="0"/>
                    <a:pt x="33" y="0"/>
                    <a:pt x="33" y="0"/>
                  </a:cubicBezTo>
                  <a:lnTo>
                    <a:pt x="29" y="0"/>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7" name="Freeform 88">
              <a:extLst>
                <a:ext uri="{FF2B5EF4-FFF2-40B4-BE49-F238E27FC236}">
                  <a16:creationId xmlns:a16="http://schemas.microsoft.com/office/drawing/2014/main" id="{9DFDC7CA-3BB6-444F-962A-0A0EA24C5D1F}"/>
                </a:ext>
              </a:extLst>
            </p:cNvPr>
            <p:cNvSpPr>
              <a:spLocks/>
            </p:cNvSpPr>
            <p:nvPr/>
          </p:nvSpPr>
          <p:spPr bwMode="auto">
            <a:xfrm>
              <a:off x="3677473" y="3199772"/>
              <a:ext cx="52673" cy="37714"/>
            </a:xfrm>
            <a:custGeom>
              <a:avLst/>
              <a:gdLst>
                <a:gd name="T0" fmla="*/ 17 w 18"/>
                <a:gd name="T1" fmla="*/ 7 h 14"/>
                <a:gd name="T2" fmla="*/ 6 w 18"/>
                <a:gd name="T3" fmla="*/ 0 h 14"/>
                <a:gd name="T4" fmla="*/ 2 w 18"/>
                <a:gd name="T5" fmla="*/ 2 h 14"/>
                <a:gd name="T6" fmla="*/ 0 w 18"/>
                <a:gd name="T7" fmla="*/ 7 h 14"/>
                <a:gd name="T8" fmla="*/ 3 w 18"/>
                <a:gd name="T9" fmla="*/ 11 h 14"/>
                <a:gd name="T10" fmla="*/ 5 w 18"/>
                <a:gd name="T11" fmla="*/ 11 h 14"/>
                <a:gd name="T12" fmla="*/ 7 w 18"/>
                <a:gd name="T13" fmla="*/ 11 h 14"/>
                <a:gd name="T14" fmla="*/ 8 w 18"/>
                <a:gd name="T15" fmla="*/ 12 h 14"/>
                <a:gd name="T16" fmla="*/ 13 w 18"/>
                <a:gd name="T17" fmla="*/ 14 h 14"/>
                <a:gd name="T18" fmla="*/ 16 w 18"/>
                <a:gd name="T19" fmla="*/ 13 h 14"/>
                <a:gd name="T20" fmla="*/ 17 w 18"/>
                <a:gd name="T21"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 h="14">
                  <a:moveTo>
                    <a:pt x="17" y="7"/>
                  </a:moveTo>
                  <a:cubicBezTo>
                    <a:pt x="16" y="4"/>
                    <a:pt x="11" y="0"/>
                    <a:pt x="6" y="0"/>
                  </a:cubicBezTo>
                  <a:cubicBezTo>
                    <a:pt x="5" y="0"/>
                    <a:pt x="3" y="1"/>
                    <a:pt x="2" y="2"/>
                  </a:cubicBezTo>
                  <a:cubicBezTo>
                    <a:pt x="1" y="3"/>
                    <a:pt x="0" y="5"/>
                    <a:pt x="0" y="7"/>
                  </a:cubicBezTo>
                  <a:cubicBezTo>
                    <a:pt x="0" y="9"/>
                    <a:pt x="1" y="10"/>
                    <a:pt x="3" y="11"/>
                  </a:cubicBezTo>
                  <a:cubicBezTo>
                    <a:pt x="4" y="11"/>
                    <a:pt x="4" y="11"/>
                    <a:pt x="5" y="11"/>
                  </a:cubicBezTo>
                  <a:cubicBezTo>
                    <a:pt x="6" y="11"/>
                    <a:pt x="7" y="11"/>
                    <a:pt x="7" y="11"/>
                  </a:cubicBezTo>
                  <a:cubicBezTo>
                    <a:pt x="8" y="11"/>
                    <a:pt x="8" y="12"/>
                    <a:pt x="8" y="12"/>
                  </a:cubicBezTo>
                  <a:cubicBezTo>
                    <a:pt x="9" y="13"/>
                    <a:pt x="11" y="14"/>
                    <a:pt x="13" y="14"/>
                  </a:cubicBezTo>
                  <a:cubicBezTo>
                    <a:pt x="14" y="14"/>
                    <a:pt x="15" y="13"/>
                    <a:pt x="16" y="13"/>
                  </a:cubicBezTo>
                  <a:cubicBezTo>
                    <a:pt x="18" y="11"/>
                    <a:pt x="18" y="9"/>
                    <a:pt x="17" y="7"/>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8" name="Freeform 89">
              <a:extLst>
                <a:ext uri="{FF2B5EF4-FFF2-40B4-BE49-F238E27FC236}">
                  <a16:creationId xmlns:a16="http://schemas.microsoft.com/office/drawing/2014/main" id="{65ACA882-C577-4DBD-83F6-14C8DFE796D2}"/>
                </a:ext>
              </a:extLst>
            </p:cNvPr>
            <p:cNvSpPr>
              <a:spLocks/>
            </p:cNvSpPr>
            <p:nvPr/>
          </p:nvSpPr>
          <p:spPr bwMode="auto">
            <a:xfrm>
              <a:off x="3215746" y="2181506"/>
              <a:ext cx="160260" cy="200799"/>
            </a:xfrm>
            <a:custGeom>
              <a:avLst/>
              <a:gdLst>
                <a:gd name="T0" fmla="*/ 52 w 54"/>
                <a:gd name="T1" fmla="*/ 55 h 74"/>
                <a:gd name="T2" fmla="*/ 51 w 54"/>
                <a:gd name="T3" fmla="*/ 52 h 74"/>
                <a:gd name="T4" fmla="*/ 50 w 54"/>
                <a:gd name="T5" fmla="*/ 49 h 74"/>
                <a:gd name="T6" fmla="*/ 50 w 54"/>
                <a:gd name="T7" fmla="*/ 45 h 74"/>
                <a:gd name="T8" fmla="*/ 50 w 54"/>
                <a:gd name="T9" fmla="*/ 41 h 74"/>
                <a:gd name="T10" fmla="*/ 46 w 54"/>
                <a:gd name="T11" fmla="*/ 32 h 74"/>
                <a:gd name="T12" fmla="*/ 44 w 54"/>
                <a:gd name="T13" fmla="*/ 29 h 74"/>
                <a:gd name="T14" fmla="*/ 43 w 54"/>
                <a:gd name="T15" fmla="*/ 27 h 74"/>
                <a:gd name="T16" fmla="*/ 40 w 54"/>
                <a:gd name="T17" fmla="*/ 22 h 74"/>
                <a:gd name="T18" fmla="*/ 35 w 54"/>
                <a:gd name="T19" fmla="*/ 19 h 74"/>
                <a:gd name="T20" fmla="*/ 33 w 54"/>
                <a:gd name="T21" fmla="*/ 18 h 74"/>
                <a:gd name="T22" fmla="*/ 31 w 54"/>
                <a:gd name="T23" fmla="*/ 13 h 74"/>
                <a:gd name="T24" fmla="*/ 28 w 54"/>
                <a:gd name="T25" fmla="*/ 6 h 74"/>
                <a:gd name="T26" fmla="*/ 13 w 54"/>
                <a:gd name="T27" fmla="*/ 0 h 74"/>
                <a:gd name="T28" fmla="*/ 12 w 54"/>
                <a:gd name="T29" fmla="*/ 0 h 74"/>
                <a:gd name="T30" fmla="*/ 6 w 54"/>
                <a:gd name="T31" fmla="*/ 2 h 74"/>
                <a:gd name="T32" fmla="*/ 5 w 54"/>
                <a:gd name="T33" fmla="*/ 12 h 74"/>
                <a:gd name="T34" fmla="*/ 5 w 54"/>
                <a:gd name="T35" fmla="*/ 12 h 74"/>
                <a:gd name="T36" fmla="*/ 12 w 54"/>
                <a:gd name="T37" fmla="*/ 22 h 74"/>
                <a:gd name="T38" fmla="*/ 14 w 54"/>
                <a:gd name="T39" fmla="*/ 23 h 74"/>
                <a:gd name="T40" fmla="*/ 15 w 54"/>
                <a:gd name="T41" fmla="*/ 23 h 74"/>
                <a:gd name="T42" fmla="*/ 15 w 54"/>
                <a:gd name="T43" fmla="*/ 24 h 74"/>
                <a:gd name="T44" fmla="*/ 15 w 54"/>
                <a:gd name="T45" fmla="*/ 24 h 74"/>
                <a:gd name="T46" fmla="*/ 15 w 54"/>
                <a:gd name="T47" fmla="*/ 25 h 74"/>
                <a:gd name="T48" fmla="*/ 14 w 54"/>
                <a:gd name="T49" fmla="*/ 29 h 74"/>
                <a:gd name="T50" fmla="*/ 15 w 54"/>
                <a:gd name="T51" fmla="*/ 31 h 74"/>
                <a:gd name="T52" fmla="*/ 15 w 54"/>
                <a:gd name="T53" fmla="*/ 32 h 74"/>
                <a:gd name="T54" fmla="*/ 14 w 54"/>
                <a:gd name="T55" fmla="*/ 33 h 74"/>
                <a:gd name="T56" fmla="*/ 14 w 54"/>
                <a:gd name="T57" fmla="*/ 34 h 74"/>
                <a:gd name="T58" fmla="*/ 9 w 54"/>
                <a:gd name="T59" fmla="*/ 32 h 74"/>
                <a:gd name="T60" fmla="*/ 7 w 54"/>
                <a:gd name="T61" fmla="*/ 33 h 74"/>
                <a:gd name="T62" fmla="*/ 3 w 54"/>
                <a:gd name="T63" fmla="*/ 44 h 74"/>
                <a:gd name="T64" fmla="*/ 3 w 54"/>
                <a:gd name="T65" fmla="*/ 44 h 74"/>
                <a:gd name="T66" fmla="*/ 11 w 54"/>
                <a:gd name="T67" fmla="*/ 52 h 74"/>
                <a:gd name="T68" fmla="*/ 13 w 54"/>
                <a:gd name="T69" fmla="*/ 52 h 74"/>
                <a:gd name="T70" fmla="*/ 18 w 54"/>
                <a:gd name="T71" fmla="*/ 50 h 74"/>
                <a:gd name="T72" fmla="*/ 19 w 54"/>
                <a:gd name="T73" fmla="*/ 49 h 74"/>
                <a:gd name="T74" fmla="*/ 19 w 54"/>
                <a:gd name="T75" fmla="*/ 49 h 74"/>
                <a:gd name="T76" fmla="*/ 19 w 54"/>
                <a:gd name="T77" fmla="*/ 50 h 74"/>
                <a:gd name="T78" fmla="*/ 24 w 54"/>
                <a:gd name="T79" fmla="*/ 54 h 74"/>
                <a:gd name="T80" fmla="*/ 25 w 54"/>
                <a:gd name="T81" fmla="*/ 54 h 74"/>
                <a:gd name="T82" fmla="*/ 28 w 54"/>
                <a:gd name="T83" fmla="*/ 53 h 74"/>
                <a:gd name="T84" fmla="*/ 30 w 54"/>
                <a:gd name="T85" fmla="*/ 56 h 74"/>
                <a:gd name="T86" fmla="*/ 32 w 54"/>
                <a:gd name="T87" fmla="*/ 57 h 74"/>
                <a:gd name="T88" fmla="*/ 32 w 54"/>
                <a:gd name="T89" fmla="*/ 58 h 74"/>
                <a:gd name="T90" fmla="*/ 32 w 54"/>
                <a:gd name="T91" fmla="*/ 58 h 74"/>
                <a:gd name="T92" fmla="*/ 31 w 54"/>
                <a:gd name="T93" fmla="*/ 60 h 74"/>
                <a:gd name="T94" fmla="*/ 34 w 54"/>
                <a:gd name="T95" fmla="*/ 71 h 74"/>
                <a:gd name="T96" fmla="*/ 42 w 54"/>
                <a:gd name="T97" fmla="*/ 74 h 74"/>
                <a:gd name="T98" fmla="*/ 48 w 54"/>
                <a:gd name="T99" fmla="*/ 72 h 74"/>
                <a:gd name="T100" fmla="*/ 52 w 54"/>
                <a:gd name="T101" fmla="*/ 55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4" h="74">
                  <a:moveTo>
                    <a:pt x="52" y="55"/>
                  </a:moveTo>
                  <a:cubicBezTo>
                    <a:pt x="52" y="54"/>
                    <a:pt x="51" y="53"/>
                    <a:pt x="51" y="52"/>
                  </a:cubicBezTo>
                  <a:cubicBezTo>
                    <a:pt x="51" y="51"/>
                    <a:pt x="50" y="50"/>
                    <a:pt x="50" y="49"/>
                  </a:cubicBezTo>
                  <a:cubicBezTo>
                    <a:pt x="50" y="47"/>
                    <a:pt x="50" y="46"/>
                    <a:pt x="50" y="45"/>
                  </a:cubicBezTo>
                  <a:cubicBezTo>
                    <a:pt x="50" y="44"/>
                    <a:pt x="50" y="42"/>
                    <a:pt x="50" y="41"/>
                  </a:cubicBezTo>
                  <a:cubicBezTo>
                    <a:pt x="50" y="37"/>
                    <a:pt x="48" y="34"/>
                    <a:pt x="46" y="32"/>
                  </a:cubicBezTo>
                  <a:cubicBezTo>
                    <a:pt x="45" y="31"/>
                    <a:pt x="44" y="30"/>
                    <a:pt x="44" y="29"/>
                  </a:cubicBezTo>
                  <a:cubicBezTo>
                    <a:pt x="43" y="28"/>
                    <a:pt x="43" y="27"/>
                    <a:pt x="43" y="27"/>
                  </a:cubicBezTo>
                  <a:cubicBezTo>
                    <a:pt x="42" y="25"/>
                    <a:pt x="41" y="23"/>
                    <a:pt x="40" y="22"/>
                  </a:cubicBezTo>
                  <a:cubicBezTo>
                    <a:pt x="39" y="20"/>
                    <a:pt x="37" y="19"/>
                    <a:pt x="35" y="19"/>
                  </a:cubicBezTo>
                  <a:cubicBezTo>
                    <a:pt x="34" y="18"/>
                    <a:pt x="34" y="18"/>
                    <a:pt x="33" y="18"/>
                  </a:cubicBezTo>
                  <a:cubicBezTo>
                    <a:pt x="32" y="17"/>
                    <a:pt x="31" y="15"/>
                    <a:pt x="31" y="13"/>
                  </a:cubicBezTo>
                  <a:cubicBezTo>
                    <a:pt x="30" y="11"/>
                    <a:pt x="30" y="9"/>
                    <a:pt x="28" y="6"/>
                  </a:cubicBezTo>
                  <a:cubicBezTo>
                    <a:pt x="25" y="1"/>
                    <a:pt x="19" y="0"/>
                    <a:pt x="13" y="0"/>
                  </a:cubicBezTo>
                  <a:cubicBezTo>
                    <a:pt x="13" y="0"/>
                    <a:pt x="12" y="0"/>
                    <a:pt x="12" y="0"/>
                  </a:cubicBezTo>
                  <a:cubicBezTo>
                    <a:pt x="10" y="0"/>
                    <a:pt x="8" y="1"/>
                    <a:pt x="6" y="2"/>
                  </a:cubicBezTo>
                  <a:cubicBezTo>
                    <a:pt x="4" y="5"/>
                    <a:pt x="4" y="8"/>
                    <a:pt x="5" y="12"/>
                  </a:cubicBezTo>
                  <a:cubicBezTo>
                    <a:pt x="5" y="12"/>
                    <a:pt x="5" y="12"/>
                    <a:pt x="5" y="12"/>
                  </a:cubicBezTo>
                  <a:cubicBezTo>
                    <a:pt x="5" y="18"/>
                    <a:pt x="8" y="20"/>
                    <a:pt x="12" y="22"/>
                  </a:cubicBezTo>
                  <a:cubicBezTo>
                    <a:pt x="12" y="22"/>
                    <a:pt x="13" y="22"/>
                    <a:pt x="14" y="23"/>
                  </a:cubicBezTo>
                  <a:cubicBezTo>
                    <a:pt x="14" y="23"/>
                    <a:pt x="14" y="23"/>
                    <a:pt x="15" y="23"/>
                  </a:cubicBezTo>
                  <a:cubicBezTo>
                    <a:pt x="15" y="23"/>
                    <a:pt x="15" y="24"/>
                    <a:pt x="15" y="24"/>
                  </a:cubicBezTo>
                  <a:cubicBezTo>
                    <a:pt x="15" y="24"/>
                    <a:pt x="15" y="24"/>
                    <a:pt x="15" y="24"/>
                  </a:cubicBezTo>
                  <a:cubicBezTo>
                    <a:pt x="15" y="24"/>
                    <a:pt x="15" y="24"/>
                    <a:pt x="15" y="25"/>
                  </a:cubicBezTo>
                  <a:cubicBezTo>
                    <a:pt x="15" y="26"/>
                    <a:pt x="14" y="27"/>
                    <a:pt x="14" y="29"/>
                  </a:cubicBezTo>
                  <a:cubicBezTo>
                    <a:pt x="15" y="31"/>
                    <a:pt x="15" y="31"/>
                    <a:pt x="15" y="31"/>
                  </a:cubicBezTo>
                  <a:cubicBezTo>
                    <a:pt x="15" y="32"/>
                    <a:pt x="15" y="32"/>
                    <a:pt x="15" y="32"/>
                  </a:cubicBezTo>
                  <a:cubicBezTo>
                    <a:pt x="15" y="32"/>
                    <a:pt x="14" y="32"/>
                    <a:pt x="14" y="33"/>
                  </a:cubicBezTo>
                  <a:cubicBezTo>
                    <a:pt x="14" y="33"/>
                    <a:pt x="14" y="34"/>
                    <a:pt x="14" y="34"/>
                  </a:cubicBezTo>
                  <a:cubicBezTo>
                    <a:pt x="13" y="33"/>
                    <a:pt x="11" y="32"/>
                    <a:pt x="9" y="32"/>
                  </a:cubicBezTo>
                  <a:cubicBezTo>
                    <a:pt x="8" y="32"/>
                    <a:pt x="7" y="32"/>
                    <a:pt x="7" y="33"/>
                  </a:cubicBezTo>
                  <a:cubicBezTo>
                    <a:pt x="0" y="35"/>
                    <a:pt x="2" y="41"/>
                    <a:pt x="3" y="44"/>
                  </a:cubicBezTo>
                  <a:cubicBezTo>
                    <a:pt x="3" y="44"/>
                    <a:pt x="3" y="44"/>
                    <a:pt x="3" y="44"/>
                  </a:cubicBezTo>
                  <a:cubicBezTo>
                    <a:pt x="4" y="47"/>
                    <a:pt x="5" y="52"/>
                    <a:pt x="11" y="52"/>
                  </a:cubicBezTo>
                  <a:cubicBezTo>
                    <a:pt x="12" y="52"/>
                    <a:pt x="13" y="52"/>
                    <a:pt x="13" y="52"/>
                  </a:cubicBezTo>
                  <a:cubicBezTo>
                    <a:pt x="15" y="52"/>
                    <a:pt x="17" y="51"/>
                    <a:pt x="18" y="50"/>
                  </a:cubicBezTo>
                  <a:cubicBezTo>
                    <a:pt x="18" y="50"/>
                    <a:pt x="19" y="49"/>
                    <a:pt x="19" y="49"/>
                  </a:cubicBezTo>
                  <a:cubicBezTo>
                    <a:pt x="19" y="49"/>
                    <a:pt x="19" y="49"/>
                    <a:pt x="19" y="49"/>
                  </a:cubicBezTo>
                  <a:cubicBezTo>
                    <a:pt x="19" y="49"/>
                    <a:pt x="19" y="50"/>
                    <a:pt x="19" y="50"/>
                  </a:cubicBezTo>
                  <a:cubicBezTo>
                    <a:pt x="20" y="51"/>
                    <a:pt x="21" y="53"/>
                    <a:pt x="24" y="54"/>
                  </a:cubicBezTo>
                  <a:cubicBezTo>
                    <a:pt x="24" y="54"/>
                    <a:pt x="24" y="54"/>
                    <a:pt x="25" y="54"/>
                  </a:cubicBezTo>
                  <a:cubicBezTo>
                    <a:pt x="26" y="54"/>
                    <a:pt x="27" y="54"/>
                    <a:pt x="28" y="53"/>
                  </a:cubicBezTo>
                  <a:cubicBezTo>
                    <a:pt x="28" y="54"/>
                    <a:pt x="29" y="55"/>
                    <a:pt x="30" y="56"/>
                  </a:cubicBezTo>
                  <a:cubicBezTo>
                    <a:pt x="31" y="57"/>
                    <a:pt x="31" y="57"/>
                    <a:pt x="32" y="57"/>
                  </a:cubicBezTo>
                  <a:cubicBezTo>
                    <a:pt x="32" y="57"/>
                    <a:pt x="32" y="58"/>
                    <a:pt x="32" y="58"/>
                  </a:cubicBezTo>
                  <a:cubicBezTo>
                    <a:pt x="32" y="58"/>
                    <a:pt x="32" y="58"/>
                    <a:pt x="32" y="58"/>
                  </a:cubicBezTo>
                  <a:cubicBezTo>
                    <a:pt x="31" y="59"/>
                    <a:pt x="31" y="59"/>
                    <a:pt x="31" y="60"/>
                  </a:cubicBezTo>
                  <a:cubicBezTo>
                    <a:pt x="30" y="64"/>
                    <a:pt x="31" y="68"/>
                    <a:pt x="34" y="71"/>
                  </a:cubicBezTo>
                  <a:cubicBezTo>
                    <a:pt x="36" y="73"/>
                    <a:pt x="39" y="74"/>
                    <a:pt x="42" y="74"/>
                  </a:cubicBezTo>
                  <a:cubicBezTo>
                    <a:pt x="44" y="74"/>
                    <a:pt x="46" y="73"/>
                    <a:pt x="48" y="72"/>
                  </a:cubicBezTo>
                  <a:cubicBezTo>
                    <a:pt x="54" y="67"/>
                    <a:pt x="54" y="60"/>
                    <a:pt x="52" y="55"/>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9" name="Freeform 90">
              <a:extLst>
                <a:ext uri="{FF2B5EF4-FFF2-40B4-BE49-F238E27FC236}">
                  <a16:creationId xmlns:a16="http://schemas.microsoft.com/office/drawing/2014/main" id="{FF63124B-6967-483B-A3AB-D11194F58573}"/>
                </a:ext>
              </a:extLst>
            </p:cNvPr>
            <p:cNvSpPr>
              <a:spLocks/>
            </p:cNvSpPr>
            <p:nvPr/>
          </p:nvSpPr>
          <p:spPr bwMode="auto">
            <a:xfrm>
              <a:off x="3131693" y="2604510"/>
              <a:ext cx="60518" cy="54022"/>
            </a:xfrm>
            <a:custGeom>
              <a:avLst/>
              <a:gdLst>
                <a:gd name="T0" fmla="*/ 19 w 20"/>
                <a:gd name="T1" fmla="*/ 4 h 20"/>
                <a:gd name="T2" fmla="*/ 12 w 20"/>
                <a:gd name="T3" fmla="*/ 0 h 20"/>
                <a:gd name="T4" fmla="*/ 1 w 20"/>
                <a:gd name="T5" fmla="*/ 10 h 20"/>
                <a:gd name="T6" fmla="*/ 8 w 20"/>
                <a:gd name="T7" fmla="*/ 20 h 20"/>
                <a:gd name="T8" fmla="*/ 11 w 20"/>
                <a:gd name="T9" fmla="*/ 20 h 20"/>
                <a:gd name="T10" fmla="*/ 11 w 20"/>
                <a:gd name="T11" fmla="*/ 20 h 20"/>
                <a:gd name="T12" fmla="*/ 18 w 20"/>
                <a:gd name="T13" fmla="*/ 16 h 20"/>
                <a:gd name="T14" fmla="*/ 19 w 20"/>
                <a:gd name="T15" fmla="*/ 4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20">
                  <a:moveTo>
                    <a:pt x="19" y="4"/>
                  </a:moveTo>
                  <a:cubicBezTo>
                    <a:pt x="17" y="0"/>
                    <a:pt x="14" y="0"/>
                    <a:pt x="12" y="0"/>
                  </a:cubicBezTo>
                  <a:cubicBezTo>
                    <a:pt x="7" y="0"/>
                    <a:pt x="2" y="6"/>
                    <a:pt x="1" y="10"/>
                  </a:cubicBezTo>
                  <a:cubicBezTo>
                    <a:pt x="0" y="15"/>
                    <a:pt x="2" y="18"/>
                    <a:pt x="8" y="20"/>
                  </a:cubicBezTo>
                  <a:cubicBezTo>
                    <a:pt x="9" y="20"/>
                    <a:pt x="10" y="20"/>
                    <a:pt x="11" y="20"/>
                  </a:cubicBezTo>
                  <a:cubicBezTo>
                    <a:pt x="11" y="20"/>
                    <a:pt x="11" y="20"/>
                    <a:pt x="11" y="20"/>
                  </a:cubicBezTo>
                  <a:cubicBezTo>
                    <a:pt x="14" y="20"/>
                    <a:pt x="16" y="19"/>
                    <a:pt x="18" y="16"/>
                  </a:cubicBezTo>
                  <a:cubicBezTo>
                    <a:pt x="20" y="13"/>
                    <a:pt x="20" y="8"/>
                    <a:pt x="19" y="4"/>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40" name="Freeform 91">
              <a:extLst>
                <a:ext uri="{FF2B5EF4-FFF2-40B4-BE49-F238E27FC236}">
                  <a16:creationId xmlns:a16="http://schemas.microsoft.com/office/drawing/2014/main" id="{C69FF0B4-6256-4926-892C-6FDB77D407D6}"/>
                </a:ext>
              </a:extLst>
            </p:cNvPr>
            <p:cNvSpPr>
              <a:spLocks/>
            </p:cNvSpPr>
            <p:nvPr/>
          </p:nvSpPr>
          <p:spPr bwMode="auto">
            <a:xfrm>
              <a:off x="3260573" y="2346631"/>
              <a:ext cx="59397" cy="45868"/>
            </a:xfrm>
            <a:custGeom>
              <a:avLst/>
              <a:gdLst>
                <a:gd name="T0" fmla="*/ 19 w 20"/>
                <a:gd name="T1" fmla="*/ 8 h 17"/>
                <a:gd name="T2" fmla="*/ 14 w 20"/>
                <a:gd name="T3" fmla="*/ 1 h 17"/>
                <a:gd name="T4" fmla="*/ 9 w 20"/>
                <a:gd name="T5" fmla="*/ 0 h 17"/>
                <a:gd name="T6" fmla="*/ 2 w 20"/>
                <a:gd name="T7" fmla="*/ 4 h 17"/>
                <a:gd name="T8" fmla="*/ 1 w 20"/>
                <a:gd name="T9" fmla="*/ 11 h 17"/>
                <a:gd name="T10" fmla="*/ 6 w 20"/>
                <a:gd name="T11" fmla="*/ 16 h 17"/>
                <a:gd name="T12" fmla="*/ 10 w 20"/>
                <a:gd name="T13" fmla="*/ 17 h 17"/>
                <a:gd name="T14" fmla="*/ 18 w 20"/>
                <a:gd name="T15" fmla="*/ 14 h 17"/>
                <a:gd name="T16" fmla="*/ 19 w 20"/>
                <a:gd name="T17" fmla="*/ 8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17">
                  <a:moveTo>
                    <a:pt x="19" y="8"/>
                  </a:moveTo>
                  <a:cubicBezTo>
                    <a:pt x="19" y="5"/>
                    <a:pt x="16" y="3"/>
                    <a:pt x="14" y="1"/>
                  </a:cubicBezTo>
                  <a:cubicBezTo>
                    <a:pt x="12" y="1"/>
                    <a:pt x="10" y="0"/>
                    <a:pt x="9" y="0"/>
                  </a:cubicBezTo>
                  <a:cubicBezTo>
                    <a:pt x="6" y="0"/>
                    <a:pt x="3" y="1"/>
                    <a:pt x="2" y="4"/>
                  </a:cubicBezTo>
                  <a:cubicBezTo>
                    <a:pt x="1" y="6"/>
                    <a:pt x="0" y="9"/>
                    <a:pt x="1" y="11"/>
                  </a:cubicBezTo>
                  <a:cubicBezTo>
                    <a:pt x="2" y="14"/>
                    <a:pt x="4" y="15"/>
                    <a:pt x="6" y="16"/>
                  </a:cubicBezTo>
                  <a:cubicBezTo>
                    <a:pt x="7" y="17"/>
                    <a:pt x="9" y="17"/>
                    <a:pt x="10" y="17"/>
                  </a:cubicBezTo>
                  <a:cubicBezTo>
                    <a:pt x="13" y="17"/>
                    <a:pt x="16" y="16"/>
                    <a:pt x="18" y="14"/>
                  </a:cubicBezTo>
                  <a:cubicBezTo>
                    <a:pt x="19" y="12"/>
                    <a:pt x="20" y="10"/>
                    <a:pt x="19" y="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41" name="Freeform 92">
              <a:extLst>
                <a:ext uri="{FF2B5EF4-FFF2-40B4-BE49-F238E27FC236}">
                  <a16:creationId xmlns:a16="http://schemas.microsoft.com/office/drawing/2014/main" id="{5CA97ADF-FEA1-488F-BB44-F7D6094D8664}"/>
                </a:ext>
              </a:extLst>
            </p:cNvPr>
            <p:cNvSpPr>
              <a:spLocks noEditPoints="1"/>
            </p:cNvSpPr>
            <p:nvPr/>
          </p:nvSpPr>
          <p:spPr bwMode="auto">
            <a:xfrm>
              <a:off x="3174280" y="2470983"/>
              <a:ext cx="210691" cy="214050"/>
            </a:xfrm>
            <a:custGeom>
              <a:avLst/>
              <a:gdLst>
                <a:gd name="T0" fmla="*/ 69 w 71"/>
                <a:gd name="T1" fmla="*/ 23 h 79"/>
                <a:gd name="T2" fmla="*/ 60 w 71"/>
                <a:gd name="T3" fmla="*/ 11 h 79"/>
                <a:gd name="T4" fmla="*/ 54 w 71"/>
                <a:gd name="T5" fmla="*/ 12 h 79"/>
                <a:gd name="T6" fmla="*/ 46 w 71"/>
                <a:gd name="T7" fmla="*/ 9 h 79"/>
                <a:gd name="T8" fmla="*/ 41 w 71"/>
                <a:gd name="T9" fmla="*/ 3 h 79"/>
                <a:gd name="T10" fmla="*/ 35 w 71"/>
                <a:gd name="T11" fmla="*/ 5 h 79"/>
                <a:gd name="T12" fmla="*/ 34 w 71"/>
                <a:gd name="T13" fmla="*/ 6 h 79"/>
                <a:gd name="T14" fmla="*/ 31 w 71"/>
                <a:gd name="T15" fmla="*/ 13 h 79"/>
                <a:gd name="T16" fmla="*/ 29 w 71"/>
                <a:gd name="T17" fmla="*/ 13 h 79"/>
                <a:gd name="T18" fmla="*/ 23 w 71"/>
                <a:gd name="T19" fmla="*/ 21 h 79"/>
                <a:gd name="T20" fmla="*/ 19 w 71"/>
                <a:gd name="T21" fmla="*/ 17 h 79"/>
                <a:gd name="T22" fmla="*/ 19 w 71"/>
                <a:gd name="T23" fmla="*/ 9 h 79"/>
                <a:gd name="T24" fmla="*/ 15 w 71"/>
                <a:gd name="T25" fmla="*/ 5 h 79"/>
                <a:gd name="T26" fmla="*/ 11 w 71"/>
                <a:gd name="T27" fmla="*/ 1 h 79"/>
                <a:gd name="T28" fmla="*/ 2 w 71"/>
                <a:gd name="T29" fmla="*/ 3 h 79"/>
                <a:gd name="T30" fmla="*/ 2 w 71"/>
                <a:gd name="T31" fmla="*/ 11 h 79"/>
                <a:gd name="T32" fmla="*/ 2 w 71"/>
                <a:gd name="T33" fmla="*/ 16 h 79"/>
                <a:gd name="T34" fmla="*/ 2 w 71"/>
                <a:gd name="T35" fmla="*/ 23 h 79"/>
                <a:gd name="T36" fmla="*/ 6 w 71"/>
                <a:gd name="T37" fmla="*/ 31 h 79"/>
                <a:gd name="T38" fmla="*/ 10 w 71"/>
                <a:gd name="T39" fmla="*/ 40 h 79"/>
                <a:gd name="T40" fmla="*/ 11 w 71"/>
                <a:gd name="T41" fmla="*/ 41 h 79"/>
                <a:gd name="T42" fmla="*/ 13 w 71"/>
                <a:gd name="T43" fmla="*/ 47 h 79"/>
                <a:gd name="T44" fmla="*/ 19 w 71"/>
                <a:gd name="T45" fmla="*/ 52 h 79"/>
                <a:gd name="T46" fmla="*/ 26 w 71"/>
                <a:gd name="T47" fmla="*/ 51 h 79"/>
                <a:gd name="T48" fmla="*/ 33 w 71"/>
                <a:gd name="T49" fmla="*/ 52 h 79"/>
                <a:gd name="T50" fmla="*/ 39 w 71"/>
                <a:gd name="T51" fmla="*/ 51 h 79"/>
                <a:gd name="T52" fmla="*/ 40 w 71"/>
                <a:gd name="T53" fmla="*/ 51 h 79"/>
                <a:gd name="T54" fmla="*/ 31 w 71"/>
                <a:gd name="T55" fmla="*/ 58 h 79"/>
                <a:gd name="T56" fmla="*/ 31 w 71"/>
                <a:gd name="T57" fmla="*/ 65 h 79"/>
                <a:gd name="T58" fmla="*/ 31 w 71"/>
                <a:gd name="T59" fmla="*/ 71 h 79"/>
                <a:gd name="T60" fmla="*/ 37 w 71"/>
                <a:gd name="T61" fmla="*/ 78 h 79"/>
                <a:gd name="T62" fmla="*/ 41 w 71"/>
                <a:gd name="T63" fmla="*/ 77 h 79"/>
                <a:gd name="T64" fmla="*/ 42 w 71"/>
                <a:gd name="T65" fmla="*/ 77 h 79"/>
                <a:gd name="T66" fmla="*/ 47 w 71"/>
                <a:gd name="T67" fmla="*/ 79 h 79"/>
                <a:gd name="T68" fmla="*/ 53 w 71"/>
                <a:gd name="T69" fmla="*/ 79 h 79"/>
                <a:gd name="T70" fmla="*/ 58 w 71"/>
                <a:gd name="T71" fmla="*/ 78 h 79"/>
                <a:gd name="T72" fmla="*/ 62 w 71"/>
                <a:gd name="T73" fmla="*/ 67 h 79"/>
                <a:gd name="T74" fmla="*/ 63 w 71"/>
                <a:gd name="T75" fmla="*/ 62 h 79"/>
                <a:gd name="T76" fmla="*/ 67 w 71"/>
                <a:gd name="T77" fmla="*/ 51 h 79"/>
                <a:gd name="T78" fmla="*/ 66 w 71"/>
                <a:gd name="T79" fmla="*/ 46 h 79"/>
                <a:gd name="T80" fmla="*/ 69 w 71"/>
                <a:gd name="T81" fmla="*/ 39 h 79"/>
                <a:gd name="T82" fmla="*/ 23 w 71"/>
                <a:gd name="T83" fmla="*/ 25 h 79"/>
                <a:gd name="T84" fmla="*/ 23 w 71"/>
                <a:gd name="T85" fmla="*/ 26 h 79"/>
                <a:gd name="T86" fmla="*/ 23 w 71"/>
                <a:gd name="T87" fmla="*/ 25 h 79"/>
                <a:gd name="T88" fmla="*/ 35 w 71"/>
                <a:gd name="T89" fmla="*/ 16 h 79"/>
                <a:gd name="T90" fmla="*/ 35 w 71"/>
                <a:gd name="T91" fmla="*/ 16 h 79"/>
                <a:gd name="T92" fmla="*/ 40 w 71"/>
                <a:gd name="T93" fmla="*/ 28 h 79"/>
                <a:gd name="T94" fmla="*/ 37 w 71"/>
                <a:gd name="T95" fmla="*/ 22 h 79"/>
                <a:gd name="T96" fmla="*/ 36 w 71"/>
                <a:gd name="T97" fmla="*/ 18 h 79"/>
                <a:gd name="T98" fmla="*/ 40 w 71"/>
                <a:gd name="T99" fmla="*/ 22 h 79"/>
                <a:gd name="T100" fmla="*/ 43 w 71"/>
                <a:gd name="T101" fmla="*/ 3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1" h="79">
                  <a:moveTo>
                    <a:pt x="69" y="26"/>
                  </a:moveTo>
                  <a:cubicBezTo>
                    <a:pt x="69" y="25"/>
                    <a:pt x="69" y="24"/>
                    <a:pt x="69" y="23"/>
                  </a:cubicBezTo>
                  <a:cubicBezTo>
                    <a:pt x="68" y="20"/>
                    <a:pt x="68" y="18"/>
                    <a:pt x="67" y="16"/>
                  </a:cubicBezTo>
                  <a:cubicBezTo>
                    <a:pt x="66" y="13"/>
                    <a:pt x="63" y="11"/>
                    <a:pt x="60" y="11"/>
                  </a:cubicBezTo>
                  <a:cubicBezTo>
                    <a:pt x="58" y="11"/>
                    <a:pt x="57" y="11"/>
                    <a:pt x="55" y="12"/>
                  </a:cubicBezTo>
                  <a:cubicBezTo>
                    <a:pt x="55" y="12"/>
                    <a:pt x="54" y="12"/>
                    <a:pt x="54" y="12"/>
                  </a:cubicBezTo>
                  <a:cubicBezTo>
                    <a:pt x="52" y="10"/>
                    <a:pt x="51" y="9"/>
                    <a:pt x="47" y="8"/>
                  </a:cubicBezTo>
                  <a:cubicBezTo>
                    <a:pt x="47" y="8"/>
                    <a:pt x="47" y="9"/>
                    <a:pt x="46" y="9"/>
                  </a:cubicBezTo>
                  <a:cubicBezTo>
                    <a:pt x="47" y="7"/>
                    <a:pt x="46" y="6"/>
                    <a:pt x="46" y="5"/>
                  </a:cubicBezTo>
                  <a:cubicBezTo>
                    <a:pt x="45" y="3"/>
                    <a:pt x="43" y="3"/>
                    <a:pt x="41" y="3"/>
                  </a:cubicBezTo>
                  <a:cubicBezTo>
                    <a:pt x="39" y="3"/>
                    <a:pt x="38" y="3"/>
                    <a:pt x="36" y="4"/>
                  </a:cubicBezTo>
                  <a:cubicBezTo>
                    <a:pt x="36" y="4"/>
                    <a:pt x="36" y="5"/>
                    <a:pt x="35" y="5"/>
                  </a:cubicBezTo>
                  <a:cubicBezTo>
                    <a:pt x="35" y="5"/>
                    <a:pt x="35" y="5"/>
                    <a:pt x="35" y="6"/>
                  </a:cubicBezTo>
                  <a:cubicBezTo>
                    <a:pt x="34" y="6"/>
                    <a:pt x="34" y="6"/>
                    <a:pt x="34" y="6"/>
                  </a:cubicBezTo>
                  <a:cubicBezTo>
                    <a:pt x="33" y="6"/>
                    <a:pt x="32" y="7"/>
                    <a:pt x="31" y="8"/>
                  </a:cubicBezTo>
                  <a:cubicBezTo>
                    <a:pt x="30" y="9"/>
                    <a:pt x="30" y="11"/>
                    <a:pt x="31" y="13"/>
                  </a:cubicBezTo>
                  <a:cubicBezTo>
                    <a:pt x="31" y="13"/>
                    <a:pt x="31" y="13"/>
                    <a:pt x="31" y="13"/>
                  </a:cubicBezTo>
                  <a:cubicBezTo>
                    <a:pt x="31" y="13"/>
                    <a:pt x="30" y="13"/>
                    <a:pt x="29" y="13"/>
                  </a:cubicBezTo>
                  <a:cubicBezTo>
                    <a:pt x="28" y="13"/>
                    <a:pt x="26" y="14"/>
                    <a:pt x="25" y="15"/>
                  </a:cubicBezTo>
                  <a:cubicBezTo>
                    <a:pt x="24" y="16"/>
                    <a:pt x="23" y="19"/>
                    <a:pt x="23" y="21"/>
                  </a:cubicBezTo>
                  <a:cubicBezTo>
                    <a:pt x="23" y="20"/>
                    <a:pt x="23" y="19"/>
                    <a:pt x="22" y="19"/>
                  </a:cubicBezTo>
                  <a:cubicBezTo>
                    <a:pt x="22" y="18"/>
                    <a:pt x="20" y="17"/>
                    <a:pt x="19" y="17"/>
                  </a:cubicBezTo>
                  <a:cubicBezTo>
                    <a:pt x="19" y="17"/>
                    <a:pt x="19" y="16"/>
                    <a:pt x="20" y="16"/>
                  </a:cubicBezTo>
                  <a:cubicBezTo>
                    <a:pt x="20" y="14"/>
                    <a:pt x="20" y="11"/>
                    <a:pt x="19" y="9"/>
                  </a:cubicBezTo>
                  <a:cubicBezTo>
                    <a:pt x="18" y="8"/>
                    <a:pt x="17" y="7"/>
                    <a:pt x="16" y="7"/>
                  </a:cubicBezTo>
                  <a:cubicBezTo>
                    <a:pt x="16" y="6"/>
                    <a:pt x="16" y="6"/>
                    <a:pt x="15" y="5"/>
                  </a:cubicBezTo>
                  <a:cubicBezTo>
                    <a:pt x="15" y="5"/>
                    <a:pt x="15" y="5"/>
                    <a:pt x="15" y="5"/>
                  </a:cubicBezTo>
                  <a:cubicBezTo>
                    <a:pt x="14" y="3"/>
                    <a:pt x="13" y="2"/>
                    <a:pt x="11" y="1"/>
                  </a:cubicBezTo>
                  <a:cubicBezTo>
                    <a:pt x="10" y="1"/>
                    <a:pt x="9" y="0"/>
                    <a:pt x="8" y="0"/>
                  </a:cubicBezTo>
                  <a:cubicBezTo>
                    <a:pt x="5" y="0"/>
                    <a:pt x="3" y="1"/>
                    <a:pt x="2" y="3"/>
                  </a:cubicBezTo>
                  <a:cubicBezTo>
                    <a:pt x="0" y="5"/>
                    <a:pt x="0" y="8"/>
                    <a:pt x="1" y="10"/>
                  </a:cubicBezTo>
                  <a:cubicBezTo>
                    <a:pt x="1" y="11"/>
                    <a:pt x="2" y="11"/>
                    <a:pt x="2" y="11"/>
                  </a:cubicBezTo>
                  <a:cubicBezTo>
                    <a:pt x="2" y="12"/>
                    <a:pt x="2" y="12"/>
                    <a:pt x="2" y="12"/>
                  </a:cubicBezTo>
                  <a:cubicBezTo>
                    <a:pt x="2" y="13"/>
                    <a:pt x="2" y="15"/>
                    <a:pt x="2" y="16"/>
                  </a:cubicBezTo>
                  <a:cubicBezTo>
                    <a:pt x="3" y="17"/>
                    <a:pt x="4" y="18"/>
                    <a:pt x="5" y="19"/>
                  </a:cubicBezTo>
                  <a:cubicBezTo>
                    <a:pt x="3" y="20"/>
                    <a:pt x="2" y="22"/>
                    <a:pt x="2" y="23"/>
                  </a:cubicBezTo>
                  <a:cubicBezTo>
                    <a:pt x="1" y="26"/>
                    <a:pt x="2" y="28"/>
                    <a:pt x="3" y="29"/>
                  </a:cubicBezTo>
                  <a:cubicBezTo>
                    <a:pt x="4" y="30"/>
                    <a:pt x="5" y="31"/>
                    <a:pt x="6" y="31"/>
                  </a:cubicBezTo>
                  <a:cubicBezTo>
                    <a:pt x="6" y="32"/>
                    <a:pt x="5" y="33"/>
                    <a:pt x="6" y="35"/>
                  </a:cubicBezTo>
                  <a:cubicBezTo>
                    <a:pt x="6" y="37"/>
                    <a:pt x="8" y="39"/>
                    <a:pt x="10" y="40"/>
                  </a:cubicBezTo>
                  <a:cubicBezTo>
                    <a:pt x="11" y="40"/>
                    <a:pt x="11" y="40"/>
                    <a:pt x="11" y="40"/>
                  </a:cubicBezTo>
                  <a:cubicBezTo>
                    <a:pt x="11" y="40"/>
                    <a:pt x="11" y="41"/>
                    <a:pt x="11" y="41"/>
                  </a:cubicBezTo>
                  <a:cubicBezTo>
                    <a:pt x="12" y="42"/>
                    <a:pt x="13" y="42"/>
                    <a:pt x="14" y="43"/>
                  </a:cubicBezTo>
                  <a:cubicBezTo>
                    <a:pt x="13" y="44"/>
                    <a:pt x="13" y="45"/>
                    <a:pt x="13" y="47"/>
                  </a:cubicBezTo>
                  <a:cubicBezTo>
                    <a:pt x="14" y="48"/>
                    <a:pt x="15" y="51"/>
                    <a:pt x="18" y="52"/>
                  </a:cubicBezTo>
                  <a:cubicBezTo>
                    <a:pt x="18" y="52"/>
                    <a:pt x="19" y="52"/>
                    <a:pt x="19" y="52"/>
                  </a:cubicBezTo>
                  <a:cubicBezTo>
                    <a:pt x="20" y="52"/>
                    <a:pt x="22" y="52"/>
                    <a:pt x="23" y="52"/>
                  </a:cubicBezTo>
                  <a:cubicBezTo>
                    <a:pt x="24" y="51"/>
                    <a:pt x="25" y="51"/>
                    <a:pt x="26" y="51"/>
                  </a:cubicBezTo>
                  <a:cubicBezTo>
                    <a:pt x="27" y="51"/>
                    <a:pt x="28" y="51"/>
                    <a:pt x="29" y="52"/>
                  </a:cubicBezTo>
                  <a:cubicBezTo>
                    <a:pt x="30" y="52"/>
                    <a:pt x="31" y="52"/>
                    <a:pt x="33" y="52"/>
                  </a:cubicBezTo>
                  <a:cubicBezTo>
                    <a:pt x="34" y="52"/>
                    <a:pt x="35" y="51"/>
                    <a:pt x="37" y="51"/>
                  </a:cubicBezTo>
                  <a:cubicBezTo>
                    <a:pt x="38" y="51"/>
                    <a:pt x="38" y="51"/>
                    <a:pt x="39" y="51"/>
                  </a:cubicBezTo>
                  <a:cubicBezTo>
                    <a:pt x="39" y="51"/>
                    <a:pt x="39" y="51"/>
                    <a:pt x="39" y="51"/>
                  </a:cubicBezTo>
                  <a:cubicBezTo>
                    <a:pt x="40" y="51"/>
                    <a:pt x="40" y="51"/>
                    <a:pt x="40" y="51"/>
                  </a:cubicBezTo>
                  <a:cubicBezTo>
                    <a:pt x="40" y="52"/>
                    <a:pt x="38" y="52"/>
                    <a:pt x="37" y="53"/>
                  </a:cubicBezTo>
                  <a:cubicBezTo>
                    <a:pt x="35" y="54"/>
                    <a:pt x="33" y="55"/>
                    <a:pt x="31" y="58"/>
                  </a:cubicBezTo>
                  <a:cubicBezTo>
                    <a:pt x="30" y="60"/>
                    <a:pt x="31" y="62"/>
                    <a:pt x="31" y="63"/>
                  </a:cubicBezTo>
                  <a:cubicBezTo>
                    <a:pt x="31" y="64"/>
                    <a:pt x="31" y="64"/>
                    <a:pt x="31" y="65"/>
                  </a:cubicBezTo>
                  <a:cubicBezTo>
                    <a:pt x="31" y="66"/>
                    <a:pt x="31" y="67"/>
                    <a:pt x="31" y="68"/>
                  </a:cubicBezTo>
                  <a:cubicBezTo>
                    <a:pt x="31" y="69"/>
                    <a:pt x="31" y="70"/>
                    <a:pt x="31" y="71"/>
                  </a:cubicBezTo>
                  <a:cubicBezTo>
                    <a:pt x="31" y="73"/>
                    <a:pt x="31" y="75"/>
                    <a:pt x="32" y="76"/>
                  </a:cubicBezTo>
                  <a:cubicBezTo>
                    <a:pt x="33" y="77"/>
                    <a:pt x="35" y="78"/>
                    <a:pt x="37" y="78"/>
                  </a:cubicBezTo>
                  <a:cubicBezTo>
                    <a:pt x="38" y="78"/>
                    <a:pt x="39" y="77"/>
                    <a:pt x="40" y="77"/>
                  </a:cubicBezTo>
                  <a:cubicBezTo>
                    <a:pt x="41" y="77"/>
                    <a:pt x="41" y="77"/>
                    <a:pt x="41" y="77"/>
                  </a:cubicBezTo>
                  <a:cubicBezTo>
                    <a:pt x="41" y="77"/>
                    <a:pt x="41" y="77"/>
                    <a:pt x="41" y="77"/>
                  </a:cubicBezTo>
                  <a:cubicBezTo>
                    <a:pt x="41" y="77"/>
                    <a:pt x="42" y="77"/>
                    <a:pt x="42" y="77"/>
                  </a:cubicBezTo>
                  <a:cubicBezTo>
                    <a:pt x="43" y="78"/>
                    <a:pt x="44" y="79"/>
                    <a:pt x="46" y="79"/>
                  </a:cubicBezTo>
                  <a:cubicBezTo>
                    <a:pt x="47" y="79"/>
                    <a:pt x="47" y="79"/>
                    <a:pt x="47" y="79"/>
                  </a:cubicBezTo>
                  <a:cubicBezTo>
                    <a:pt x="48" y="79"/>
                    <a:pt x="49" y="79"/>
                    <a:pt x="50" y="79"/>
                  </a:cubicBezTo>
                  <a:cubicBezTo>
                    <a:pt x="51" y="79"/>
                    <a:pt x="52" y="79"/>
                    <a:pt x="53" y="79"/>
                  </a:cubicBezTo>
                  <a:cubicBezTo>
                    <a:pt x="53" y="79"/>
                    <a:pt x="53" y="79"/>
                    <a:pt x="53" y="79"/>
                  </a:cubicBezTo>
                  <a:cubicBezTo>
                    <a:pt x="55" y="79"/>
                    <a:pt x="57" y="79"/>
                    <a:pt x="58" y="78"/>
                  </a:cubicBezTo>
                  <a:cubicBezTo>
                    <a:pt x="61" y="76"/>
                    <a:pt x="62" y="72"/>
                    <a:pt x="62" y="70"/>
                  </a:cubicBezTo>
                  <a:cubicBezTo>
                    <a:pt x="62" y="69"/>
                    <a:pt x="62" y="68"/>
                    <a:pt x="62" y="67"/>
                  </a:cubicBezTo>
                  <a:cubicBezTo>
                    <a:pt x="62" y="65"/>
                    <a:pt x="62" y="64"/>
                    <a:pt x="62" y="64"/>
                  </a:cubicBezTo>
                  <a:cubicBezTo>
                    <a:pt x="62" y="63"/>
                    <a:pt x="63" y="63"/>
                    <a:pt x="63" y="62"/>
                  </a:cubicBezTo>
                  <a:cubicBezTo>
                    <a:pt x="64" y="62"/>
                    <a:pt x="65" y="61"/>
                    <a:pt x="65" y="60"/>
                  </a:cubicBezTo>
                  <a:cubicBezTo>
                    <a:pt x="68" y="57"/>
                    <a:pt x="67" y="54"/>
                    <a:pt x="67" y="51"/>
                  </a:cubicBezTo>
                  <a:cubicBezTo>
                    <a:pt x="67" y="51"/>
                    <a:pt x="67" y="50"/>
                    <a:pt x="67" y="50"/>
                  </a:cubicBezTo>
                  <a:cubicBezTo>
                    <a:pt x="66" y="48"/>
                    <a:pt x="66" y="47"/>
                    <a:pt x="66" y="46"/>
                  </a:cubicBezTo>
                  <a:cubicBezTo>
                    <a:pt x="67" y="45"/>
                    <a:pt x="67" y="44"/>
                    <a:pt x="68" y="42"/>
                  </a:cubicBezTo>
                  <a:cubicBezTo>
                    <a:pt x="68" y="41"/>
                    <a:pt x="69" y="40"/>
                    <a:pt x="69" y="39"/>
                  </a:cubicBezTo>
                  <a:cubicBezTo>
                    <a:pt x="71" y="34"/>
                    <a:pt x="70" y="30"/>
                    <a:pt x="69" y="26"/>
                  </a:cubicBezTo>
                  <a:close/>
                  <a:moveTo>
                    <a:pt x="23" y="25"/>
                  </a:moveTo>
                  <a:cubicBezTo>
                    <a:pt x="23" y="26"/>
                    <a:pt x="23" y="26"/>
                    <a:pt x="23" y="27"/>
                  </a:cubicBezTo>
                  <a:cubicBezTo>
                    <a:pt x="23" y="27"/>
                    <a:pt x="23" y="26"/>
                    <a:pt x="23" y="26"/>
                  </a:cubicBezTo>
                  <a:cubicBezTo>
                    <a:pt x="23" y="26"/>
                    <a:pt x="23" y="25"/>
                    <a:pt x="23" y="25"/>
                  </a:cubicBezTo>
                  <a:cubicBezTo>
                    <a:pt x="23" y="25"/>
                    <a:pt x="23" y="25"/>
                    <a:pt x="23" y="25"/>
                  </a:cubicBezTo>
                  <a:close/>
                  <a:moveTo>
                    <a:pt x="35" y="16"/>
                  </a:moveTo>
                  <a:cubicBezTo>
                    <a:pt x="35" y="16"/>
                    <a:pt x="35" y="16"/>
                    <a:pt x="35" y="16"/>
                  </a:cubicBezTo>
                  <a:cubicBezTo>
                    <a:pt x="35" y="16"/>
                    <a:pt x="35" y="17"/>
                    <a:pt x="35" y="17"/>
                  </a:cubicBezTo>
                  <a:cubicBezTo>
                    <a:pt x="35" y="17"/>
                    <a:pt x="35" y="16"/>
                    <a:pt x="35" y="16"/>
                  </a:cubicBezTo>
                  <a:close/>
                  <a:moveTo>
                    <a:pt x="43" y="30"/>
                  </a:moveTo>
                  <a:cubicBezTo>
                    <a:pt x="42" y="29"/>
                    <a:pt x="41" y="29"/>
                    <a:pt x="40" y="28"/>
                  </a:cubicBezTo>
                  <a:cubicBezTo>
                    <a:pt x="40" y="27"/>
                    <a:pt x="40" y="27"/>
                    <a:pt x="39" y="26"/>
                  </a:cubicBezTo>
                  <a:cubicBezTo>
                    <a:pt x="38" y="25"/>
                    <a:pt x="37" y="23"/>
                    <a:pt x="37" y="22"/>
                  </a:cubicBezTo>
                  <a:cubicBezTo>
                    <a:pt x="36" y="21"/>
                    <a:pt x="36" y="21"/>
                    <a:pt x="36" y="20"/>
                  </a:cubicBezTo>
                  <a:cubicBezTo>
                    <a:pt x="36" y="20"/>
                    <a:pt x="36" y="19"/>
                    <a:pt x="36" y="18"/>
                  </a:cubicBezTo>
                  <a:cubicBezTo>
                    <a:pt x="36" y="19"/>
                    <a:pt x="36" y="19"/>
                    <a:pt x="36" y="20"/>
                  </a:cubicBezTo>
                  <a:cubicBezTo>
                    <a:pt x="37" y="21"/>
                    <a:pt x="39" y="22"/>
                    <a:pt x="40" y="22"/>
                  </a:cubicBezTo>
                  <a:cubicBezTo>
                    <a:pt x="40" y="23"/>
                    <a:pt x="40" y="23"/>
                    <a:pt x="40" y="23"/>
                  </a:cubicBezTo>
                  <a:cubicBezTo>
                    <a:pt x="43" y="23"/>
                    <a:pt x="43" y="27"/>
                    <a:pt x="43" y="30"/>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345" name="Group 344">
            <a:extLst>
              <a:ext uri="{FF2B5EF4-FFF2-40B4-BE49-F238E27FC236}">
                <a16:creationId xmlns:a16="http://schemas.microsoft.com/office/drawing/2014/main" id="{2FA705FE-2455-40C8-A977-1DF1D331073C}"/>
              </a:ext>
            </a:extLst>
          </p:cNvPr>
          <p:cNvGrpSpPr/>
          <p:nvPr/>
        </p:nvGrpSpPr>
        <p:grpSpPr>
          <a:xfrm>
            <a:off x="6957515" y="1975981"/>
            <a:ext cx="361776" cy="1012187"/>
            <a:chOff x="4422775" y="2198688"/>
            <a:chExt cx="292100" cy="742950"/>
          </a:xfrm>
          <a:gradFill>
            <a:gsLst>
              <a:gs pos="0">
                <a:schemeClr val="accent1"/>
              </a:gs>
              <a:gs pos="100000">
                <a:schemeClr val="accent2"/>
              </a:gs>
            </a:gsLst>
            <a:lin ang="5400000" scaled="1"/>
          </a:gradFill>
        </p:grpSpPr>
        <p:sp>
          <p:nvSpPr>
            <p:cNvPr id="373" name="Freeform 12">
              <a:extLst>
                <a:ext uri="{FF2B5EF4-FFF2-40B4-BE49-F238E27FC236}">
                  <a16:creationId xmlns:a16="http://schemas.microsoft.com/office/drawing/2014/main" id="{37563DFE-09C0-4172-85EF-37F1A801A188}"/>
                </a:ext>
              </a:extLst>
            </p:cNvPr>
            <p:cNvSpPr>
              <a:spLocks/>
            </p:cNvSpPr>
            <p:nvPr/>
          </p:nvSpPr>
          <p:spPr bwMode="auto">
            <a:xfrm>
              <a:off x="4422775" y="2325688"/>
              <a:ext cx="292100" cy="615950"/>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4" name="Oval 373">
              <a:extLst>
                <a:ext uri="{FF2B5EF4-FFF2-40B4-BE49-F238E27FC236}">
                  <a16:creationId xmlns:a16="http://schemas.microsoft.com/office/drawing/2014/main" id="{40B44FFB-93BD-4ED0-9E00-C94DD6071E41}"/>
                </a:ext>
              </a:extLst>
            </p:cNvPr>
            <p:cNvSpPr>
              <a:spLocks noChangeArrowheads="1"/>
            </p:cNvSpPr>
            <p:nvPr/>
          </p:nvSpPr>
          <p:spPr bwMode="auto">
            <a:xfrm>
              <a:off x="4511675" y="2198688"/>
              <a:ext cx="115888" cy="115888"/>
            </a:xfrm>
            <a:prstGeom prst="ellipse">
              <a:avLst/>
            </a:pr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76" name="Group 375">
            <a:extLst>
              <a:ext uri="{FF2B5EF4-FFF2-40B4-BE49-F238E27FC236}">
                <a16:creationId xmlns:a16="http://schemas.microsoft.com/office/drawing/2014/main" id="{19A5D5D0-5F4F-4ABC-A246-8F855F7C986C}"/>
              </a:ext>
            </a:extLst>
          </p:cNvPr>
          <p:cNvGrpSpPr/>
          <p:nvPr/>
        </p:nvGrpSpPr>
        <p:grpSpPr>
          <a:xfrm>
            <a:off x="6931608" y="3386968"/>
            <a:ext cx="413590" cy="981177"/>
            <a:chOff x="4395788" y="2198688"/>
            <a:chExt cx="344488" cy="742951"/>
          </a:xfrm>
          <a:gradFill>
            <a:gsLst>
              <a:gs pos="0">
                <a:schemeClr val="accent1"/>
              </a:gs>
              <a:gs pos="100000">
                <a:schemeClr val="accent2"/>
              </a:gs>
            </a:gsLst>
            <a:lin ang="5400000" scaled="1"/>
          </a:gradFill>
        </p:grpSpPr>
        <p:sp>
          <p:nvSpPr>
            <p:cNvPr id="404" name="Oval 403">
              <a:extLst>
                <a:ext uri="{FF2B5EF4-FFF2-40B4-BE49-F238E27FC236}">
                  <a16:creationId xmlns:a16="http://schemas.microsoft.com/office/drawing/2014/main" id="{2C72F402-52DF-4E7A-B8E5-FAAB4A744C8D}"/>
                </a:ext>
              </a:extLst>
            </p:cNvPr>
            <p:cNvSpPr>
              <a:spLocks noChangeArrowheads="1"/>
            </p:cNvSpPr>
            <p:nvPr/>
          </p:nvSpPr>
          <p:spPr bwMode="auto">
            <a:xfrm>
              <a:off x="4511675" y="2198688"/>
              <a:ext cx="109538" cy="112713"/>
            </a:xfrm>
            <a:prstGeom prst="ellipse">
              <a:avLst/>
            </a:pr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5" name="Freeform 7">
              <a:extLst>
                <a:ext uri="{FF2B5EF4-FFF2-40B4-BE49-F238E27FC236}">
                  <a16:creationId xmlns:a16="http://schemas.microsoft.com/office/drawing/2014/main" id="{BCBC6F68-6D4F-4228-A612-1AFC69D54E9E}"/>
                </a:ext>
              </a:extLst>
            </p:cNvPr>
            <p:cNvSpPr>
              <a:spLocks/>
            </p:cNvSpPr>
            <p:nvPr/>
          </p:nvSpPr>
          <p:spPr bwMode="auto">
            <a:xfrm>
              <a:off x="4395788" y="2333626"/>
              <a:ext cx="344488" cy="608013"/>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06" name="TextBox 405">
            <a:extLst>
              <a:ext uri="{FF2B5EF4-FFF2-40B4-BE49-F238E27FC236}">
                <a16:creationId xmlns:a16="http://schemas.microsoft.com/office/drawing/2014/main" id="{517D81E0-A78C-48FE-A163-918C6D56EB1E}"/>
              </a:ext>
            </a:extLst>
          </p:cNvPr>
          <p:cNvSpPr txBox="1"/>
          <p:nvPr/>
        </p:nvSpPr>
        <p:spPr>
          <a:xfrm>
            <a:off x="7522768" y="1776011"/>
            <a:ext cx="973343" cy="523220"/>
          </a:xfrm>
          <a:prstGeom prst="rect">
            <a:avLst/>
          </a:prstGeom>
          <a:noFill/>
        </p:spPr>
        <p:txBody>
          <a:bodyPr wrap="none" rtlCol="0">
            <a:spAutoFit/>
          </a:bodyPr>
          <a:lstStyle/>
          <a:p>
            <a:r>
              <a:rPr lang="en-ID" sz="2800" b="1">
                <a:gradFill>
                  <a:gsLst>
                    <a:gs pos="0">
                      <a:schemeClr val="accent1"/>
                    </a:gs>
                    <a:gs pos="100000">
                      <a:schemeClr val="accent2"/>
                    </a:gs>
                  </a:gsLst>
                  <a:lin ang="5400000" scaled="1"/>
                </a:gradFill>
              </a:rPr>
              <a:t>200K</a:t>
            </a:r>
          </a:p>
        </p:txBody>
      </p:sp>
      <p:sp>
        <p:nvSpPr>
          <p:cNvPr id="407" name="TextBox 406">
            <a:extLst>
              <a:ext uri="{FF2B5EF4-FFF2-40B4-BE49-F238E27FC236}">
                <a16:creationId xmlns:a16="http://schemas.microsoft.com/office/drawing/2014/main" id="{0C5E7743-C672-438A-8657-C0E8B819BF7E}"/>
              </a:ext>
            </a:extLst>
          </p:cNvPr>
          <p:cNvSpPr txBox="1"/>
          <p:nvPr/>
        </p:nvSpPr>
        <p:spPr>
          <a:xfrm>
            <a:off x="7522768" y="2211496"/>
            <a:ext cx="2078985" cy="338554"/>
          </a:xfrm>
          <a:prstGeom prst="rect">
            <a:avLst/>
          </a:prstGeom>
          <a:noFill/>
        </p:spPr>
        <p:txBody>
          <a:bodyPr wrap="square" rtlCol="0">
            <a:spAutoFit/>
          </a:bodyPr>
          <a:lstStyle/>
          <a:p>
            <a:r>
              <a:rPr lang="en-ID" sz="1600" b="1">
                <a:latin typeface="+mj-lt"/>
              </a:rPr>
              <a:t>People in Canada</a:t>
            </a:r>
          </a:p>
        </p:txBody>
      </p:sp>
      <p:sp>
        <p:nvSpPr>
          <p:cNvPr id="408" name="Rectangle 407">
            <a:extLst>
              <a:ext uri="{FF2B5EF4-FFF2-40B4-BE49-F238E27FC236}">
                <a16:creationId xmlns:a16="http://schemas.microsoft.com/office/drawing/2014/main" id="{C5D96EA6-73E9-4AAD-B689-119644690F5F}"/>
              </a:ext>
            </a:extLst>
          </p:cNvPr>
          <p:cNvSpPr/>
          <p:nvPr/>
        </p:nvSpPr>
        <p:spPr>
          <a:xfrm>
            <a:off x="7522768" y="2490589"/>
            <a:ext cx="3989134"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1200"/>
          </a:p>
        </p:txBody>
      </p:sp>
      <p:sp>
        <p:nvSpPr>
          <p:cNvPr id="411" name="TextBox 410">
            <a:extLst>
              <a:ext uri="{FF2B5EF4-FFF2-40B4-BE49-F238E27FC236}">
                <a16:creationId xmlns:a16="http://schemas.microsoft.com/office/drawing/2014/main" id="{0D836714-0F69-407D-AC20-0C07E4ABFF91}"/>
              </a:ext>
            </a:extLst>
          </p:cNvPr>
          <p:cNvSpPr txBox="1"/>
          <p:nvPr/>
        </p:nvSpPr>
        <p:spPr>
          <a:xfrm>
            <a:off x="7522768" y="3147341"/>
            <a:ext cx="973343" cy="523220"/>
          </a:xfrm>
          <a:prstGeom prst="rect">
            <a:avLst/>
          </a:prstGeom>
          <a:noFill/>
        </p:spPr>
        <p:txBody>
          <a:bodyPr wrap="none" rtlCol="0">
            <a:spAutoFit/>
          </a:bodyPr>
          <a:lstStyle/>
          <a:p>
            <a:r>
              <a:rPr lang="en-ID" sz="2800" b="1">
                <a:gradFill>
                  <a:gsLst>
                    <a:gs pos="0">
                      <a:schemeClr val="accent1"/>
                    </a:gs>
                    <a:gs pos="100000">
                      <a:schemeClr val="accent2"/>
                    </a:gs>
                  </a:gsLst>
                  <a:lin ang="5400000" scaled="1"/>
                </a:gradFill>
              </a:rPr>
              <a:t>200K</a:t>
            </a:r>
          </a:p>
        </p:txBody>
      </p:sp>
      <p:sp>
        <p:nvSpPr>
          <p:cNvPr id="412" name="TextBox 411">
            <a:extLst>
              <a:ext uri="{FF2B5EF4-FFF2-40B4-BE49-F238E27FC236}">
                <a16:creationId xmlns:a16="http://schemas.microsoft.com/office/drawing/2014/main" id="{E0E7A876-0A8B-47EE-8563-9F68293DF6EC}"/>
              </a:ext>
            </a:extLst>
          </p:cNvPr>
          <p:cNvSpPr txBox="1"/>
          <p:nvPr/>
        </p:nvSpPr>
        <p:spPr>
          <a:xfrm>
            <a:off x="7522768" y="3582826"/>
            <a:ext cx="2078985" cy="338554"/>
          </a:xfrm>
          <a:prstGeom prst="rect">
            <a:avLst/>
          </a:prstGeom>
          <a:noFill/>
        </p:spPr>
        <p:txBody>
          <a:bodyPr wrap="square" rtlCol="0">
            <a:spAutoFit/>
          </a:bodyPr>
          <a:lstStyle/>
          <a:p>
            <a:r>
              <a:rPr lang="en-ID" sz="1600" b="1">
                <a:latin typeface="+mj-lt"/>
              </a:rPr>
              <a:t>People in Canada</a:t>
            </a:r>
          </a:p>
        </p:txBody>
      </p:sp>
      <p:sp>
        <p:nvSpPr>
          <p:cNvPr id="413" name="Rectangle 412">
            <a:extLst>
              <a:ext uri="{FF2B5EF4-FFF2-40B4-BE49-F238E27FC236}">
                <a16:creationId xmlns:a16="http://schemas.microsoft.com/office/drawing/2014/main" id="{B2A05C37-792A-4B76-854C-EDCAEA082E45}"/>
              </a:ext>
            </a:extLst>
          </p:cNvPr>
          <p:cNvSpPr/>
          <p:nvPr/>
        </p:nvSpPr>
        <p:spPr>
          <a:xfrm>
            <a:off x="7522768" y="3861919"/>
            <a:ext cx="3989134"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1200"/>
          </a:p>
        </p:txBody>
      </p:sp>
      <p:sp>
        <p:nvSpPr>
          <p:cNvPr id="414" name="Rectangle 413">
            <a:extLst>
              <a:ext uri="{FF2B5EF4-FFF2-40B4-BE49-F238E27FC236}">
                <a16:creationId xmlns:a16="http://schemas.microsoft.com/office/drawing/2014/main" id="{2A6D4E80-BABA-4CDB-A106-F2DE6DB3543B}"/>
              </a:ext>
            </a:extLst>
          </p:cNvPr>
          <p:cNvSpPr/>
          <p:nvPr/>
        </p:nvSpPr>
        <p:spPr>
          <a:xfrm>
            <a:off x="6824068" y="5039766"/>
            <a:ext cx="4759755" cy="1027782"/>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a:t>
            </a:r>
            <a:endParaRPr lang="en-ID" sz="1400"/>
          </a:p>
        </p:txBody>
      </p:sp>
      <p:sp>
        <p:nvSpPr>
          <p:cNvPr id="415" name="TextBox 414">
            <a:extLst>
              <a:ext uri="{FF2B5EF4-FFF2-40B4-BE49-F238E27FC236}">
                <a16:creationId xmlns:a16="http://schemas.microsoft.com/office/drawing/2014/main" id="{BCF8E70B-F32A-4E4F-BFF7-2A2CE9A2BB55}"/>
              </a:ext>
            </a:extLst>
          </p:cNvPr>
          <p:cNvSpPr txBox="1"/>
          <p:nvPr/>
        </p:nvSpPr>
        <p:spPr>
          <a:xfrm>
            <a:off x="6824069" y="4670434"/>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Text Description</a:t>
            </a:r>
          </a:p>
        </p:txBody>
      </p:sp>
    </p:spTree>
    <p:extLst>
      <p:ext uri="{BB962C8B-B14F-4D97-AF65-F5344CB8AC3E}">
        <p14:creationId xmlns:p14="http://schemas.microsoft.com/office/powerpoint/2010/main" val="250382955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43"/>
                                        </p:tgtEl>
                                        <p:attrNameLst>
                                          <p:attrName>style.visibility</p:attrName>
                                        </p:attrNameLst>
                                      </p:cBhvr>
                                      <p:to>
                                        <p:strVal val="visible"/>
                                      </p:to>
                                    </p:set>
                                    <p:anim calcmode="lin" valueType="num">
                                      <p:cBhvr>
                                        <p:cTn id="7" dur="500" fill="hold"/>
                                        <p:tgtEl>
                                          <p:spTgt spid="343"/>
                                        </p:tgtEl>
                                        <p:attrNameLst>
                                          <p:attrName>ppt_w</p:attrName>
                                        </p:attrNameLst>
                                      </p:cBhvr>
                                      <p:tavLst>
                                        <p:tav tm="0">
                                          <p:val>
                                            <p:fltVal val="0"/>
                                          </p:val>
                                        </p:tav>
                                        <p:tav tm="100000">
                                          <p:val>
                                            <p:strVal val="#ppt_w"/>
                                          </p:val>
                                        </p:tav>
                                      </p:tavLst>
                                    </p:anim>
                                    <p:anim calcmode="lin" valueType="num">
                                      <p:cBhvr>
                                        <p:cTn id="8" dur="500" fill="hold"/>
                                        <p:tgtEl>
                                          <p:spTgt spid="343"/>
                                        </p:tgtEl>
                                        <p:attrNameLst>
                                          <p:attrName>ppt_h</p:attrName>
                                        </p:attrNameLst>
                                      </p:cBhvr>
                                      <p:tavLst>
                                        <p:tav tm="0">
                                          <p:val>
                                            <p:fltVal val="0"/>
                                          </p:val>
                                        </p:tav>
                                        <p:tav tm="100000">
                                          <p:val>
                                            <p:strVal val="#ppt_h"/>
                                          </p:val>
                                        </p:tav>
                                      </p:tavLst>
                                    </p:anim>
                                    <p:animEffect transition="in" filter="fade">
                                      <p:cBhvr>
                                        <p:cTn id="9" dur="500"/>
                                        <p:tgtEl>
                                          <p:spTgt spid="343"/>
                                        </p:tgtEl>
                                      </p:cBhvr>
                                    </p:animEffect>
                                  </p:childTnLst>
                                </p:cTn>
                              </p:par>
                            </p:childTnLst>
                          </p:cTn>
                        </p:par>
                        <p:par>
                          <p:cTn id="10" fill="hold">
                            <p:stCondLst>
                              <p:cond delay="500"/>
                            </p:stCondLst>
                            <p:childTnLst>
                              <p:par>
                                <p:cTn id="11" presetID="22" presetClass="entr" presetSubtype="1" fill="hold" nodeType="afterEffect">
                                  <p:stCondLst>
                                    <p:cond delay="0"/>
                                  </p:stCondLst>
                                  <p:childTnLst>
                                    <p:set>
                                      <p:cBhvr>
                                        <p:cTn id="12" dur="1" fill="hold">
                                          <p:stCondLst>
                                            <p:cond delay="0"/>
                                          </p:stCondLst>
                                        </p:cTn>
                                        <p:tgtEl>
                                          <p:spTgt spid="345"/>
                                        </p:tgtEl>
                                        <p:attrNameLst>
                                          <p:attrName>style.visibility</p:attrName>
                                        </p:attrNameLst>
                                      </p:cBhvr>
                                      <p:to>
                                        <p:strVal val="visible"/>
                                      </p:to>
                                    </p:set>
                                    <p:animEffect transition="in" filter="wipe(up)">
                                      <p:cBhvr>
                                        <p:cTn id="13" dur="500"/>
                                        <p:tgtEl>
                                          <p:spTgt spid="345"/>
                                        </p:tgtEl>
                                      </p:cBhvr>
                                    </p:animEffect>
                                  </p:childTnLst>
                                </p:cTn>
                              </p:par>
                              <p:par>
                                <p:cTn id="14" presetID="22" presetClass="entr" presetSubtype="1" fill="hold" nodeType="withEffect">
                                  <p:stCondLst>
                                    <p:cond delay="0"/>
                                  </p:stCondLst>
                                  <p:childTnLst>
                                    <p:set>
                                      <p:cBhvr>
                                        <p:cTn id="15" dur="1" fill="hold">
                                          <p:stCondLst>
                                            <p:cond delay="0"/>
                                          </p:stCondLst>
                                        </p:cTn>
                                        <p:tgtEl>
                                          <p:spTgt spid="376"/>
                                        </p:tgtEl>
                                        <p:attrNameLst>
                                          <p:attrName>style.visibility</p:attrName>
                                        </p:attrNameLst>
                                      </p:cBhvr>
                                      <p:to>
                                        <p:strVal val="visible"/>
                                      </p:to>
                                    </p:set>
                                    <p:animEffect transition="in" filter="wipe(up)">
                                      <p:cBhvr>
                                        <p:cTn id="16" dur="500"/>
                                        <p:tgtEl>
                                          <p:spTgt spid="376"/>
                                        </p:tgtEl>
                                      </p:cBhvr>
                                    </p:animEffect>
                                  </p:childTnLst>
                                </p:cTn>
                              </p:par>
                            </p:childTnLst>
                          </p:cTn>
                        </p:par>
                        <p:par>
                          <p:cTn id="17" fill="hold">
                            <p:stCondLst>
                              <p:cond delay="1000"/>
                            </p:stCondLst>
                            <p:childTnLst>
                              <p:par>
                                <p:cTn id="18" presetID="22" presetClass="entr" presetSubtype="8" fill="hold" grpId="0" nodeType="afterEffect">
                                  <p:stCondLst>
                                    <p:cond delay="0"/>
                                  </p:stCondLst>
                                  <p:childTnLst>
                                    <p:set>
                                      <p:cBhvr>
                                        <p:cTn id="19" dur="1" fill="hold">
                                          <p:stCondLst>
                                            <p:cond delay="0"/>
                                          </p:stCondLst>
                                        </p:cTn>
                                        <p:tgtEl>
                                          <p:spTgt spid="406"/>
                                        </p:tgtEl>
                                        <p:attrNameLst>
                                          <p:attrName>style.visibility</p:attrName>
                                        </p:attrNameLst>
                                      </p:cBhvr>
                                      <p:to>
                                        <p:strVal val="visible"/>
                                      </p:to>
                                    </p:set>
                                    <p:animEffect transition="in" filter="wipe(left)">
                                      <p:cBhvr>
                                        <p:cTn id="20" dur="500"/>
                                        <p:tgtEl>
                                          <p:spTgt spid="406"/>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407"/>
                                        </p:tgtEl>
                                        <p:attrNameLst>
                                          <p:attrName>style.visibility</p:attrName>
                                        </p:attrNameLst>
                                      </p:cBhvr>
                                      <p:to>
                                        <p:strVal val="visible"/>
                                      </p:to>
                                    </p:set>
                                    <p:animEffect transition="in" filter="wipe(left)">
                                      <p:cBhvr>
                                        <p:cTn id="23" dur="500"/>
                                        <p:tgtEl>
                                          <p:spTgt spid="407"/>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411"/>
                                        </p:tgtEl>
                                        <p:attrNameLst>
                                          <p:attrName>style.visibility</p:attrName>
                                        </p:attrNameLst>
                                      </p:cBhvr>
                                      <p:to>
                                        <p:strVal val="visible"/>
                                      </p:to>
                                    </p:set>
                                    <p:animEffect transition="in" filter="wipe(left)">
                                      <p:cBhvr>
                                        <p:cTn id="26" dur="500"/>
                                        <p:tgtEl>
                                          <p:spTgt spid="411"/>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412"/>
                                        </p:tgtEl>
                                        <p:attrNameLst>
                                          <p:attrName>style.visibility</p:attrName>
                                        </p:attrNameLst>
                                      </p:cBhvr>
                                      <p:to>
                                        <p:strVal val="visible"/>
                                      </p:to>
                                    </p:set>
                                    <p:animEffect transition="in" filter="wipe(left)">
                                      <p:cBhvr>
                                        <p:cTn id="29" dur="500"/>
                                        <p:tgtEl>
                                          <p:spTgt spid="412"/>
                                        </p:tgtEl>
                                      </p:cBhvr>
                                    </p:animEffect>
                                  </p:childTnLst>
                                </p:cTn>
                              </p:par>
                            </p:childTnLst>
                          </p:cTn>
                        </p:par>
                        <p:par>
                          <p:cTn id="30" fill="hold">
                            <p:stCondLst>
                              <p:cond delay="1500"/>
                            </p:stCondLst>
                            <p:childTnLst>
                              <p:par>
                                <p:cTn id="31" presetID="22" presetClass="entr" presetSubtype="1" fill="hold" grpId="0" nodeType="afterEffect">
                                  <p:stCondLst>
                                    <p:cond delay="0"/>
                                  </p:stCondLst>
                                  <p:childTnLst>
                                    <p:set>
                                      <p:cBhvr>
                                        <p:cTn id="32" dur="1" fill="hold">
                                          <p:stCondLst>
                                            <p:cond delay="0"/>
                                          </p:stCondLst>
                                        </p:cTn>
                                        <p:tgtEl>
                                          <p:spTgt spid="408"/>
                                        </p:tgtEl>
                                        <p:attrNameLst>
                                          <p:attrName>style.visibility</p:attrName>
                                        </p:attrNameLst>
                                      </p:cBhvr>
                                      <p:to>
                                        <p:strVal val="visible"/>
                                      </p:to>
                                    </p:set>
                                    <p:animEffect transition="in" filter="wipe(up)">
                                      <p:cBhvr>
                                        <p:cTn id="33" dur="500"/>
                                        <p:tgtEl>
                                          <p:spTgt spid="408"/>
                                        </p:tgtEl>
                                      </p:cBhvr>
                                    </p:animEffect>
                                  </p:childTnLst>
                                </p:cTn>
                              </p:par>
                              <p:par>
                                <p:cTn id="34" presetID="22" presetClass="entr" presetSubtype="1" fill="hold" grpId="0" nodeType="withEffect">
                                  <p:stCondLst>
                                    <p:cond delay="0"/>
                                  </p:stCondLst>
                                  <p:childTnLst>
                                    <p:set>
                                      <p:cBhvr>
                                        <p:cTn id="35" dur="1" fill="hold">
                                          <p:stCondLst>
                                            <p:cond delay="0"/>
                                          </p:stCondLst>
                                        </p:cTn>
                                        <p:tgtEl>
                                          <p:spTgt spid="413"/>
                                        </p:tgtEl>
                                        <p:attrNameLst>
                                          <p:attrName>style.visibility</p:attrName>
                                        </p:attrNameLst>
                                      </p:cBhvr>
                                      <p:to>
                                        <p:strVal val="visible"/>
                                      </p:to>
                                    </p:set>
                                    <p:animEffect transition="in" filter="wipe(up)">
                                      <p:cBhvr>
                                        <p:cTn id="36" dur="500"/>
                                        <p:tgtEl>
                                          <p:spTgt spid="413"/>
                                        </p:tgtEl>
                                      </p:cBhvr>
                                    </p:animEffect>
                                  </p:childTnLst>
                                </p:cTn>
                              </p:par>
                            </p:childTnLst>
                          </p:cTn>
                        </p:par>
                        <p:par>
                          <p:cTn id="37" fill="hold">
                            <p:stCondLst>
                              <p:cond delay="2000"/>
                            </p:stCondLst>
                            <p:childTnLst>
                              <p:par>
                                <p:cTn id="38" presetID="22" presetClass="entr" presetSubtype="8" fill="hold" grpId="0" nodeType="afterEffect">
                                  <p:stCondLst>
                                    <p:cond delay="0"/>
                                  </p:stCondLst>
                                  <p:childTnLst>
                                    <p:set>
                                      <p:cBhvr>
                                        <p:cTn id="39" dur="1" fill="hold">
                                          <p:stCondLst>
                                            <p:cond delay="0"/>
                                          </p:stCondLst>
                                        </p:cTn>
                                        <p:tgtEl>
                                          <p:spTgt spid="415"/>
                                        </p:tgtEl>
                                        <p:attrNameLst>
                                          <p:attrName>style.visibility</p:attrName>
                                        </p:attrNameLst>
                                      </p:cBhvr>
                                      <p:to>
                                        <p:strVal val="visible"/>
                                      </p:to>
                                    </p:set>
                                    <p:animEffect transition="in" filter="wipe(left)">
                                      <p:cBhvr>
                                        <p:cTn id="40" dur="500"/>
                                        <p:tgtEl>
                                          <p:spTgt spid="415"/>
                                        </p:tgtEl>
                                      </p:cBhvr>
                                    </p:animEffect>
                                  </p:childTnLst>
                                </p:cTn>
                              </p:par>
                            </p:childTnLst>
                          </p:cTn>
                        </p:par>
                        <p:par>
                          <p:cTn id="41" fill="hold">
                            <p:stCondLst>
                              <p:cond delay="2500"/>
                            </p:stCondLst>
                            <p:childTnLst>
                              <p:par>
                                <p:cTn id="42" presetID="22" presetClass="entr" presetSubtype="1" fill="hold" grpId="0" nodeType="afterEffect">
                                  <p:stCondLst>
                                    <p:cond delay="0"/>
                                  </p:stCondLst>
                                  <p:childTnLst>
                                    <p:set>
                                      <p:cBhvr>
                                        <p:cTn id="43" dur="1" fill="hold">
                                          <p:stCondLst>
                                            <p:cond delay="0"/>
                                          </p:stCondLst>
                                        </p:cTn>
                                        <p:tgtEl>
                                          <p:spTgt spid="414"/>
                                        </p:tgtEl>
                                        <p:attrNameLst>
                                          <p:attrName>style.visibility</p:attrName>
                                        </p:attrNameLst>
                                      </p:cBhvr>
                                      <p:to>
                                        <p:strVal val="visible"/>
                                      </p:to>
                                    </p:set>
                                    <p:animEffect transition="in" filter="wipe(up)">
                                      <p:cBhvr>
                                        <p:cTn id="44" dur="500"/>
                                        <p:tgtEl>
                                          <p:spTgt spid="4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6" grpId="0"/>
      <p:bldP spid="407" grpId="0"/>
      <p:bldP spid="408" grpId="0"/>
      <p:bldP spid="411" grpId="0"/>
      <p:bldP spid="412" grpId="0"/>
      <p:bldP spid="413" grpId="0"/>
      <p:bldP spid="414" grpId="0"/>
      <p:bldP spid="41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D9A1070-1BDB-4EDA-92B0-813DB6865645}"/>
              </a:ext>
            </a:extLst>
          </p:cNvPr>
          <p:cNvSpPr>
            <a:spLocks noGrp="1"/>
          </p:cNvSpPr>
          <p:nvPr>
            <p:ph type="sldNum" sz="quarter" idx="12"/>
          </p:nvPr>
        </p:nvSpPr>
        <p:spPr/>
        <p:txBody>
          <a:bodyPr/>
          <a:lstStyle/>
          <a:p>
            <a:fld id="{E3813BF9-5145-4417-B95D-FA8627973885}" type="slidenum">
              <a:rPr lang="en-US" smtClean="0"/>
              <a:pPr/>
              <a:t>27</a:t>
            </a:fld>
            <a:endParaRPr lang="en-US"/>
          </a:p>
        </p:txBody>
      </p:sp>
      <p:sp>
        <p:nvSpPr>
          <p:cNvPr id="3" name="Title 2">
            <a:extLst>
              <a:ext uri="{FF2B5EF4-FFF2-40B4-BE49-F238E27FC236}">
                <a16:creationId xmlns:a16="http://schemas.microsoft.com/office/drawing/2014/main" id="{C37B0137-5196-4164-9BAF-146E13015F63}"/>
              </a:ext>
            </a:extLst>
          </p:cNvPr>
          <p:cNvSpPr>
            <a:spLocks noGrp="1"/>
          </p:cNvSpPr>
          <p:nvPr>
            <p:ph type="ctrTitle"/>
          </p:nvPr>
        </p:nvSpPr>
        <p:spPr>
          <a:xfrm>
            <a:off x="2665862" y="632623"/>
            <a:ext cx="6860276" cy="943200"/>
          </a:xfrm>
        </p:spPr>
        <p:txBody>
          <a:bodyPr/>
          <a:lstStyle/>
          <a:p>
            <a:r>
              <a:rPr lang="en-ID"/>
              <a:t>Pricing Table</a:t>
            </a:r>
          </a:p>
        </p:txBody>
      </p:sp>
      <p:sp>
        <p:nvSpPr>
          <p:cNvPr id="4" name="Subtitle 3">
            <a:extLst>
              <a:ext uri="{FF2B5EF4-FFF2-40B4-BE49-F238E27FC236}">
                <a16:creationId xmlns:a16="http://schemas.microsoft.com/office/drawing/2014/main" id="{B3C72FC0-1138-4272-8B52-36BA66CC0735}"/>
              </a:ext>
            </a:extLst>
          </p:cNvPr>
          <p:cNvSpPr>
            <a:spLocks noGrp="1"/>
          </p:cNvSpPr>
          <p:nvPr>
            <p:ph type="subTitle" idx="1"/>
          </p:nvPr>
        </p:nvSpPr>
        <p:spPr/>
        <p:txBody>
          <a:bodyPr/>
          <a:lstStyle/>
          <a:p>
            <a:r>
              <a:rPr lang="en-ID"/>
              <a:t>Insert subtitle right here</a:t>
            </a:r>
          </a:p>
        </p:txBody>
      </p:sp>
      <p:sp>
        <p:nvSpPr>
          <p:cNvPr id="13" name="Freeform: Shape 12">
            <a:extLst>
              <a:ext uri="{FF2B5EF4-FFF2-40B4-BE49-F238E27FC236}">
                <a16:creationId xmlns:a16="http://schemas.microsoft.com/office/drawing/2014/main" id="{F130781F-E2C9-43F1-8B75-EB3E024DCD45}"/>
              </a:ext>
            </a:extLst>
          </p:cNvPr>
          <p:cNvSpPr/>
          <p:nvPr/>
        </p:nvSpPr>
        <p:spPr>
          <a:xfrm>
            <a:off x="3353510" y="1951267"/>
            <a:ext cx="2642737" cy="4282277"/>
          </a:xfrm>
          <a:custGeom>
            <a:avLst/>
            <a:gdLst>
              <a:gd name="connsiteX0" fmla="*/ 0 w 2642737"/>
              <a:gd name="connsiteY0" fmla="*/ 0 h 4282277"/>
              <a:gd name="connsiteX1" fmla="*/ 1811464 w 2642737"/>
              <a:gd name="connsiteY1" fmla="*/ 0 h 4282277"/>
              <a:gd name="connsiteX2" fmla="*/ 2642737 w 2642737"/>
              <a:gd name="connsiteY2" fmla="*/ 831273 h 4282277"/>
              <a:gd name="connsiteX3" fmla="*/ 2642737 w 2642737"/>
              <a:gd name="connsiteY3" fmla="*/ 4282277 h 4282277"/>
              <a:gd name="connsiteX4" fmla="*/ 0 w 2642737"/>
              <a:gd name="connsiteY4" fmla="*/ 4282277 h 4282277"/>
              <a:gd name="connsiteX5" fmla="*/ 0 w 2642737"/>
              <a:gd name="connsiteY5" fmla="*/ 0 h 4282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42737" h="4282277">
                <a:moveTo>
                  <a:pt x="0" y="0"/>
                </a:moveTo>
                <a:lnTo>
                  <a:pt x="1811464" y="0"/>
                </a:lnTo>
                <a:lnTo>
                  <a:pt x="2642737" y="831273"/>
                </a:lnTo>
                <a:lnTo>
                  <a:pt x="2642737" y="4282277"/>
                </a:lnTo>
                <a:lnTo>
                  <a:pt x="0" y="4282277"/>
                </a:lnTo>
                <a:lnTo>
                  <a:pt x="0" y="0"/>
                </a:lnTo>
                <a:close/>
              </a:path>
            </a:pathLst>
          </a:custGeom>
          <a:gradFill>
            <a:gsLst>
              <a:gs pos="0">
                <a:schemeClr val="accent1"/>
              </a:gs>
              <a:gs pos="100000">
                <a:schemeClr val="accent2"/>
              </a:gs>
            </a:gsLst>
            <a:lin ang="5400000" scaled="1"/>
          </a:grad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2" name="Rectangle 21">
            <a:extLst>
              <a:ext uri="{FF2B5EF4-FFF2-40B4-BE49-F238E27FC236}">
                <a16:creationId xmlns:a16="http://schemas.microsoft.com/office/drawing/2014/main" id="{EBC6CECE-56F4-4204-89F1-19A84E0D8E1C}"/>
              </a:ext>
            </a:extLst>
          </p:cNvPr>
          <p:cNvSpPr/>
          <p:nvPr/>
        </p:nvSpPr>
        <p:spPr>
          <a:xfrm rot="10800000" flipH="1" flipV="1">
            <a:off x="3979762" y="5510822"/>
            <a:ext cx="1390236" cy="41567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4" name="Right Triangle 13">
            <a:extLst>
              <a:ext uri="{FF2B5EF4-FFF2-40B4-BE49-F238E27FC236}">
                <a16:creationId xmlns:a16="http://schemas.microsoft.com/office/drawing/2014/main" id="{84502DD7-DF7F-4B28-B31D-A64F19CC3875}"/>
              </a:ext>
            </a:extLst>
          </p:cNvPr>
          <p:cNvSpPr/>
          <p:nvPr/>
        </p:nvSpPr>
        <p:spPr>
          <a:xfrm flipH="1" flipV="1">
            <a:off x="5309244" y="1951267"/>
            <a:ext cx="687003" cy="6870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 name="TextBox 14">
            <a:extLst>
              <a:ext uri="{FF2B5EF4-FFF2-40B4-BE49-F238E27FC236}">
                <a16:creationId xmlns:a16="http://schemas.microsoft.com/office/drawing/2014/main" id="{0641B87F-BCC3-4514-A938-E5F9B0015EC9}"/>
              </a:ext>
            </a:extLst>
          </p:cNvPr>
          <p:cNvSpPr txBox="1"/>
          <p:nvPr/>
        </p:nvSpPr>
        <p:spPr>
          <a:xfrm>
            <a:off x="3887940" y="2485403"/>
            <a:ext cx="1573876" cy="769441"/>
          </a:xfrm>
          <a:prstGeom prst="rect">
            <a:avLst/>
          </a:prstGeom>
          <a:noFill/>
        </p:spPr>
        <p:txBody>
          <a:bodyPr wrap="square" rtlCol="0">
            <a:spAutoFit/>
          </a:bodyPr>
          <a:lstStyle/>
          <a:p>
            <a:pPr algn="ctr"/>
            <a:r>
              <a:rPr lang="en-ID" sz="4400" b="1">
                <a:solidFill>
                  <a:schemeClr val="bg2"/>
                </a:solidFill>
                <a:latin typeface="+mj-lt"/>
              </a:rPr>
              <a:t>$25</a:t>
            </a:r>
          </a:p>
        </p:txBody>
      </p:sp>
      <p:sp>
        <p:nvSpPr>
          <p:cNvPr id="17" name="TextBox 16">
            <a:extLst>
              <a:ext uri="{FF2B5EF4-FFF2-40B4-BE49-F238E27FC236}">
                <a16:creationId xmlns:a16="http://schemas.microsoft.com/office/drawing/2014/main" id="{CDB7F953-AB7D-4C91-BC6B-0B149F47A1B4}"/>
              </a:ext>
            </a:extLst>
          </p:cNvPr>
          <p:cNvSpPr txBox="1"/>
          <p:nvPr/>
        </p:nvSpPr>
        <p:spPr>
          <a:xfrm>
            <a:off x="3729998" y="3254844"/>
            <a:ext cx="1889760" cy="369332"/>
          </a:xfrm>
          <a:prstGeom prst="rect">
            <a:avLst/>
          </a:prstGeom>
          <a:noFill/>
        </p:spPr>
        <p:txBody>
          <a:bodyPr wrap="square" rtlCol="0">
            <a:spAutoFit/>
          </a:bodyPr>
          <a:lstStyle/>
          <a:p>
            <a:pPr algn="ctr"/>
            <a:r>
              <a:rPr lang="en-ID" b="1">
                <a:solidFill>
                  <a:schemeClr val="bg2"/>
                </a:solidFill>
              </a:rPr>
              <a:t>Home</a:t>
            </a:r>
          </a:p>
        </p:txBody>
      </p:sp>
      <p:sp>
        <p:nvSpPr>
          <p:cNvPr id="19" name="Rectangle 18">
            <a:extLst>
              <a:ext uri="{FF2B5EF4-FFF2-40B4-BE49-F238E27FC236}">
                <a16:creationId xmlns:a16="http://schemas.microsoft.com/office/drawing/2014/main" id="{8BF1459C-6724-4504-AF00-5CDCE38EF063}"/>
              </a:ext>
            </a:extLst>
          </p:cNvPr>
          <p:cNvSpPr/>
          <p:nvPr/>
        </p:nvSpPr>
        <p:spPr>
          <a:xfrm>
            <a:off x="3530494" y="3647036"/>
            <a:ext cx="2288770" cy="1725152"/>
          </a:xfrm>
          <a:prstGeom prst="rect">
            <a:avLst/>
          </a:prstGeom>
        </p:spPr>
        <p:txBody>
          <a:bodyPr wrap="square">
            <a:spAutoFit/>
          </a:bodyPr>
          <a:lstStyle/>
          <a:p>
            <a:pPr algn="ctr">
              <a:lnSpc>
                <a:spcPct val="150000"/>
              </a:lnSpc>
            </a:pPr>
            <a:r>
              <a:rPr lang="en-US" sz="12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erat Mauris consequat sem at mattis malesuada. Nullam eu</a:t>
            </a:r>
            <a:endParaRPr lang="en-ID" sz="1200">
              <a:solidFill>
                <a:schemeClr val="bg2"/>
              </a:solidFill>
            </a:endParaRPr>
          </a:p>
        </p:txBody>
      </p:sp>
      <p:sp>
        <p:nvSpPr>
          <p:cNvPr id="21" name="TextBox 20">
            <a:extLst>
              <a:ext uri="{FF2B5EF4-FFF2-40B4-BE49-F238E27FC236}">
                <a16:creationId xmlns:a16="http://schemas.microsoft.com/office/drawing/2014/main" id="{48C7E76F-23B3-45D0-97D3-0A276A6F2CAD}"/>
              </a:ext>
            </a:extLst>
          </p:cNvPr>
          <p:cNvSpPr txBox="1"/>
          <p:nvPr/>
        </p:nvSpPr>
        <p:spPr>
          <a:xfrm>
            <a:off x="4084436" y="5564771"/>
            <a:ext cx="1180886" cy="307777"/>
          </a:xfrm>
          <a:prstGeom prst="rect">
            <a:avLst/>
          </a:prstGeom>
          <a:noFill/>
        </p:spPr>
        <p:txBody>
          <a:bodyPr wrap="square" rtlCol="0">
            <a:spAutoFit/>
          </a:bodyPr>
          <a:lstStyle/>
          <a:p>
            <a:pPr algn="ctr"/>
            <a:r>
              <a:rPr lang="en-ID" sz="1400" b="1">
                <a:gradFill>
                  <a:gsLst>
                    <a:gs pos="0">
                      <a:schemeClr val="accent1"/>
                    </a:gs>
                    <a:gs pos="100000">
                      <a:schemeClr val="accent2"/>
                    </a:gs>
                  </a:gsLst>
                  <a:lin ang="5400000" scaled="1"/>
                </a:gradFill>
              </a:rPr>
              <a:t>Get Plan</a:t>
            </a:r>
          </a:p>
        </p:txBody>
      </p:sp>
      <p:sp>
        <p:nvSpPr>
          <p:cNvPr id="25" name="Rectangle 24">
            <a:extLst>
              <a:ext uri="{FF2B5EF4-FFF2-40B4-BE49-F238E27FC236}">
                <a16:creationId xmlns:a16="http://schemas.microsoft.com/office/drawing/2014/main" id="{FF37E03D-ACEB-4DE6-B376-DD3C8623E323}"/>
              </a:ext>
            </a:extLst>
          </p:cNvPr>
          <p:cNvSpPr/>
          <p:nvPr/>
        </p:nvSpPr>
        <p:spPr>
          <a:xfrm rot="10800000" flipH="1" flipV="1">
            <a:off x="1137520" y="5517057"/>
            <a:ext cx="1390236" cy="415672"/>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6" name="Freeform: Shape 25">
            <a:extLst>
              <a:ext uri="{FF2B5EF4-FFF2-40B4-BE49-F238E27FC236}">
                <a16:creationId xmlns:a16="http://schemas.microsoft.com/office/drawing/2014/main" id="{D19A45E2-4008-4676-856F-90BB3AAD94F2}"/>
              </a:ext>
            </a:extLst>
          </p:cNvPr>
          <p:cNvSpPr/>
          <p:nvPr/>
        </p:nvSpPr>
        <p:spPr>
          <a:xfrm>
            <a:off x="511268" y="1957502"/>
            <a:ext cx="2642737" cy="4282277"/>
          </a:xfrm>
          <a:custGeom>
            <a:avLst/>
            <a:gdLst>
              <a:gd name="connsiteX0" fmla="*/ 0 w 2642737"/>
              <a:gd name="connsiteY0" fmla="*/ 0 h 4282277"/>
              <a:gd name="connsiteX1" fmla="*/ 1811464 w 2642737"/>
              <a:gd name="connsiteY1" fmla="*/ 0 h 4282277"/>
              <a:gd name="connsiteX2" fmla="*/ 2642737 w 2642737"/>
              <a:gd name="connsiteY2" fmla="*/ 831273 h 4282277"/>
              <a:gd name="connsiteX3" fmla="*/ 2642737 w 2642737"/>
              <a:gd name="connsiteY3" fmla="*/ 4282277 h 4282277"/>
              <a:gd name="connsiteX4" fmla="*/ 0 w 2642737"/>
              <a:gd name="connsiteY4" fmla="*/ 4282277 h 4282277"/>
              <a:gd name="connsiteX5" fmla="*/ 0 w 2642737"/>
              <a:gd name="connsiteY5" fmla="*/ 0 h 4282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42737" h="4282277">
                <a:moveTo>
                  <a:pt x="0" y="0"/>
                </a:moveTo>
                <a:lnTo>
                  <a:pt x="1811464" y="0"/>
                </a:lnTo>
                <a:lnTo>
                  <a:pt x="2642737" y="831273"/>
                </a:lnTo>
                <a:lnTo>
                  <a:pt x="2642737" y="4282277"/>
                </a:lnTo>
                <a:lnTo>
                  <a:pt x="0" y="4282277"/>
                </a:lnTo>
                <a:lnTo>
                  <a:pt x="0" y="0"/>
                </a:lnTo>
                <a:close/>
              </a:path>
            </a:pathLst>
          </a:custGeom>
          <a:no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7" name="Right Triangle 26">
            <a:extLst>
              <a:ext uri="{FF2B5EF4-FFF2-40B4-BE49-F238E27FC236}">
                <a16:creationId xmlns:a16="http://schemas.microsoft.com/office/drawing/2014/main" id="{8A2E8BAC-45A4-4F23-81C1-7C0642BF7ADA}"/>
              </a:ext>
            </a:extLst>
          </p:cNvPr>
          <p:cNvSpPr/>
          <p:nvPr/>
        </p:nvSpPr>
        <p:spPr>
          <a:xfrm flipH="1" flipV="1">
            <a:off x="2467002" y="1957502"/>
            <a:ext cx="687003" cy="6870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8" name="TextBox 27">
            <a:extLst>
              <a:ext uri="{FF2B5EF4-FFF2-40B4-BE49-F238E27FC236}">
                <a16:creationId xmlns:a16="http://schemas.microsoft.com/office/drawing/2014/main" id="{693AD13D-C76C-456C-B705-17DF136293CE}"/>
              </a:ext>
            </a:extLst>
          </p:cNvPr>
          <p:cNvSpPr txBox="1"/>
          <p:nvPr/>
        </p:nvSpPr>
        <p:spPr>
          <a:xfrm>
            <a:off x="1045698" y="2491638"/>
            <a:ext cx="1573876" cy="769441"/>
          </a:xfrm>
          <a:prstGeom prst="rect">
            <a:avLst/>
          </a:prstGeom>
          <a:noFill/>
        </p:spPr>
        <p:txBody>
          <a:bodyPr wrap="square" rtlCol="0">
            <a:spAutoFit/>
          </a:bodyPr>
          <a:lstStyle/>
          <a:p>
            <a:pPr algn="ctr"/>
            <a:r>
              <a:rPr lang="en-ID" sz="4400" b="1">
                <a:gradFill>
                  <a:gsLst>
                    <a:gs pos="0">
                      <a:schemeClr val="accent1"/>
                    </a:gs>
                    <a:gs pos="100000">
                      <a:schemeClr val="accent2"/>
                    </a:gs>
                  </a:gsLst>
                  <a:lin ang="5400000" scaled="1"/>
                </a:gradFill>
                <a:latin typeface="+mj-lt"/>
              </a:rPr>
              <a:t>$5</a:t>
            </a:r>
          </a:p>
        </p:txBody>
      </p:sp>
      <p:sp>
        <p:nvSpPr>
          <p:cNvPr id="29" name="TextBox 28">
            <a:extLst>
              <a:ext uri="{FF2B5EF4-FFF2-40B4-BE49-F238E27FC236}">
                <a16:creationId xmlns:a16="http://schemas.microsoft.com/office/drawing/2014/main" id="{6B442E87-1D3D-4174-8254-DF17F01AF441}"/>
              </a:ext>
            </a:extLst>
          </p:cNvPr>
          <p:cNvSpPr txBox="1"/>
          <p:nvPr/>
        </p:nvSpPr>
        <p:spPr>
          <a:xfrm>
            <a:off x="887756" y="3261079"/>
            <a:ext cx="1889760" cy="369332"/>
          </a:xfrm>
          <a:prstGeom prst="rect">
            <a:avLst/>
          </a:prstGeom>
          <a:noFill/>
        </p:spPr>
        <p:txBody>
          <a:bodyPr wrap="square" rtlCol="0">
            <a:spAutoFit/>
          </a:bodyPr>
          <a:lstStyle/>
          <a:p>
            <a:pPr algn="ctr"/>
            <a:r>
              <a:rPr lang="en-ID" b="1">
                <a:gradFill>
                  <a:gsLst>
                    <a:gs pos="0">
                      <a:schemeClr val="accent1">
                        <a:alpha val="70000"/>
                      </a:schemeClr>
                    </a:gs>
                    <a:gs pos="100000">
                      <a:schemeClr val="accent2">
                        <a:alpha val="70000"/>
                      </a:schemeClr>
                    </a:gs>
                  </a:gsLst>
                  <a:lin ang="5400000" scaled="1"/>
                </a:gradFill>
              </a:rPr>
              <a:t>Personal</a:t>
            </a:r>
          </a:p>
        </p:txBody>
      </p:sp>
      <p:sp>
        <p:nvSpPr>
          <p:cNvPr id="30" name="Rectangle 29">
            <a:extLst>
              <a:ext uri="{FF2B5EF4-FFF2-40B4-BE49-F238E27FC236}">
                <a16:creationId xmlns:a16="http://schemas.microsoft.com/office/drawing/2014/main" id="{2B077ACA-FA6B-4E1A-A8D7-53381F4390E0}"/>
              </a:ext>
            </a:extLst>
          </p:cNvPr>
          <p:cNvSpPr/>
          <p:nvPr/>
        </p:nvSpPr>
        <p:spPr>
          <a:xfrm>
            <a:off x="688252" y="3653271"/>
            <a:ext cx="2288770" cy="1725152"/>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magna, quis sodales enim nisi ut orci. erat Mauris consequat sem at mattis malesuada. Nullam eu</a:t>
            </a:r>
            <a:endParaRPr lang="en-ID" sz="1200"/>
          </a:p>
        </p:txBody>
      </p:sp>
      <p:sp>
        <p:nvSpPr>
          <p:cNvPr id="31" name="TextBox 30">
            <a:extLst>
              <a:ext uri="{FF2B5EF4-FFF2-40B4-BE49-F238E27FC236}">
                <a16:creationId xmlns:a16="http://schemas.microsoft.com/office/drawing/2014/main" id="{F44CB40D-0018-49C2-8E98-89BD4E92D6DF}"/>
              </a:ext>
            </a:extLst>
          </p:cNvPr>
          <p:cNvSpPr txBox="1"/>
          <p:nvPr/>
        </p:nvSpPr>
        <p:spPr>
          <a:xfrm>
            <a:off x="1242194" y="5571006"/>
            <a:ext cx="1180886" cy="307777"/>
          </a:xfrm>
          <a:prstGeom prst="rect">
            <a:avLst/>
          </a:prstGeom>
          <a:noFill/>
        </p:spPr>
        <p:txBody>
          <a:bodyPr wrap="square" rtlCol="0">
            <a:spAutoFit/>
          </a:bodyPr>
          <a:lstStyle/>
          <a:p>
            <a:pPr algn="ctr"/>
            <a:r>
              <a:rPr lang="en-ID" sz="1400" b="1">
                <a:solidFill>
                  <a:schemeClr val="bg2"/>
                </a:solidFill>
              </a:rPr>
              <a:t>Get Plan</a:t>
            </a:r>
          </a:p>
        </p:txBody>
      </p:sp>
      <p:sp>
        <p:nvSpPr>
          <p:cNvPr id="32" name="Rectangle 31">
            <a:extLst>
              <a:ext uri="{FF2B5EF4-FFF2-40B4-BE49-F238E27FC236}">
                <a16:creationId xmlns:a16="http://schemas.microsoft.com/office/drawing/2014/main" id="{D0C387C0-715A-44BB-A3B5-AE381C5F13B9}"/>
              </a:ext>
            </a:extLst>
          </p:cNvPr>
          <p:cNvSpPr/>
          <p:nvPr/>
        </p:nvSpPr>
        <p:spPr>
          <a:xfrm rot="10800000" flipH="1" flipV="1">
            <a:off x="9664246" y="5504587"/>
            <a:ext cx="1390236" cy="415672"/>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3" name="Freeform: Shape 32">
            <a:extLst>
              <a:ext uri="{FF2B5EF4-FFF2-40B4-BE49-F238E27FC236}">
                <a16:creationId xmlns:a16="http://schemas.microsoft.com/office/drawing/2014/main" id="{2E491398-026F-43FB-AF52-F34D0814BED2}"/>
              </a:ext>
            </a:extLst>
          </p:cNvPr>
          <p:cNvSpPr/>
          <p:nvPr/>
        </p:nvSpPr>
        <p:spPr>
          <a:xfrm>
            <a:off x="9037994" y="1945032"/>
            <a:ext cx="2642737" cy="4282277"/>
          </a:xfrm>
          <a:custGeom>
            <a:avLst/>
            <a:gdLst>
              <a:gd name="connsiteX0" fmla="*/ 0 w 2642737"/>
              <a:gd name="connsiteY0" fmla="*/ 0 h 4282277"/>
              <a:gd name="connsiteX1" fmla="*/ 1811464 w 2642737"/>
              <a:gd name="connsiteY1" fmla="*/ 0 h 4282277"/>
              <a:gd name="connsiteX2" fmla="*/ 2642737 w 2642737"/>
              <a:gd name="connsiteY2" fmla="*/ 831273 h 4282277"/>
              <a:gd name="connsiteX3" fmla="*/ 2642737 w 2642737"/>
              <a:gd name="connsiteY3" fmla="*/ 4282277 h 4282277"/>
              <a:gd name="connsiteX4" fmla="*/ 0 w 2642737"/>
              <a:gd name="connsiteY4" fmla="*/ 4282277 h 4282277"/>
              <a:gd name="connsiteX5" fmla="*/ 0 w 2642737"/>
              <a:gd name="connsiteY5" fmla="*/ 0 h 4282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42737" h="4282277">
                <a:moveTo>
                  <a:pt x="0" y="0"/>
                </a:moveTo>
                <a:lnTo>
                  <a:pt x="1811464" y="0"/>
                </a:lnTo>
                <a:lnTo>
                  <a:pt x="2642737" y="831273"/>
                </a:lnTo>
                <a:lnTo>
                  <a:pt x="2642737" y="4282277"/>
                </a:lnTo>
                <a:lnTo>
                  <a:pt x="0" y="4282277"/>
                </a:lnTo>
                <a:lnTo>
                  <a:pt x="0" y="0"/>
                </a:lnTo>
                <a:close/>
              </a:path>
            </a:pathLst>
          </a:custGeom>
          <a:no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4" name="Right Triangle 33">
            <a:extLst>
              <a:ext uri="{FF2B5EF4-FFF2-40B4-BE49-F238E27FC236}">
                <a16:creationId xmlns:a16="http://schemas.microsoft.com/office/drawing/2014/main" id="{C53E4141-785E-4DC8-9D8E-E4F6F400EC2D}"/>
              </a:ext>
            </a:extLst>
          </p:cNvPr>
          <p:cNvSpPr/>
          <p:nvPr/>
        </p:nvSpPr>
        <p:spPr>
          <a:xfrm flipH="1" flipV="1">
            <a:off x="10993728" y="1945032"/>
            <a:ext cx="687003" cy="6870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5" name="TextBox 34">
            <a:extLst>
              <a:ext uri="{FF2B5EF4-FFF2-40B4-BE49-F238E27FC236}">
                <a16:creationId xmlns:a16="http://schemas.microsoft.com/office/drawing/2014/main" id="{BD522726-1024-4C08-99DA-C04ECC42179E}"/>
              </a:ext>
            </a:extLst>
          </p:cNvPr>
          <p:cNvSpPr txBox="1"/>
          <p:nvPr/>
        </p:nvSpPr>
        <p:spPr>
          <a:xfrm>
            <a:off x="9572424" y="2479168"/>
            <a:ext cx="1573876" cy="769441"/>
          </a:xfrm>
          <a:prstGeom prst="rect">
            <a:avLst/>
          </a:prstGeom>
          <a:noFill/>
        </p:spPr>
        <p:txBody>
          <a:bodyPr wrap="square" rtlCol="0">
            <a:spAutoFit/>
          </a:bodyPr>
          <a:lstStyle/>
          <a:p>
            <a:pPr algn="ctr"/>
            <a:r>
              <a:rPr lang="en-ID" sz="4400" b="1">
                <a:gradFill>
                  <a:gsLst>
                    <a:gs pos="0">
                      <a:schemeClr val="accent1"/>
                    </a:gs>
                    <a:gs pos="100000">
                      <a:schemeClr val="accent2"/>
                    </a:gs>
                  </a:gsLst>
                  <a:lin ang="5400000" scaled="1"/>
                </a:gradFill>
                <a:latin typeface="+mj-lt"/>
              </a:rPr>
              <a:t>$95</a:t>
            </a:r>
          </a:p>
        </p:txBody>
      </p:sp>
      <p:sp>
        <p:nvSpPr>
          <p:cNvPr id="36" name="TextBox 35">
            <a:extLst>
              <a:ext uri="{FF2B5EF4-FFF2-40B4-BE49-F238E27FC236}">
                <a16:creationId xmlns:a16="http://schemas.microsoft.com/office/drawing/2014/main" id="{9A239CA6-D2E6-44C1-8EA5-BB3B2489435F}"/>
              </a:ext>
            </a:extLst>
          </p:cNvPr>
          <p:cNvSpPr txBox="1"/>
          <p:nvPr/>
        </p:nvSpPr>
        <p:spPr>
          <a:xfrm>
            <a:off x="9414482" y="3248609"/>
            <a:ext cx="1889760" cy="369332"/>
          </a:xfrm>
          <a:prstGeom prst="rect">
            <a:avLst/>
          </a:prstGeom>
          <a:noFill/>
        </p:spPr>
        <p:txBody>
          <a:bodyPr wrap="square" rtlCol="0">
            <a:spAutoFit/>
          </a:bodyPr>
          <a:lstStyle/>
          <a:p>
            <a:pPr algn="ctr"/>
            <a:r>
              <a:rPr lang="en-ID" b="1">
                <a:gradFill>
                  <a:gsLst>
                    <a:gs pos="0">
                      <a:schemeClr val="accent1">
                        <a:alpha val="70000"/>
                      </a:schemeClr>
                    </a:gs>
                    <a:gs pos="100000">
                      <a:schemeClr val="accent2">
                        <a:alpha val="70000"/>
                      </a:schemeClr>
                    </a:gs>
                  </a:gsLst>
                  <a:lin ang="5400000" scaled="1"/>
                </a:gradFill>
              </a:rPr>
              <a:t>Enterprise</a:t>
            </a:r>
          </a:p>
        </p:txBody>
      </p:sp>
      <p:sp>
        <p:nvSpPr>
          <p:cNvPr id="37" name="Rectangle 36">
            <a:extLst>
              <a:ext uri="{FF2B5EF4-FFF2-40B4-BE49-F238E27FC236}">
                <a16:creationId xmlns:a16="http://schemas.microsoft.com/office/drawing/2014/main" id="{DA884130-61E1-4A6D-B7CE-135E1D3A925A}"/>
              </a:ext>
            </a:extLst>
          </p:cNvPr>
          <p:cNvSpPr/>
          <p:nvPr/>
        </p:nvSpPr>
        <p:spPr>
          <a:xfrm>
            <a:off x="9214978" y="3640801"/>
            <a:ext cx="2288770" cy="1725152"/>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magna, quis sodales enim nisi ut orci. erat Mauris consequat sem at mattis malesuada. Nullam eu</a:t>
            </a:r>
            <a:endParaRPr lang="en-ID" sz="1200"/>
          </a:p>
        </p:txBody>
      </p:sp>
      <p:sp>
        <p:nvSpPr>
          <p:cNvPr id="38" name="TextBox 37">
            <a:extLst>
              <a:ext uri="{FF2B5EF4-FFF2-40B4-BE49-F238E27FC236}">
                <a16:creationId xmlns:a16="http://schemas.microsoft.com/office/drawing/2014/main" id="{B454B0A2-F71C-4117-9B44-CE0B0632E090}"/>
              </a:ext>
            </a:extLst>
          </p:cNvPr>
          <p:cNvSpPr txBox="1"/>
          <p:nvPr/>
        </p:nvSpPr>
        <p:spPr>
          <a:xfrm>
            <a:off x="9768920" y="5558536"/>
            <a:ext cx="1180886" cy="307777"/>
          </a:xfrm>
          <a:prstGeom prst="rect">
            <a:avLst/>
          </a:prstGeom>
          <a:noFill/>
        </p:spPr>
        <p:txBody>
          <a:bodyPr wrap="square" rtlCol="0">
            <a:spAutoFit/>
          </a:bodyPr>
          <a:lstStyle/>
          <a:p>
            <a:pPr algn="ctr"/>
            <a:r>
              <a:rPr lang="en-ID" sz="1400" b="1">
                <a:solidFill>
                  <a:schemeClr val="bg2"/>
                </a:solidFill>
              </a:rPr>
              <a:t>Get Plan</a:t>
            </a:r>
          </a:p>
        </p:txBody>
      </p:sp>
      <p:sp>
        <p:nvSpPr>
          <p:cNvPr id="39" name="Rectangle 38">
            <a:extLst>
              <a:ext uri="{FF2B5EF4-FFF2-40B4-BE49-F238E27FC236}">
                <a16:creationId xmlns:a16="http://schemas.microsoft.com/office/drawing/2014/main" id="{5130BEA8-5BE8-4059-BB2C-728F569CE32E}"/>
              </a:ext>
            </a:extLst>
          </p:cNvPr>
          <p:cNvSpPr/>
          <p:nvPr/>
        </p:nvSpPr>
        <p:spPr>
          <a:xfrm rot="10800000" flipH="1" flipV="1">
            <a:off x="6822004" y="5510822"/>
            <a:ext cx="1390236" cy="415672"/>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0" name="Freeform: Shape 39">
            <a:extLst>
              <a:ext uri="{FF2B5EF4-FFF2-40B4-BE49-F238E27FC236}">
                <a16:creationId xmlns:a16="http://schemas.microsoft.com/office/drawing/2014/main" id="{04ADEAAE-503F-4765-9923-EBE1F19EF6B2}"/>
              </a:ext>
            </a:extLst>
          </p:cNvPr>
          <p:cNvSpPr/>
          <p:nvPr/>
        </p:nvSpPr>
        <p:spPr>
          <a:xfrm>
            <a:off x="6195752" y="1951267"/>
            <a:ext cx="2642737" cy="4282277"/>
          </a:xfrm>
          <a:custGeom>
            <a:avLst/>
            <a:gdLst>
              <a:gd name="connsiteX0" fmla="*/ 0 w 2642737"/>
              <a:gd name="connsiteY0" fmla="*/ 0 h 4282277"/>
              <a:gd name="connsiteX1" fmla="*/ 1811464 w 2642737"/>
              <a:gd name="connsiteY1" fmla="*/ 0 h 4282277"/>
              <a:gd name="connsiteX2" fmla="*/ 2642737 w 2642737"/>
              <a:gd name="connsiteY2" fmla="*/ 831273 h 4282277"/>
              <a:gd name="connsiteX3" fmla="*/ 2642737 w 2642737"/>
              <a:gd name="connsiteY3" fmla="*/ 4282277 h 4282277"/>
              <a:gd name="connsiteX4" fmla="*/ 0 w 2642737"/>
              <a:gd name="connsiteY4" fmla="*/ 4282277 h 4282277"/>
              <a:gd name="connsiteX5" fmla="*/ 0 w 2642737"/>
              <a:gd name="connsiteY5" fmla="*/ 0 h 4282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42737" h="4282277">
                <a:moveTo>
                  <a:pt x="0" y="0"/>
                </a:moveTo>
                <a:lnTo>
                  <a:pt x="1811464" y="0"/>
                </a:lnTo>
                <a:lnTo>
                  <a:pt x="2642737" y="831273"/>
                </a:lnTo>
                <a:lnTo>
                  <a:pt x="2642737" y="4282277"/>
                </a:lnTo>
                <a:lnTo>
                  <a:pt x="0" y="4282277"/>
                </a:lnTo>
                <a:lnTo>
                  <a:pt x="0" y="0"/>
                </a:lnTo>
                <a:close/>
              </a:path>
            </a:pathLst>
          </a:custGeom>
          <a:no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1" name="Right Triangle 40">
            <a:extLst>
              <a:ext uri="{FF2B5EF4-FFF2-40B4-BE49-F238E27FC236}">
                <a16:creationId xmlns:a16="http://schemas.microsoft.com/office/drawing/2014/main" id="{3DF1CC8F-008D-4498-ABEB-579F86AD2291}"/>
              </a:ext>
            </a:extLst>
          </p:cNvPr>
          <p:cNvSpPr/>
          <p:nvPr/>
        </p:nvSpPr>
        <p:spPr>
          <a:xfrm flipH="1" flipV="1">
            <a:off x="8151486" y="1951267"/>
            <a:ext cx="687003" cy="6870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2" name="TextBox 41">
            <a:extLst>
              <a:ext uri="{FF2B5EF4-FFF2-40B4-BE49-F238E27FC236}">
                <a16:creationId xmlns:a16="http://schemas.microsoft.com/office/drawing/2014/main" id="{BBC01A4B-E6F7-4EA5-8376-91FBCA23704A}"/>
              </a:ext>
            </a:extLst>
          </p:cNvPr>
          <p:cNvSpPr txBox="1"/>
          <p:nvPr/>
        </p:nvSpPr>
        <p:spPr>
          <a:xfrm>
            <a:off x="6730182" y="2485403"/>
            <a:ext cx="1573876" cy="769441"/>
          </a:xfrm>
          <a:prstGeom prst="rect">
            <a:avLst/>
          </a:prstGeom>
          <a:noFill/>
        </p:spPr>
        <p:txBody>
          <a:bodyPr wrap="square" rtlCol="0">
            <a:spAutoFit/>
          </a:bodyPr>
          <a:lstStyle/>
          <a:p>
            <a:pPr algn="ctr"/>
            <a:r>
              <a:rPr lang="en-ID" sz="4400" b="1">
                <a:gradFill>
                  <a:gsLst>
                    <a:gs pos="0">
                      <a:schemeClr val="accent1"/>
                    </a:gs>
                    <a:gs pos="100000">
                      <a:schemeClr val="accent2"/>
                    </a:gs>
                  </a:gsLst>
                  <a:lin ang="5400000" scaled="1"/>
                </a:gradFill>
                <a:latin typeface="+mj-lt"/>
              </a:rPr>
              <a:t>$55</a:t>
            </a:r>
          </a:p>
        </p:txBody>
      </p:sp>
      <p:sp>
        <p:nvSpPr>
          <p:cNvPr id="43" name="TextBox 42">
            <a:extLst>
              <a:ext uri="{FF2B5EF4-FFF2-40B4-BE49-F238E27FC236}">
                <a16:creationId xmlns:a16="http://schemas.microsoft.com/office/drawing/2014/main" id="{ADEF7017-3C89-4A28-AA1B-A6366EA5270F}"/>
              </a:ext>
            </a:extLst>
          </p:cNvPr>
          <p:cNvSpPr txBox="1"/>
          <p:nvPr/>
        </p:nvSpPr>
        <p:spPr>
          <a:xfrm>
            <a:off x="6572240" y="3254844"/>
            <a:ext cx="1889760" cy="369332"/>
          </a:xfrm>
          <a:prstGeom prst="rect">
            <a:avLst/>
          </a:prstGeom>
          <a:noFill/>
        </p:spPr>
        <p:txBody>
          <a:bodyPr wrap="square" rtlCol="0">
            <a:spAutoFit/>
          </a:bodyPr>
          <a:lstStyle/>
          <a:p>
            <a:pPr algn="ctr"/>
            <a:r>
              <a:rPr lang="en-ID" b="1">
                <a:gradFill>
                  <a:gsLst>
                    <a:gs pos="0">
                      <a:schemeClr val="accent1">
                        <a:alpha val="70000"/>
                      </a:schemeClr>
                    </a:gs>
                    <a:gs pos="100000">
                      <a:schemeClr val="accent2">
                        <a:alpha val="70000"/>
                      </a:schemeClr>
                    </a:gs>
                  </a:gsLst>
                  <a:lin ang="5400000" scaled="1"/>
                </a:gradFill>
              </a:rPr>
              <a:t>Business</a:t>
            </a:r>
          </a:p>
        </p:txBody>
      </p:sp>
      <p:sp>
        <p:nvSpPr>
          <p:cNvPr id="44" name="Rectangle 43">
            <a:extLst>
              <a:ext uri="{FF2B5EF4-FFF2-40B4-BE49-F238E27FC236}">
                <a16:creationId xmlns:a16="http://schemas.microsoft.com/office/drawing/2014/main" id="{BA668075-16E0-4592-9916-883ACB94A72B}"/>
              </a:ext>
            </a:extLst>
          </p:cNvPr>
          <p:cNvSpPr/>
          <p:nvPr/>
        </p:nvSpPr>
        <p:spPr>
          <a:xfrm>
            <a:off x="6372736" y="3647036"/>
            <a:ext cx="2288770" cy="1725152"/>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magna, quis sodales enim nisi ut orci. erat Mauris consequat sem at mattis malesuada. Nullam eu</a:t>
            </a:r>
            <a:endParaRPr lang="en-ID" sz="1200"/>
          </a:p>
        </p:txBody>
      </p:sp>
      <p:sp>
        <p:nvSpPr>
          <p:cNvPr id="45" name="TextBox 44">
            <a:extLst>
              <a:ext uri="{FF2B5EF4-FFF2-40B4-BE49-F238E27FC236}">
                <a16:creationId xmlns:a16="http://schemas.microsoft.com/office/drawing/2014/main" id="{EF178AD1-99CA-446E-816E-92068D137740}"/>
              </a:ext>
            </a:extLst>
          </p:cNvPr>
          <p:cNvSpPr txBox="1"/>
          <p:nvPr/>
        </p:nvSpPr>
        <p:spPr>
          <a:xfrm>
            <a:off x="6926678" y="5564771"/>
            <a:ext cx="1180886" cy="307777"/>
          </a:xfrm>
          <a:prstGeom prst="rect">
            <a:avLst/>
          </a:prstGeom>
          <a:noFill/>
        </p:spPr>
        <p:txBody>
          <a:bodyPr wrap="square" rtlCol="0">
            <a:spAutoFit/>
          </a:bodyPr>
          <a:lstStyle/>
          <a:p>
            <a:pPr algn="ctr"/>
            <a:r>
              <a:rPr lang="en-ID" sz="1400" b="1">
                <a:solidFill>
                  <a:schemeClr val="bg2"/>
                </a:solidFill>
              </a:rPr>
              <a:t>Get Plan</a:t>
            </a:r>
          </a:p>
        </p:txBody>
      </p:sp>
    </p:spTree>
    <p:extLst>
      <p:ext uri="{BB962C8B-B14F-4D97-AF65-F5344CB8AC3E}">
        <p14:creationId xmlns:p14="http://schemas.microsoft.com/office/powerpoint/2010/main" val="197305690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down)">
                                      <p:cBhvr>
                                        <p:cTn id="7" dur="500"/>
                                        <p:tgtEl>
                                          <p:spTgt spid="26"/>
                                        </p:tgtEl>
                                      </p:cBhvr>
                                    </p:animEffect>
                                  </p:childTnLst>
                                </p:cTn>
                              </p:par>
                              <p:par>
                                <p:cTn id="8" presetID="22" presetClass="entr" presetSubtype="4" fill="hold" grpId="0" nodeType="withEffect">
                                  <p:stCondLst>
                                    <p:cond delay="250"/>
                                  </p:stCondLst>
                                  <p:childTnLst>
                                    <p:set>
                                      <p:cBhvr>
                                        <p:cTn id="9" dur="1" fill="hold">
                                          <p:stCondLst>
                                            <p:cond delay="0"/>
                                          </p:stCondLst>
                                        </p:cTn>
                                        <p:tgtEl>
                                          <p:spTgt spid="13"/>
                                        </p:tgtEl>
                                        <p:attrNameLst>
                                          <p:attrName>style.visibility</p:attrName>
                                        </p:attrNameLst>
                                      </p:cBhvr>
                                      <p:to>
                                        <p:strVal val="visible"/>
                                      </p:to>
                                    </p:set>
                                    <p:animEffect transition="in" filter="wipe(down)">
                                      <p:cBhvr>
                                        <p:cTn id="10" dur="500"/>
                                        <p:tgtEl>
                                          <p:spTgt spid="13"/>
                                        </p:tgtEl>
                                      </p:cBhvr>
                                    </p:animEffect>
                                  </p:childTnLst>
                                </p:cTn>
                              </p:par>
                              <p:par>
                                <p:cTn id="11" presetID="22" presetClass="entr" presetSubtype="4" fill="hold" grpId="0" nodeType="withEffect">
                                  <p:stCondLst>
                                    <p:cond delay="500"/>
                                  </p:stCondLst>
                                  <p:childTnLst>
                                    <p:set>
                                      <p:cBhvr>
                                        <p:cTn id="12" dur="1" fill="hold">
                                          <p:stCondLst>
                                            <p:cond delay="0"/>
                                          </p:stCondLst>
                                        </p:cTn>
                                        <p:tgtEl>
                                          <p:spTgt spid="40"/>
                                        </p:tgtEl>
                                        <p:attrNameLst>
                                          <p:attrName>style.visibility</p:attrName>
                                        </p:attrNameLst>
                                      </p:cBhvr>
                                      <p:to>
                                        <p:strVal val="visible"/>
                                      </p:to>
                                    </p:set>
                                    <p:animEffect transition="in" filter="wipe(down)">
                                      <p:cBhvr>
                                        <p:cTn id="13" dur="500"/>
                                        <p:tgtEl>
                                          <p:spTgt spid="40"/>
                                        </p:tgtEl>
                                      </p:cBhvr>
                                    </p:animEffect>
                                  </p:childTnLst>
                                </p:cTn>
                              </p:par>
                              <p:par>
                                <p:cTn id="14" presetID="22" presetClass="entr" presetSubtype="4" fill="hold" grpId="0" nodeType="withEffect">
                                  <p:stCondLst>
                                    <p:cond delay="750"/>
                                  </p:stCondLst>
                                  <p:childTnLst>
                                    <p:set>
                                      <p:cBhvr>
                                        <p:cTn id="15" dur="1" fill="hold">
                                          <p:stCondLst>
                                            <p:cond delay="0"/>
                                          </p:stCondLst>
                                        </p:cTn>
                                        <p:tgtEl>
                                          <p:spTgt spid="33"/>
                                        </p:tgtEl>
                                        <p:attrNameLst>
                                          <p:attrName>style.visibility</p:attrName>
                                        </p:attrNameLst>
                                      </p:cBhvr>
                                      <p:to>
                                        <p:strVal val="visible"/>
                                      </p:to>
                                    </p:set>
                                    <p:animEffect transition="in" filter="wipe(down)">
                                      <p:cBhvr>
                                        <p:cTn id="16" dur="500"/>
                                        <p:tgtEl>
                                          <p:spTgt spid="33"/>
                                        </p:tgtEl>
                                      </p:cBhvr>
                                    </p:animEffect>
                                  </p:childTnLst>
                                </p:cTn>
                              </p:par>
                            </p:childTnLst>
                          </p:cTn>
                        </p:par>
                        <p:par>
                          <p:cTn id="17" fill="hold">
                            <p:stCondLst>
                              <p:cond delay="1250"/>
                            </p:stCondLst>
                            <p:childTnLst>
                              <p:par>
                                <p:cTn id="18" presetID="22" presetClass="entr" presetSubtype="1" fill="hold" grpId="0" nodeType="afterEffect">
                                  <p:stCondLst>
                                    <p:cond delay="0"/>
                                  </p:stCondLst>
                                  <p:childTnLst>
                                    <p:set>
                                      <p:cBhvr>
                                        <p:cTn id="19" dur="1" fill="hold">
                                          <p:stCondLst>
                                            <p:cond delay="0"/>
                                          </p:stCondLst>
                                        </p:cTn>
                                        <p:tgtEl>
                                          <p:spTgt spid="27"/>
                                        </p:tgtEl>
                                        <p:attrNameLst>
                                          <p:attrName>style.visibility</p:attrName>
                                        </p:attrNameLst>
                                      </p:cBhvr>
                                      <p:to>
                                        <p:strVal val="visible"/>
                                      </p:to>
                                    </p:set>
                                    <p:animEffect transition="in" filter="wipe(up)">
                                      <p:cBhvr>
                                        <p:cTn id="20" dur="500"/>
                                        <p:tgtEl>
                                          <p:spTgt spid="27"/>
                                        </p:tgtEl>
                                      </p:cBhvr>
                                    </p:animEffect>
                                  </p:childTnLst>
                                </p:cTn>
                              </p:par>
                              <p:par>
                                <p:cTn id="21" presetID="22" presetClass="entr" presetSubtype="1"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up)">
                                      <p:cBhvr>
                                        <p:cTn id="23" dur="500"/>
                                        <p:tgtEl>
                                          <p:spTgt spid="14"/>
                                        </p:tgtEl>
                                      </p:cBhvr>
                                    </p:animEffect>
                                  </p:childTnLst>
                                </p:cTn>
                              </p:par>
                              <p:par>
                                <p:cTn id="24" presetID="22" presetClass="entr" presetSubtype="1" fill="hold" grpId="0" nodeType="withEffect">
                                  <p:stCondLst>
                                    <p:cond delay="0"/>
                                  </p:stCondLst>
                                  <p:childTnLst>
                                    <p:set>
                                      <p:cBhvr>
                                        <p:cTn id="25" dur="1" fill="hold">
                                          <p:stCondLst>
                                            <p:cond delay="0"/>
                                          </p:stCondLst>
                                        </p:cTn>
                                        <p:tgtEl>
                                          <p:spTgt spid="41"/>
                                        </p:tgtEl>
                                        <p:attrNameLst>
                                          <p:attrName>style.visibility</p:attrName>
                                        </p:attrNameLst>
                                      </p:cBhvr>
                                      <p:to>
                                        <p:strVal val="visible"/>
                                      </p:to>
                                    </p:set>
                                    <p:animEffect transition="in" filter="wipe(up)">
                                      <p:cBhvr>
                                        <p:cTn id="26" dur="500"/>
                                        <p:tgtEl>
                                          <p:spTgt spid="41"/>
                                        </p:tgtEl>
                                      </p:cBhvr>
                                    </p:animEffect>
                                  </p:childTnLst>
                                </p:cTn>
                              </p:par>
                              <p:par>
                                <p:cTn id="27" presetID="22" presetClass="entr" presetSubtype="1" fill="hold" grpId="0" nodeType="withEffect">
                                  <p:stCondLst>
                                    <p:cond delay="0"/>
                                  </p:stCondLst>
                                  <p:childTnLst>
                                    <p:set>
                                      <p:cBhvr>
                                        <p:cTn id="28" dur="1" fill="hold">
                                          <p:stCondLst>
                                            <p:cond delay="0"/>
                                          </p:stCondLst>
                                        </p:cTn>
                                        <p:tgtEl>
                                          <p:spTgt spid="34"/>
                                        </p:tgtEl>
                                        <p:attrNameLst>
                                          <p:attrName>style.visibility</p:attrName>
                                        </p:attrNameLst>
                                      </p:cBhvr>
                                      <p:to>
                                        <p:strVal val="visible"/>
                                      </p:to>
                                    </p:set>
                                    <p:animEffect transition="in" filter="wipe(up)">
                                      <p:cBhvr>
                                        <p:cTn id="29" dur="500"/>
                                        <p:tgtEl>
                                          <p:spTgt spid="34"/>
                                        </p:tgtEl>
                                      </p:cBhvr>
                                    </p:animEffect>
                                  </p:childTnLst>
                                </p:cTn>
                              </p:par>
                            </p:childTnLst>
                          </p:cTn>
                        </p:par>
                        <p:par>
                          <p:cTn id="30" fill="hold">
                            <p:stCondLst>
                              <p:cond delay="1750"/>
                            </p:stCondLst>
                            <p:childTnLst>
                              <p:par>
                                <p:cTn id="31" presetID="16" presetClass="entr" presetSubtype="37" fill="hold" grpId="0" nodeType="after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barn(outVertical)">
                                      <p:cBhvr>
                                        <p:cTn id="33" dur="500"/>
                                        <p:tgtEl>
                                          <p:spTgt spid="28"/>
                                        </p:tgtEl>
                                      </p:cBhvr>
                                    </p:animEffect>
                                  </p:childTnLst>
                                </p:cTn>
                              </p:par>
                              <p:par>
                                <p:cTn id="34" presetID="16" presetClass="entr" presetSubtype="37" fill="hold" grpId="0" nodeType="with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barn(outVertical)">
                                      <p:cBhvr>
                                        <p:cTn id="36" dur="500"/>
                                        <p:tgtEl>
                                          <p:spTgt spid="15"/>
                                        </p:tgtEl>
                                      </p:cBhvr>
                                    </p:animEffect>
                                  </p:childTnLst>
                                </p:cTn>
                              </p:par>
                              <p:par>
                                <p:cTn id="37" presetID="16" presetClass="entr" presetSubtype="37" fill="hold" grpId="0" nodeType="withEffect">
                                  <p:stCondLst>
                                    <p:cond delay="0"/>
                                  </p:stCondLst>
                                  <p:childTnLst>
                                    <p:set>
                                      <p:cBhvr>
                                        <p:cTn id="38" dur="1" fill="hold">
                                          <p:stCondLst>
                                            <p:cond delay="0"/>
                                          </p:stCondLst>
                                        </p:cTn>
                                        <p:tgtEl>
                                          <p:spTgt spid="42"/>
                                        </p:tgtEl>
                                        <p:attrNameLst>
                                          <p:attrName>style.visibility</p:attrName>
                                        </p:attrNameLst>
                                      </p:cBhvr>
                                      <p:to>
                                        <p:strVal val="visible"/>
                                      </p:to>
                                    </p:set>
                                    <p:animEffect transition="in" filter="barn(outVertical)">
                                      <p:cBhvr>
                                        <p:cTn id="39" dur="500"/>
                                        <p:tgtEl>
                                          <p:spTgt spid="42"/>
                                        </p:tgtEl>
                                      </p:cBhvr>
                                    </p:animEffect>
                                  </p:childTnLst>
                                </p:cTn>
                              </p:par>
                              <p:par>
                                <p:cTn id="40" presetID="16" presetClass="entr" presetSubtype="37" fill="hold" grpId="0" nodeType="withEffect">
                                  <p:stCondLst>
                                    <p:cond delay="0"/>
                                  </p:stCondLst>
                                  <p:childTnLst>
                                    <p:set>
                                      <p:cBhvr>
                                        <p:cTn id="41" dur="1" fill="hold">
                                          <p:stCondLst>
                                            <p:cond delay="0"/>
                                          </p:stCondLst>
                                        </p:cTn>
                                        <p:tgtEl>
                                          <p:spTgt spid="35"/>
                                        </p:tgtEl>
                                        <p:attrNameLst>
                                          <p:attrName>style.visibility</p:attrName>
                                        </p:attrNameLst>
                                      </p:cBhvr>
                                      <p:to>
                                        <p:strVal val="visible"/>
                                      </p:to>
                                    </p:set>
                                    <p:animEffect transition="in" filter="barn(outVertical)">
                                      <p:cBhvr>
                                        <p:cTn id="42" dur="500"/>
                                        <p:tgtEl>
                                          <p:spTgt spid="35"/>
                                        </p:tgtEl>
                                      </p:cBhvr>
                                    </p:animEffect>
                                  </p:childTnLst>
                                </p:cTn>
                              </p:par>
                            </p:childTnLst>
                          </p:cTn>
                        </p:par>
                        <p:par>
                          <p:cTn id="43" fill="hold">
                            <p:stCondLst>
                              <p:cond delay="2250"/>
                            </p:stCondLst>
                            <p:childTnLst>
                              <p:par>
                                <p:cTn id="44" presetID="16" presetClass="entr" presetSubtype="37" fill="hold" grpId="0" nodeType="afterEffect">
                                  <p:stCondLst>
                                    <p:cond delay="0"/>
                                  </p:stCondLst>
                                  <p:childTnLst>
                                    <p:set>
                                      <p:cBhvr>
                                        <p:cTn id="45" dur="1" fill="hold">
                                          <p:stCondLst>
                                            <p:cond delay="0"/>
                                          </p:stCondLst>
                                        </p:cTn>
                                        <p:tgtEl>
                                          <p:spTgt spid="29"/>
                                        </p:tgtEl>
                                        <p:attrNameLst>
                                          <p:attrName>style.visibility</p:attrName>
                                        </p:attrNameLst>
                                      </p:cBhvr>
                                      <p:to>
                                        <p:strVal val="visible"/>
                                      </p:to>
                                    </p:set>
                                    <p:animEffect transition="in" filter="barn(outVertical)">
                                      <p:cBhvr>
                                        <p:cTn id="46" dur="500"/>
                                        <p:tgtEl>
                                          <p:spTgt spid="29"/>
                                        </p:tgtEl>
                                      </p:cBhvr>
                                    </p:animEffect>
                                  </p:childTnLst>
                                </p:cTn>
                              </p:par>
                              <p:par>
                                <p:cTn id="47" presetID="16" presetClass="entr" presetSubtype="37" fill="hold" grpId="0" nodeType="with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barn(outVertical)">
                                      <p:cBhvr>
                                        <p:cTn id="49" dur="500"/>
                                        <p:tgtEl>
                                          <p:spTgt spid="17"/>
                                        </p:tgtEl>
                                      </p:cBhvr>
                                    </p:animEffect>
                                  </p:childTnLst>
                                </p:cTn>
                              </p:par>
                              <p:par>
                                <p:cTn id="50" presetID="16" presetClass="entr" presetSubtype="37" fill="hold" grpId="0" nodeType="withEffect">
                                  <p:stCondLst>
                                    <p:cond delay="0"/>
                                  </p:stCondLst>
                                  <p:childTnLst>
                                    <p:set>
                                      <p:cBhvr>
                                        <p:cTn id="51" dur="1" fill="hold">
                                          <p:stCondLst>
                                            <p:cond delay="0"/>
                                          </p:stCondLst>
                                        </p:cTn>
                                        <p:tgtEl>
                                          <p:spTgt spid="43"/>
                                        </p:tgtEl>
                                        <p:attrNameLst>
                                          <p:attrName>style.visibility</p:attrName>
                                        </p:attrNameLst>
                                      </p:cBhvr>
                                      <p:to>
                                        <p:strVal val="visible"/>
                                      </p:to>
                                    </p:set>
                                    <p:animEffect transition="in" filter="barn(outVertical)">
                                      <p:cBhvr>
                                        <p:cTn id="52" dur="500"/>
                                        <p:tgtEl>
                                          <p:spTgt spid="43"/>
                                        </p:tgtEl>
                                      </p:cBhvr>
                                    </p:animEffect>
                                  </p:childTnLst>
                                </p:cTn>
                              </p:par>
                              <p:par>
                                <p:cTn id="53" presetID="16" presetClass="entr" presetSubtype="37" fill="hold" grpId="0" nodeType="withEffect">
                                  <p:stCondLst>
                                    <p:cond delay="0"/>
                                  </p:stCondLst>
                                  <p:childTnLst>
                                    <p:set>
                                      <p:cBhvr>
                                        <p:cTn id="54" dur="1" fill="hold">
                                          <p:stCondLst>
                                            <p:cond delay="0"/>
                                          </p:stCondLst>
                                        </p:cTn>
                                        <p:tgtEl>
                                          <p:spTgt spid="36"/>
                                        </p:tgtEl>
                                        <p:attrNameLst>
                                          <p:attrName>style.visibility</p:attrName>
                                        </p:attrNameLst>
                                      </p:cBhvr>
                                      <p:to>
                                        <p:strVal val="visible"/>
                                      </p:to>
                                    </p:set>
                                    <p:animEffect transition="in" filter="barn(outVertical)">
                                      <p:cBhvr>
                                        <p:cTn id="55" dur="500"/>
                                        <p:tgtEl>
                                          <p:spTgt spid="36"/>
                                        </p:tgtEl>
                                      </p:cBhvr>
                                    </p:animEffect>
                                  </p:childTnLst>
                                </p:cTn>
                              </p:par>
                            </p:childTnLst>
                          </p:cTn>
                        </p:par>
                        <p:par>
                          <p:cTn id="56" fill="hold">
                            <p:stCondLst>
                              <p:cond delay="2750"/>
                            </p:stCondLst>
                            <p:childTnLst>
                              <p:par>
                                <p:cTn id="57" presetID="22" presetClass="entr" presetSubtype="1" fill="hold" grpId="0" nodeType="afterEffect">
                                  <p:stCondLst>
                                    <p:cond delay="0"/>
                                  </p:stCondLst>
                                  <p:childTnLst>
                                    <p:set>
                                      <p:cBhvr>
                                        <p:cTn id="58" dur="1" fill="hold">
                                          <p:stCondLst>
                                            <p:cond delay="0"/>
                                          </p:stCondLst>
                                        </p:cTn>
                                        <p:tgtEl>
                                          <p:spTgt spid="30"/>
                                        </p:tgtEl>
                                        <p:attrNameLst>
                                          <p:attrName>style.visibility</p:attrName>
                                        </p:attrNameLst>
                                      </p:cBhvr>
                                      <p:to>
                                        <p:strVal val="visible"/>
                                      </p:to>
                                    </p:set>
                                    <p:animEffect transition="in" filter="wipe(up)">
                                      <p:cBhvr>
                                        <p:cTn id="59" dur="500"/>
                                        <p:tgtEl>
                                          <p:spTgt spid="30"/>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19"/>
                                        </p:tgtEl>
                                        <p:attrNameLst>
                                          <p:attrName>style.visibility</p:attrName>
                                        </p:attrNameLst>
                                      </p:cBhvr>
                                      <p:to>
                                        <p:strVal val="visible"/>
                                      </p:to>
                                    </p:set>
                                    <p:animEffect transition="in" filter="wipe(up)">
                                      <p:cBhvr>
                                        <p:cTn id="62" dur="500"/>
                                        <p:tgtEl>
                                          <p:spTgt spid="19"/>
                                        </p:tgtEl>
                                      </p:cBhvr>
                                    </p:animEffect>
                                  </p:childTnLst>
                                </p:cTn>
                              </p:par>
                              <p:par>
                                <p:cTn id="63" presetID="22" presetClass="entr" presetSubtype="1" fill="hold" grpId="0" nodeType="withEffect">
                                  <p:stCondLst>
                                    <p:cond delay="0"/>
                                  </p:stCondLst>
                                  <p:childTnLst>
                                    <p:set>
                                      <p:cBhvr>
                                        <p:cTn id="64" dur="1" fill="hold">
                                          <p:stCondLst>
                                            <p:cond delay="0"/>
                                          </p:stCondLst>
                                        </p:cTn>
                                        <p:tgtEl>
                                          <p:spTgt spid="44"/>
                                        </p:tgtEl>
                                        <p:attrNameLst>
                                          <p:attrName>style.visibility</p:attrName>
                                        </p:attrNameLst>
                                      </p:cBhvr>
                                      <p:to>
                                        <p:strVal val="visible"/>
                                      </p:to>
                                    </p:set>
                                    <p:animEffect transition="in" filter="wipe(up)">
                                      <p:cBhvr>
                                        <p:cTn id="65" dur="500"/>
                                        <p:tgtEl>
                                          <p:spTgt spid="44"/>
                                        </p:tgtEl>
                                      </p:cBhvr>
                                    </p:animEffect>
                                  </p:childTnLst>
                                </p:cTn>
                              </p:par>
                              <p:par>
                                <p:cTn id="66" presetID="22" presetClass="entr" presetSubtype="1" fill="hold" grpId="0" nodeType="withEffect">
                                  <p:stCondLst>
                                    <p:cond delay="0"/>
                                  </p:stCondLst>
                                  <p:childTnLst>
                                    <p:set>
                                      <p:cBhvr>
                                        <p:cTn id="67" dur="1" fill="hold">
                                          <p:stCondLst>
                                            <p:cond delay="0"/>
                                          </p:stCondLst>
                                        </p:cTn>
                                        <p:tgtEl>
                                          <p:spTgt spid="37"/>
                                        </p:tgtEl>
                                        <p:attrNameLst>
                                          <p:attrName>style.visibility</p:attrName>
                                        </p:attrNameLst>
                                      </p:cBhvr>
                                      <p:to>
                                        <p:strVal val="visible"/>
                                      </p:to>
                                    </p:set>
                                    <p:animEffect transition="in" filter="wipe(up)">
                                      <p:cBhvr>
                                        <p:cTn id="68" dur="500"/>
                                        <p:tgtEl>
                                          <p:spTgt spid="37"/>
                                        </p:tgtEl>
                                      </p:cBhvr>
                                    </p:animEffect>
                                  </p:childTnLst>
                                </p:cTn>
                              </p:par>
                            </p:childTnLst>
                          </p:cTn>
                        </p:par>
                        <p:par>
                          <p:cTn id="69" fill="hold">
                            <p:stCondLst>
                              <p:cond delay="3250"/>
                            </p:stCondLst>
                            <p:childTnLst>
                              <p:par>
                                <p:cTn id="70" presetID="16" presetClass="entr" presetSubtype="37" fill="hold" grpId="0" nodeType="afterEffect">
                                  <p:stCondLst>
                                    <p:cond delay="0"/>
                                  </p:stCondLst>
                                  <p:childTnLst>
                                    <p:set>
                                      <p:cBhvr>
                                        <p:cTn id="71" dur="1" fill="hold">
                                          <p:stCondLst>
                                            <p:cond delay="0"/>
                                          </p:stCondLst>
                                        </p:cTn>
                                        <p:tgtEl>
                                          <p:spTgt spid="25"/>
                                        </p:tgtEl>
                                        <p:attrNameLst>
                                          <p:attrName>style.visibility</p:attrName>
                                        </p:attrNameLst>
                                      </p:cBhvr>
                                      <p:to>
                                        <p:strVal val="visible"/>
                                      </p:to>
                                    </p:set>
                                    <p:animEffect transition="in" filter="barn(outVertical)">
                                      <p:cBhvr>
                                        <p:cTn id="72" dur="500"/>
                                        <p:tgtEl>
                                          <p:spTgt spid="25"/>
                                        </p:tgtEl>
                                      </p:cBhvr>
                                    </p:animEffect>
                                  </p:childTnLst>
                                </p:cTn>
                              </p:par>
                              <p:par>
                                <p:cTn id="73" presetID="16" presetClass="entr" presetSubtype="37" fill="hold" grpId="0" nodeType="withEffect">
                                  <p:stCondLst>
                                    <p:cond delay="0"/>
                                  </p:stCondLst>
                                  <p:childTnLst>
                                    <p:set>
                                      <p:cBhvr>
                                        <p:cTn id="74" dur="1" fill="hold">
                                          <p:stCondLst>
                                            <p:cond delay="0"/>
                                          </p:stCondLst>
                                        </p:cTn>
                                        <p:tgtEl>
                                          <p:spTgt spid="31"/>
                                        </p:tgtEl>
                                        <p:attrNameLst>
                                          <p:attrName>style.visibility</p:attrName>
                                        </p:attrNameLst>
                                      </p:cBhvr>
                                      <p:to>
                                        <p:strVal val="visible"/>
                                      </p:to>
                                    </p:set>
                                    <p:animEffect transition="in" filter="barn(outVertical)">
                                      <p:cBhvr>
                                        <p:cTn id="75" dur="500"/>
                                        <p:tgtEl>
                                          <p:spTgt spid="31"/>
                                        </p:tgtEl>
                                      </p:cBhvr>
                                    </p:animEffect>
                                  </p:childTnLst>
                                </p:cTn>
                              </p:par>
                              <p:par>
                                <p:cTn id="76" presetID="16" presetClass="entr" presetSubtype="37" fill="hold" grpId="0" nodeType="withEffect">
                                  <p:stCondLst>
                                    <p:cond delay="0"/>
                                  </p:stCondLst>
                                  <p:childTnLst>
                                    <p:set>
                                      <p:cBhvr>
                                        <p:cTn id="77" dur="1" fill="hold">
                                          <p:stCondLst>
                                            <p:cond delay="0"/>
                                          </p:stCondLst>
                                        </p:cTn>
                                        <p:tgtEl>
                                          <p:spTgt spid="22"/>
                                        </p:tgtEl>
                                        <p:attrNameLst>
                                          <p:attrName>style.visibility</p:attrName>
                                        </p:attrNameLst>
                                      </p:cBhvr>
                                      <p:to>
                                        <p:strVal val="visible"/>
                                      </p:to>
                                    </p:set>
                                    <p:animEffect transition="in" filter="barn(outVertical)">
                                      <p:cBhvr>
                                        <p:cTn id="78" dur="500"/>
                                        <p:tgtEl>
                                          <p:spTgt spid="22"/>
                                        </p:tgtEl>
                                      </p:cBhvr>
                                    </p:animEffect>
                                  </p:childTnLst>
                                </p:cTn>
                              </p:par>
                              <p:par>
                                <p:cTn id="79" presetID="16" presetClass="entr" presetSubtype="37" fill="hold" grpId="0" nodeType="withEffect">
                                  <p:stCondLst>
                                    <p:cond delay="0"/>
                                  </p:stCondLst>
                                  <p:childTnLst>
                                    <p:set>
                                      <p:cBhvr>
                                        <p:cTn id="80" dur="1" fill="hold">
                                          <p:stCondLst>
                                            <p:cond delay="0"/>
                                          </p:stCondLst>
                                        </p:cTn>
                                        <p:tgtEl>
                                          <p:spTgt spid="21"/>
                                        </p:tgtEl>
                                        <p:attrNameLst>
                                          <p:attrName>style.visibility</p:attrName>
                                        </p:attrNameLst>
                                      </p:cBhvr>
                                      <p:to>
                                        <p:strVal val="visible"/>
                                      </p:to>
                                    </p:set>
                                    <p:animEffect transition="in" filter="barn(outVertical)">
                                      <p:cBhvr>
                                        <p:cTn id="81" dur="500"/>
                                        <p:tgtEl>
                                          <p:spTgt spid="21"/>
                                        </p:tgtEl>
                                      </p:cBhvr>
                                    </p:animEffect>
                                  </p:childTnLst>
                                </p:cTn>
                              </p:par>
                              <p:par>
                                <p:cTn id="82" presetID="16" presetClass="entr" presetSubtype="37" fill="hold" grpId="0" nodeType="withEffect">
                                  <p:stCondLst>
                                    <p:cond delay="0"/>
                                  </p:stCondLst>
                                  <p:childTnLst>
                                    <p:set>
                                      <p:cBhvr>
                                        <p:cTn id="83" dur="1" fill="hold">
                                          <p:stCondLst>
                                            <p:cond delay="0"/>
                                          </p:stCondLst>
                                        </p:cTn>
                                        <p:tgtEl>
                                          <p:spTgt spid="39"/>
                                        </p:tgtEl>
                                        <p:attrNameLst>
                                          <p:attrName>style.visibility</p:attrName>
                                        </p:attrNameLst>
                                      </p:cBhvr>
                                      <p:to>
                                        <p:strVal val="visible"/>
                                      </p:to>
                                    </p:set>
                                    <p:animEffect transition="in" filter="barn(outVertical)">
                                      <p:cBhvr>
                                        <p:cTn id="84" dur="500"/>
                                        <p:tgtEl>
                                          <p:spTgt spid="39"/>
                                        </p:tgtEl>
                                      </p:cBhvr>
                                    </p:animEffect>
                                  </p:childTnLst>
                                </p:cTn>
                              </p:par>
                              <p:par>
                                <p:cTn id="85" presetID="16" presetClass="entr" presetSubtype="37" fill="hold" grpId="0" nodeType="withEffect">
                                  <p:stCondLst>
                                    <p:cond delay="0"/>
                                  </p:stCondLst>
                                  <p:childTnLst>
                                    <p:set>
                                      <p:cBhvr>
                                        <p:cTn id="86" dur="1" fill="hold">
                                          <p:stCondLst>
                                            <p:cond delay="0"/>
                                          </p:stCondLst>
                                        </p:cTn>
                                        <p:tgtEl>
                                          <p:spTgt spid="45"/>
                                        </p:tgtEl>
                                        <p:attrNameLst>
                                          <p:attrName>style.visibility</p:attrName>
                                        </p:attrNameLst>
                                      </p:cBhvr>
                                      <p:to>
                                        <p:strVal val="visible"/>
                                      </p:to>
                                    </p:set>
                                    <p:animEffect transition="in" filter="barn(outVertical)">
                                      <p:cBhvr>
                                        <p:cTn id="87" dur="500"/>
                                        <p:tgtEl>
                                          <p:spTgt spid="45"/>
                                        </p:tgtEl>
                                      </p:cBhvr>
                                    </p:animEffect>
                                  </p:childTnLst>
                                </p:cTn>
                              </p:par>
                              <p:par>
                                <p:cTn id="88" presetID="16" presetClass="entr" presetSubtype="37" fill="hold" grpId="0" nodeType="withEffect">
                                  <p:stCondLst>
                                    <p:cond delay="0"/>
                                  </p:stCondLst>
                                  <p:childTnLst>
                                    <p:set>
                                      <p:cBhvr>
                                        <p:cTn id="89" dur="1" fill="hold">
                                          <p:stCondLst>
                                            <p:cond delay="0"/>
                                          </p:stCondLst>
                                        </p:cTn>
                                        <p:tgtEl>
                                          <p:spTgt spid="32"/>
                                        </p:tgtEl>
                                        <p:attrNameLst>
                                          <p:attrName>style.visibility</p:attrName>
                                        </p:attrNameLst>
                                      </p:cBhvr>
                                      <p:to>
                                        <p:strVal val="visible"/>
                                      </p:to>
                                    </p:set>
                                    <p:animEffect transition="in" filter="barn(outVertical)">
                                      <p:cBhvr>
                                        <p:cTn id="90" dur="500"/>
                                        <p:tgtEl>
                                          <p:spTgt spid="32"/>
                                        </p:tgtEl>
                                      </p:cBhvr>
                                    </p:animEffect>
                                  </p:childTnLst>
                                </p:cTn>
                              </p:par>
                              <p:par>
                                <p:cTn id="91" presetID="16" presetClass="entr" presetSubtype="37" fill="hold" grpId="0" nodeType="withEffect">
                                  <p:stCondLst>
                                    <p:cond delay="0"/>
                                  </p:stCondLst>
                                  <p:childTnLst>
                                    <p:set>
                                      <p:cBhvr>
                                        <p:cTn id="92" dur="1" fill="hold">
                                          <p:stCondLst>
                                            <p:cond delay="0"/>
                                          </p:stCondLst>
                                        </p:cTn>
                                        <p:tgtEl>
                                          <p:spTgt spid="38"/>
                                        </p:tgtEl>
                                        <p:attrNameLst>
                                          <p:attrName>style.visibility</p:attrName>
                                        </p:attrNameLst>
                                      </p:cBhvr>
                                      <p:to>
                                        <p:strVal val="visible"/>
                                      </p:to>
                                    </p:set>
                                    <p:animEffect transition="in" filter="barn(outVertical)">
                                      <p:cBhvr>
                                        <p:cTn id="93"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2" grpId="0" animBg="1"/>
      <p:bldP spid="14" grpId="0" animBg="1"/>
      <p:bldP spid="15" grpId="0"/>
      <p:bldP spid="17" grpId="0"/>
      <p:bldP spid="19" grpId="0"/>
      <p:bldP spid="21" grpId="0"/>
      <p:bldP spid="25" grpId="0" animBg="1"/>
      <p:bldP spid="26" grpId="0" animBg="1"/>
      <p:bldP spid="27" grpId="0" animBg="1"/>
      <p:bldP spid="28" grpId="0"/>
      <p:bldP spid="29" grpId="0"/>
      <p:bldP spid="30" grpId="0"/>
      <p:bldP spid="31" grpId="0"/>
      <p:bldP spid="32" grpId="0" animBg="1"/>
      <p:bldP spid="33" grpId="0" animBg="1"/>
      <p:bldP spid="34" grpId="0" animBg="1"/>
      <p:bldP spid="35" grpId="0"/>
      <p:bldP spid="36" grpId="0"/>
      <p:bldP spid="37" grpId="0"/>
      <p:bldP spid="38" grpId="0"/>
      <p:bldP spid="39" grpId="0" animBg="1"/>
      <p:bldP spid="40" grpId="0" animBg="1"/>
      <p:bldP spid="41" grpId="0" animBg="1"/>
      <p:bldP spid="42" grpId="0"/>
      <p:bldP spid="43" grpId="0"/>
      <p:bldP spid="44" grpId="0"/>
      <p:bldP spid="4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78B2885-9D21-45C1-903A-8B729C85165C}"/>
              </a:ext>
            </a:extLst>
          </p:cNvPr>
          <p:cNvSpPr>
            <a:spLocks noGrp="1"/>
          </p:cNvSpPr>
          <p:nvPr>
            <p:ph type="sldNum" sz="quarter" idx="12"/>
          </p:nvPr>
        </p:nvSpPr>
        <p:spPr/>
        <p:txBody>
          <a:bodyPr/>
          <a:lstStyle/>
          <a:p>
            <a:fld id="{E3813BF9-5145-4417-B95D-FA8627973885}" type="slidenum">
              <a:rPr lang="en-US" smtClean="0"/>
              <a:pPr/>
              <a:t>28</a:t>
            </a:fld>
            <a:endParaRPr lang="en-US"/>
          </a:p>
        </p:txBody>
      </p:sp>
      <p:sp>
        <p:nvSpPr>
          <p:cNvPr id="3" name="Title 2">
            <a:extLst>
              <a:ext uri="{FF2B5EF4-FFF2-40B4-BE49-F238E27FC236}">
                <a16:creationId xmlns:a16="http://schemas.microsoft.com/office/drawing/2014/main" id="{04EE7EAC-A4CF-474E-BE77-DE9457FBBF8D}"/>
              </a:ext>
            </a:extLst>
          </p:cNvPr>
          <p:cNvSpPr>
            <a:spLocks noGrp="1"/>
          </p:cNvSpPr>
          <p:nvPr>
            <p:ph type="ctrTitle"/>
          </p:nvPr>
        </p:nvSpPr>
        <p:spPr/>
        <p:txBody>
          <a:bodyPr/>
          <a:lstStyle/>
          <a:p>
            <a:r>
              <a:rPr lang="en-ID"/>
              <a:t>Client Testimonials</a:t>
            </a:r>
          </a:p>
        </p:txBody>
      </p:sp>
      <p:sp>
        <p:nvSpPr>
          <p:cNvPr id="4" name="Subtitle 3">
            <a:extLst>
              <a:ext uri="{FF2B5EF4-FFF2-40B4-BE49-F238E27FC236}">
                <a16:creationId xmlns:a16="http://schemas.microsoft.com/office/drawing/2014/main" id="{B4CDA5A8-D935-48FF-97F0-387AB9E38A29}"/>
              </a:ext>
            </a:extLst>
          </p:cNvPr>
          <p:cNvSpPr>
            <a:spLocks noGrp="1"/>
          </p:cNvSpPr>
          <p:nvPr>
            <p:ph type="subTitle" idx="1"/>
          </p:nvPr>
        </p:nvSpPr>
        <p:spPr/>
        <p:txBody>
          <a:bodyPr/>
          <a:lstStyle/>
          <a:p>
            <a:r>
              <a:rPr lang="en-ID"/>
              <a:t>Insert subtitle right here</a:t>
            </a:r>
          </a:p>
        </p:txBody>
      </p:sp>
      <p:sp>
        <p:nvSpPr>
          <p:cNvPr id="12" name="Freeform: Shape 11">
            <a:extLst>
              <a:ext uri="{FF2B5EF4-FFF2-40B4-BE49-F238E27FC236}">
                <a16:creationId xmlns:a16="http://schemas.microsoft.com/office/drawing/2014/main" id="{6A406849-976D-4F64-9BF3-3E981C61919A}"/>
              </a:ext>
            </a:extLst>
          </p:cNvPr>
          <p:cNvSpPr/>
          <p:nvPr/>
        </p:nvSpPr>
        <p:spPr>
          <a:xfrm>
            <a:off x="654844" y="2007611"/>
            <a:ext cx="5155845" cy="1892989"/>
          </a:xfrm>
          <a:custGeom>
            <a:avLst/>
            <a:gdLst>
              <a:gd name="connsiteX0" fmla="*/ 914400 w 5155845"/>
              <a:gd name="connsiteY0" fmla="*/ 0 h 2171700"/>
              <a:gd name="connsiteX1" fmla="*/ 5155845 w 5155845"/>
              <a:gd name="connsiteY1" fmla="*/ 0 h 2171700"/>
              <a:gd name="connsiteX2" fmla="*/ 5155845 w 5155845"/>
              <a:gd name="connsiteY2" fmla="*/ 2171700 h 2171700"/>
              <a:gd name="connsiteX3" fmla="*/ 0 w 5155845"/>
              <a:gd name="connsiteY3" fmla="*/ 2171700 h 2171700"/>
              <a:gd name="connsiteX4" fmla="*/ 0 w 5155845"/>
              <a:gd name="connsiteY4" fmla="*/ 914400 h 2171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55845" h="2171700">
                <a:moveTo>
                  <a:pt x="914400" y="0"/>
                </a:moveTo>
                <a:lnTo>
                  <a:pt x="5155845" y="0"/>
                </a:lnTo>
                <a:lnTo>
                  <a:pt x="5155845" y="2171700"/>
                </a:lnTo>
                <a:lnTo>
                  <a:pt x="0" y="2171700"/>
                </a:lnTo>
                <a:lnTo>
                  <a:pt x="0" y="914400"/>
                </a:lnTo>
                <a:close/>
              </a:path>
            </a:pathLst>
          </a:custGeom>
          <a:gradFill>
            <a:gsLst>
              <a:gs pos="0">
                <a:schemeClr val="accent1"/>
              </a:gs>
              <a:gs pos="100000">
                <a:schemeClr val="accent2"/>
              </a:gs>
            </a:gsLst>
            <a:lin ang="5400000" scaled="1"/>
          </a:grad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3" name="TextBox 12">
            <a:extLst>
              <a:ext uri="{FF2B5EF4-FFF2-40B4-BE49-F238E27FC236}">
                <a16:creationId xmlns:a16="http://schemas.microsoft.com/office/drawing/2014/main" id="{E53AC7F8-1F31-4906-A4F3-5C1B1383416A}"/>
              </a:ext>
            </a:extLst>
          </p:cNvPr>
          <p:cNvSpPr txBox="1"/>
          <p:nvPr/>
        </p:nvSpPr>
        <p:spPr>
          <a:xfrm>
            <a:off x="1800153" y="2299860"/>
            <a:ext cx="2013613" cy="369332"/>
          </a:xfrm>
          <a:prstGeom prst="rect">
            <a:avLst/>
          </a:prstGeom>
          <a:noFill/>
        </p:spPr>
        <p:txBody>
          <a:bodyPr wrap="square" rtlCol="0">
            <a:spAutoFit/>
          </a:bodyPr>
          <a:lstStyle/>
          <a:p>
            <a:r>
              <a:rPr lang="en-ID" b="1">
                <a:solidFill>
                  <a:schemeClr val="bg2"/>
                </a:solidFill>
                <a:latin typeface="+mj-lt"/>
              </a:rPr>
              <a:t>Mr. Moe Fugga</a:t>
            </a:r>
          </a:p>
        </p:txBody>
      </p:sp>
      <p:sp>
        <p:nvSpPr>
          <p:cNvPr id="14" name="TextBox 13">
            <a:extLst>
              <a:ext uri="{FF2B5EF4-FFF2-40B4-BE49-F238E27FC236}">
                <a16:creationId xmlns:a16="http://schemas.microsoft.com/office/drawing/2014/main" id="{818EB336-6972-47F8-AB99-DBE9B094392D}"/>
              </a:ext>
            </a:extLst>
          </p:cNvPr>
          <p:cNvSpPr txBox="1"/>
          <p:nvPr/>
        </p:nvSpPr>
        <p:spPr>
          <a:xfrm>
            <a:off x="1800153" y="2624728"/>
            <a:ext cx="1845339" cy="276999"/>
          </a:xfrm>
          <a:prstGeom prst="rect">
            <a:avLst/>
          </a:prstGeom>
          <a:noFill/>
        </p:spPr>
        <p:txBody>
          <a:bodyPr wrap="square" rtlCol="0">
            <a:spAutoFit/>
          </a:bodyPr>
          <a:lstStyle/>
          <a:p>
            <a:r>
              <a:rPr lang="en-ID" sz="1200">
                <a:solidFill>
                  <a:schemeClr val="bg2"/>
                </a:solidFill>
                <a:latin typeface="+mj-lt"/>
              </a:rPr>
              <a:t>Company CEO</a:t>
            </a:r>
          </a:p>
        </p:txBody>
      </p:sp>
      <p:sp>
        <p:nvSpPr>
          <p:cNvPr id="15" name="Rectangle 14">
            <a:extLst>
              <a:ext uri="{FF2B5EF4-FFF2-40B4-BE49-F238E27FC236}">
                <a16:creationId xmlns:a16="http://schemas.microsoft.com/office/drawing/2014/main" id="{339C88A9-43FD-4BFB-9CFB-F13E8B327CDA}"/>
              </a:ext>
            </a:extLst>
          </p:cNvPr>
          <p:cNvSpPr/>
          <p:nvPr/>
        </p:nvSpPr>
        <p:spPr>
          <a:xfrm>
            <a:off x="1800153" y="3058500"/>
            <a:ext cx="3812490" cy="617157"/>
          </a:xfrm>
          <a:prstGeom prst="rect">
            <a:avLst/>
          </a:prstGeom>
        </p:spPr>
        <p:txBody>
          <a:bodyPr wrap="square">
            <a:spAutoFit/>
          </a:bodyPr>
          <a:lstStyle/>
          <a:p>
            <a:pPr>
              <a:lnSpc>
                <a:spcPct val="150000"/>
              </a:lnSpc>
            </a:pPr>
            <a:r>
              <a:rPr lang="en-US" sz="12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a:t>
            </a:r>
            <a:endParaRPr lang="en-ID" sz="1200">
              <a:solidFill>
                <a:schemeClr val="bg2"/>
              </a:solidFill>
            </a:endParaRPr>
          </a:p>
        </p:txBody>
      </p:sp>
      <p:sp>
        <p:nvSpPr>
          <p:cNvPr id="16" name="Freeform: Shape 15">
            <a:extLst>
              <a:ext uri="{FF2B5EF4-FFF2-40B4-BE49-F238E27FC236}">
                <a16:creationId xmlns:a16="http://schemas.microsoft.com/office/drawing/2014/main" id="{E9171905-BE2F-4A41-9937-CE3702FD5EB1}"/>
              </a:ext>
            </a:extLst>
          </p:cNvPr>
          <p:cNvSpPr/>
          <p:nvPr/>
        </p:nvSpPr>
        <p:spPr>
          <a:xfrm>
            <a:off x="654844" y="4332388"/>
            <a:ext cx="5155845" cy="1892989"/>
          </a:xfrm>
          <a:custGeom>
            <a:avLst/>
            <a:gdLst>
              <a:gd name="connsiteX0" fmla="*/ 914400 w 5155845"/>
              <a:gd name="connsiteY0" fmla="*/ 0 h 2171700"/>
              <a:gd name="connsiteX1" fmla="*/ 5155845 w 5155845"/>
              <a:gd name="connsiteY1" fmla="*/ 0 h 2171700"/>
              <a:gd name="connsiteX2" fmla="*/ 5155845 w 5155845"/>
              <a:gd name="connsiteY2" fmla="*/ 2171700 h 2171700"/>
              <a:gd name="connsiteX3" fmla="*/ 0 w 5155845"/>
              <a:gd name="connsiteY3" fmla="*/ 2171700 h 2171700"/>
              <a:gd name="connsiteX4" fmla="*/ 0 w 5155845"/>
              <a:gd name="connsiteY4" fmla="*/ 914400 h 2171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55845" h="2171700">
                <a:moveTo>
                  <a:pt x="914400" y="0"/>
                </a:moveTo>
                <a:lnTo>
                  <a:pt x="5155845" y="0"/>
                </a:lnTo>
                <a:lnTo>
                  <a:pt x="5155845" y="2171700"/>
                </a:lnTo>
                <a:lnTo>
                  <a:pt x="0" y="2171700"/>
                </a:lnTo>
                <a:lnTo>
                  <a:pt x="0" y="914400"/>
                </a:lnTo>
                <a:close/>
              </a:path>
            </a:pathLst>
          </a:custGeom>
          <a:gradFill>
            <a:gsLst>
              <a:gs pos="0">
                <a:schemeClr val="accent1"/>
              </a:gs>
              <a:gs pos="100000">
                <a:schemeClr val="accent2"/>
              </a:gs>
            </a:gsLst>
            <a:lin ang="5400000" scaled="1"/>
          </a:grad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7" name="TextBox 16">
            <a:extLst>
              <a:ext uri="{FF2B5EF4-FFF2-40B4-BE49-F238E27FC236}">
                <a16:creationId xmlns:a16="http://schemas.microsoft.com/office/drawing/2014/main" id="{7F85AC3D-87DC-4B5D-A8FD-52FCD9D8A090}"/>
              </a:ext>
            </a:extLst>
          </p:cNvPr>
          <p:cNvSpPr txBox="1"/>
          <p:nvPr/>
        </p:nvSpPr>
        <p:spPr>
          <a:xfrm>
            <a:off x="1800153" y="4624637"/>
            <a:ext cx="2013613" cy="369332"/>
          </a:xfrm>
          <a:prstGeom prst="rect">
            <a:avLst/>
          </a:prstGeom>
          <a:noFill/>
        </p:spPr>
        <p:txBody>
          <a:bodyPr wrap="square" rtlCol="0">
            <a:spAutoFit/>
          </a:bodyPr>
          <a:lstStyle/>
          <a:p>
            <a:r>
              <a:rPr lang="en-ID" b="1">
                <a:solidFill>
                  <a:schemeClr val="bg2"/>
                </a:solidFill>
                <a:latin typeface="+mj-lt"/>
              </a:rPr>
              <a:t>Mr. Tara Misu</a:t>
            </a:r>
          </a:p>
        </p:txBody>
      </p:sp>
      <p:sp>
        <p:nvSpPr>
          <p:cNvPr id="18" name="TextBox 17">
            <a:extLst>
              <a:ext uri="{FF2B5EF4-FFF2-40B4-BE49-F238E27FC236}">
                <a16:creationId xmlns:a16="http://schemas.microsoft.com/office/drawing/2014/main" id="{AA7EDFD6-8344-42A7-8999-C02BFF257454}"/>
              </a:ext>
            </a:extLst>
          </p:cNvPr>
          <p:cNvSpPr txBox="1"/>
          <p:nvPr/>
        </p:nvSpPr>
        <p:spPr>
          <a:xfrm>
            <a:off x="1800153" y="4949505"/>
            <a:ext cx="1845339" cy="276999"/>
          </a:xfrm>
          <a:prstGeom prst="rect">
            <a:avLst/>
          </a:prstGeom>
          <a:noFill/>
        </p:spPr>
        <p:txBody>
          <a:bodyPr wrap="square" rtlCol="0">
            <a:spAutoFit/>
          </a:bodyPr>
          <a:lstStyle/>
          <a:p>
            <a:r>
              <a:rPr lang="en-ID" sz="1200">
                <a:solidFill>
                  <a:schemeClr val="bg2"/>
                </a:solidFill>
                <a:latin typeface="+mj-lt"/>
              </a:rPr>
              <a:t>Company CEO</a:t>
            </a:r>
          </a:p>
        </p:txBody>
      </p:sp>
      <p:sp>
        <p:nvSpPr>
          <p:cNvPr id="19" name="Rectangle 18">
            <a:extLst>
              <a:ext uri="{FF2B5EF4-FFF2-40B4-BE49-F238E27FC236}">
                <a16:creationId xmlns:a16="http://schemas.microsoft.com/office/drawing/2014/main" id="{71DE2FF2-D05B-4059-BC9F-E8AC2A0D1D56}"/>
              </a:ext>
            </a:extLst>
          </p:cNvPr>
          <p:cNvSpPr/>
          <p:nvPr/>
        </p:nvSpPr>
        <p:spPr>
          <a:xfrm>
            <a:off x="1800153" y="5383277"/>
            <a:ext cx="3812490" cy="617157"/>
          </a:xfrm>
          <a:prstGeom prst="rect">
            <a:avLst/>
          </a:prstGeom>
        </p:spPr>
        <p:txBody>
          <a:bodyPr wrap="square">
            <a:spAutoFit/>
          </a:bodyPr>
          <a:lstStyle/>
          <a:p>
            <a:pPr>
              <a:lnSpc>
                <a:spcPct val="150000"/>
              </a:lnSpc>
            </a:pPr>
            <a:r>
              <a:rPr lang="en-US" sz="12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a:t>
            </a:r>
            <a:endParaRPr lang="en-ID" sz="1200">
              <a:solidFill>
                <a:schemeClr val="bg2"/>
              </a:solidFill>
            </a:endParaRPr>
          </a:p>
        </p:txBody>
      </p:sp>
      <p:sp>
        <p:nvSpPr>
          <p:cNvPr id="20" name="Freeform: Shape 19">
            <a:extLst>
              <a:ext uri="{FF2B5EF4-FFF2-40B4-BE49-F238E27FC236}">
                <a16:creationId xmlns:a16="http://schemas.microsoft.com/office/drawing/2014/main" id="{AB5DA171-6F4D-4D8F-828F-09453780242E}"/>
              </a:ext>
            </a:extLst>
          </p:cNvPr>
          <p:cNvSpPr/>
          <p:nvPr/>
        </p:nvSpPr>
        <p:spPr>
          <a:xfrm>
            <a:off x="6246019" y="2018849"/>
            <a:ext cx="5155845" cy="4206528"/>
          </a:xfrm>
          <a:custGeom>
            <a:avLst/>
            <a:gdLst>
              <a:gd name="connsiteX0" fmla="*/ 914400 w 5155845"/>
              <a:gd name="connsiteY0" fmla="*/ 0 h 4206528"/>
              <a:gd name="connsiteX1" fmla="*/ 5155845 w 5155845"/>
              <a:gd name="connsiteY1" fmla="*/ 0 h 4206528"/>
              <a:gd name="connsiteX2" fmla="*/ 5155845 w 5155845"/>
              <a:gd name="connsiteY2" fmla="*/ 4206528 h 4206528"/>
              <a:gd name="connsiteX3" fmla="*/ 0 w 5155845"/>
              <a:gd name="connsiteY3" fmla="*/ 4206528 h 4206528"/>
              <a:gd name="connsiteX4" fmla="*/ 0 w 5155845"/>
              <a:gd name="connsiteY4" fmla="*/ 914400 h 42065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55845" h="4206528">
                <a:moveTo>
                  <a:pt x="914400" y="0"/>
                </a:moveTo>
                <a:lnTo>
                  <a:pt x="5155845" y="0"/>
                </a:lnTo>
                <a:lnTo>
                  <a:pt x="5155845" y="4206528"/>
                </a:lnTo>
                <a:lnTo>
                  <a:pt x="0" y="4206528"/>
                </a:lnTo>
                <a:lnTo>
                  <a:pt x="0" y="914400"/>
                </a:lnTo>
                <a:close/>
              </a:path>
            </a:pathLst>
          </a:custGeom>
          <a:gradFill>
            <a:gsLst>
              <a:gs pos="0">
                <a:schemeClr val="accent1"/>
              </a:gs>
              <a:gs pos="100000">
                <a:schemeClr val="accent2"/>
              </a:gs>
            </a:gsLst>
            <a:lin ang="5400000" scaled="1"/>
          </a:grad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1" name="TextBox 20">
            <a:extLst>
              <a:ext uri="{FF2B5EF4-FFF2-40B4-BE49-F238E27FC236}">
                <a16:creationId xmlns:a16="http://schemas.microsoft.com/office/drawing/2014/main" id="{3C076E89-642B-491B-B066-42C60C201AA0}"/>
              </a:ext>
            </a:extLst>
          </p:cNvPr>
          <p:cNvSpPr txBox="1"/>
          <p:nvPr/>
        </p:nvSpPr>
        <p:spPr>
          <a:xfrm>
            <a:off x="7520912" y="2431675"/>
            <a:ext cx="2013613" cy="369332"/>
          </a:xfrm>
          <a:prstGeom prst="rect">
            <a:avLst/>
          </a:prstGeom>
          <a:noFill/>
        </p:spPr>
        <p:txBody>
          <a:bodyPr wrap="square" rtlCol="0">
            <a:spAutoFit/>
          </a:bodyPr>
          <a:lstStyle/>
          <a:p>
            <a:r>
              <a:rPr lang="en-ID" b="1">
                <a:solidFill>
                  <a:schemeClr val="bg2"/>
                </a:solidFill>
                <a:latin typeface="+mj-lt"/>
              </a:rPr>
              <a:t>Mr. Pat Agonia</a:t>
            </a:r>
          </a:p>
        </p:txBody>
      </p:sp>
      <p:sp>
        <p:nvSpPr>
          <p:cNvPr id="22" name="TextBox 21">
            <a:extLst>
              <a:ext uri="{FF2B5EF4-FFF2-40B4-BE49-F238E27FC236}">
                <a16:creationId xmlns:a16="http://schemas.microsoft.com/office/drawing/2014/main" id="{43165C89-D834-498D-B7BB-4235A9044B09}"/>
              </a:ext>
            </a:extLst>
          </p:cNvPr>
          <p:cNvSpPr txBox="1"/>
          <p:nvPr/>
        </p:nvSpPr>
        <p:spPr>
          <a:xfrm>
            <a:off x="7520912" y="2756543"/>
            <a:ext cx="1845339" cy="276999"/>
          </a:xfrm>
          <a:prstGeom prst="rect">
            <a:avLst/>
          </a:prstGeom>
          <a:noFill/>
        </p:spPr>
        <p:txBody>
          <a:bodyPr wrap="square" rtlCol="0">
            <a:spAutoFit/>
          </a:bodyPr>
          <a:lstStyle/>
          <a:p>
            <a:r>
              <a:rPr lang="en-ID" sz="1200">
                <a:solidFill>
                  <a:schemeClr val="bg2"/>
                </a:solidFill>
                <a:latin typeface="+mj-lt"/>
              </a:rPr>
              <a:t>Company CEO</a:t>
            </a:r>
          </a:p>
        </p:txBody>
      </p:sp>
      <p:grpSp>
        <p:nvGrpSpPr>
          <p:cNvPr id="23" name="Graphic 44" descr="Open quotation mark">
            <a:extLst>
              <a:ext uri="{FF2B5EF4-FFF2-40B4-BE49-F238E27FC236}">
                <a16:creationId xmlns:a16="http://schemas.microsoft.com/office/drawing/2014/main" id="{786BF948-9BEF-49CE-935E-096A54912CDA}"/>
              </a:ext>
            </a:extLst>
          </p:cNvPr>
          <p:cNvGrpSpPr/>
          <p:nvPr/>
        </p:nvGrpSpPr>
        <p:grpSpPr>
          <a:xfrm>
            <a:off x="1487577" y="3277745"/>
            <a:ext cx="229060" cy="178665"/>
            <a:chOff x="9186916" y="1047666"/>
            <a:chExt cx="190131" cy="148302"/>
          </a:xfrm>
          <a:solidFill>
            <a:schemeClr val="bg2"/>
          </a:solidFill>
        </p:grpSpPr>
        <p:sp>
          <p:nvSpPr>
            <p:cNvPr id="24" name="Freeform: Shape 23">
              <a:extLst>
                <a:ext uri="{FF2B5EF4-FFF2-40B4-BE49-F238E27FC236}">
                  <a16:creationId xmlns:a16="http://schemas.microsoft.com/office/drawing/2014/main" id="{78DFF066-AC40-4E9F-B54B-3CA8AC237C62}"/>
                </a:ext>
              </a:extLst>
            </p:cNvPr>
            <p:cNvSpPr/>
            <p:nvPr/>
          </p:nvSpPr>
          <p:spPr>
            <a:xfrm>
              <a:off x="9300995"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a:p>
          </p:txBody>
        </p:sp>
        <p:sp>
          <p:nvSpPr>
            <p:cNvPr id="25" name="Freeform: Shape 24">
              <a:extLst>
                <a:ext uri="{FF2B5EF4-FFF2-40B4-BE49-F238E27FC236}">
                  <a16:creationId xmlns:a16="http://schemas.microsoft.com/office/drawing/2014/main" id="{3BCF9B6E-244D-4737-9E66-7D2F38E4D58F}"/>
                </a:ext>
              </a:extLst>
            </p:cNvPr>
            <p:cNvSpPr/>
            <p:nvPr/>
          </p:nvSpPr>
          <p:spPr>
            <a:xfrm>
              <a:off x="9186916"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a:p>
          </p:txBody>
        </p:sp>
      </p:grpSp>
      <p:grpSp>
        <p:nvGrpSpPr>
          <p:cNvPr id="26" name="Graphic 44" descr="Open quotation mark">
            <a:extLst>
              <a:ext uri="{FF2B5EF4-FFF2-40B4-BE49-F238E27FC236}">
                <a16:creationId xmlns:a16="http://schemas.microsoft.com/office/drawing/2014/main" id="{06257043-2B08-4F59-B207-07766D4A676A}"/>
              </a:ext>
            </a:extLst>
          </p:cNvPr>
          <p:cNvGrpSpPr/>
          <p:nvPr/>
        </p:nvGrpSpPr>
        <p:grpSpPr>
          <a:xfrm>
            <a:off x="1485177" y="5602522"/>
            <a:ext cx="229060" cy="178665"/>
            <a:chOff x="9186916" y="1047666"/>
            <a:chExt cx="190131" cy="148302"/>
          </a:xfrm>
          <a:solidFill>
            <a:schemeClr val="bg2"/>
          </a:solidFill>
        </p:grpSpPr>
        <p:sp>
          <p:nvSpPr>
            <p:cNvPr id="27" name="Freeform: Shape 26">
              <a:extLst>
                <a:ext uri="{FF2B5EF4-FFF2-40B4-BE49-F238E27FC236}">
                  <a16:creationId xmlns:a16="http://schemas.microsoft.com/office/drawing/2014/main" id="{3BC589D6-BE27-48F3-B88E-2900F8210FCB}"/>
                </a:ext>
              </a:extLst>
            </p:cNvPr>
            <p:cNvSpPr/>
            <p:nvPr/>
          </p:nvSpPr>
          <p:spPr>
            <a:xfrm>
              <a:off x="9300995"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a:p>
          </p:txBody>
        </p:sp>
        <p:sp>
          <p:nvSpPr>
            <p:cNvPr id="28" name="Freeform: Shape 27">
              <a:extLst>
                <a:ext uri="{FF2B5EF4-FFF2-40B4-BE49-F238E27FC236}">
                  <a16:creationId xmlns:a16="http://schemas.microsoft.com/office/drawing/2014/main" id="{5C483CB7-E649-4F1E-9D53-4FC31F036868}"/>
                </a:ext>
              </a:extLst>
            </p:cNvPr>
            <p:cNvSpPr/>
            <p:nvPr/>
          </p:nvSpPr>
          <p:spPr>
            <a:xfrm>
              <a:off x="9186916"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a:p>
          </p:txBody>
        </p:sp>
      </p:grpSp>
      <p:grpSp>
        <p:nvGrpSpPr>
          <p:cNvPr id="29" name="Graphic 44" descr="Open quotation mark">
            <a:extLst>
              <a:ext uri="{FF2B5EF4-FFF2-40B4-BE49-F238E27FC236}">
                <a16:creationId xmlns:a16="http://schemas.microsoft.com/office/drawing/2014/main" id="{5DC78365-8EF2-4A3A-9F38-963DEE510610}"/>
              </a:ext>
            </a:extLst>
          </p:cNvPr>
          <p:cNvGrpSpPr/>
          <p:nvPr/>
        </p:nvGrpSpPr>
        <p:grpSpPr>
          <a:xfrm>
            <a:off x="6783595" y="3443277"/>
            <a:ext cx="229060" cy="178665"/>
            <a:chOff x="9186916" y="1047666"/>
            <a:chExt cx="190131" cy="148302"/>
          </a:xfrm>
          <a:solidFill>
            <a:schemeClr val="bg2"/>
          </a:solidFill>
        </p:grpSpPr>
        <p:sp>
          <p:nvSpPr>
            <p:cNvPr id="30" name="Freeform: Shape 29">
              <a:extLst>
                <a:ext uri="{FF2B5EF4-FFF2-40B4-BE49-F238E27FC236}">
                  <a16:creationId xmlns:a16="http://schemas.microsoft.com/office/drawing/2014/main" id="{7614351C-656E-479E-96FA-6789EA650280}"/>
                </a:ext>
              </a:extLst>
            </p:cNvPr>
            <p:cNvSpPr/>
            <p:nvPr/>
          </p:nvSpPr>
          <p:spPr>
            <a:xfrm>
              <a:off x="9300995"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a:p>
          </p:txBody>
        </p:sp>
        <p:sp>
          <p:nvSpPr>
            <p:cNvPr id="31" name="Freeform: Shape 30">
              <a:extLst>
                <a:ext uri="{FF2B5EF4-FFF2-40B4-BE49-F238E27FC236}">
                  <a16:creationId xmlns:a16="http://schemas.microsoft.com/office/drawing/2014/main" id="{812E6CA8-1214-466A-A198-53949142E42B}"/>
                </a:ext>
              </a:extLst>
            </p:cNvPr>
            <p:cNvSpPr/>
            <p:nvPr/>
          </p:nvSpPr>
          <p:spPr>
            <a:xfrm>
              <a:off x="9186916"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a:p>
          </p:txBody>
        </p:sp>
      </p:grpSp>
      <p:sp>
        <p:nvSpPr>
          <p:cNvPr id="32" name="Rectangle 31">
            <a:extLst>
              <a:ext uri="{FF2B5EF4-FFF2-40B4-BE49-F238E27FC236}">
                <a16:creationId xmlns:a16="http://schemas.microsoft.com/office/drawing/2014/main" id="{47D10461-5158-441B-8789-4802743B8B26}"/>
              </a:ext>
            </a:extLst>
          </p:cNvPr>
          <p:cNvSpPr/>
          <p:nvPr/>
        </p:nvSpPr>
        <p:spPr>
          <a:xfrm>
            <a:off x="6658876" y="3674758"/>
            <a:ext cx="4397141" cy="1900136"/>
          </a:xfrm>
          <a:prstGeom prst="rect">
            <a:avLst/>
          </a:prstGeom>
        </p:spPr>
        <p:txBody>
          <a:bodyPr wrap="square">
            <a:spAutoFit/>
          </a:bodyPr>
          <a:lstStyle/>
          <a:p>
            <a:pPr algn="just">
              <a:lnSpc>
                <a:spcPct val="150000"/>
              </a:lnSpc>
            </a:pPr>
            <a:r>
              <a:rPr lang="en-US" sz="1600" b="0" i="1">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a:t>
            </a:r>
            <a:endParaRPr lang="en-ID" sz="1600" b="0" i="1">
              <a:solidFill>
                <a:schemeClr val="bg2"/>
              </a:solidFill>
            </a:endParaRPr>
          </a:p>
        </p:txBody>
      </p:sp>
      <p:grpSp>
        <p:nvGrpSpPr>
          <p:cNvPr id="33" name="Graphic 44" descr="Open quotation mark">
            <a:extLst>
              <a:ext uri="{FF2B5EF4-FFF2-40B4-BE49-F238E27FC236}">
                <a16:creationId xmlns:a16="http://schemas.microsoft.com/office/drawing/2014/main" id="{6A2214F7-CD5C-44A5-9237-17B630E36867}"/>
              </a:ext>
            </a:extLst>
          </p:cNvPr>
          <p:cNvGrpSpPr/>
          <p:nvPr/>
        </p:nvGrpSpPr>
        <p:grpSpPr>
          <a:xfrm rot="10800000">
            <a:off x="10741232" y="5332024"/>
            <a:ext cx="229060" cy="178665"/>
            <a:chOff x="9186916" y="1047666"/>
            <a:chExt cx="190131" cy="148302"/>
          </a:xfrm>
          <a:solidFill>
            <a:schemeClr val="bg2"/>
          </a:solidFill>
        </p:grpSpPr>
        <p:sp>
          <p:nvSpPr>
            <p:cNvPr id="34" name="Freeform: Shape 33">
              <a:extLst>
                <a:ext uri="{FF2B5EF4-FFF2-40B4-BE49-F238E27FC236}">
                  <a16:creationId xmlns:a16="http://schemas.microsoft.com/office/drawing/2014/main" id="{E121D855-5425-4698-95E4-781A07B7D91C}"/>
                </a:ext>
              </a:extLst>
            </p:cNvPr>
            <p:cNvSpPr/>
            <p:nvPr/>
          </p:nvSpPr>
          <p:spPr>
            <a:xfrm>
              <a:off x="9300995"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061F5C9B-10A4-4DD5-93AD-AE30F93FC8CA}"/>
                </a:ext>
              </a:extLst>
            </p:cNvPr>
            <p:cNvSpPr/>
            <p:nvPr/>
          </p:nvSpPr>
          <p:spPr>
            <a:xfrm>
              <a:off x="9186916"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a:p>
          </p:txBody>
        </p:sp>
      </p:grpSp>
      <p:sp>
        <p:nvSpPr>
          <p:cNvPr id="5" name="Picture Placeholder 4">
            <a:extLst>
              <a:ext uri="{FF2B5EF4-FFF2-40B4-BE49-F238E27FC236}">
                <a16:creationId xmlns:a16="http://schemas.microsoft.com/office/drawing/2014/main" id="{AFAE9454-4BF5-4CFA-9AEE-D16E34B9B9B4}"/>
              </a:ext>
            </a:extLst>
          </p:cNvPr>
          <p:cNvSpPr>
            <a:spLocks noGrp="1"/>
          </p:cNvSpPr>
          <p:nvPr>
            <p:ph type="pic" sz="quarter" idx="13"/>
          </p:nvPr>
        </p:nvSpPr>
        <p:spPr/>
      </p:sp>
      <p:sp>
        <p:nvSpPr>
          <p:cNvPr id="6" name="Picture Placeholder 5">
            <a:extLst>
              <a:ext uri="{FF2B5EF4-FFF2-40B4-BE49-F238E27FC236}">
                <a16:creationId xmlns:a16="http://schemas.microsoft.com/office/drawing/2014/main" id="{758A9A04-CDD0-49FC-A1A5-D87BF49FD5B9}"/>
              </a:ext>
            </a:extLst>
          </p:cNvPr>
          <p:cNvSpPr>
            <a:spLocks noGrp="1"/>
          </p:cNvSpPr>
          <p:nvPr>
            <p:ph type="pic" sz="quarter" idx="14"/>
          </p:nvPr>
        </p:nvSpPr>
        <p:spPr/>
      </p:sp>
      <p:sp>
        <p:nvSpPr>
          <p:cNvPr id="7" name="Picture Placeholder 6">
            <a:extLst>
              <a:ext uri="{FF2B5EF4-FFF2-40B4-BE49-F238E27FC236}">
                <a16:creationId xmlns:a16="http://schemas.microsoft.com/office/drawing/2014/main" id="{C171C362-5EA8-4618-B796-50416028C668}"/>
              </a:ext>
            </a:extLst>
          </p:cNvPr>
          <p:cNvSpPr>
            <a:spLocks noGrp="1"/>
          </p:cNvSpPr>
          <p:nvPr>
            <p:ph type="pic" sz="quarter" idx="15"/>
          </p:nvPr>
        </p:nvSpPr>
        <p:spPr/>
      </p:sp>
    </p:spTree>
    <p:extLst>
      <p:ext uri="{BB962C8B-B14F-4D97-AF65-F5344CB8AC3E}">
        <p14:creationId xmlns:p14="http://schemas.microsoft.com/office/powerpoint/2010/main" val="252600352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wipe(left)">
                                      <p:cBhvr>
                                        <p:cTn id="10" dur="500"/>
                                        <p:tgtEl>
                                          <p:spTgt spid="16"/>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wipe(left)">
                                      <p:cBhvr>
                                        <p:cTn id="13" dur="500"/>
                                        <p:tgtEl>
                                          <p:spTgt spid="20"/>
                                        </p:tgtEl>
                                      </p:cBhvr>
                                    </p:animEffect>
                                  </p:childTnLst>
                                </p:cTn>
                              </p:par>
                            </p:childTnLst>
                          </p:cTn>
                        </p:par>
                        <p:par>
                          <p:cTn id="14" fill="hold">
                            <p:stCondLst>
                              <p:cond delay="500"/>
                            </p:stCondLst>
                            <p:childTnLst>
                              <p:par>
                                <p:cTn id="15" presetID="22" presetClass="entr" presetSubtype="8" fill="hold" grpId="0"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wipe(left)">
                                      <p:cBhvr>
                                        <p:cTn id="17" dur="500"/>
                                        <p:tgtEl>
                                          <p:spTgt spid="13"/>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wipe(left)">
                                      <p:cBhvr>
                                        <p:cTn id="20" dur="500"/>
                                        <p:tgtEl>
                                          <p:spTgt spid="14"/>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ipe(left)">
                                      <p:cBhvr>
                                        <p:cTn id="23" dur="500"/>
                                        <p:tgtEl>
                                          <p:spTgt spid="17"/>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wipe(left)">
                                      <p:cBhvr>
                                        <p:cTn id="26" dur="500"/>
                                        <p:tgtEl>
                                          <p:spTgt spid="18"/>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21"/>
                                        </p:tgtEl>
                                        <p:attrNameLst>
                                          <p:attrName>style.visibility</p:attrName>
                                        </p:attrNameLst>
                                      </p:cBhvr>
                                      <p:to>
                                        <p:strVal val="visible"/>
                                      </p:to>
                                    </p:set>
                                    <p:animEffect transition="in" filter="wipe(left)">
                                      <p:cBhvr>
                                        <p:cTn id="29" dur="500"/>
                                        <p:tgtEl>
                                          <p:spTgt spid="21"/>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wipe(left)">
                                      <p:cBhvr>
                                        <p:cTn id="32" dur="500"/>
                                        <p:tgtEl>
                                          <p:spTgt spid="22"/>
                                        </p:tgtEl>
                                      </p:cBhvr>
                                    </p:animEffect>
                                  </p:childTnLst>
                                </p:cTn>
                              </p:par>
                            </p:childTnLst>
                          </p:cTn>
                        </p:par>
                        <p:par>
                          <p:cTn id="33" fill="hold">
                            <p:stCondLst>
                              <p:cond delay="1000"/>
                            </p:stCondLst>
                            <p:childTnLst>
                              <p:par>
                                <p:cTn id="34" presetID="53" presetClass="entr" presetSubtype="16" fill="hold" nodeType="afterEffect">
                                  <p:stCondLst>
                                    <p:cond delay="0"/>
                                  </p:stCondLst>
                                  <p:childTnLst>
                                    <p:set>
                                      <p:cBhvr>
                                        <p:cTn id="35" dur="1" fill="hold">
                                          <p:stCondLst>
                                            <p:cond delay="0"/>
                                          </p:stCondLst>
                                        </p:cTn>
                                        <p:tgtEl>
                                          <p:spTgt spid="23"/>
                                        </p:tgtEl>
                                        <p:attrNameLst>
                                          <p:attrName>style.visibility</p:attrName>
                                        </p:attrNameLst>
                                      </p:cBhvr>
                                      <p:to>
                                        <p:strVal val="visible"/>
                                      </p:to>
                                    </p:set>
                                    <p:anim calcmode="lin" valueType="num">
                                      <p:cBhvr>
                                        <p:cTn id="36" dur="500" fill="hold"/>
                                        <p:tgtEl>
                                          <p:spTgt spid="23"/>
                                        </p:tgtEl>
                                        <p:attrNameLst>
                                          <p:attrName>ppt_w</p:attrName>
                                        </p:attrNameLst>
                                      </p:cBhvr>
                                      <p:tavLst>
                                        <p:tav tm="0">
                                          <p:val>
                                            <p:fltVal val="0"/>
                                          </p:val>
                                        </p:tav>
                                        <p:tav tm="100000">
                                          <p:val>
                                            <p:strVal val="#ppt_w"/>
                                          </p:val>
                                        </p:tav>
                                      </p:tavLst>
                                    </p:anim>
                                    <p:anim calcmode="lin" valueType="num">
                                      <p:cBhvr>
                                        <p:cTn id="37" dur="500" fill="hold"/>
                                        <p:tgtEl>
                                          <p:spTgt spid="23"/>
                                        </p:tgtEl>
                                        <p:attrNameLst>
                                          <p:attrName>ppt_h</p:attrName>
                                        </p:attrNameLst>
                                      </p:cBhvr>
                                      <p:tavLst>
                                        <p:tav tm="0">
                                          <p:val>
                                            <p:fltVal val="0"/>
                                          </p:val>
                                        </p:tav>
                                        <p:tav tm="100000">
                                          <p:val>
                                            <p:strVal val="#ppt_h"/>
                                          </p:val>
                                        </p:tav>
                                      </p:tavLst>
                                    </p:anim>
                                    <p:animEffect transition="in" filter="fade">
                                      <p:cBhvr>
                                        <p:cTn id="38" dur="500"/>
                                        <p:tgtEl>
                                          <p:spTgt spid="23"/>
                                        </p:tgtEl>
                                      </p:cBhvr>
                                    </p:animEffect>
                                  </p:childTnLst>
                                </p:cTn>
                              </p:par>
                              <p:par>
                                <p:cTn id="39" presetID="53" presetClass="entr" presetSubtype="16" fill="hold" nodeType="withEffect">
                                  <p:stCondLst>
                                    <p:cond delay="0"/>
                                  </p:stCondLst>
                                  <p:childTnLst>
                                    <p:set>
                                      <p:cBhvr>
                                        <p:cTn id="40" dur="1" fill="hold">
                                          <p:stCondLst>
                                            <p:cond delay="0"/>
                                          </p:stCondLst>
                                        </p:cTn>
                                        <p:tgtEl>
                                          <p:spTgt spid="26"/>
                                        </p:tgtEl>
                                        <p:attrNameLst>
                                          <p:attrName>style.visibility</p:attrName>
                                        </p:attrNameLst>
                                      </p:cBhvr>
                                      <p:to>
                                        <p:strVal val="visible"/>
                                      </p:to>
                                    </p:set>
                                    <p:anim calcmode="lin" valueType="num">
                                      <p:cBhvr>
                                        <p:cTn id="41" dur="500" fill="hold"/>
                                        <p:tgtEl>
                                          <p:spTgt spid="26"/>
                                        </p:tgtEl>
                                        <p:attrNameLst>
                                          <p:attrName>ppt_w</p:attrName>
                                        </p:attrNameLst>
                                      </p:cBhvr>
                                      <p:tavLst>
                                        <p:tav tm="0">
                                          <p:val>
                                            <p:fltVal val="0"/>
                                          </p:val>
                                        </p:tav>
                                        <p:tav tm="100000">
                                          <p:val>
                                            <p:strVal val="#ppt_w"/>
                                          </p:val>
                                        </p:tav>
                                      </p:tavLst>
                                    </p:anim>
                                    <p:anim calcmode="lin" valueType="num">
                                      <p:cBhvr>
                                        <p:cTn id="42" dur="500" fill="hold"/>
                                        <p:tgtEl>
                                          <p:spTgt spid="26"/>
                                        </p:tgtEl>
                                        <p:attrNameLst>
                                          <p:attrName>ppt_h</p:attrName>
                                        </p:attrNameLst>
                                      </p:cBhvr>
                                      <p:tavLst>
                                        <p:tav tm="0">
                                          <p:val>
                                            <p:fltVal val="0"/>
                                          </p:val>
                                        </p:tav>
                                        <p:tav tm="100000">
                                          <p:val>
                                            <p:strVal val="#ppt_h"/>
                                          </p:val>
                                        </p:tav>
                                      </p:tavLst>
                                    </p:anim>
                                    <p:animEffect transition="in" filter="fade">
                                      <p:cBhvr>
                                        <p:cTn id="43" dur="500"/>
                                        <p:tgtEl>
                                          <p:spTgt spid="26"/>
                                        </p:tgtEl>
                                      </p:cBhvr>
                                    </p:animEffect>
                                  </p:childTnLst>
                                </p:cTn>
                              </p:par>
                              <p:par>
                                <p:cTn id="44" presetID="53" presetClass="entr" presetSubtype="16" fill="hold" nodeType="withEffect">
                                  <p:stCondLst>
                                    <p:cond delay="0"/>
                                  </p:stCondLst>
                                  <p:childTnLst>
                                    <p:set>
                                      <p:cBhvr>
                                        <p:cTn id="45" dur="1" fill="hold">
                                          <p:stCondLst>
                                            <p:cond delay="0"/>
                                          </p:stCondLst>
                                        </p:cTn>
                                        <p:tgtEl>
                                          <p:spTgt spid="29"/>
                                        </p:tgtEl>
                                        <p:attrNameLst>
                                          <p:attrName>style.visibility</p:attrName>
                                        </p:attrNameLst>
                                      </p:cBhvr>
                                      <p:to>
                                        <p:strVal val="visible"/>
                                      </p:to>
                                    </p:set>
                                    <p:anim calcmode="lin" valueType="num">
                                      <p:cBhvr>
                                        <p:cTn id="46" dur="500" fill="hold"/>
                                        <p:tgtEl>
                                          <p:spTgt spid="29"/>
                                        </p:tgtEl>
                                        <p:attrNameLst>
                                          <p:attrName>ppt_w</p:attrName>
                                        </p:attrNameLst>
                                      </p:cBhvr>
                                      <p:tavLst>
                                        <p:tav tm="0">
                                          <p:val>
                                            <p:fltVal val="0"/>
                                          </p:val>
                                        </p:tav>
                                        <p:tav tm="100000">
                                          <p:val>
                                            <p:strVal val="#ppt_w"/>
                                          </p:val>
                                        </p:tav>
                                      </p:tavLst>
                                    </p:anim>
                                    <p:anim calcmode="lin" valueType="num">
                                      <p:cBhvr>
                                        <p:cTn id="47" dur="500" fill="hold"/>
                                        <p:tgtEl>
                                          <p:spTgt spid="29"/>
                                        </p:tgtEl>
                                        <p:attrNameLst>
                                          <p:attrName>ppt_h</p:attrName>
                                        </p:attrNameLst>
                                      </p:cBhvr>
                                      <p:tavLst>
                                        <p:tav tm="0">
                                          <p:val>
                                            <p:fltVal val="0"/>
                                          </p:val>
                                        </p:tav>
                                        <p:tav tm="100000">
                                          <p:val>
                                            <p:strVal val="#ppt_h"/>
                                          </p:val>
                                        </p:tav>
                                      </p:tavLst>
                                    </p:anim>
                                    <p:animEffect transition="in" filter="fade">
                                      <p:cBhvr>
                                        <p:cTn id="48" dur="500"/>
                                        <p:tgtEl>
                                          <p:spTgt spid="29"/>
                                        </p:tgtEl>
                                      </p:cBhvr>
                                    </p:animEffect>
                                  </p:childTnLst>
                                </p:cTn>
                              </p:par>
                              <p:par>
                                <p:cTn id="49" presetID="53" presetClass="entr" presetSubtype="16" fill="hold" nodeType="withEffect">
                                  <p:stCondLst>
                                    <p:cond delay="0"/>
                                  </p:stCondLst>
                                  <p:childTnLst>
                                    <p:set>
                                      <p:cBhvr>
                                        <p:cTn id="50" dur="1" fill="hold">
                                          <p:stCondLst>
                                            <p:cond delay="0"/>
                                          </p:stCondLst>
                                        </p:cTn>
                                        <p:tgtEl>
                                          <p:spTgt spid="33"/>
                                        </p:tgtEl>
                                        <p:attrNameLst>
                                          <p:attrName>style.visibility</p:attrName>
                                        </p:attrNameLst>
                                      </p:cBhvr>
                                      <p:to>
                                        <p:strVal val="visible"/>
                                      </p:to>
                                    </p:set>
                                    <p:anim calcmode="lin" valueType="num">
                                      <p:cBhvr>
                                        <p:cTn id="51" dur="500" fill="hold"/>
                                        <p:tgtEl>
                                          <p:spTgt spid="33"/>
                                        </p:tgtEl>
                                        <p:attrNameLst>
                                          <p:attrName>ppt_w</p:attrName>
                                        </p:attrNameLst>
                                      </p:cBhvr>
                                      <p:tavLst>
                                        <p:tav tm="0">
                                          <p:val>
                                            <p:fltVal val="0"/>
                                          </p:val>
                                        </p:tav>
                                        <p:tav tm="100000">
                                          <p:val>
                                            <p:strVal val="#ppt_w"/>
                                          </p:val>
                                        </p:tav>
                                      </p:tavLst>
                                    </p:anim>
                                    <p:anim calcmode="lin" valueType="num">
                                      <p:cBhvr>
                                        <p:cTn id="52" dur="500" fill="hold"/>
                                        <p:tgtEl>
                                          <p:spTgt spid="33"/>
                                        </p:tgtEl>
                                        <p:attrNameLst>
                                          <p:attrName>ppt_h</p:attrName>
                                        </p:attrNameLst>
                                      </p:cBhvr>
                                      <p:tavLst>
                                        <p:tav tm="0">
                                          <p:val>
                                            <p:fltVal val="0"/>
                                          </p:val>
                                        </p:tav>
                                        <p:tav tm="100000">
                                          <p:val>
                                            <p:strVal val="#ppt_h"/>
                                          </p:val>
                                        </p:tav>
                                      </p:tavLst>
                                    </p:anim>
                                    <p:animEffect transition="in" filter="fade">
                                      <p:cBhvr>
                                        <p:cTn id="53" dur="500"/>
                                        <p:tgtEl>
                                          <p:spTgt spid="33"/>
                                        </p:tgtEl>
                                      </p:cBhvr>
                                    </p:animEffect>
                                  </p:childTnLst>
                                </p:cTn>
                              </p:par>
                            </p:childTnLst>
                          </p:cTn>
                        </p:par>
                        <p:par>
                          <p:cTn id="54" fill="hold">
                            <p:stCondLst>
                              <p:cond delay="1500"/>
                            </p:stCondLst>
                            <p:childTnLst>
                              <p:par>
                                <p:cTn id="55" presetID="22" presetClass="entr" presetSubtype="1" fill="hold" grpId="0" nodeType="afterEffect">
                                  <p:stCondLst>
                                    <p:cond delay="0"/>
                                  </p:stCondLst>
                                  <p:childTnLst>
                                    <p:set>
                                      <p:cBhvr>
                                        <p:cTn id="56" dur="1" fill="hold">
                                          <p:stCondLst>
                                            <p:cond delay="0"/>
                                          </p:stCondLst>
                                        </p:cTn>
                                        <p:tgtEl>
                                          <p:spTgt spid="15"/>
                                        </p:tgtEl>
                                        <p:attrNameLst>
                                          <p:attrName>style.visibility</p:attrName>
                                        </p:attrNameLst>
                                      </p:cBhvr>
                                      <p:to>
                                        <p:strVal val="visible"/>
                                      </p:to>
                                    </p:set>
                                    <p:animEffect transition="in" filter="wipe(up)">
                                      <p:cBhvr>
                                        <p:cTn id="57" dur="500"/>
                                        <p:tgtEl>
                                          <p:spTgt spid="15"/>
                                        </p:tgtEl>
                                      </p:cBhvr>
                                    </p:animEffect>
                                  </p:childTnLst>
                                </p:cTn>
                              </p:par>
                              <p:par>
                                <p:cTn id="58" presetID="22" presetClass="entr" presetSubtype="1" fill="hold" grpId="0" nodeType="with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wipe(up)">
                                      <p:cBhvr>
                                        <p:cTn id="60" dur="500"/>
                                        <p:tgtEl>
                                          <p:spTgt spid="19"/>
                                        </p:tgtEl>
                                      </p:cBhvr>
                                    </p:animEffect>
                                  </p:childTnLst>
                                </p:cTn>
                              </p:par>
                              <p:par>
                                <p:cTn id="61" presetID="22" presetClass="entr" presetSubtype="1" fill="hold" grpId="0" nodeType="withEffect">
                                  <p:stCondLst>
                                    <p:cond delay="0"/>
                                  </p:stCondLst>
                                  <p:childTnLst>
                                    <p:set>
                                      <p:cBhvr>
                                        <p:cTn id="62" dur="1" fill="hold">
                                          <p:stCondLst>
                                            <p:cond delay="0"/>
                                          </p:stCondLst>
                                        </p:cTn>
                                        <p:tgtEl>
                                          <p:spTgt spid="32"/>
                                        </p:tgtEl>
                                        <p:attrNameLst>
                                          <p:attrName>style.visibility</p:attrName>
                                        </p:attrNameLst>
                                      </p:cBhvr>
                                      <p:to>
                                        <p:strVal val="visible"/>
                                      </p:to>
                                    </p:set>
                                    <p:animEffect transition="in" filter="wipe(up)">
                                      <p:cBhvr>
                                        <p:cTn id="63"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p:bldP spid="14" grpId="0"/>
      <p:bldP spid="15" grpId="0"/>
      <p:bldP spid="16" grpId="0" animBg="1"/>
      <p:bldP spid="17" grpId="0"/>
      <p:bldP spid="18" grpId="0"/>
      <p:bldP spid="19" grpId="0"/>
      <p:bldP spid="20" grpId="0" animBg="1"/>
      <p:bldP spid="21" grpId="0"/>
      <p:bldP spid="22" grpId="0"/>
      <p:bldP spid="3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C9D5C946-AE54-482E-A15E-54C2B63D5994}"/>
              </a:ext>
            </a:extLst>
          </p:cNvPr>
          <p:cNvSpPr>
            <a:spLocks noGrp="1"/>
          </p:cNvSpPr>
          <p:nvPr>
            <p:ph type="pic" sz="quarter" idx="10"/>
          </p:nvPr>
        </p:nvSpPr>
        <p:spPr/>
      </p:sp>
      <p:sp>
        <p:nvSpPr>
          <p:cNvPr id="12" name="Title 11">
            <a:extLst>
              <a:ext uri="{FF2B5EF4-FFF2-40B4-BE49-F238E27FC236}">
                <a16:creationId xmlns:a16="http://schemas.microsoft.com/office/drawing/2014/main" id="{5ABFC22B-F72C-4575-88CE-F2AE3194085A}"/>
              </a:ext>
            </a:extLst>
          </p:cNvPr>
          <p:cNvSpPr>
            <a:spLocks noGrp="1"/>
          </p:cNvSpPr>
          <p:nvPr>
            <p:ph type="ctrTitle"/>
          </p:nvPr>
        </p:nvSpPr>
        <p:spPr/>
        <p:txBody>
          <a:bodyPr/>
          <a:lstStyle/>
          <a:p>
            <a:r>
              <a:rPr lang="en-ID"/>
              <a:t>Find &amp; Contact Us</a:t>
            </a:r>
          </a:p>
        </p:txBody>
      </p:sp>
      <p:sp>
        <p:nvSpPr>
          <p:cNvPr id="13" name="Subtitle 12">
            <a:extLst>
              <a:ext uri="{FF2B5EF4-FFF2-40B4-BE49-F238E27FC236}">
                <a16:creationId xmlns:a16="http://schemas.microsoft.com/office/drawing/2014/main" id="{799B73AF-DD98-466D-9622-91DF5923A634}"/>
              </a:ext>
            </a:extLst>
          </p:cNvPr>
          <p:cNvSpPr>
            <a:spLocks noGrp="1"/>
          </p:cNvSpPr>
          <p:nvPr>
            <p:ph type="subTitle" idx="1"/>
          </p:nvPr>
        </p:nvSpPr>
        <p:spPr/>
        <p:txBody>
          <a:bodyPr/>
          <a:lstStyle/>
          <a:p>
            <a:r>
              <a:rPr lang="en-ID"/>
              <a:t>Insert subtitle right here</a:t>
            </a:r>
          </a:p>
        </p:txBody>
      </p:sp>
      <p:sp>
        <p:nvSpPr>
          <p:cNvPr id="16" name="Flowchart: Manual Input 15">
            <a:extLst>
              <a:ext uri="{FF2B5EF4-FFF2-40B4-BE49-F238E27FC236}">
                <a16:creationId xmlns:a16="http://schemas.microsoft.com/office/drawing/2014/main" id="{3A3027A6-7D72-48FF-B91A-0182F2914732}"/>
              </a:ext>
            </a:extLst>
          </p:cNvPr>
          <p:cNvSpPr/>
          <p:nvPr/>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 name="Slide Number Placeholder 1">
            <a:extLst>
              <a:ext uri="{FF2B5EF4-FFF2-40B4-BE49-F238E27FC236}">
                <a16:creationId xmlns:a16="http://schemas.microsoft.com/office/drawing/2014/main" id="{2EEBF210-9F2B-46EB-BF5B-33134A970DBF}"/>
              </a:ext>
            </a:extLst>
          </p:cNvPr>
          <p:cNvSpPr>
            <a:spLocks noGrp="1"/>
          </p:cNvSpPr>
          <p:nvPr>
            <p:ph type="sldNum" sz="quarter" idx="12"/>
          </p:nvPr>
        </p:nvSpPr>
        <p:spPr/>
        <p:txBody>
          <a:bodyPr/>
          <a:lstStyle/>
          <a:p>
            <a:fld id="{E3813BF9-5145-4417-B95D-FA8627973885}" type="slidenum">
              <a:rPr lang="en-US" smtClean="0"/>
              <a:pPr/>
              <a:t>29</a:t>
            </a:fld>
            <a:endParaRPr lang="en-US"/>
          </a:p>
        </p:txBody>
      </p:sp>
      <p:sp>
        <p:nvSpPr>
          <p:cNvPr id="19" name="Right Triangle 18">
            <a:extLst>
              <a:ext uri="{FF2B5EF4-FFF2-40B4-BE49-F238E27FC236}">
                <a16:creationId xmlns:a16="http://schemas.microsoft.com/office/drawing/2014/main" id="{5BC4EC19-2527-4D0A-9606-8005EE5AECE6}"/>
              </a:ext>
            </a:extLst>
          </p:cNvPr>
          <p:cNvSpPr/>
          <p:nvPr/>
        </p:nvSpPr>
        <p:spPr>
          <a:xfrm rot="5400000" flipV="1">
            <a:off x="4781497" y="0"/>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0" name="Rectangle 19">
            <a:extLst>
              <a:ext uri="{FF2B5EF4-FFF2-40B4-BE49-F238E27FC236}">
                <a16:creationId xmlns:a16="http://schemas.microsoft.com/office/drawing/2014/main" id="{E5094C35-9991-4A37-8A27-E2A59A75344D}"/>
              </a:ext>
            </a:extLst>
          </p:cNvPr>
          <p:cNvSpPr/>
          <p:nvPr/>
        </p:nvSpPr>
        <p:spPr>
          <a:xfrm>
            <a:off x="6266312" y="4740099"/>
            <a:ext cx="4759755" cy="1027782"/>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a:t>
            </a:r>
            <a:endParaRPr lang="en-ID" sz="1400"/>
          </a:p>
        </p:txBody>
      </p:sp>
      <p:sp>
        <p:nvSpPr>
          <p:cNvPr id="21" name="TextBox 20">
            <a:extLst>
              <a:ext uri="{FF2B5EF4-FFF2-40B4-BE49-F238E27FC236}">
                <a16:creationId xmlns:a16="http://schemas.microsoft.com/office/drawing/2014/main" id="{89C062B1-6D01-41BA-9ACC-AC56BBB60F77}"/>
              </a:ext>
            </a:extLst>
          </p:cNvPr>
          <p:cNvSpPr txBox="1"/>
          <p:nvPr/>
        </p:nvSpPr>
        <p:spPr>
          <a:xfrm>
            <a:off x="6266313" y="4370767"/>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Text Description</a:t>
            </a:r>
          </a:p>
        </p:txBody>
      </p:sp>
      <p:sp>
        <p:nvSpPr>
          <p:cNvPr id="22" name="TextBox 21">
            <a:extLst>
              <a:ext uri="{FF2B5EF4-FFF2-40B4-BE49-F238E27FC236}">
                <a16:creationId xmlns:a16="http://schemas.microsoft.com/office/drawing/2014/main" id="{7CA32AEE-71A0-4265-B241-74B19B21DE47}"/>
              </a:ext>
            </a:extLst>
          </p:cNvPr>
          <p:cNvSpPr txBox="1"/>
          <p:nvPr/>
        </p:nvSpPr>
        <p:spPr>
          <a:xfrm>
            <a:off x="6629414" y="2813193"/>
            <a:ext cx="1773963" cy="338554"/>
          </a:xfrm>
          <a:prstGeom prst="rect">
            <a:avLst/>
          </a:prstGeom>
          <a:noFill/>
        </p:spPr>
        <p:txBody>
          <a:bodyPr wrap="square" rtlCol="0">
            <a:spAutoFit/>
          </a:bodyPr>
          <a:lstStyle/>
          <a:p>
            <a:r>
              <a:rPr lang="en-US" sz="1600" b="1">
                <a:latin typeface="+mj-lt"/>
              </a:rPr>
              <a:t>021-345678</a:t>
            </a:r>
          </a:p>
        </p:txBody>
      </p:sp>
      <p:sp>
        <p:nvSpPr>
          <p:cNvPr id="23" name="TextBox 22">
            <a:extLst>
              <a:ext uri="{FF2B5EF4-FFF2-40B4-BE49-F238E27FC236}">
                <a16:creationId xmlns:a16="http://schemas.microsoft.com/office/drawing/2014/main" id="{10272D8A-8E30-47E7-8748-178B335AA16F}"/>
              </a:ext>
            </a:extLst>
          </p:cNvPr>
          <p:cNvSpPr txBox="1"/>
          <p:nvPr/>
        </p:nvSpPr>
        <p:spPr>
          <a:xfrm>
            <a:off x="9460339" y="3616061"/>
            <a:ext cx="2475983" cy="338554"/>
          </a:xfrm>
          <a:prstGeom prst="rect">
            <a:avLst/>
          </a:prstGeom>
          <a:noFill/>
        </p:spPr>
        <p:txBody>
          <a:bodyPr wrap="square" rtlCol="0">
            <a:spAutoFit/>
          </a:bodyPr>
          <a:lstStyle/>
          <a:p>
            <a:r>
              <a:rPr lang="en-US" sz="1600" b="1" dirty="0" err="1">
                <a:latin typeface="+mj-lt"/>
              </a:rPr>
              <a:t>company@domain</a:t>
            </a:r>
            <a:endParaRPr lang="en-US" sz="1600" b="1" dirty="0">
              <a:latin typeface="+mj-lt"/>
            </a:endParaRPr>
          </a:p>
        </p:txBody>
      </p:sp>
      <p:sp>
        <p:nvSpPr>
          <p:cNvPr id="24" name="TextBox 23">
            <a:extLst>
              <a:ext uri="{FF2B5EF4-FFF2-40B4-BE49-F238E27FC236}">
                <a16:creationId xmlns:a16="http://schemas.microsoft.com/office/drawing/2014/main" id="{F1999D58-C66A-4E7C-9042-6AEB2FC3CCAE}"/>
              </a:ext>
            </a:extLst>
          </p:cNvPr>
          <p:cNvSpPr txBox="1"/>
          <p:nvPr/>
        </p:nvSpPr>
        <p:spPr>
          <a:xfrm>
            <a:off x="9460339" y="2809327"/>
            <a:ext cx="2475983" cy="338554"/>
          </a:xfrm>
          <a:prstGeom prst="rect">
            <a:avLst/>
          </a:prstGeom>
          <a:noFill/>
        </p:spPr>
        <p:txBody>
          <a:bodyPr wrap="square" rtlCol="0">
            <a:spAutoFit/>
          </a:bodyPr>
          <a:lstStyle/>
          <a:p>
            <a:r>
              <a:rPr lang="en-US" sz="1600" b="1">
                <a:latin typeface="+mj-lt"/>
              </a:rPr>
              <a:t>123-092123</a:t>
            </a:r>
          </a:p>
        </p:txBody>
      </p:sp>
      <p:sp>
        <p:nvSpPr>
          <p:cNvPr id="25" name="Freeform 199">
            <a:extLst>
              <a:ext uri="{FF2B5EF4-FFF2-40B4-BE49-F238E27FC236}">
                <a16:creationId xmlns:a16="http://schemas.microsoft.com/office/drawing/2014/main" id="{2425EDD0-F068-4E9D-82AE-4E063DF4D029}"/>
              </a:ext>
            </a:extLst>
          </p:cNvPr>
          <p:cNvSpPr>
            <a:spLocks noEditPoints="1"/>
          </p:cNvSpPr>
          <p:nvPr/>
        </p:nvSpPr>
        <p:spPr bwMode="auto">
          <a:xfrm>
            <a:off x="9044738" y="3719723"/>
            <a:ext cx="308765" cy="210523"/>
          </a:xfrm>
          <a:custGeom>
            <a:avLst/>
            <a:gdLst>
              <a:gd name="T0" fmla="*/ 96 w 112"/>
              <a:gd name="T1" fmla="*/ 0 h 84"/>
              <a:gd name="T2" fmla="*/ 16 w 112"/>
              <a:gd name="T3" fmla="*/ 0 h 84"/>
              <a:gd name="T4" fmla="*/ 0 w 112"/>
              <a:gd name="T5" fmla="*/ 16 h 84"/>
              <a:gd name="T6" fmla="*/ 0 w 112"/>
              <a:gd name="T7" fmla="*/ 68 h 84"/>
              <a:gd name="T8" fmla="*/ 16 w 112"/>
              <a:gd name="T9" fmla="*/ 84 h 84"/>
              <a:gd name="T10" fmla="*/ 96 w 112"/>
              <a:gd name="T11" fmla="*/ 84 h 84"/>
              <a:gd name="T12" fmla="*/ 112 w 112"/>
              <a:gd name="T13" fmla="*/ 68 h 84"/>
              <a:gd name="T14" fmla="*/ 112 w 112"/>
              <a:gd name="T15" fmla="*/ 16 h 84"/>
              <a:gd name="T16" fmla="*/ 96 w 112"/>
              <a:gd name="T17" fmla="*/ 0 h 84"/>
              <a:gd name="T18" fmla="*/ 104 w 112"/>
              <a:gd name="T19" fmla="*/ 16 h 84"/>
              <a:gd name="T20" fmla="*/ 104 w 112"/>
              <a:gd name="T21" fmla="*/ 68 h 84"/>
              <a:gd name="T22" fmla="*/ 104 w 112"/>
              <a:gd name="T23" fmla="*/ 69 h 84"/>
              <a:gd name="T24" fmla="*/ 71 w 112"/>
              <a:gd name="T25" fmla="*/ 38 h 84"/>
              <a:gd name="T26" fmla="*/ 104 w 112"/>
              <a:gd name="T27" fmla="*/ 14 h 84"/>
              <a:gd name="T28" fmla="*/ 104 w 112"/>
              <a:gd name="T29" fmla="*/ 16 h 84"/>
              <a:gd name="T30" fmla="*/ 96 w 112"/>
              <a:gd name="T31" fmla="*/ 8 h 84"/>
              <a:gd name="T32" fmla="*/ 98 w 112"/>
              <a:gd name="T33" fmla="*/ 8 h 84"/>
              <a:gd name="T34" fmla="*/ 55 w 112"/>
              <a:gd name="T35" fmla="*/ 41 h 84"/>
              <a:gd name="T36" fmla="*/ 13 w 112"/>
              <a:gd name="T37" fmla="*/ 9 h 84"/>
              <a:gd name="T38" fmla="*/ 16 w 112"/>
              <a:gd name="T39" fmla="*/ 8 h 84"/>
              <a:gd name="T40" fmla="*/ 96 w 112"/>
              <a:gd name="T41" fmla="*/ 8 h 84"/>
              <a:gd name="T42" fmla="*/ 8 w 112"/>
              <a:gd name="T43" fmla="*/ 69 h 84"/>
              <a:gd name="T44" fmla="*/ 8 w 112"/>
              <a:gd name="T45" fmla="*/ 68 h 84"/>
              <a:gd name="T46" fmla="*/ 8 w 112"/>
              <a:gd name="T47" fmla="*/ 16 h 84"/>
              <a:gd name="T48" fmla="*/ 8 w 112"/>
              <a:gd name="T49" fmla="*/ 15 h 84"/>
              <a:gd name="T50" fmla="*/ 40 w 112"/>
              <a:gd name="T51" fmla="*/ 39 h 84"/>
              <a:gd name="T52" fmla="*/ 8 w 112"/>
              <a:gd name="T53" fmla="*/ 69 h 84"/>
              <a:gd name="T54" fmla="*/ 16 w 112"/>
              <a:gd name="T55" fmla="*/ 76 h 84"/>
              <a:gd name="T56" fmla="*/ 13 w 112"/>
              <a:gd name="T57" fmla="*/ 75 h 84"/>
              <a:gd name="T58" fmla="*/ 47 w 112"/>
              <a:gd name="T59" fmla="*/ 43 h 84"/>
              <a:gd name="T60" fmla="*/ 49 w 112"/>
              <a:gd name="T61" fmla="*/ 45 h 84"/>
              <a:gd name="T62" fmla="*/ 49 w 112"/>
              <a:gd name="T63" fmla="*/ 45 h 84"/>
              <a:gd name="T64" fmla="*/ 55 w 112"/>
              <a:gd name="T65" fmla="*/ 48 h 84"/>
              <a:gd name="T66" fmla="*/ 61 w 112"/>
              <a:gd name="T67" fmla="*/ 45 h 84"/>
              <a:gd name="T68" fmla="*/ 62 w 112"/>
              <a:gd name="T69" fmla="*/ 45 h 84"/>
              <a:gd name="T70" fmla="*/ 65 w 112"/>
              <a:gd name="T71" fmla="*/ 43 h 84"/>
              <a:gd name="T72" fmla="*/ 99 w 112"/>
              <a:gd name="T73" fmla="*/ 75 h 84"/>
              <a:gd name="T74" fmla="*/ 96 w 112"/>
              <a:gd name="T75" fmla="*/ 76 h 84"/>
              <a:gd name="T76" fmla="*/ 16 w 112"/>
              <a:gd name="T77" fmla="*/ 76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12" h="84">
                <a:moveTo>
                  <a:pt x="96" y="0"/>
                </a:moveTo>
                <a:cubicBezTo>
                  <a:pt x="16" y="0"/>
                  <a:pt x="16" y="0"/>
                  <a:pt x="16" y="0"/>
                </a:cubicBezTo>
                <a:cubicBezTo>
                  <a:pt x="7" y="0"/>
                  <a:pt x="0" y="7"/>
                  <a:pt x="0" y="16"/>
                </a:cubicBezTo>
                <a:cubicBezTo>
                  <a:pt x="0" y="68"/>
                  <a:pt x="0" y="68"/>
                  <a:pt x="0" y="68"/>
                </a:cubicBezTo>
                <a:cubicBezTo>
                  <a:pt x="0" y="77"/>
                  <a:pt x="7" y="84"/>
                  <a:pt x="16" y="84"/>
                </a:cubicBezTo>
                <a:cubicBezTo>
                  <a:pt x="96" y="84"/>
                  <a:pt x="96" y="84"/>
                  <a:pt x="96" y="84"/>
                </a:cubicBezTo>
                <a:cubicBezTo>
                  <a:pt x="105" y="84"/>
                  <a:pt x="112" y="77"/>
                  <a:pt x="112" y="68"/>
                </a:cubicBezTo>
                <a:cubicBezTo>
                  <a:pt x="112" y="16"/>
                  <a:pt x="112" y="16"/>
                  <a:pt x="112" y="16"/>
                </a:cubicBezTo>
                <a:cubicBezTo>
                  <a:pt x="112" y="7"/>
                  <a:pt x="105" y="0"/>
                  <a:pt x="96" y="0"/>
                </a:cubicBezTo>
                <a:close/>
                <a:moveTo>
                  <a:pt x="104" y="16"/>
                </a:moveTo>
                <a:cubicBezTo>
                  <a:pt x="104" y="68"/>
                  <a:pt x="104" y="68"/>
                  <a:pt x="104" y="68"/>
                </a:cubicBezTo>
                <a:cubicBezTo>
                  <a:pt x="104" y="68"/>
                  <a:pt x="104" y="69"/>
                  <a:pt x="104" y="69"/>
                </a:cubicBezTo>
                <a:cubicBezTo>
                  <a:pt x="71" y="38"/>
                  <a:pt x="71" y="38"/>
                  <a:pt x="71" y="38"/>
                </a:cubicBezTo>
                <a:cubicBezTo>
                  <a:pt x="104" y="14"/>
                  <a:pt x="104" y="14"/>
                  <a:pt x="104" y="14"/>
                </a:cubicBezTo>
                <a:cubicBezTo>
                  <a:pt x="104" y="14"/>
                  <a:pt x="104" y="15"/>
                  <a:pt x="104" y="16"/>
                </a:cubicBezTo>
                <a:close/>
                <a:moveTo>
                  <a:pt x="96" y="8"/>
                </a:moveTo>
                <a:cubicBezTo>
                  <a:pt x="97" y="8"/>
                  <a:pt x="98" y="8"/>
                  <a:pt x="98" y="8"/>
                </a:cubicBezTo>
                <a:cubicBezTo>
                  <a:pt x="55" y="41"/>
                  <a:pt x="55" y="41"/>
                  <a:pt x="55" y="41"/>
                </a:cubicBezTo>
                <a:cubicBezTo>
                  <a:pt x="13" y="9"/>
                  <a:pt x="13" y="9"/>
                  <a:pt x="13" y="9"/>
                </a:cubicBezTo>
                <a:cubicBezTo>
                  <a:pt x="14" y="8"/>
                  <a:pt x="15" y="8"/>
                  <a:pt x="16" y="8"/>
                </a:cubicBezTo>
                <a:lnTo>
                  <a:pt x="96" y="8"/>
                </a:lnTo>
                <a:close/>
                <a:moveTo>
                  <a:pt x="8" y="69"/>
                </a:moveTo>
                <a:cubicBezTo>
                  <a:pt x="8" y="69"/>
                  <a:pt x="8" y="68"/>
                  <a:pt x="8" y="68"/>
                </a:cubicBezTo>
                <a:cubicBezTo>
                  <a:pt x="8" y="16"/>
                  <a:pt x="8" y="16"/>
                  <a:pt x="8" y="16"/>
                </a:cubicBezTo>
                <a:cubicBezTo>
                  <a:pt x="8" y="15"/>
                  <a:pt x="8" y="15"/>
                  <a:pt x="8" y="15"/>
                </a:cubicBezTo>
                <a:cubicBezTo>
                  <a:pt x="40" y="39"/>
                  <a:pt x="40" y="39"/>
                  <a:pt x="40" y="39"/>
                </a:cubicBezTo>
                <a:lnTo>
                  <a:pt x="8" y="69"/>
                </a:lnTo>
                <a:close/>
                <a:moveTo>
                  <a:pt x="16" y="76"/>
                </a:moveTo>
                <a:cubicBezTo>
                  <a:pt x="15" y="76"/>
                  <a:pt x="13" y="76"/>
                  <a:pt x="13" y="75"/>
                </a:cubicBezTo>
                <a:cubicBezTo>
                  <a:pt x="47" y="43"/>
                  <a:pt x="47" y="43"/>
                  <a:pt x="47" y="43"/>
                </a:cubicBezTo>
                <a:cubicBezTo>
                  <a:pt x="49" y="45"/>
                  <a:pt x="49" y="45"/>
                  <a:pt x="49" y="45"/>
                </a:cubicBezTo>
                <a:cubicBezTo>
                  <a:pt x="49" y="45"/>
                  <a:pt x="49" y="45"/>
                  <a:pt x="49" y="45"/>
                </a:cubicBezTo>
                <a:cubicBezTo>
                  <a:pt x="51" y="47"/>
                  <a:pt x="53" y="48"/>
                  <a:pt x="55" y="48"/>
                </a:cubicBezTo>
                <a:cubicBezTo>
                  <a:pt x="58" y="48"/>
                  <a:pt x="60" y="47"/>
                  <a:pt x="61" y="45"/>
                </a:cubicBezTo>
                <a:cubicBezTo>
                  <a:pt x="62" y="45"/>
                  <a:pt x="62" y="45"/>
                  <a:pt x="62" y="45"/>
                </a:cubicBezTo>
                <a:cubicBezTo>
                  <a:pt x="65" y="43"/>
                  <a:pt x="65" y="43"/>
                  <a:pt x="65" y="43"/>
                </a:cubicBezTo>
                <a:cubicBezTo>
                  <a:pt x="99" y="75"/>
                  <a:pt x="99" y="75"/>
                  <a:pt x="99" y="75"/>
                </a:cubicBezTo>
                <a:cubicBezTo>
                  <a:pt x="99" y="76"/>
                  <a:pt x="97" y="76"/>
                  <a:pt x="96" y="76"/>
                </a:cubicBezTo>
                <a:lnTo>
                  <a:pt x="16" y="76"/>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26" name="Group 25">
            <a:extLst>
              <a:ext uri="{FF2B5EF4-FFF2-40B4-BE49-F238E27FC236}">
                <a16:creationId xmlns:a16="http://schemas.microsoft.com/office/drawing/2014/main" id="{CF79D145-49F1-4492-A6E7-5DB8B866B3E1}"/>
              </a:ext>
            </a:extLst>
          </p:cNvPr>
          <p:cNvGrpSpPr/>
          <p:nvPr/>
        </p:nvGrpSpPr>
        <p:grpSpPr>
          <a:xfrm>
            <a:off x="9057007" y="2877528"/>
            <a:ext cx="284226" cy="233228"/>
            <a:chOff x="5957888" y="684213"/>
            <a:chExt cx="1206500" cy="1089026"/>
          </a:xfrm>
          <a:solidFill>
            <a:schemeClr val="accent1"/>
          </a:solidFill>
          <a:effectLst/>
        </p:grpSpPr>
        <p:sp>
          <p:nvSpPr>
            <p:cNvPr id="27" name="Freeform 5">
              <a:extLst>
                <a:ext uri="{FF2B5EF4-FFF2-40B4-BE49-F238E27FC236}">
                  <a16:creationId xmlns:a16="http://schemas.microsoft.com/office/drawing/2014/main" id="{211D9070-61B9-448F-B05B-92D567AE7223}"/>
                </a:ext>
              </a:extLst>
            </p:cNvPr>
            <p:cNvSpPr>
              <a:spLocks/>
            </p:cNvSpPr>
            <p:nvPr/>
          </p:nvSpPr>
          <p:spPr bwMode="auto">
            <a:xfrm>
              <a:off x="6203950" y="1536701"/>
              <a:ext cx="711200" cy="236538"/>
            </a:xfrm>
            <a:custGeom>
              <a:avLst/>
              <a:gdLst>
                <a:gd name="T0" fmla="*/ 410 w 492"/>
                <a:gd name="T1" fmla="*/ 0 h 163"/>
                <a:gd name="T2" fmla="*/ 82 w 492"/>
                <a:gd name="T3" fmla="*/ 0 h 163"/>
                <a:gd name="T4" fmla="*/ 0 w 492"/>
                <a:gd name="T5" fmla="*/ 81 h 163"/>
                <a:gd name="T6" fmla="*/ 82 w 492"/>
                <a:gd name="T7" fmla="*/ 163 h 163"/>
                <a:gd name="T8" fmla="*/ 410 w 492"/>
                <a:gd name="T9" fmla="*/ 163 h 163"/>
                <a:gd name="T10" fmla="*/ 492 w 492"/>
                <a:gd name="T11" fmla="*/ 81 h 163"/>
                <a:gd name="T12" fmla="*/ 410 w 492"/>
                <a:gd name="T13" fmla="*/ 0 h 163"/>
              </a:gdLst>
              <a:ahLst/>
              <a:cxnLst>
                <a:cxn ang="0">
                  <a:pos x="T0" y="T1"/>
                </a:cxn>
                <a:cxn ang="0">
                  <a:pos x="T2" y="T3"/>
                </a:cxn>
                <a:cxn ang="0">
                  <a:pos x="T4" y="T5"/>
                </a:cxn>
                <a:cxn ang="0">
                  <a:pos x="T6" y="T7"/>
                </a:cxn>
                <a:cxn ang="0">
                  <a:pos x="T8" y="T9"/>
                </a:cxn>
                <a:cxn ang="0">
                  <a:pos x="T10" y="T11"/>
                </a:cxn>
                <a:cxn ang="0">
                  <a:pos x="T12" y="T13"/>
                </a:cxn>
              </a:cxnLst>
              <a:rect l="0" t="0" r="r" b="b"/>
              <a:pathLst>
                <a:path w="492" h="163">
                  <a:moveTo>
                    <a:pt x="410" y="0"/>
                  </a:moveTo>
                  <a:cubicBezTo>
                    <a:pt x="82" y="0"/>
                    <a:pt x="82" y="0"/>
                    <a:pt x="82" y="0"/>
                  </a:cubicBezTo>
                  <a:cubicBezTo>
                    <a:pt x="37" y="0"/>
                    <a:pt x="0" y="36"/>
                    <a:pt x="0" y="81"/>
                  </a:cubicBezTo>
                  <a:cubicBezTo>
                    <a:pt x="0" y="127"/>
                    <a:pt x="37" y="163"/>
                    <a:pt x="82" y="163"/>
                  </a:cubicBezTo>
                  <a:cubicBezTo>
                    <a:pt x="410" y="163"/>
                    <a:pt x="410" y="163"/>
                    <a:pt x="410" y="163"/>
                  </a:cubicBezTo>
                  <a:cubicBezTo>
                    <a:pt x="455" y="163"/>
                    <a:pt x="492" y="127"/>
                    <a:pt x="492" y="81"/>
                  </a:cubicBezTo>
                  <a:cubicBezTo>
                    <a:pt x="492" y="36"/>
                    <a:pt x="455" y="0"/>
                    <a:pt x="4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2400"/>
            </a:p>
          </p:txBody>
        </p:sp>
        <p:sp>
          <p:nvSpPr>
            <p:cNvPr id="28" name="Freeform 6">
              <a:extLst>
                <a:ext uri="{FF2B5EF4-FFF2-40B4-BE49-F238E27FC236}">
                  <a16:creationId xmlns:a16="http://schemas.microsoft.com/office/drawing/2014/main" id="{3D06D8E8-FAF7-4B10-BDA0-387F83C87629}"/>
                </a:ext>
              </a:extLst>
            </p:cNvPr>
            <p:cNvSpPr>
              <a:spLocks noEditPoints="1"/>
            </p:cNvSpPr>
            <p:nvPr/>
          </p:nvSpPr>
          <p:spPr bwMode="auto">
            <a:xfrm>
              <a:off x="5957888" y="684213"/>
              <a:ext cx="1206500" cy="1016000"/>
            </a:xfrm>
            <a:custGeom>
              <a:avLst/>
              <a:gdLst>
                <a:gd name="T0" fmla="*/ 724 w 835"/>
                <a:gd name="T1" fmla="*/ 331 h 702"/>
                <a:gd name="T2" fmla="*/ 664 w 835"/>
                <a:gd name="T3" fmla="*/ 331 h 702"/>
                <a:gd name="T4" fmla="*/ 664 w 835"/>
                <a:gd name="T5" fmla="*/ 0 h 702"/>
                <a:gd name="T6" fmla="*/ 174 w 835"/>
                <a:gd name="T7" fmla="*/ 0 h 702"/>
                <a:gd name="T8" fmla="*/ 174 w 835"/>
                <a:gd name="T9" fmla="*/ 331 h 702"/>
                <a:gd name="T10" fmla="*/ 111 w 835"/>
                <a:gd name="T11" fmla="*/ 331 h 702"/>
                <a:gd name="T12" fmla="*/ 0 w 835"/>
                <a:gd name="T13" fmla="*/ 442 h 702"/>
                <a:gd name="T14" fmla="*/ 0 w 835"/>
                <a:gd name="T15" fmla="*/ 591 h 702"/>
                <a:gd name="T16" fmla="*/ 111 w 835"/>
                <a:gd name="T17" fmla="*/ 702 h 702"/>
                <a:gd name="T18" fmla="*/ 155 w 835"/>
                <a:gd name="T19" fmla="*/ 702 h 702"/>
                <a:gd name="T20" fmla="*/ 150 w 835"/>
                <a:gd name="T21" fmla="*/ 671 h 702"/>
                <a:gd name="T22" fmla="*/ 252 w 835"/>
                <a:gd name="T23" fmla="*/ 570 h 702"/>
                <a:gd name="T24" fmla="*/ 580 w 835"/>
                <a:gd name="T25" fmla="*/ 570 h 702"/>
                <a:gd name="T26" fmla="*/ 682 w 835"/>
                <a:gd name="T27" fmla="*/ 671 h 702"/>
                <a:gd name="T28" fmla="*/ 677 w 835"/>
                <a:gd name="T29" fmla="*/ 702 h 702"/>
                <a:gd name="T30" fmla="*/ 724 w 835"/>
                <a:gd name="T31" fmla="*/ 702 h 702"/>
                <a:gd name="T32" fmla="*/ 835 w 835"/>
                <a:gd name="T33" fmla="*/ 591 h 702"/>
                <a:gd name="T34" fmla="*/ 835 w 835"/>
                <a:gd name="T35" fmla="*/ 442 h 702"/>
                <a:gd name="T36" fmla="*/ 724 w 835"/>
                <a:gd name="T37" fmla="*/ 331 h 702"/>
                <a:gd name="T38" fmla="*/ 194 w 835"/>
                <a:gd name="T39" fmla="*/ 20 h 702"/>
                <a:gd name="T40" fmla="*/ 644 w 835"/>
                <a:gd name="T41" fmla="*/ 20 h 702"/>
                <a:gd name="T42" fmla="*/ 644 w 835"/>
                <a:gd name="T43" fmla="*/ 424 h 702"/>
                <a:gd name="T44" fmla="*/ 194 w 835"/>
                <a:gd name="T45" fmla="*/ 424 h 702"/>
                <a:gd name="T46" fmla="*/ 194 w 835"/>
                <a:gd name="T47" fmla="*/ 20 h 702"/>
                <a:gd name="T48" fmla="*/ 474 w 835"/>
                <a:gd name="T49" fmla="*/ 509 h 702"/>
                <a:gd name="T50" fmla="*/ 353 w 835"/>
                <a:gd name="T51" fmla="*/ 509 h 702"/>
                <a:gd name="T52" fmla="*/ 343 w 835"/>
                <a:gd name="T53" fmla="*/ 499 h 702"/>
                <a:gd name="T54" fmla="*/ 353 w 835"/>
                <a:gd name="T55" fmla="*/ 489 h 702"/>
                <a:gd name="T56" fmla="*/ 474 w 835"/>
                <a:gd name="T57" fmla="*/ 489 h 702"/>
                <a:gd name="T58" fmla="*/ 484 w 835"/>
                <a:gd name="T59" fmla="*/ 499 h 702"/>
                <a:gd name="T60" fmla="*/ 474 w 835"/>
                <a:gd name="T61" fmla="*/ 509 h 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35" h="702">
                  <a:moveTo>
                    <a:pt x="724" y="331"/>
                  </a:moveTo>
                  <a:cubicBezTo>
                    <a:pt x="664" y="331"/>
                    <a:pt x="664" y="331"/>
                    <a:pt x="664" y="331"/>
                  </a:cubicBezTo>
                  <a:cubicBezTo>
                    <a:pt x="664" y="0"/>
                    <a:pt x="664" y="0"/>
                    <a:pt x="664" y="0"/>
                  </a:cubicBezTo>
                  <a:cubicBezTo>
                    <a:pt x="174" y="0"/>
                    <a:pt x="174" y="0"/>
                    <a:pt x="174" y="0"/>
                  </a:cubicBezTo>
                  <a:cubicBezTo>
                    <a:pt x="174" y="331"/>
                    <a:pt x="174" y="331"/>
                    <a:pt x="174" y="331"/>
                  </a:cubicBezTo>
                  <a:cubicBezTo>
                    <a:pt x="111" y="331"/>
                    <a:pt x="111" y="331"/>
                    <a:pt x="111" y="331"/>
                  </a:cubicBezTo>
                  <a:cubicBezTo>
                    <a:pt x="49" y="331"/>
                    <a:pt x="0" y="381"/>
                    <a:pt x="0" y="442"/>
                  </a:cubicBezTo>
                  <a:cubicBezTo>
                    <a:pt x="0" y="591"/>
                    <a:pt x="0" y="591"/>
                    <a:pt x="0" y="591"/>
                  </a:cubicBezTo>
                  <a:cubicBezTo>
                    <a:pt x="0" y="652"/>
                    <a:pt x="49" y="702"/>
                    <a:pt x="111" y="702"/>
                  </a:cubicBezTo>
                  <a:cubicBezTo>
                    <a:pt x="155" y="702"/>
                    <a:pt x="155" y="702"/>
                    <a:pt x="155" y="702"/>
                  </a:cubicBezTo>
                  <a:cubicBezTo>
                    <a:pt x="152" y="693"/>
                    <a:pt x="150" y="682"/>
                    <a:pt x="150" y="671"/>
                  </a:cubicBezTo>
                  <a:cubicBezTo>
                    <a:pt x="150" y="615"/>
                    <a:pt x="196" y="570"/>
                    <a:pt x="252" y="570"/>
                  </a:cubicBezTo>
                  <a:cubicBezTo>
                    <a:pt x="580" y="570"/>
                    <a:pt x="580" y="570"/>
                    <a:pt x="580" y="570"/>
                  </a:cubicBezTo>
                  <a:cubicBezTo>
                    <a:pt x="636" y="570"/>
                    <a:pt x="682" y="615"/>
                    <a:pt x="682" y="671"/>
                  </a:cubicBezTo>
                  <a:cubicBezTo>
                    <a:pt x="682" y="682"/>
                    <a:pt x="680" y="693"/>
                    <a:pt x="677" y="702"/>
                  </a:cubicBezTo>
                  <a:cubicBezTo>
                    <a:pt x="724" y="702"/>
                    <a:pt x="724" y="702"/>
                    <a:pt x="724" y="702"/>
                  </a:cubicBezTo>
                  <a:cubicBezTo>
                    <a:pt x="785" y="702"/>
                    <a:pt x="835" y="652"/>
                    <a:pt x="835" y="591"/>
                  </a:cubicBezTo>
                  <a:cubicBezTo>
                    <a:pt x="835" y="442"/>
                    <a:pt x="835" y="442"/>
                    <a:pt x="835" y="442"/>
                  </a:cubicBezTo>
                  <a:cubicBezTo>
                    <a:pt x="835" y="381"/>
                    <a:pt x="785" y="331"/>
                    <a:pt x="724" y="331"/>
                  </a:cubicBezTo>
                  <a:close/>
                  <a:moveTo>
                    <a:pt x="194" y="20"/>
                  </a:moveTo>
                  <a:cubicBezTo>
                    <a:pt x="644" y="20"/>
                    <a:pt x="644" y="20"/>
                    <a:pt x="644" y="20"/>
                  </a:cubicBezTo>
                  <a:cubicBezTo>
                    <a:pt x="644" y="424"/>
                    <a:pt x="644" y="424"/>
                    <a:pt x="644" y="424"/>
                  </a:cubicBezTo>
                  <a:cubicBezTo>
                    <a:pt x="194" y="424"/>
                    <a:pt x="194" y="424"/>
                    <a:pt x="194" y="424"/>
                  </a:cubicBezTo>
                  <a:lnTo>
                    <a:pt x="194" y="20"/>
                  </a:lnTo>
                  <a:close/>
                  <a:moveTo>
                    <a:pt x="474" y="509"/>
                  </a:moveTo>
                  <a:cubicBezTo>
                    <a:pt x="353" y="509"/>
                    <a:pt x="353" y="509"/>
                    <a:pt x="353" y="509"/>
                  </a:cubicBezTo>
                  <a:cubicBezTo>
                    <a:pt x="348" y="509"/>
                    <a:pt x="343" y="504"/>
                    <a:pt x="343" y="499"/>
                  </a:cubicBezTo>
                  <a:cubicBezTo>
                    <a:pt x="343" y="493"/>
                    <a:pt x="348" y="489"/>
                    <a:pt x="353" y="489"/>
                  </a:cubicBezTo>
                  <a:cubicBezTo>
                    <a:pt x="474" y="489"/>
                    <a:pt x="474" y="489"/>
                    <a:pt x="474" y="489"/>
                  </a:cubicBezTo>
                  <a:cubicBezTo>
                    <a:pt x="480" y="489"/>
                    <a:pt x="484" y="493"/>
                    <a:pt x="484" y="499"/>
                  </a:cubicBezTo>
                  <a:cubicBezTo>
                    <a:pt x="484" y="504"/>
                    <a:pt x="480" y="509"/>
                    <a:pt x="474" y="50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2400"/>
            </a:p>
          </p:txBody>
        </p:sp>
        <p:sp>
          <p:nvSpPr>
            <p:cNvPr id="29" name="Freeform 7">
              <a:extLst>
                <a:ext uri="{FF2B5EF4-FFF2-40B4-BE49-F238E27FC236}">
                  <a16:creationId xmlns:a16="http://schemas.microsoft.com/office/drawing/2014/main" id="{2B0DD0AB-C796-4E84-BAE5-854F1BB68746}"/>
                </a:ext>
              </a:extLst>
            </p:cNvPr>
            <p:cNvSpPr>
              <a:spLocks/>
            </p:cNvSpPr>
            <p:nvPr/>
          </p:nvSpPr>
          <p:spPr bwMode="auto">
            <a:xfrm>
              <a:off x="6338888" y="877888"/>
              <a:ext cx="447675" cy="28575"/>
            </a:xfrm>
            <a:custGeom>
              <a:avLst/>
              <a:gdLst>
                <a:gd name="T0" fmla="*/ 300 w 310"/>
                <a:gd name="T1" fmla="*/ 0 h 20"/>
                <a:gd name="T2" fmla="*/ 10 w 310"/>
                <a:gd name="T3" fmla="*/ 0 h 20"/>
                <a:gd name="T4" fmla="*/ 0 w 310"/>
                <a:gd name="T5" fmla="*/ 10 h 20"/>
                <a:gd name="T6" fmla="*/ 10 w 310"/>
                <a:gd name="T7" fmla="*/ 20 h 20"/>
                <a:gd name="T8" fmla="*/ 300 w 310"/>
                <a:gd name="T9" fmla="*/ 20 h 20"/>
                <a:gd name="T10" fmla="*/ 310 w 310"/>
                <a:gd name="T11" fmla="*/ 10 h 20"/>
                <a:gd name="T12" fmla="*/ 300 w 310"/>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310" h="20">
                  <a:moveTo>
                    <a:pt x="300" y="0"/>
                  </a:moveTo>
                  <a:cubicBezTo>
                    <a:pt x="10" y="0"/>
                    <a:pt x="10" y="0"/>
                    <a:pt x="10" y="0"/>
                  </a:cubicBezTo>
                  <a:cubicBezTo>
                    <a:pt x="4" y="0"/>
                    <a:pt x="0" y="4"/>
                    <a:pt x="0" y="10"/>
                  </a:cubicBezTo>
                  <a:cubicBezTo>
                    <a:pt x="0" y="15"/>
                    <a:pt x="4" y="20"/>
                    <a:pt x="10" y="20"/>
                  </a:cubicBezTo>
                  <a:cubicBezTo>
                    <a:pt x="300" y="20"/>
                    <a:pt x="300" y="20"/>
                    <a:pt x="300" y="20"/>
                  </a:cubicBezTo>
                  <a:cubicBezTo>
                    <a:pt x="306" y="20"/>
                    <a:pt x="310" y="15"/>
                    <a:pt x="310" y="10"/>
                  </a:cubicBezTo>
                  <a:cubicBezTo>
                    <a:pt x="310" y="4"/>
                    <a:pt x="306" y="0"/>
                    <a:pt x="30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2400"/>
            </a:p>
          </p:txBody>
        </p:sp>
        <p:sp>
          <p:nvSpPr>
            <p:cNvPr id="30" name="Freeform 8">
              <a:extLst>
                <a:ext uri="{FF2B5EF4-FFF2-40B4-BE49-F238E27FC236}">
                  <a16:creationId xmlns:a16="http://schemas.microsoft.com/office/drawing/2014/main" id="{A63DAE92-FF81-4D41-8E68-C32943C20C66}"/>
                </a:ext>
              </a:extLst>
            </p:cNvPr>
            <p:cNvSpPr>
              <a:spLocks/>
            </p:cNvSpPr>
            <p:nvPr/>
          </p:nvSpPr>
          <p:spPr bwMode="auto">
            <a:xfrm>
              <a:off x="6338888" y="968376"/>
              <a:ext cx="447675" cy="30163"/>
            </a:xfrm>
            <a:custGeom>
              <a:avLst/>
              <a:gdLst>
                <a:gd name="T0" fmla="*/ 300 w 310"/>
                <a:gd name="T1" fmla="*/ 0 h 20"/>
                <a:gd name="T2" fmla="*/ 10 w 310"/>
                <a:gd name="T3" fmla="*/ 0 h 20"/>
                <a:gd name="T4" fmla="*/ 0 w 310"/>
                <a:gd name="T5" fmla="*/ 10 h 20"/>
                <a:gd name="T6" fmla="*/ 10 w 310"/>
                <a:gd name="T7" fmla="*/ 20 h 20"/>
                <a:gd name="T8" fmla="*/ 300 w 310"/>
                <a:gd name="T9" fmla="*/ 20 h 20"/>
                <a:gd name="T10" fmla="*/ 310 w 310"/>
                <a:gd name="T11" fmla="*/ 10 h 20"/>
                <a:gd name="T12" fmla="*/ 300 w 310"/>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310" h="20">
                  <a:moveTo>
                    <a:pt x="300" y="0"/>
                  </a:moveTo>
                  <a:cubicBezTo>
                    <a:pt x="10" y="0"/>
                    <a:pt x="10" y="0"/>
                    <a:pt x="10" y="0"/>
                  </a:cubicBezTo>
                  <a:cubicBezTo>
                    <a:pt x="4" y="0"/>
                    <a:pt x="0" y="5"/>
                    <a:pt x="0" y="10"/>
                  </a:cubicBezTo>
                  <a:cubicBezTo>
                    <a:pt x="0" y="16"/>
                    <a:pt x="4" y="20"/>
                    <a:pt x="10" y="20"/>
                  </a:cubicBezTo>
                  <a:cubicBezTo>
                    <a:pt x="300" y="20"/>
                    <a:pt x="300" y="20"/>
                    <a:pt x="300" y="20"/>
                  </a:cubicBezTo>
                  <a:cubicBezTo>
                    <a:pt x="306" y="20"/>
                    <a:pt x="310" y="16"/>
                    <a:pt x="310" y="10"/>
                  </a:cubicBezTo>
                  <a:cubicBezTo>
                    <a:pt x="310" y="5"/>
                    <a:pt x="306" y="0"/>
                    <a:pt x="30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2400"/>
            </a:p>
          </p:txBody>
        </p:sp>
        <p:sp>
          <p:nvSpPr>
            <p:cNvPr id="31" name="Freeform 9">
              <a:extLst>
                <a:ext uri="{FF2B5EF4-FFF2-40B4-BE49-F238E27FC236}">
                  <a16:creationId xmlns:a16="http://schemas.microsoft.com/office/drawing/2014/main" id="{5F39C9C1-873B-4E1D-B150-E778F9319DB2}"/>
                </a:ext>
              </a:extLst>
            </p:cNvPr>
            <p:cNvSpPr>
              <a:spLocks/>
            </p:cNvSpPr>
            <p:nvPr/>
          </p:nvSpPr>
          <p:spPr bwMode="auto">
            <a:xfrm>
              <a:off x="6338888" y="1062038"/>
              <a:ext cx="447675" cy="28575"/>
            </a:xfrm>
            <a:custGeom>
              <a:avLst/>
              <a:gdLst>
                <a:gd name="T0" fmla="*/ 300 w 310"/>
                <a:gd name="T1" fmla="*/ 0 h 20"/>
                <a:gd name="T2" fmla="*/ 10 w 310"/>
                <a:gd name="T3" fmla="*/ 0 h 20"/>
                <a:gd name="T4" fmla="*/ 0 w 310"/>
                <a:gd name="T5" fmla="*/ 10 h 20"/>
                <a:gd name="T6" fmla="*/ 10 w 310"/>
                <a:gd name="T7" fmla="*/ 20 h 20"/>
                <a:gd name="T8" fmla="*/ 300 w 310"/>
                <a:gd name="T9" fmla="*/ 20 h 20"/>
                <a:gd name="T10" fmla="*/ 310 w 310"/>
                <a:gd name="T11" fmla="*/ 10 h 20"/>
                <a:gd name="T12" fmla="*/ 300 w 310"/>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310" h="20">
                  <a:moveTo>
                    <a:pt x="300" y="0"/>
                  </a:moveTo>
                  <a:cubicBezTo>
                    <a:pt x="10" y="0"/>
                    <a:pt x="10" y="0"/>
                    <a:pt x="10" y="0"/>
                  </a:cubicBezTo>
                  <a:cubicBezTo>
                    <a:pt x="4" y="0"/>
                    <a:pt x="0" y="4"/>
                    <a:pt x="0" y="10"/>
                  </a:cubicBezTo>
                  <a:cubicBezTo>
                    <a:pt x="0" y="15"/>
                    <a:pt x="4" y="20"/>
                    <a:pt x="10" y="20"/>
                  </a:cubicBezTo>
                  <a:cubicBezTo>
                    <a:pt x="300" y="20"/>
                    <a:pt x="300" y="20"/>
                    <a:pt x="300" y="20"/>
                  </a:cubicBezTo>
                  <a:cubicBezTo>
                    <a:pt x="306" y="20"/>
                    <a:pt x="310" y="15"/>
                    <a:pt x="310" y="10"/>
                  </a:cubicBezTo>
                  <a:cubicBezTo>
                    <a:pt x="310" y="4"/>
                    <a:pt x="306" y="0"/>
                    <a:pt x="30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2400"/>
            </a:p>
          </p:txBody>
        </p:sp>
      </p:grpSp>
      <p:sp>
        <p:nvSpPr>
          <p:cNvPr id="32" name="Freeform 5">
            <a:extLst>
              <a:ext uri="{FF2B5EF4-FFF2-40B4-BE49-F238E27FC236}">
                <a16:creationId xmlns:a16="http://schemas.microsoft.com/office/drawing/2014/main" id="{FF50A803-D10A-4C49-957B-88175A4E3409}"/>
              </a:ext>
            </a:extLst>
          </p:cNvPr>
          <p:cNvSpPr>
            <a:spLocks/>
          </p:cNvSpPr>
          <p:nvPr/>
        </p:nvSpPr>
        <p:spPr bwMode="auto">
          <a:xfrm>
            <a:off x="6266312" y="2873285"/>
            <a:ext cx="256434" cy="234204"/>
          </a:xfrm>
          <a:custGeom>
            <a:avLst/>
            <a:gdLst>
              <a:gd name="T0" fmla="*/ 65 w 91"/>
              <a:gd name="T1" fmla="*/ 32 h 91"/>
              <a:gd name="T2" fmla="*/ 64 w 91"/>
              <a:gd name="T3" fmla="*/ 12 h 91"/>
              <a:gd name="T4" fmla="*/ 85 w 91"/>
              <a:gd name="T5" fmla="*/ 14 h 91"/>
              <a:gd name="T6" fmla="*/ 63 w 91"/>
              <a:gd name="T7" fmla="*/ 64 h 91"/>
              <a:gd name="T8" fmla="*/ 14 w 91"/>
              <a:gd name="T9" fmla="*/ 85 h 91"/>
              <a:gd name="T10" fmla="*/ 11 w 91"/>
              <a:gd name="T11" fmla="*/ 65 h 91"/>
              <a:gd name="T12" fmla="*/ 32 w 91"/>
              <a:gd name="T13" fmla="*/ 65 h 91"/>
              <a:gd name="T14" fmla="*/ 53 w 91"/>
              <a:gd name="T15" fmla="*/ 53 h 91"/>
              <a:gd name="T16" fmla="*/ 65 w 91"/>
              <a:gd name="T17" fmla="*/ 32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1" h="91">
                <a:moveTo>
                  <a:pt x="65" y="32"/>
                </a:moveTo>
                <a:cubicBezTo>
                  <a:pt x="59" y="27"/>
                  <a:pt x="55" y="24"/>
                  <a:pt x="64" y="12"/>
                </a:cubicBezTo>
                <a:cubicBezTo>
                  <a:pt x="73" y="0"/>
                  <a:pt x="80" y="9"/>
                  <a:pt x="85" y="14"/>
                </a:cubicBezTo>
                <a:cubicBezTo>
                  <a:pt x="91" y="20"/>
                  <a:pt x="85" y="42"/>
                  <a:pt x="63" y="64"/>
                </a:cubicBezTo>
                <a:cubicBezTo>
                  <a:pt x="42" y="86"/>
                  <a:pt x="20" y="91"/>
                  <a:pt x="14" y="85"/>
                </a:cubicBezTo>
                <a:cubicBezTo>
                  <a:pt x="9" y="80"/>
                  <a:pt x="0" y="74"/>
                  <a:pt x="11" y="65"/>
                </a:cubicBezTo>
                <a:cubicBezTo>
                  <a:pt x="23" y="55"/>
                  <a:pt x="26" y="60"/>
                  <a:pt x="32" y="65"/>
                </a:cubicBezTo>
                <a:cubicBezTo>
                  <a:pt x="35" y="69"/>
                  <a:pt x="45" y="61"/>
                  <a:pt x="53" y="53"/>
                </a:cubicBezTo>
                <a:cubicBezTo>
                  <a:pt x="61" y="45"/>
                  <a:pt x="68" y="36"/>
                  <a:pt x="65" y="32"/>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33" name="Freeform 80">
            <a:extLst>
              <a:ext uri="{FF2B5EF4-FFF2-40B4-BE49-F238E27FC236}">
                <a16:creationId xmlns:a16="http://schemas.microsoft.com/office/drawing/2014/main" id="{F4D29ADC-FEF5-49B1-BD69-576D88BCED1A}"/>
              </a:ext>
            </a:extLst>
          </p:cNvPr>
          <p:cNvSpPr>
            <a:spLocks noEditPoints="1"/>
          </p:cNvSpPr>
          <p:nvPr/>
        </p:nvSpPr>
        <p:spPr bwMode="auto">
          <a:xfrm>
            <a:off x="6308298" y="3704211"/>
            <a:ext cx="183285" cy="286013"/>
          </a:xfrm>
          <a:custGeom>
            <a:avLst/>
            <a:gdLst>
              <a:gd name="T0" fmla="*/ 8 w 54"/>
              <a:gd name="T1" fmla="*/ 8 h 92"/>
              <a:gd name="T2" fmla="*/ 27 w 54"/>
              <a:gd name="T3" fmla="*/ 0 h 92"/>
              <a:gd name="T4" fmla="*/ 46 w 54"/>
              <a:gd name="T5" fmla="*/ 8 h 92"/>
              <a:gd name="T6" fmla="*/ 54 w 54"/>
              <a:gd name="T7" fmla="*/ 27 h 92"/>
              <a:gd name="T8" fmla="*/ 47 w 54"/>
              <a:gd name="T9" fmla="*/ 50 h 92"/>
              <a:gd name="T10" fmla="*/ 34 w 54"/>
              <a:gd name="T11" fmla="*/ 79 h 92"/>
              <a:gd name="T12" fmla="*/ 27 w 54"/>
              <a:gd name="T13" fmla="*/ 92 h 92"/>
              <a:gd name="T14" fmla="*/ 24 w 54"/>
              <a:gd name="T15" fmla="*/ 87 h 92"/>
              <a:gd name="T16" fmla="*/ 18 w 54"/>
              <a:gd name="T17" fmla="*/ 74 h 92"/>
              <a:gd name="T18" fmla="*/ 10 w 54"/>
              <a:gd name="T19" fmla="*/ 56 h 92"/>
              <a:gd name="T20" fmla="*/ 3 w 54"/>
              <a:gd name="T21" fmla="*/ 40 h 92"/>
              <a:gd name="T22" fmla="*/ 0 w 54"/>
              <a:gd name="T23" fmla="*/ 27 h 92"/>
              <a:gd name="T24" fmla="*/ 8 w 54"/>
              <a:gd name="T25" fmla="*/ 8 h 92"/>
              <a:gd name="T26" fmla="*/ 18 w 54"/>
              <a:gd name="T27" fmla="*/ 36 h 92"/>
              <a:gd name="T28" fmla="*/ 27 w 54"/>
              <a:gd name="T29" fmla="*/ 40 h 92"/>
              <a:gd name="T30" fmla="*/ 36 w 54"/>
              <a:gd name="T31" fmla="*/ 36 h 92"/>
              <a:gd name="T32" fmla="*/ 40 w 54"/>
              <a:gd name="T33" fmla="*/ 27 h 92"/>
              <a:gd name="T34" fmla="*/ 36 w 54"/>
              <a:gd name="T35" fmla="*/ 18 h 92"/>
              <a:gd name="T36" fmla="*/ 27 w 54"/>
              <a:gd name="T37" fmla="*/ 14 h 92"/>
              <a:gd name="T38" fmla="*/ 18 w 54"/>
              <a:gd name="T39" fmla="*/ 18 h 92"/>
              <a:gd name="T40" fmla="*/ 14 w 54"/>
              <a:gd name="T41" fmla="*/ 27 h 92"/>
              <a:gd name="T42" fmla="*/ 18 w 54"/>
              <a:gd name="T43" fmla="*/ 36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4" h="92">
                <a:moveTo>
                  <a:pt x="8" y="8"/>
                </a:moveTo>
                <a:cubicBezTo>
                  <a:pt x="13" y="3"/>
                  <a:pt x="20" y="0"/>
                  <a:pt x="27" y="0"/>
                </a:cubicBezTo>
                <a:cubicBezTo>
                  <a:pt x="35" y="0"/>
                  <a:pt x="41" y="3"/>
                  <a:pt x="46" y="8"/>
                </a:cubicBezTo>
                <a:cubicBezTo>
                  <a:pt x="52" y="13"/>
                  <a:pt x="54" y="20"/>
                  <a:pt x="54" y="27"/>
                </a:cubicBezTo>
                <a:cubicBezTo>
                  <a:pt x="54" y="31"/>
                  <a:pt x="52" y="39"/>
                  <a:pt x="47" y="50"/>
                </a:cubicBezTo>
                <a:cubicBezTo>
                  <a:pt x="43" y="61"/>
                  <a:pt x="38" y="71"/>
                  <a:pt x="34" y="79"/>
                </a:cubicBezTo>
                <a:cubicBezTo>
                  <a:pt x="27" y="92"/>
                  <a:pt x="27" y="92"/>
                  <a:pt x="27" y="92"/>
                </a:cubicBezTo>
                <a:cubicBezTo>
                  <a:pt x="24" y="87"/>
                  <a:pt x="24" y="87"/>
                  <a:pt x="24" y="87"/>
                </a:cubicBezTo>
                <a:cubicBezTo>
                  <a:pt x="18" y="74"/>
                  <a:pt x="18" y="74"/>
                  <a:pt x="18" y="74"/>
                </a:cubicBezTo>
                <a:cubicBezTo>
                  <a:pt x="15" y="68"/>
                  <a:pt x="12" y="62"/>
                  <a:pt x="10" y="56"/>
                </a:cubicBezTo>
                <a:cubicBezTo>
                  <a:pt x="7" y="51"/>
                  <a:pt x="5" y="45"/>
                  <a:pt x="3" y="40"/>
                </a:cubicBezTo>
                <a:cubicBezTo>
                  <a:pt x="1" y="34"/>
                  <a:pt x="0" y="30"/>
                  <a:pt x="0" y="27"/>
                </a:cubicBezTo>
                <a:cubicBezTo>
                  <a:pt x="0" y="19"/>
                  <a:pt x="3" y="13"/>
                  <a:pt x="8" y="8"/>
                </a:cubicBezTo>
                <a:close/>
                <a:moveTo>
                  <a:pt x="18" y="36"/>
                </a:moveTo>
                <a:cubicBezTo>
                  <a:pt x="21" y="39"/>
                  <a:pt x="24" y="40"/>
                  <a:pt x="27" y="40"/>
                </a:cubicBezTo>
                <a:cubicBezTo>
                  <a:pt x="31" y="40"/>
                  <a:pt x="34" y="39"/>
                  <a:pt x="36" y="36"/>
                </a:cubicBezTo>
                <a:cubicBezTo>
                  <a:pt x="39" y="34"/>
                  <a:pt x="40" y="31"/>
                  <a:pt x="40" y="27"/>
                </a:cubicBezTo>
                <a:cubicBezTo>
                  <a:pt x="40" y="24"/>
                  <a:pt x="39" y="20"/>
                  <a:pt x="36" y="18"/>
                </a:cubicBezTo>
                <a:cubicBezTo>
                  <a:pt x="34" y="15"/>
                  <a:pt x="31" y="14"/>
                  <a:pt x="27" y="14"/>
                </a:cubicBezTo>
                <a:cubicBezTo>
                  <a:pt x="24" y="14"/>
                  <a:pt x="21" y="15"/>
                  <a:pt x="18" y="18"/>
                </a:cubicBezTo>
                <a:cubicBezTo>
                  <a:pt x="16" y="20"/>
                  <a:pt x="14" y="24"/>
                  <a:pt x="14" y="27"/>
                </a:cubicBezTo>
                <a:cubicBezTo>
                  <a:pt x="14" y="31"/>
                  <a:pt x="16" y="34"/>
                  <a:pt x="18" y="36"/>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sz="2400"/>
          </a:p>
        </p:txBody>
      </p:sp>
      <p:sp>
        <p:nvSpPr>
          <p:cNvPr id="34" name="TextBox 33">
            <a:extLst>
              <a:ext uri="{FF2B5EF4-FFF2-40B4-BE49-F238E27FC236}">
                <a16:creationId xmlns:a16="http://schemas.microsoft.com/office/drawing/2014/main" id="{828653F4-0FD5-46CB-9643-4E4000B470A8}"/>
              </a:ext>
            </a:extLst>
          </p:cNvPr>
          <p:cNvSpPr txBox="1"/>
          <p:nvPr/>
        </p:nvSpPr>
        <p:spPr>
          <a:xfrm>
            <a:off x="6629415" y="3637796"/>
            <a:ext cx="2171908" cy="338554"/>
          </a:xfrm>
          <a:prstGeom prst="rect">
            <a:avLst/>
          </a:prstGeom>
          <a:noFill/>
        </p:spPr>
        <p:txBody>
          <a:bodyPr wrap="square" rtlCol="0">
            <a:spAutoFit/>
          </a:bodyPr>
          <a:lstStyle/>
          <a:p>
            <a:r>
              <a:rPr lang="en-US" sz="1600" b="1">
                <a:latin typeface="+mj-lt"/>
              </a:rPr>
              <a:t>Wall Street, 23 Ave</a:t>
            </a:r>
            <a:endParaRPr lang="en-US" sz="1600" b="1" dirty="0">
              <a:latin typeface="+mj-lt"/>
            </a:endParaRPr>
          </a:p>
        </p:txBody>
      </p:sp>
    </p:spTree>
    <p:extLst>
      <p:ext uri="{BB962C8B-B14F-4D97-AF65-F5344CB8AC3E}">
        <p14:creationId xmlns:p14="http://schemas.microsoft.com/office/powerpoint/2010/main" val="404283473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up)">
                                      <p:cBhvr>
                                        <p:cTn id="7" dur="500"/>
                                        <p:tgtEl>
                                          <p:spTgt spid="1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3">
                                            <p:txEl>
                                              <p:pRg st="0" end="0"/>
                                            </p:txEl>
                                          </p:spTgt>
                                        </p:tgtEl>
                                        <p:attrNameLst>
                                          <p:attrName>style.visibility</p:attrName>
                                        </p:attrNameLst>
                                      </p:cBhvr>
                                      <p:to>
                                        <p:strVal val="visible"/>
                                      </p:to>
                                    </p:set>
                                    <p:animEffect transition="in" filter="wipe(left)">
                                      <p:cBhvr>
                                        <p:cTn id="11" dur="500"/>
                                        <p:tgtEl>
                                          <p:spTgt spid="13">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left)">
                                      <p:cBhvr>
                                        <p:cTn id="15" dur="500"/>
                                        <p:tgtEl>
                                          <p:spTgt spid="12"/>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32"/>
                                        </p:tgtEl>
                                        <p:attrNameLst>
                                          <p:attrName>style.visibility</p:attrName>
                                        </p:attrNameLst>
                                      </p:cBhvr>
                                      <p:to>
                                        <p:strVal val="visible"/>
                                      </p:to>
                                    </p:set>
                                    <p:anim calcmode="lin" valueType="num">
                                      <p:cBhvr>
                                        <p:cTn id="19" dur="500" fill="hold"/>
                                        <p:tgtEl>
                                          <p:spTgt spid="32"/>
                                        </p:tgtEl>
                                        <p:attrNameLst>
                                          <p:attrName>ppt_w</p:attrName>
                                        </p:attrNameLst>
                                      </p:cBhvr>
                                      <p:tavLst>
                                        <p:tav tm="0">
                                          <p:val>
                                            <p:fltVal val="0"/>
                                          </p:val>
                                        </p:tav>
                                        <p:tav tm="100000">
                                          <p:val>
                                            <p:strVal val="#ppt_w"/>
                                          </p:val>
                                        </p:tav>
                                      </p:tavLst>
                                    </p:anim>
                                    <p:anim calcmode="lin" valueType="num">
                                      <p:cBhvr>
                                        <p:cTn id="20" dur="500" fill="hold"/>
                                        <p:tgtEl>
                                          <p:spTgt spid="32"/>
                                        </p:tgtEl>
                                        <p:attrNameLst>
                                          <p:attrName>ppt_h</p:attrName>
                                        </p:attrNameLst>
                                      </p:cBhvr>
                                      <p:tavLst>
                                        <p:tav tm="0">
                                          <p:val>
                                            <p:fltVal val="0"/>
                                          </p:val>
                                        </p:tav>
                                        <p:tav tm="100000">
                                          <p:val>
                                            <p:strVal val="#ppt_h"/>
                                          </p:val>
                                        </p:tav>
                                      </p:tavLst>
                                    </p:anim>
                                    <p:animEffect transition="in" filter="fade">
                                      <p:cBhvr>
                                        <p:cTn id="21" dur="500"/>
                                        <p:tgtEl>
                                          <p:spTgt spid="32"/>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33"/>
                                        </p:tgtEl>
                                        <p:attrNameLst>
                                          <p:attrName>style.visibility</p:attrName>
                                        </p:attrNameLst>
                                      </p:cBhvr>
                                      <p:to>
                                        <p:strVal val="visible"/>
                                      </p:to>
                                    </p:set>
                                    <p:anim calcmode="lin" valueType="num">
                                      <p:cBhvr>
                                        <p:cTn id="24" dur="500" fill="hold"/>
                                        <p:tgtEl>
                                          <p:spTgt spid="33"/>
                                        </p:tgtEl>
                                        <p:attrNameLst>
                                          <p:attrName>ppt_w</p:attrName>
                                        </p:attrNameLst>
                                      </p:cBhvr>
                                      <p:tavLst>
                                        <p:tav tm="0">
                                          <p:val>
                                            <p:fltVal val="0"/>
                                          </p:val>
                                        </p:tav>
                                        <p:tav tm="100000">
                                          <p:val>
                                            <p:strVal val="#ppt_w"/>
                                          </p:val>
                                        </p:tav>
                                      </p:tavLst>
                                    </p:anim>
                                    <p:anim calcmode="lin" valueType="num">
                                      <p:cBhvr>
                                        <p:cTn id="25" dur="500" fill="hold"/>
                                        <p:tgtEl>
                                          <p:spTgt spid="33"/>
                                        </p:tgtEl>
                                        <p:attrNameLst>
                                          <p:attrName>ppt_h</p:attrName>
                                        </p:attrNameLst>
                                      </p:cBhvr>
                                      <p:tavLst>
                                        <p:tav tm="0">
                                          <p:val>
                                            <p:fltVal val="0"/>
                                          </p:val>
                                        </p:tav>
                                        <p:tav tm="100000">
                                          <p:val>
                                            <p:strVal val="#ppt_h"/>
                                          </p:val>
                                        </p:tav>
                                      </p:tavLst>
                                    </p:anim>
                                    <p:animEffect transition="in" filter="fade">
                                      <p:cBhvr>
                                        <p:cTn id="26" dur="500"/>
                                        <p:tgtEl>
                                          <p:spTgt spid="33"/>
                                        </p:tgtEl>
                                      </p:cBhvr>
                                    </p:animEffect>
                                  </p:childTnLst>
                                </p:cTn>
                              </p:par>
                              <p:par>
                                <p:cTn id="27" presetID="53" presetClass="entr" presetSubtype="16" fill="hold" nodeType="withEffect">
                                  <p:stCondLst>
                                    <p:cond delay="0"/>
                                  </p:stCondLst>
                                  <p:childTnLst>
                                    <p:set>
                                      <p:cBhvr>
                                        <p:cTn id="28" dur="1" fill="hold">
                                          <p:stCondLst>
                                            <p:cond delay="0"/>
                                          </p:stCondLst>
                                        </p:cTn>
                                        <p:tgtEl>
                                          <p:spTgt spid="26"/>
                                        </p:tgtEl>
                                        <p:attrNameLst>
                                          <p:attrName>style.visibility</p:attrName>
                                        </p:attrNameLst>
                                      </p:cBhvr>
                                      <p:to>
                                        <p:strVal val="visible"/>
                                      </p:to>
                                    </p:set>
                                    <p:anim calcmode="lin" valueType="num">
                                      <p:cBhvr>
                                        <p:cTn id="29" dur="500" fill="hold"/>
                                        <p:tgtEl>
                                          <p:spTgt spid="26"/>
                                        </p:tgtEl>
                                        <p:attrNameLst>
                                          <p:attrName>ppt_w</p:attrName>
                                        </p:attrNameLst>
                                      </p:cBhvr>
                                      <p:tavLst>
                                        <p:tav tm="0">
                                          <p:val>
                                            <p:fltVal val="0"/>
                                          </p:val>
                                        </p:tav>
                                        <p:tav tm="100000">
                                          <p:val>
                                            <p:strVal val="#ppt_w"/>
                                          </p:val>
                                        </p:tav>
                                      </p:tavLst>
                                    </p:anim>
                                    <p:anim calcmode="lin" valueType="num">
                                      <p:cBhvr>
                                        <p:cTn id="30" dur="500" fill="hold"/>
                                        <p:tgtEl>
                                          <p:spTgt spid="26"/>
                                        </p:tgtEl>
                                        <p:attrNameLst>
                                          <p:attrName>ppt_h</p:attrName>
                                        </p:attrNameLst>
                                      </p:cBhvr>
                                      <p:tavLst>
                                        <p:tav tm="0">
                                          <p:val>
                                            <p:fltVal val="0"/>
                                          </p:val>
                                        </p:tav>
                                        <p:tav tm="100000">
                                          <p:val>
                                            <p:strVal val="#ppt_h"/>
                                          </p:val>
                                        </p:tav>
                                      </p:tavLst>
                                    </p:anim>
                                    <p:animEffect transition="in" filter="fade">
                                      <p:cBhvr>
                                        <p:cTn id="31" dur="500"/>
                                        <p:tgtEl>
                                          <p:spTgt spid="26"/>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25"/>
                                        </p:tgtEl>
                                        <p:attrNameLst>
                                          <p:attrName>style.visibility</p:attrName>
                                        </p:attrNameLst>
                                      </p:cBhvr>
                                      <p:to>
                                        <p:strVal val="visible"/>
                                      </p:to>
                                    </p:set>
                                    <p:anim calcmode="lin" valueType="num">
                                      <p:cBhvr>
                                        <p:cTn id="34" dur="500" fill="hold"/>
                                        <p:tgtEl>
                                          <p:spTgt spid="25"/>
                                        </p:tgtEl>
                                        <p:attrNameLst>
                                          <p:attrName>ppt_w</p:attrName>
                                        </p:attrNameLst>
                                      </p:cBhvr>
                                      <p:tavLst>
                                        <p:tav tm="0">
                                          <p:val>
                                            <p:fltVal val="0"/>
                                          </p:val>
                                        </p:tav>
                                        <p:tav tm="100000">
                                          <p:val>
                                            <p:strVal val="#ppt_w"/>
                                          </p:val>
                                        </p:tav>
                                      </p:tavLst>
                                    </p:anim>
                                    <p:anim calcmode="lin" valueType="num">
                                      <p:cBhvr>
                                        <p:cTn id="35" dur="500" fill="hold"/>
                                        <p:tgtEl>
                                          <p:spTgt spid="25"/>
                                        </p:tgtEl>
                                        <p:attrNameLst>
                                          <p:attrName>ppt_h</p:attrName>
                                        </p:attrNameLst>
                                      </p:cBhvr>
                                      <p:tavLst>
                                        <p:tav tm="0">
                                          <p:val>
                                            <p:fltVal val="0"/>
                                          </p:val>
                                        </p:tav>
                                        <p:tav tm="100000">
                                          <p:val>
                                            <p:strVal val="#ppt_h"/>
                                          </p:val>
                                        </p:tav>
                                      </p:tavLst>
                                    </p:anim>
                                    <p:animEffect transition="in" filter="fade">
                                      <p:cBhvr>
                                        <p:cTn id="36" dur="500"/>
                                        <p:tgtEl>
                                          <p:spTgt spid="25"/>
                                        </p:tgtEl>
                                      </p:cBhvr>
                                    </p:animEffect>
                                  </p:childTnLst>
                                </p:cTn>
                              </p:par>
                            </p:childTnLst>
                          </p:cTn>
                        </p:par>
                        <p:par>
                          <p:cTn id="37" fill="hold">
                            <p:stCondLst>
                              <p:cond delay="2000"/>
                            </p:stCondLst>
                            <p:childTnLst>
                              <p:par>
                                <p:cTn id="38" presetID="22" presetClass="entr" presetSubtype="8" fill="hold" grpId="0" nodeType="afterEffect">
                                  <p:stCondLst>
                                    <p:cond delay="0"/>
                                  </p:stCondLst>
                                  <p:childTnLst>
                                    <p:set>
                                      <p:cBhvr>
                                        <p:cTn id="39" dur="1" fill="hold">
                                          <p:stCondLst>
                                            <p:cond delay="0"/>
                                          </p:stCondLst>
                                        </p:cTn>
                                        <p:tgtEl>
                                          <p:spTgt spid="22"/>
                                        </p:tgtEl>
                                        <p:attrNameLst>
                                          <p:attrName>style.visibility</p:attrName>
                                        </p:attrNameLst>
                                      </p:cBhvr>
                                      <p:to>
                                        <p:strVal val="visible"/>
                                      </p:to>
                                    </p:set>
                                    <p:animEffect transition="in" filter="wipe(left)">
                                      <p:cBhvr>
                                        <p:cTn id="40" dur="500"/>
                                        <p:tgtEl>
                                          <p:spTgt spid="22"/>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wipe(left)">
                                      <p:cBhvr>
                                        <p:cTn id="43" dur="500"/>
                                        <p:tgtEl>
                                          <p:spTgt spid="34"/>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24"/>
                                        </p:tgtEl>
                                        <p:attrNameLst>
                                          <p:attrName>style.visibility</p:attrName>
                                        </p:attrNameLst>
                                      </p:cBhvr>
                                      <p:to>
                                        <p:strVal val="visible"/>
                                      </p:to>
                                    </p:set>
                                    <p:animEffect transition="in" filter="wipe(left)">
                                      <p:cBhvr>
                                        <p:cTn id="46" dur="500"/>
                                        <p:tgtEl>
                                          <p:spTgt spid="24"/>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23"/>
                                        </p:tgtEl>
                                        <p:attrNameLst>
                                          <p:attrName>style.visibility</p:attrName>
                                        </p:attrNameLst>
                                      </p:cBhvr>
                                      <p:to>
                                        <p:strVal val="visible"/>
                                      </p:to>
                                    </p:set>
                                    <p:animEffect transition="in" filter="wipe(left)">
                                      <p:cBhvr>
                                        <p:cTn id="49" dur="500"/>
                                        <p:tgtEl>
                                          <p:spTgt spid="23"/>
                                        </p:tgtEl>
                                      </p:cBhvr>
                                    </p:animEffect>
                                  </p:childTnLst>
                                </p:cTn>
                              </p:par>
                            </p:childTnLst>
                          </p:cTn>
                        </p:par>
                        <p:par>
                          <p:cTn id="50" fill="hold">
                            <p:stCondLst>
                              <p:cond delay="2500"/>
                            </p:stCondLst>
                            <p:childTnLst>
                              <p:par>
                                <p:cTn id="51" presetID="22" presetClass="entr" presetSubtype="8" fill="hold" grpId="0" nodeType="afterEffect">
                                  <p:stCondLst>
                                    <p:cond delay="0"/>
                                  </p:stCondLst>
                                  <p:childTnLst>
                                    <p:set>
                                      <p:cBhvr>
                                        <p:cTn id="52" dur="1" fill="hold">
                                          <p:stCondLst>
                                            <p:cond delay="0"/>
                                          </p:stCondLst>
                                        </p:cTn>
                                        <p:tgtEl>
                                          <p:spTgt spid="21"/>
                                        </p:tgtEl>
                                        <p:attrNameLst>
                                          <p:attrName>style.visibility</p:attrName>
                                        </p:attrNameLst>
                                      </p:cBhvr>
                                      <p:to>
                                        <p:strVal val="visible"/>
                                      </p:to>
                                    </p:set>
                                    <p:animEffect transition="in" filter="wipe(left)">
                                      <p:cBhvr>
                                        <p:cTn id="53" dur="500"/>
                                        <p:tgtEl>
                                          <p:spTgt spid="21"/>
                                        </p:tgtEl>
                                      </p:cBhvr>
                                    </p:animEffect>
                                  </p:childTnLst>
                                </p:cTn>
                              </p:par>
                            </p:childTnLst>
                          </p:cTn>
                        </p:par>
                        <p:par>
                          <p:cTn id="54" fill="hold">
                            <p:stCondLst>
                              <p:cond delay="3000"/>
                            </p:stCondLst>
                            <p:childTnLst>
                              <p:par>
                                <p:cTn id="55" presetID="22" presetClass="entr" presetSubtype="1" fill="hold" grpId="0" nodeType="afterEffect">
                                  <p:stCondLst>
                                    <p:cond delay="0"/>
                                  </p:stCondLst>
                                  <p:childTnLst>
                                    <p:set>
                                      <p:cBhvr>
                                        <p:cTn id="56" dur="1" fill="hold">
                                          <p:stCondLst>
                                            <p:cond delay="0"/>
                                          </p:stCondLst>
                                        </p:cTn>
                                        <p:tgtEl>
                                          <p:spTgt spid="20"/>
                                        </p:tgtEl>
                                        <p:attrNameLst>
                                          <p:attrName>style.visibility</p:attrName>
                                        </p:attrNameLst>
                                      </p:cBhvr>
                                      <p:to>
                                        <p:strVal val="visible"/>
                                      </p:to>
                                    </p:set>
                                    <p:animEffect transition="in" filter="wipe(up)">
                                      <p:cBhvr>
                                        <p:cTn id="5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build="p"/>
      <p:bldP spid="19" grpId="0" animBg="1"/>
      <p:bldP spid="20" grpId="0"/>
      <p:bldP spid="21" grpId="0"/>
      <p:bldP spid="22" grpId="0"/>
      <p:bldP spid="23" grpId="0"/>
      <p:bldP spid="24" grpId="0"/>
      <p:bldP spid="25" grpId="0" animBg="1"/>
      <p:bldP spid="32" grpId="0" animBg="1"/>
      <p:bldP spid="33" grpId="0" animBg="1"/>
      <p:bldP spid="3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F0E4D28B-B641-4265-A5A1-C4DBF4DB7229}"/>
              </a:ext>
            </a:extLst>
          </p:cNvPr>
          <p:cNvSpPr>
            <a:spLocks noGrp="1"/>
          </p:cNvSpPr>
          <p:nvPr>
            <p:ph type="pic" sz="quarter" idx="13"/>
          </p:nvPr>
        </p:nvSpPr>
        <p:spPr/>
      </p:sp>
      <p:sp>
        <p:nvSpPr>
          <p:cNvPr id="12" name="Rectangle: Single Corner Snipped 11">
            <a:extLst>
              <a:ext uri="{FF2B5EF4-FFF2-40B4-BE49-F238E27FC236}">
                <a16:creationId xmlns:a16="http://schemas.microsoft.com/office/drawing/2014/main" id="{ABA24CC7-6AFD-4A43-B2E4-36F53965405E}"/>
              </a:ext>
            </a:extLst>
          </p:cNvPr>
          <p:cNvSpPr/>
          <p:nvPr/>
        </p:nvSpPr>
        <p:spPr>
          <a:xfrm flipV="1">
            <a:off x="0" y="0"/>
            <a:ext cx="12192000" cy="2886075"/>
          </a:xfrm>
          <a:prstGeom prst="snip1Rect">
            <a:avLst>
              <a:gd name="adj" fmla="val 32619"/>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 name="Title 14">
            <a:extLst>
              <a:ext uri="{FF2B5EF4-FFF2-40B4-BE49-F238E27FC236}">
                <a16:creationId xmlns:a16="http://schemas.microsoft.com/office/drawing/2014/main" id="{D3384F60-B3CB-4DC8-9B3F-E58693E9775F}"/>
              </a:ext>
            </a:extLst>
          </p:cNvPr>
          <p:cNvSpPr>
            <a:spLocks noGrp="1"/>
          </p:cNvSpPr>
          <p:nvPr>
            <p:ph type="ctrTitle"/>
          </p:nvPr>
        </p:nvSpPr>
        <p:spPr/>
        <p:txBody>
          <a:bodyPr/>
          <a:lstStyle/>
          <a:p>
            <a:r>
              <a:rPr lang="en-ID"/>
              <a:t>Table of Content</a:t>
            </a:r>
          </a:p>
        </p:txBody>
      </p:sp>
      <p:sp>
        <p:nvSpPr>
          <p:cNvPr id="16" name="Subtitle 15">
            <a:extLst>
              <a:ext uri="{FF2B5EF4-FFF2-40B4-BE49-F238E27FC236}">
                <a16:creationId xmlns:a16="http://schemas.microsoft.com/office/drawing/2014/main" id="{CCDCD242-B45B-475B-944B-603010D1F35B}"/>
              </a:ext>
            </a:extLst>
          </p:cNvPr>
          <p:cNvSpPr>
            <a:spLocks noGrp="1"/>
          </p:cNvSpPr>
          <p:nvPr>
            <p:ph type="subTitle" idx="1"/>
          </p:nvPr>
        </p:nvSpPr>
        <p:spPr/>
        <p:txBody>
          <a:bodyPr/>
          <a:lstStyle/>
          <a:p>
            <a:r>
              <a:rPr lang="en-ID"/>
              <a:t>Insert subtitle right here</a:t>
            </a:r>
          </a:p>
        </p:txBody>
      </p:sp>
      <p:sp>
        <p:nvSpPr>
          <p:cNvPr id="8" name="Flowchart: Manual Input 7">
            <a:extLst>
              <a:ext uri="{FF2B5EF4-FFF2-40B4-BE49-F238E27FC236}">
                <a16:creationId xmlns:a16="http://schemas.microsoft.com/office/drawing/2014/main" id="{FED28E36-73FD-44E5-80DF-46D15BB65A33}"/>
              </a:ext>
            </a:extLst>
          </p:cNvPr>
          <p:cNvSpPr/>
          <p:nvPr/>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 name="Right Triangle 8">
            <a:extLst>
              <a:ext uri="{FF2B5EF4-FFF2-40B4-BE49-F238E27FC236}">
                <a16:creationId xmlns:a16="http://schemas.microsoft.com/office/drawing/2014/main" id="{BA22F242-19BC-440D-95C5-D2E78E10C0C0}"/>
              </a:ext>
            </a:extLst>
          </p:cNvPr>
          <p:cNvSpPr/>
          <p:nvPr/>
        </p:nvSpPr>
        <p:spPr>
          <a:xfrm rot="5400000" flipH="1" flipV="1">
            <a:off x="11436297" y="2130372"/>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7" name="TextBox 16">
            <a:extLst>
              <a:ext uri="{FF2B5EF4-FFF2-40B4-BE49-F238E27FC236}">
                <a16:creationId xmlns:a16="http://schemas.microsoft.com/office/drawing/2014/main" id="{8ED9B1C1-4606-4982-9EE0-C6BEFBA3DD3A}"/>
              </a:ext>
            </a:extLst>
          </p:cNvPr>
          <p:cNvSpPr txBox="1"/>
          <p:nvPr/>
        </p:nvSpPr>
        <p:spPr>
          <a:xfrm>
            <a:off x="1685924" y="3140800"/>
            <a:ext cx="1603376" cy="769441"/>
          </a:xfrm>
          <a:prstGeom prst="rect">
            <a:avLst/>
          </a:prstGeom>
          <a:noFill/>
        </p:spPr>
        <p:txBody>
          <a:bodyPr wrap="square" rtlCol="0">
            <a:spAutoFit/>
          </a:bodyPr>
          <a:lstStyle/>
          <a:p>
            <a:pPr algn="ctr"/>
            <a:r>
              <a:rPr lang="en-ID" sz="4400" b="1">
                <a:gradFill>
                  <a:gsLst>
                    <a:gs pos="0">
                      <a:schemeClr val="accent1"/>
                    </a:gs>
                    <a:gs pos="100000">
                      <a:schemeClr val="accent2"/>
                    </a:gs>
                  </a:gsLst>
                  <a:lin ang="5400000" scaled="1"/>
                </a:gradFill>
                <a:latin typeface="+mj-lt"/>
              </a:rPr>
              <a:t>01.</a:t>
            </a:r>
          </a:p>
        </p:txBody>
      </p:sp>
      <p:sp>
        <p:nvSpPr>
          <p:cNvPr id="18" name="Rectangle 17">
            <a:extLst>
              <a:ext uri="{FF2B5EF4-FFF2-40B4-BE49-F238E27FC236}">
                <a16:creationId xmlns:a16="http://schemas.microsoft.com/office/drawing/2014/main" id="{B51854EB-B176-46B7-96BB-BB45B05F365A}"/>
              </a:ext>
            </a:extLst>
          </p:cNvPr>
          <p:cNvSpPr/>
          <p:nvPr/>
        </p:nvSpPr>
        <p:spPr>
          <a:xfrm>
            <a:off x="1008063" y="4122054"/>
            <a:ext cx="2959100" cy="617157"/>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molestie lectus sed</a:t>
            </a:r>
            <a:endParaRPr lang="en-ID" sz="1200"/>
          </a:p>
        </p:txBody>
      </p:sp>
      <p:sp>
        <p:nvSpPr>
          <p:cNvPr id="19" name="TextBox 18">
            <a:extLst>
              <a:ext uri="{FF2B5EF4-FFF2-40B4-BE49-F238E27FC236}">
                <a16:creationId xmlns:a16="http://schemas.microsoft.com/office/drawing/2014/main" id="{E567F8F7-13C7-444E-B7A7-15459F7073A0}"/>
              </a:ext>
            </a:extLst>
          </p:cNvPr>
          <p:cNvSpPr txBox="1"/>
          <p:nvPr/>
        </p:nvSpPr>
        <p:spPr>
          <a:xfrm>
            <a:off x="1387475" y="3800347"/>
            <a:ext cx="2200275"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Description</a:t>
            </a:r>
          </a:p>
        </p:txBody>
      </p:sp>
      <p:sp>
        <p:nvSpPr>
          <p:cNvPr id="30" name="TextBox 29">
            <a:extLst>
              <a:ext uri="{FF2B5EF4-FFF2-40B4-BE49-F238E27FC236}">
                <a16:creationId xmlns:a16="http://schemas.microsoft.com/office/drawing/2014/main" id="{710D86E1-7663-4D58-B951-1EF00330C432}"/>
              </a:ext>
            </a:extLst>
          </p:cNvPr>
          <p:cNvSpPr txBox="1"/>
          <p:nvPr/>
        </p:nvSpPr>
        <p:spPr>
          <a:xfrm>
            <a:off x="1685924" y="4895036"/>
            <a:ext cx="1603376" cy="769441"/>
          </a:xfrm>
          <a:prstGeom prst="rect">
            <a:avLst/>
          </a:prstGeom>
          <a:noFill/>
        </p:spPr>
        <p:txBody>
          <a:bodyPr wrap="square" rtlCol="0">
            <a:spAutoFit/>
          </a:bodyPr>
          <a:lstStyle/>
          <a:p>
            <a:pPr algn="ctr"/>
            <a:r>
              <a:rPr lang="en-ID" sz="4400" b="1">
                <a:gradFill>
                  <a:gsLst>
                    <a:gs pos="0">
                      <a:schemeClr val="accent1"/>
                    </a:gs>
                    <a:gs pos="100000">
                      <a:schemeClr val="accent2"/>
                    </a:gs>
                  </a:gsLst>
                  <a:lin ang="5400000" scaled="1"/>
                </a:gradFill>
                <a:latin typeface="+mj-lt"/>
              </a:rPr>
              <a:t>04.</a:t>
            </a:r>
          </a:p>
        </p:txBody>
      </p:sp>
      <p:sp>
        <p:nvSpPr>
          <p:cNvPr id="31" name="Rectangle 30">
            <a:extLst>
              <a:ext uri="{FF2B5EF4-FFF2-40B4-BE49-F238E27FC236}">
                <a16:creationId xmlns:a16="http://schemas.microsoft.com/office/drawing/2014/main" id="{EB6A6428-549E-400F-BACE-C03B24E18F10}"/>
              </a:ext>
            </a:extLst>
          </p:cNvPr>
          <p:cNvSpPr/>
          <p:nvPr/>
        </p:nvSpPr>
        <p:spPr>
          <a:xfrm>
            <a:off x="1008063" y="5876290"/>
            <a:ext cx="2959100" cy="617157"/>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molestie lectus sed</a:t>
            </a:r>
            <a:endParaRPr lang="en-ID" sz="1200"/>
          </a:p>
        </p:txBody>
      </p:sp>
      <p:sp>
        <p:nvSpPr>
          <p:cNvPr id="32" name="TextBox 31">
            <a:extLst>
              <a:ext uri="{FF2B5EF4-FFF2-40B4-BE49-F238E27FC236}">
                <a16:creationId xmlns:a16="http://schemas.microsoft.com/office/drawing/2014/main" id="{74957BE4-3C98-4BEA-9D28-B9AF0F78210A}"/>
              </a:ext>
            </a:extLst>
          </p:cNvPr>
          <p:cNvSpPr txBox="1"/>
          <p:nvPr/>
        </p:nvSpPr>
        <p:spPr>
          <a:xfrm>
            <a:off x="1387475" y="5554583"/>
            <a:ext cx="2200275"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Description</a:t>
            </a:r>
          </a:p>
        </p:txBody>
      </p:sp>
      <p:sp>
        <p:nvSpPr>
          <p:cNvPr id="33" name="TextBox 32">
            <a:extLst>
              <a:ext uri="{FF2B5EF4-FFF2-40B4-BE49-F238E27FC236}">
                <a16:creationId xmlns:a16="http://schemas.microsoft.com/office/drawing/2014/main" id="{DB903AD1-59F7-467A-B000-D8A3CAAA9CF5}"/>
              </a:ext>
            </a:extLst>
          </p:cNvPr>
          <p:cNvSpPr txBox="1"/>
          <p:nvPr/>
        </p:nvSpPr>
        <p:spPr>
          <a:xfrm>
            <a:off x="5330824" y="3140800"/>
            <a:ext cx="1603376" cy="769441"/>
          </a:xfrm>
          <a:prstGeom prst="rect">
            <a:avLst/>
          </a:prstGeom>
          <a:noFill/>
        </p:spPr>
        <p:txBody>
          <a:bodyPr wrap="square" rtlCol="0">
            <a:spAutoFit/>
          </a:bodyPr>
          <a:lstStyle/>
          <a:p>
            <a:pPr algn="ctr"/>
            <a:r>
              <a:rPr lang="en-ID" sz="4400" b="1">
                <a:gradFill>
                  <a:gsLst>
                    <a:gs pos="0">
                      <a:schemeClr val="accent1"/>
                    </a:gs>
                    <a:gs pos="100000">
                      <a:schemeClr val="accent2"/>
                    </a:gs>
                  </a:gsLst>
                  <a:lin ang="5400000" scaled="1"/>
                </a:gradFill>
                <a:latin typeface="+mj-lt"/>
              </a:rPr>
              <a:t>02.</a:t>
            </a:r>
          </a:p>
        </p:txBody>
      </p:sp>
      <p:sp>
        <p:nvSpPr>
          <p:cNvPr id="34" name="Rectangle 33">
            <a:extLst>
              <a:ext uri="{FF2B5EF4-FFF2-40B4-BE49-F238E27FC236}">
                <a16:creationId xmlns:a16="http://schemas.microsoft.com/office/drawing/2014/main" id="{B2BE660F-E7AE-4110-9778-0F8132BA0F44}"/>
              </a:ext>
            </a:extLst>
          </p:cNvPr>
          <p:cNvSpPr/>
          <p:nvPr/>
        </p:nvSpPr>
        <p:spPr>
          <a:xfrm>
            <a:off x="4652963" y="4122054"/>
            <a:ext cx="2959100" cy="617157"/>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molestie lectus sed</a:t>
            </a:r>
            <a:endParaRPr lang="en-ID" sz="1200"/>
          </a:p>
        </p:txBody>
      </p:sp>
      <p:sp>
        <p:nvSpPr>
          <p:cNvPr id="35" name="TextBox 34">
            <a:extLst>
              <a:ext uri="{FF2B5EF4-FFF2-40B4-BE49-F238E27FC236}">
                <a16:creationId xmlns:a16="http://schemas.microsoft.com/office/drawing/2014/main" id="{960EC8A9-733E-4989-96E0-398906B8740D}"/>
              </a:ext>
            </a:extLst>
          </p:cNvPr>
          <p:cNvSpPr txBox="1"/>
          <p:nvPr/>
        </p:nvSpPr>
        <p:spPr>
          <a:xfrm>
            <a:off x="5032375" y="3800347"/>
            <a:ext cx="2200275"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Description</a:t>
            </a:r>
          </a:p>
        </p:txBody>
      </p:sp>
      <p:sp>
        <p:nvSpPr>
          <p:cNvPr id="36" name="TextBox 35">
            <a:extLst>
              <a:ext uri="{FF2B5EF4-FFF2-40B4-BE49-F238E27FC236}">
                <a16:creationId xmlns:a16="http://schemas.microsoft.com/office/drawing/2014/main" id="{C9A15CFC-0379-45F8-AA81-43E3DE5C0104}"/>
              </a:ext>
            </a:extLst>
          </p:cNvPr>
          <p:cNvSpPr txBox="1"/>
          <p:nvPr/>
        </p:nvSpPr>
        <p:spPr>
          <a:xfrm>
            <a:off x="5330824" y="4895036"/>
            <a:ext cx="1603376" cy="769441"/>
          </a:xfrm>
          <a:prstGeom prst="rect">
            <a:avLst/>
          </a:prstGeom>
          <a:noFill/>
        </p:spPr>
        <p:txBody>
          <a:bodyPr wrap="square" rtlCol="0">
            <a:spAutoFit/>
          </a:bodyPr>
          <a:lstStyle/>
          <a:p>
            <a:pPr algn="ctr"/>
            <a:r>
              <a:rPr lang="en-ID" sz="4400" b="1">
                <a:gradFill>
                  <a:gsLst>
                    <a:gs pos="0">
                      <a:schemeClr val="accent1"/>
                    </a:gs>
                    <a:gs pos="100000">
                      <a:schemeClr val="accent2"/>
                    </a:gs>
                  </a:gsLst>
                  <a:lin ang="5400000" scaled="1"/>
                </a:gradFill>
                <a:latin typeface="+mj-lt"/>
              </a:rPr>
              <a:t>05.</a:t>
            </a:r>
          </a:p>
        </p:txBody>
      </p:sp>
      <p:sp>
        <p:nvSpPr>
          <p:cNvPr id="37" name="Rectangle 36">
            <a:extLst>
              <a:ext uri="{FF2B5EF4-FFF2-40B4-BE49-F238E27FC236}">
                <a16:creationId xmlns:a16="http://schemas.microsoft.com/office/drawing/2014/main" id="{57F92EAE-1937-4254-AA28-66534A2791AA}"/>
              </a:ext>
            </a:extLst>
          </p:cNvPr>
          <p:cNvSpPr/>
          <p:nvPr/>
        </p:nvSpPr>
        <p:spPr>
          <a:xfrm>
            <a:off x="4652963" y="5876290"/>
            <a:ext cx="2959100" cy="617157"/>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molestie lectus sed</a:t>
            </a:r>
            <a:endParaRPr lang="en-ID" sz="1200"/>
          </a:p>
        </p:txBody>
      </p:sp>
      <p:sp>
        <p:nvSpPr>
          <p:cNvPr id="38" name="TextBox 37">
            <a:extLst>
              <a:ext uri="{FF2B5EF4-FFF2-40B4-BE49-F238E27FC236}">
                <a16:creationId xmlns:a16="http://schemas.microsoft.com/office/drawing/2014/main" id="{AF449CB5-4FC2-4B51-AD84-CBF622EE8A25}"/>
              </a:ext>
            </a:extLst>
          </p:cNvPr>
          <p:cNvSpPr txBox="1"/>
          <p:nvPr/>
        </p:nvSpPr>
        <p:spPr>
          <a:xfrm>
            <a:off x="5032375" y="5554583"/>
            <a:ext cx="2200275"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Description</a:t>
            </a:r>
          </a:p>
        </p:txBody>
      </p:sp>
      <p:sp>
        <p:nvSpPr>
          <p:cNvPr id="39" name="TextBox 38">
            <a:extLst>
              <a:ext uri="{FF2B5EF4-FFF2-40B4-BE49-F238E27FC236}">
                <a16:creationId xmlns:a16="http://schemas.microsoft.com/office/drawing/2014/main" id="{92898D9E-8B35-417A-BF29-F14F01E3BA46}"/>
              </a:ext>
            </a:extLst>
          </p:cNvPr>
          <p:cNvSpPr txBox="1"/>
          <p:nvPr/>
        </p:nvSpPr>
        <p:spPr>
          <a:xfrm>
            <a:off x="8973342" y="3140800"/>
            <a:ext cx="1603376" cy="769441"/>
          </a:xfrm>
          <a:prstGeom prst="rect">
            <a:avLst/>
          </a:prstGeom>
          <a:noFill/>
        </p:spPr>
        <p:txBody>
          <a:bodyPr wrap="square" rtlCol="0">
            <a:spAutoFit/>
          </a:bodyPr>
          <a:lstStyle/>
          <a:p>
            <a:pPr algn="ctr"/>
            <a:r>
              <a:rPr lang="en-ID" sz="4400" b="1">
                <a:gradFill>
                  <a:gsLst>
                    <a:gs pos="0">
                      <a:schemeClr val="accent1"/>
                    </a:gs>
                    <a:gs pos="100000">
                      <a:schemeClr val="accent2"/>
                    </a:gs>
                  </a:gsLst>
                  <a:lin ang="5400000" scaled="1"/>
                </a:gradFill>
                <a:latin typeface="+mj-lt"/>
              </a:rPr>
              <a:t>03.</a:t>
            </a:r>
          </a:p>
        </p:txBody>
      </p:sp>
      <p:sp>
        <p:nvSpPr>
          <p:cNvPr id="40" name="Rectangle 39">
            <a:extLst>
              <a:ext uri="{FF2B5EF4-FFF2-40B4-BE49-F238E27FC236}">
                <a16:creationId xmlns:a16="http://schemas.microsoft.com/office/drawing/2014/main" id="{90DB66FD-AF37-445B-97E6-12D1D4711A09}"/>
              </a:ext>
            </a:extLst>
          </p:cNvPr>
          <p:cNvSpPr/>
          <p:nvPr/>
        </p:nvSpPr>
        <p:spPr>
          <a:xfrm>
            <a:off x="8295481" y="4122054"/>
            <a:ext cx="2959100" cy="617157"/>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molestie lectus sed</a:t>
            </a:r>
            <a:endParaRPr lang="en-ID" sz="1200"/>
          </a:p>
        </p:txBody>
      </p:sp>
      <p:sp>
        <p:nvSpPr>
          <p:cNvPr id="41" name="TextBox 40">
            <a:extLst>
              <a:ext uri="{FF2B5EF4-FFF2-40B4-BE49-F238E27FC236}">
                <a16:creationId xmlns:a16="http://schemas.microsoft.com/office/drawing/2014/main" id="{549E62A5-06D8-4A99-ACCC-67A019E2A507}"/>
              </a:ext>
            </a:extLst>
          </p:cNvPr>
          <p:cNvSpPr txBox="1"/>
          <p:nvPr/>
        </p:nvSpPr>
        <p:spPr>
          <a:xfrm>
            <a:off x="8674893" y="3800347"/>
            <a:ext cx="2200275"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Description</a:t>
            </a:r>
          </a:p>
        </p:txBody>
      </p:sp>
      <p:sp>
        <p:nvSpPr>
          <p:cNvPr id="42" name="TextBox 41">
            <a:extLst>
              <a:ext uri="{FF2B5EF4-FFF2-40B4-BE49-F238E27FC236}">
                <a16:creationId xmlns:a16="http://schemas.microsoft.com/office/drawing/2014/main" id="{3D4DB33B-14C4-405A-BC42-9AE2342C9CE5}"/>
              </a:ext>
            </a:extLst>
          </p:cNvPr>
          <p:cNvSpPr txBox="1"/>
          <p:nvPr/>
        </p:nvSpPr>
        <p:spPr>
          <a:xfrm>
            <a:off x="8973342" y="4895036"/>
            <a:ext cx="1603376" cy="769441"/>
          </a:xfrm>
          <a:prstGeom prst="rect">
            <a:avLst/>
          </a:prstGeom>
          <a:noFill/>
        </p:spPr>
        <p:txBody>
          <a:bodyPr wrap="square" rtlCol="0">
            <a:spAutoFit/>
          </a:bodyPr>
          <a:lstStyle/>
          <a:p>
            <a:pPr algn="ctr"/>
            <a:r>
              <a:rPr lang="en-ID" sz="4400" b="1">
                <a:gradFill>
                  <a:gsLst>
                    <a:gs pos="0">
                      <a:schemeClr val="accent1"/>
                    </a:gs>
                    <a:gs pos="100000">
                      <a:schemeClr val="accent2"/>
                    </a:gs>
                  </a:gsLst>
                  <a:lin ang="5400000" scaled="1"/>
                </a:gradFill>
                <a:latin typeface="+mj-lt"/>
              </a:rPr>
              <a:t>06.</a:t>
            </a:r>
          </a:p>
        </p:txBody>
      </p:sp>
      <p:sp>
        <p:nvSpPr>
          <p:cNvPr id="43" name="Rectangle 42">
            <a:extLst>
              <a:ext uri="{FF2B5EF4-FFF2-40B4-BE49-F238E27FC236}">
                <a16:creationId xmlns:a16="http://schemas.microsoft.com/office/drawing/2014/main" id="{49AA95AF-F59D-47F3-844E-7E238DC181F5}"/>
              </a:ext>
            </a:extLst>
          </p:cNvPr>
          <p:cNvSpPr/>
          <p:nvPr/>
        </p:nvSpPr>
        <p:spPr>
          <a:xfrm>
            <a:off x="8295481" y="5876290"/>
            <a:ext cx="2959100" cy="617157"/>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molestie lectus sed</a:t>
            </a:r>
            <a:endParaRPr lang="en-ID" sz="1200"/>
          </a:p>
        </p:txBody>
      </p:sp>
      <p:sp>
        <p:nvSpPr>
          <p:cNvPr id="44" name="TextBox 43">
            <a:extLst>
              <a:ext uri="{FF2B5EF4-FFF2-40B4-BE49-F238E27FC236}">
                <a16:creationId xmlns:a16="http://schemas.microsoft.com/office/drawing/2014/main" id="{0C3D23DE-1056-4003-B0ED-761FC9045DB7}"/>
              </a:ext>
            </a:extLst>
          </p:cNvPr>
          <p:cNvSpPr txBox="1"/>
          <p:nvPr/>
        </p:nvSpPr>
        <p:spPr>
          <a:xfrm>
            <a:off x="8674893" y="5554583"/>
            <a:ext cx="2200275"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Description</a:t>
            </a:r>
          </a:p>
        </p:txBody>
      </p:sp>
      <p:sp>
        <p:nvSpPr>
          <p:cNvPr id="2" name="Slide Number Placeholder 1">
            <a:extLst>
              <a:ext uri="{FF2B5EF4-FFF2-40B4-BE49-F238E27FC236}">
                <a16:creationId xmlns:a16="http://schemas.microsoft.com/office/drawing/2014/main" id="{CDDC3810-1F65-4F8D-80A8-DC10A9A2551F}"/>
              </a:ext>
            </a:extLst>
          </p:cNvPr>
          <p:cNvSpPr>
            <a:spLocks noGrp="1"/>
          </p:cNvSpPr>
          <p:nvPr>
            <p:ph type="sldNum" sz="quarter" idx="12"/>
          </p:nvPr>
        </p:nvSpPr>
        <p:spPr/>
        <p:txBody>
          <a:bodyPr/>
          <a:lstStyle/>
          <a:p>
            <a:fld id="{E3813BF9-5145-4417-B95D-FA8627973885}" type="slidenum">
              <a:rPr lang="en-US" smtClean="0"/>
              <a:pPr/>
              <a:t>3</a:t>
            </a:fld>
            <a:endParaRPr lang="en-US"/>
          </a:p>
        </p:txBody>
      </p:sp>
    </p:spTree>
    <p:extLst>
      <p:ext uri="{BB962C8B-B14F-4D97-AF65-F5344CB8AC3E}">
        <p14:creationId xmlns:p14="http://schemas.microsoft.com/office/powerpoint/2010/main" val="106257993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up)">
                                      <p:cBhvr>
                                        <p:cTn id="7" dur="500"/>
                                        <p:tgtEl>
                                          <p:spTgt spid="12"/>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right)">
                                      <p:cBhvr>
                                        <p:cTn id="11" dur="500"/>
                                        <p:tgtEl>
                                          <p:spTgt spid="9"/>
                                        </p:tgtEl>
                                      </p:cBhvr>
                                    </p:animEffect>
                                  </p:childTnLst>
                                </p:cTn>
                              </p:par>
                            </p:childTnLst>
                          </p:cTn>
                        </p:par>
                        <p:par>
                          <p:cTn id="12" fill="hold">
                            <p:stCondLst>
                              <p:cond delay="1000"/>
                            </p:stCondLst>
                            <p:childTnLst>
                              <p:par>
                                <p:cTn id="13" presetID="16" presetClass="entr" presetSubtype="37" fill="hold" grpId="0" nodeType="afterEffect">
                                  <p:stCondLst>
                                    <p:cond delay="0"/>
                                  </p:stCondLst>
                                  <p:childTnLst>
                                    <p:set>
                                      <p:cBhvr>
                                        <p:cTn id="14" dur="1" fill="hold">
                                          <p:stCondLst>
                                            <p:cond delay="0"/>
                                          </p:stCondLst>
                                        </p:cTn>
                                        <p:tgtEl>
                                          <p:spTgt spid="16">
                                            <p:txEl>
                                              <p:pRg st="0" end="0"/>
                                            </p:txEl>
                                          </p:spTgt>
                                        </p:tgtEl>
                                        <p:attrNameLst>
                                          <p:attrName>style.visibility</p:attrName>
                                        </p:attrNameLst>
                                      </p:cBhvr>
                                      <p:to>
                                        <p:strVal val="visible"/>
                                      </p:to>
                                    </p:set>
                                    <p:animEffect transition="in" filter="barn(outVertical)">
                                      <p:cBhvr>
                                        <p:cTn id="15" dur="500"/>
                                        <p:tgtEl>
                                          <p:spTgt spid="16">
                                            <p:txEl>
                                              <p:pRg st="0" end="0"/>
                                            </p:txEl>
                                          </p:spTgt>
                                        </p:tgtEl>
                                      </p:cBhvr>
                                    </p:animEffect>
                                  </p:childTnLst>
                                </p:cTn>
                              </p:par>
                            </p:childTnLst>
                          </p:cTn>
                        </p:par>
                        <p:par>
                          <p:cTn id="16" fill="hold">
                            <p:stCondLst>
                              <p:cond delay="1500"/>
                            </p:stCondLst>
                            <p:childTnLst>
                              <p:par>
                                <p:cTn id="17" presetID="16" presetClass="entr" presetSubtype="37"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barn(outVertical)">
                                      <p:cBhvr>
                                        <p:cTn id="19" dur="500"/>
                                        <p:tgtEl>
                                          <p:spTgt spid="15"/>
                                        </p:tgtEl>
                                      </p:cBhvr>
                                    </p:animEffect>
                                  </p:childTnLst>
                                </p:cTn>
                              </p:par>
                            </p:childTnLst>
                          </p:cTn>
                        </p:par>
                        <p:par>
                          <p:cTn id="20" fill="hold">
                            <p:stCondLst>
                              <p:cond delay="2000"/>
                            </p:stCondLst>
                            <p:childTnLst>
                              <p:par>
                                <p:cTn id="21" presetID="16" presetClass="entr" presetSubtype="37"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barn(outVertical)">
                                      <p:cBhvr>
                                        <p:cTn id="23" dur="500"/>
                                        <p:tgtEl>
                                          <p:spTgt spid="17"/>
                                        </p:tgtEl>
                                      </p:cBhvr>
                                    </p:animEffect>
                                  </p:childTnLst>
                                </p:cTn>
                              </p:par>
                              <p:par>
                                <p:cTn id="24" presetID="16" presetClass="entr" presetSubtype="37" fill="hold" grpId="0" nodeType="withEffect">
                                  <p:stCondLst>
                                    <p:cond delay="0"/>
                                  </p:stCondLst>
                                  <p:childTnLst>
                                    <p:set>
                                      <p:cBhvr>
                                        <p:cTn id="25" dur="1" fill="hold">
                                          <p:stCondLst>
                                            <p:cond delay="0"/>
                                          </p:stCondLst>
                                        </p:cTn>
                                        <p:tgtEl>
                                          <p:spTgt spid="33"/>
                                        </p:tgtEl>
                                        <p:attrNameLst>
                                          <p:attrName>style.visibility</p:attrName>
                                        </p:attrNameLst>
                                      </p:cBhvr>
                                      <p:to>
                                        <p:strVal val="visible"/>
                                      </p:to>
                                    </p:set>
                                    <p:animEffect transition="in" filter="barn(outVertical)">
                                      <p:cBhvr>
                                        <p:cTn id="26" dur="500"/>
                                        <p:tgtEl>
                                          <p:spTgt spid="33"/>
                                        </p:tgtEl>
                                      </p:cBhvr>
                                    </p:animEffect>
                                  </p:childTnLst>
                                </p:cTn>
                              </p:par>
                              <p:par>
                                <p:cTn id="27" presetID="16" presetClass="entr" presetSubtype="37" fill="hold" grpId="0" nodeType="withEffect">
                                  <p:stCondLst>
                                    <p:cond delay="0"/>
                                  </p:stCondLst>
                                  <p:childTnLst>
                                    <p:set>
                                      <p:cBhvr>
                                        <p:cTn id="28" dur="1" fill="hold">
                                          <p:stCondLst>
                                            <p:cond delay="0"/>
                                          </p:stCondLst>
                                        </p:cTn>
                                        <p:tgtEl>
                                          <p:spTgt spid="39"/>
                                        </p:tgtEl>
                                        <p:attrNameLst>
                                          <p:attrName>style.visibility</p:attrName>
                                        </p:attrNameLst>
                                      </p:cBhvr>
                                      <p:to>
                                        <p:strVal val="visible"/>
                                      </p:to>
                                    </p:set>
                                    <p:animEffect transition="in" filter="barn(outVertical)">
                                      <p:cBhvr>
                                        <p:cTn id="29" dur="500"/>
                                        <p:tgtEl>
                                          <p:spTgt spid="39"/>
                                        </p:tgtEl>
                                      </p:cBhvr>
                                    </p:animEffect>
                                  </p:childTnLst>
                                </p:cTn>
                              </p:par>
                              <p:par>
                                <p:cTn id="30" presetID="16" presetClass="entr" presetSubtype="37" fill="hold" grpId="0" nodeType="withEffect">
                                  <p:stCondLst>
                                    <p:cond delay="0"/>
                                  </p:stCondLst>
                                  <p:childTnLst>
                                    <p:set>
                                      <p:cBhvr>
                                        <p:cTn id="31" dur="1" fill="hold">
                                          <p:stCondLst>
                                            <p:cond delay="0"/>
                                          </p:stCondLst>
                                        </p:cTn>
                                        <p:tgtEl>
                                          <p:spTgt spid="30"/>
                                        </p:tgtEl>
                                        <p:attrNameLst>
                                          <p:attrName>style.visibility</p:attrName>
                                        </p:attrNameLst>
                                      </p:cBhvr>
                                      <p:to>
                                        <p:strVal val="visible"/>
                                      </p:to>
                                    </p:set>
                                    <p:animEffect transition="in" filter="barn(outVertical)">
                                      <p:cBhvr>
                                        <p:cTn id="32" dur="500"/>
                                        <p:tgtEl>
                                          <p:spTgt spid="30"/>
                                        </p:tgtEl>
                                      </p:cBhvr>
                                    </p:animEffect>
                                  </p:childTnLst>
                                </p:cTn>
                              </p:par>
                              <p:par>
                                <p:cTn id="33" presetID="16" presetClass="entr" presetSubtype="37" fill="hold" grpId="0" nodeType="withEffect">
                                  <p:stCondLst>
                                    <p:cond delay="0"/>
                                  </p:stCondLst>
                                  <p:childTnLst>
                                    <p:set>
                                      <p:cBhvr>
                                        <p:cTn id="34" dur="1" fill="hold">
                                          <p:stCondLst>
                                            <p:cond delay="0"/>
                                          </p:stCondLst>
                                        </p:cTn>
                                        <p:tgtEl>
                                          <p:spTgt spid="36"/>
                                        </p:tgtEl>
                                        <p:attrNameLst>
                                          <p:attrName>style.visibility</p:attrName>
                                        </p:attrNameLst>
                                      </p:cBhvr>
                                      <p:to>
                                        <p:strVal val="visible"/>
                                      </p:to>
                                    </p:set>
                                    <p:animEffect transition="in" filter="barn(outVertical)">
                                      <p:cBhvr>
                                        <p:cTn id="35" dur="500"/>
                                        <p:tgtEl>
                                          <p:spTgt spid="36"/>
                                        </p:tgtEl>
                                      </p:cBhvr>
                                    </p:animEffect>
                                  </p:childTnLst>
                                </p:cTn>
                              </p:par>
                              <p:par>
                                <p:cTn id="36" presetID="16" presetClass="entr" presetSubtype="37" fill="hold" grpId="0" nodeType="withEffect">
                                  <p:stCondLst>
                                    <p:cond delay="0"/>
                                  </p:stCondLst>
                                  <p:childTnLst>
                                    <p:set>
                                      <p:cBhvr>
                                        <p:cTn id="37" dur="1" fill="hold">
                                          <p:stCondLst>
                                            <p:cond delay="0"/>
                                          </p:stCondLst>
                                        </p:cTn>
                                        <p:tgtEl>
                                          <p:spTgt spid="42"/>
                                        </p:tgtEl>
                                        <p:attrNameLst>
                                          <p:attrName>style.visibility</p:attrName>
                                        </p:attrNameLst>
                                      </p:cBhvr>
                                      <p:to>
                                        <p:strVal val="visible"/>
                                      </p:to>
                                    </p:set>
                                    <p:animEffect transition="in" filter="barn(outVertical)">
                                      <p:cBhvr>
                                        <p:cTn id="38" dur="500"/>
                                        <p:tgtEl>
                                          <p:spTgt spid="42"/>
                                        </p:tgtEl>
                                      </p:cBhvr>
                                    </p:animEffect>
                                  </p:childTnLst>
                                </p:cTn>
                              </p:par>
                            </p:childTnLst>
                          </p:cTn>
                        </p:par>
                        <p:par>
                          <p:cTn id="39" fill="hold">
                            <p:stCondLst>
                              <p:cond delay="2500"/>
                            </p:stCondLst>
                            <p:childTnLst>
                              <p:par>
                                <p:cTn id="40" presetID="16" presetClass="entr" presetSubtype="37" fill="hold" grpId="0" nodeType="after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barn(outVertical)">
                                      <p:cBhvr>
                                        <p:cTn id="42" dur="500"/>
                                        <p:tgtEl>
                                          <p:spTgt spid="19"/>
                                        </p:tgtEl>
                                      </p:cBhvr>
                                    </p:animEffect>
                                  </p:childTnLst>
                                </p:cTn>
                              </p:par>
                              <p:par>
                                <p:cTn id="43" presetID="16" presetClass="entr" presetSubtype="37" fill="hold" grpId="0" nodeType="withEffect">
                                  <p:stCondLst>
                                    <p:cond delay="0"/>
                                  </p:stCondLst>
                                  <p:childTnLst>
                                    <p:set>
                                      <p:cBhvr>
                                        <p:cTn id="44" dur="1" fill="hold">
                                          <p:stCondLst>
                                            <p:cond delay="0"/>
                                          </p:stCondLst>
                                        </p:cTn>
                                        <p:tgtEl>
                                          <p:spTgt spid="35"/>
                                        </p:tgtEl>
                                        <p:attrNameLst>
                                          <p:attrName>style.visibility</p:attrName>
                                        </p:attrNameLst>
                                      </p:cBhvr>
                                      <p:to>
                                        <p:strVal val="visible"/>
                                      </p:to>
                                    </p:set>
                                    <p:animEffect transition="in" filter="barn(outVertical)">
                                      <p:cBhvr>
                                        <p:cTn id="45" dur="500"/>
                                        <p:tgtEl>
                                          <p:spTgt spid="35"/>
                                        </p:tgtEl>
                                      </p:cBhvr>
                                    </p:animEffect>
                                  </p:childTnLst>
                                </p:cTn>
                              </p:par>
                              <p:par>
                                <p:cTn id="46" presetID="16" presetClass="entr" presetSubtype="37" fill="hold" grpId="0" nodeType="withEffect">
                                  <p:stCondLst>
                                    <p:cond delay="0"/>
                                  </p:stCondLst>
                                  <p:childTnLst>
                                    <p:set>
                                      <p:cBhvr>
                                        <p:cTn id="47" dur="1" fill="hold">
                                          <p:stCondLst>
                                            <p:cond delay="0"/>
                                          </p:stCondLst>
                                        </p:cTn>
                                        <p:tgtEl>
                                          <p:spTgt spid="41"/>
                                        </p:tgtEl>
                                        <p:attrNameLst>
                                          <p:attrName>style.visibility</p:attrName>
                                        </p:attrNameLst>
                                      </p:cBhvr>
                                      <p:to>
                                        <p:strVal val="visible"/>
                                      </p:to>
                                    </p:set>
                                    <p:animEffect transition="in" filter="barn(outVertical)">
                                      <p:cBhvr>
                                        <p:cTn id="48" dur="500"/>
                                        <p:tgtEl>
                                          <p:spTgt spid="41"/>
                                        </p:tgtEl>
                                      </p:cBhvr>
                                    </p:animEffect>
                                  </p:childTnLst>
                                </p:cTn>
                              </p:par>
                              <p:par>
                                <p:cTn id="49" presetID="16" presetClass="entr" presetSubtype="37" fill="hold" grpId="0" nodeType="withEffect">
                                  <p:stCondLst>
                                    <p:cond delay="0"/>
                                  </p:stCondLst>
                                  <p:childTnLst>
                                    <p:set>
                                      <p:cBhvr>
                                        <p:cTn id="50" dur="1" fill="hold">
                                          <p:stCondLst>
                                            <p:cond delay="0"/>
                                          </p:stCondLst>
                                        </p:cTn>
                                        <p:tgtEl>
                                          <p:spTgt spid="32"/>
                                        </p:tgtEl>
                                        <p:attrNameLst>
                                          <p:attrName>style.visibility</p:attrName>
                                        </p:attrNameLst>
                                      </p:cBhvr>
                                      <p:to>
                                        <p:strVal val="visible"/>
                                      </p:to>
                                    </p:set>
                                    <p:animEffect transition="in" filter="barn(outVertical)">
                                      <p:cBhvr>
                                        <p:cTn id="51" dur="500"/>
                                        <p:tgtEl>
                                          <p:spTgt spid="32"/>
                                        </p:tgtEl>
                                      </p:cBhvr>
                                    </p:animEffect>
                                  </p:childTnLst>
                                </p:cTn>
                              </p:par>
                              <p:par>
                                <p:cTn id="52" presetID="16" presetClass="entr" presetSubtype="37" fill="hold" grpId="0" nodeType="withEffect">
                                  <p:stCondLst>
                                    <p:cond delay="0"/>
                                  </p:stCondLst>
                                  <p:childTnLst>
                                    <p:set>
                                      <p:cBhvr>
                                        <p:cTn id="53" dur="1" fill="hold">
                                          <p:stCondLst>
                                            <p:cond delay="0"/>
                                          </p:stCondLst>
                                        </p:cTn>
                                        <p:tgtEl>
                                          <p:spTgt spid="38"/>
                                        </p:tgtEl>
                                        <p:attrNameLst>
                                          <p:attrName>style.visibility</p:attrName>
                                        </p:attrNameLst>
                                      </p:cBhvr>
                                      <p:to>
                                        <p:strVal val="visible"/>
                                      </p:to>
                                    </p:set>
                                    <p:animEffect transition="in" filter="barn(outVertical)">
                                      <p:cBhvr>
                                        <p:cTn id="54" dur="500"/>
                                        <p:tgtEl>
                                          <p:spTgt spid="38"/>
                                        </p:tgtEl>
                                      </p:cBhvr>
                                    </p:animEffect>
                                  </p:childTnLst>
                                </p:cTn>
                              </p:par>
                              <p:par>
                                <p:cTn id="55" presetID="16" presetClass="entr" presetSubtype="37" fill="hold" grpId="0" nodeType="withEffect">
                                  <p:stCondLst>
                                    <p:cond delay="0"/>
                                  </p:stCondLst>
                                  <p:childTnLst>
                                    <p:set>
                                      <p:cBhvr>
                                        <p:cTn id="56" dur="1" fill="hold">
                                          <p:stCondLst>
                                            <p:cond delay="0"/>
                                          </p:stCondLst>
                                        </p:cTn>
                                        <p:tgtEl>
                                          <p:spTgt spid="44"/>
                                        </p:tgtEl>
                                        <p:attrNameLst>
                                          <p:attrName>style.visibility</p:attrName>
                                        </p:attrNameLst>
                                      </p:cBhvr>
                                      <p:to>
                                        <p:strVal val="visible"/>
                                      </p:to>
                                    </p:set>
                                    <p:animEffect transition="in" filter="barn(outVertical)">
                                      <p:cBhvr>
                                        <p:cTn id="57" dur="500"/>
                                        <p:tgtEl>
                                          <p:spTgt spid="44"/>
                                        </p:tgtEl>
                                      </p:cBhvr>
                                    </p:animEffect>
                                  </p:childTnLst>
                                </p:cTn>
                              </p:par>
                            </p:childTnLst>
                          </p:cTn>
                        </p:par>
                        <p:par>
                          <p:cTn id="58" fill="hold">
                            <p:stCondLst>
                              <p:cond delay="3000"/>
                            </p:stCondLst>
                            <p:childTnLst>
                              <p:par>
                                <p:cTn id="59" presetID="22" presetClass="entr" presetSubtype="1" fill="hold" grpId="0" nodeType="afterEffect">
                                  <p:stCondLst>
                                    <p:cond delay="0"/>
                                  </p:stCondLst>
                                  <p:childTnLst>
                                    <p:set>
                                      <p:cBhvr>
                                        <p:cTn id="60" dur="1" fill="hold">
                                          <p:stCondLst>
                                            <p:cond delay="0"/>
                                          </p:stCondLst>
                                        </p:cTn>
                                        <p:tgtEl>
                                          <p:spTgt spid="18"/>
                                        </p:tgtEl>
                                        <p:attrNameLst>
                                          <p:attrName>style.visibility</p:attrName>
                                        </p:attrNameLst>
                                      </p:cBhvr>
                                      <p:to>
                                        <p:strVal val="visible"/>
                                      </p:to>
                                    </p:set>
                                    <p:animEffect transition="in" filter="wipe(up)">
                                      <p:cBhvr>
                                        <p:cTn id="61" dur="500"/>
                                        <p:tgtEl>
                                          <p:spTgt spid="18"/>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34"/>
                                        </p:tgtEl>
                                        <p:attrNameLst>
                                          <p:attrName>style.visibility</p:attrName>
                                        </p:attrNameLst>
                                      </p:cBhvr>
                                      <p:to>
                                        <p:strVal val="visible"/>
                                      </p:to>
                                    </p:set>
                                    <p:animEffect transition="in" filter="wipe(up)">
                                      <p:cBhvr>
                                        <p:cTn id="64" dur="500"/>
                                        <p:tgtEl>
                                          <p:spTgt spid="34"/>
                                        </p:tgtEl>
                                      </p:cBhvr>
                                    </p:animEffect>
                                  </p:childTnLst>
                                </p:cTn>
                              </p:par>
                              <p:par>
                                <p:cTn id="65" presetID="22" presetClass="entr" presetSubtype="1" fill="hold" grpId="0" nodeType="withEffect">
                                  <p:stCondLst>
                                    <p:cond delay="0"/>
                                  </p:stCondLst>
                                  <p:childTnLst>
                                    <p:set>
                                      <p:cBhvr>
                                        <p:cTn id="66" dur="1" fill="hold">
                                          <p:stCondLst>
                                            <p:cond delay="0"/>
                                          </p:stCondLst>
                                        </p:cTn>
                                        <p:tgtEl>
                                          <p:spTgt spid="40"/>
                                        </p:tgtEl>
                                        <p:attrNameLst>
                                          <p:attrName>style.visibility</p:attrName>
                                        </p:attrNameLst>
                                      </p:cBhvr>
                                      <p:to>
                                        <p:strVal val="visible"/>
                                      </p:to>
                                    </p:set>
                                    <p:animEffect transition="in" filter="wipe(up)">
                                      <p:cBhvr>
                                        <p:cTn id="67" dur="500"/>
                                        <p:tgtEl>
                                          <p:spTgt spid="40"/>
                                        </p:tgtEl>
                                      </p:cBhvr>
                                    </p:animEffect>
                                  </p:childTnLst>
                                </p:cTn>
                              </p:par>
                              <p:par>
                                <p:cTn id="68" presetID="22" presetClass="entr" presetSubtype="1" fill="hold" grpId="0" nodeType="withEffect">
                                  <p:stCondLst>
                                    <p:cond delay="0"/>
                                  </p:stCondLst>
                                  <p:childTnLst>
                                    <p:set>
                                      <p:cBhvr>
                                        <p:cTn id="69" dur="1" fill="hold">
                                          <p:stCondLst>
                                            <p:cond delay="0"/>
                                          </p:stCondLst>
                                        </p:cTn>
                                        <p:tgtEl>
                                          <p:spTgt spid="31"/>
                                        </p:tgtEl>
                                        <p:attrNameLst>
                                          <p:attrName>style.visibility</p:attrName>
                                        </p:attrNameLst>
                                      </p:cBhvr>
                                      <p:to>
                                        <p:strVal val="visible"/>
                                      </p:to>
                                    </p:set>
                                    <p:animEffect transition="in" filter="wipe(up)">
                                      <p:cBhvr>
                                        <p:cTn id="70" dur="500"/>
                                        <p:tgtEl>
                                          <p:spTgt spid="31"/>
                                        </p:tgtEl>
                                      </p:cBhvr>
                                    </p:animEffect>
                                  </p:childTnLst>
                                </p:cTn>
                              </p:par>
                              <p:par>
                                <p:cTn id="71" presetID="22" presetClass="entr" presetSubtype="1" fill="hold" grpId="0" nodeType="withEffect">
                                  <p:stCondLst>
                                    <p:cond delay="0"/>
                                  </p:stCondLst>
                                  <p:childTnLst>
                                    <p:set>
                                      <p:cBhvr>
                                        <p:cTn id="72" dur="1" fill="hold">
                                          <p:stCondLst>
                                            <p:cond delay="0"/>
                                          </p:stCondLst>
                                        </p:cTn>
                                        <p:tgtEl>
                                          <p:spTgt spid="37"/>
                                        </p:tgtEl>
                                        <p:attrNameLst>
                                          <p:attrName>style.visibility</p:attrName>
                                        </p:attrNameLst>
                                      </p:cBhvr>
                                      <p:to>
                                        <p:strVal val="visible"/>
                                      </p:to>
                                    </p:set>
                                    <p:animEffect transition="in" filter="wipe(up)">
                                      <p:cBhvr>
                                        <p:cTn id="73" dur="500"/>
                                        <p:tgtEl>
                                          <p:spTgt spid="37"/>
                                        </p:tgtEl>
                                      </p:cBhvr>
                                    </p:animEffect>
                                  </p:childTnLst>
                                </p:cTn>
                              </p:par>
                              <p:par>
                                <p:cTn id="74" presetID="22" presetClass="entr" presetSubtype="1" fill="hold" grpId="0" nodeType="withEffect">
                                  <p:stCondLst>
                                    <p:cond delay="0"/>
                                  </p:stCondLst>
                                  <p:childTnLst>
                                    <p:set>
                                      <p:cBhvr>
                                        <p:cTn id="75" dur="1" fill="hold">
                                          <p:stCondLst>
                                            <p:cond delay="0"/>
                                          </p:stCondLst>
                                        </p:cTn>
                                        <p:tgtEl>
                                          <p:spTgt spid="43"/>
                                        </p:tgtEl>
                                        <p:attrNameLst>
                                          <p:attrName>style.visibility</p:attrName>
                                        </p:attrNameLst>
                                      </p:cBhvr>
                                      <p:to>
                                        <p:strVal val="visible"/>
                                      </p:to>
                                    </p:set>
                                    <p:animEffect transition="in" filter="wipe(up)">
                                      <p:cBhvr>
                                        <p:cTn id="76"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5" grpId="0"/>
      <p:bldP spid="16" grpId="0" build="p"/>
      <p:bldP spid="9" grpId="0" animBg="1"/>
      <p:bldP spid="17" grpId="0"/>
      <p:bldP spid="18" grpId="0"/>
      <p:bldP spid="19" grpId="0"/>
      <p:bldP spid="30" grpId="0"/>
      <p:bldP spid="31" grpId="0"/>
      <p:bldP spid="32" grpId="0"/>
      <p:bldP spid="33" grpId="0"/>
      <p:bldP spid="34" grpId="0"/>
      <p:bldP spid="35" grpId="0"/>
      <p:bldP spid="36" grpId="0"/>
      <p:bldP spid="37" grpId="0"/>
      <p:bldP spid="38" grpId="0"/>
      <p:bldP spid="39" grpId="0"/>
      <p:bldP spid="40" grpId="0"/>
      <p:bldP spid="41" grpId="0"/>
      <p:bldP spid="42" grpId="0"/>
      <p:bldP spid="43" grpId="0"/>
      <p:bldP spid="44"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BF5D9A3-D71E-43D3-B432-B24F3F82D6D2}"/>
              </a:ext>
            </a:extLst>
          </p:cNvPr>
          <p:cNvSpPr>
            <a:spLocks noGrp="1"/>
          </p:cNvSpPr>
          <p:nvPr>
            <p:ph type="pic" sz="quarter" idx="10"/>
          </p:nvPr>
        </p:nvSpPr>
        <p:spPr/>
      </p:sp>
      <p:sp>
        <p:nvSpPr>
          <p:cNvPr id="3" name="Flowchart: Manual Input 2">
            <a:extLst>
              <a:ext uri="{FF2B5EF4-FFF2-40B4-BE49-F238E27FC236}">
                <a16:creationId xmlns:a16="http://schemas.microsoft.com/office/drawing/2014/main" id="{9918935E-3C77-4081-B4F9-8C62C88B7663}"/>
              </a:ext>
            </a:extLst>
          </p:cNvPr>
          <p:cNvSpPr/>
          <p:nvPr/>
        </p:nvSpPr>
        <p:spPr>
          <a:xfrm rot="5400000">
            <a:off x="6615907" y="1225694"/>
            <a:ext cx="495300" cy="121761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 name="TextBox 3">
            <a:extLst>
              <a:ext uri="{FF2B5EF4-FFF2-40B4-BE49-F238E27FC236}">
                <a16:creationId xmlns:a16="http://schemas.microsoft.com/office/drawing/2014/main" id="{F1CBFEF6-743E-4430-8E07-5EBBA1A57A9B}"/>
              </a:ext>
            </a:extLst>
          </p:cNvPr>
          <p:cNvSpPr txBox="1"/>
          <p:nvPr/>
        </p:nvSpPr>
        <p:spPr>
          <a:xfrm>
            <a:off x="6113883" y="2161524"/>
            <a:ext cx="5836817" cy="2123658"/>
          </a:xfrm>
          <a:prstGeom prst="rect">
            <a:avLst/>
          </a:prstGeom>
          <a:noFill/>
        </p:spPr>
        <p:txBody>
          <a:bodyPr wrap="square" rtlCol="0">
            <a:spAutoFit/>
          </a:bodyPr>
          <a:lstStyle/>
          <a:p>
            <a:r>
              <a:rPr lang="en-ID" sz="6600" b="1">
                <a:latin typeface="+mj-lt"/>
                <a:ea typeface="Open Sans" panose="020B0606030504020204" pitchFamily="34" charset="0"/>
                <a:cs typeface="Open Sans" panose="020B0606030504020204" pitchFamily="34" charset="0"/>
              </a:rPr>
              <a:t>THANKS FOR</a:t>
            </a:r>
          </a:p>
          <a:p>
            <a:r>
              <a:rPr lang="en-ID" sz="6600" b="1">
                <a:latin typeface="+mj-lt"/>
                <a:ea typeface="Open Sans" panose="020B0606030504020204" pitchFamily="34" charset="0"/>
                <a:cs typeface="Open Sans" panose="020B0606030504020204" pitchFamily="34" charset="0"/>
              </a:rPr>
              <a:t>WATCHING</a:t>
            </a:r>
          </a:p>
        </p:txBody>
      </p:sp>
      <p:sp>
        <p:nvSpPr>
          <p:cNvPr id="2" name="TextBox 1">
            <a:extLst>
              <a:ext uri="{FF2B5EF4-FFF2-40B4-BE49-F238E27FC236}">
                <a16:creationId xmlns:a16="http://schemas.microsoft.com/office/drawing/2014/main" id="{21111A74-2403-4C32-8E9E-00A052228D0A}"/>
              </a:ext>
            </a:extLst>
          </p:cNvPr>
          <p:cNvSpPr txBox="1"/>
          <p:nvPr/>
        </p:nvSpPr>
        <p:spPr>
          <a:xfrm>
            <a:off x="6400800" y="1680612"/>
            <a:ext cx="1071753" cy="307777"/>
          </a:xfrm>
          <a:prstGeom prst="rect">
            <a:avLst/>
          </a:prstGeom>
          <a:noFill/>
        </p:spPr>
        <p:txBody>
          <a:bodyPr wrap="square" rtlCol="0">
            <a:spAutoFit/>
          </a:bodyPr>
          <a:lstStyle/>
          <a:p>
            <a:r>
              <a:rPr lang="en-ID" sz="1400" b="1">
                <a:solidFill>
                  <a:schemeClr val="bg2"/>
                </a:solidFill>
                <a:ea typeface="Source Sans Pro" panose="020B0503030403020204" pitchFamily="34" charset="0"/>
              </a:rPr>
              <a:t>ZOIDAL</a:t>
            </a:r>
          </a:p>
        </p:txBody>
      </p:sp>
      <p:sp>
        <p:nvSpPr>
          <p:cNvPr id="6" name="TextBox 5">
            <a:extLst>
              <a:ext uri="{FF2B5EF4-FFF2-40B4-BE49-F238E27FC236}">
                <a16:creationId xmlns:a16="http://schemas.microsoft.com/office/drawing/2014/main" id="{5229910B-EBB3-4597-B9DA-813813DD7470}"/>
              </a:ext>
            </a:extLst>
          </p:cNvPr>
          <p:cNvSpPr txBox="1"/>
          <p:nvPr/>
        </p:nvSpPr>
        <p:spPr>
          <a:xfrm>
            <a:off x="6113883" y="4217453"/>
            <a:ext cx="5316118" cy="1028295"/>
          </a:xfrm>
          <a:prstGeom prst="rect">
            <a:avLst/>
          </a:prstGeom>
          <a:noFill/>
        </p:spPr>
        <p:txBody>
          <a:bodyPr wrap="square" rtlCol="0">
            <a:spAutoFit/>
          </a:bodyPr>
          <a:lstStyle/>
          <a:p>
            <a:pPr>
              <a:lnSpc>
                <a:spcPct val="150000"/>
              </a:lnSpc>
            </a:pPr>
            <a:r>
              <a:rPr lang="en-US" sz="1400" dirty="0"/>
              <a:t>Contrary to popular belief, </a:t>
            </a:r>
            <a:r>
              <a:rPr lang="en-US" sz="1400" dirty="0" err="1"/>
              <a:t>Lorem</a:t>
            </a:r>
            <a:r>
              <a:rPr lang="en-US" sz="1400" dirty="0"/>
              <a:t> </a:t>
            </a:r>
            <a:r>
              <a:rPr lang="en-US" sz="1400" dirty="0" err="1"/>
              <a:t>Ipsum</a:t>
            </a:r>
            <a:r>
              <a:rPr lang="en-US" sz="1400" dirty="0"/>
              <a:t> is not simply random text. It has roots in a piece of classical Latin literature from 45 BC. Contrary to It has roots in a piece of classical Latin literature from 45 BC. </a:t>
            </a:r>
            <a:endParaRPr lang="en-US" sz="1400" dirty="0">
              <a:latin typeface="Signika Negative" pitchFamily="2" charset="0"/>
            </a:endParaRPr>
          </a:p>
        </p:txBody>
      </p:sp>
    </p:spTree>
    <p:extLst>
      <p:ext uri="{BB962C8B-B14F-4D97-AF65-F5344CB8AC3E}">
        <p14:creationId xmlns:p14="http://schemas.microsoft.com/office/powerpoint/2010/main" val="301506608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500"/>
                                        <p:tgtEl>
                                          <p:spTgt spid="2"/>
                                        </p:tgtEl>
                                      </p:cBhvr>
                                    </p:animEffect>
                                  </p:childTnLst>
                                </p:cTn>
                              </p:par>
                            </p:childTnLst>
                          </p:cTn>
                        </p:par>
                        <p:par>
                          <p:cTn id="11" fill="hold">
                            <p:stCondLst>
                              <p:cond delay="500"/>
                            </p:stCondLst>
                            <p:childTnLst>
                              <p:par>
                                <p:cTn id="12" presetID="22" presetClass="entr" presetSubtype="1"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up)">
                                      <p:cBhvr>
                                        <p:cTn id="14" dur="500"/>
                                        <p:tgtEl>
                                          <p:spTgt spid="4"/>
                                        </p:tgtEl>
                                      </p:cBhvr>
                                    </p:animEffect>
                                  </p:childTnLst>
                                </p:cTn>
                              </p:par>
                            </p:childTnLst>
                          </p:cTn>
                        </p:par>
                        <p:par>
                          <p:cTn id="15" fill="hold">
                            <p:stCondLst>
                              <p:cond delay="1000"/>
                            </p:stCondLst>
                            <p:childTnLst>
                              <p:par>
                                <p:cTn id="16" presetID="22" presetClass="entr" presetSubtype="1"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wipe(up)">
                                      <p:cBhvr>
                                        <p:cTn id="1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2"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E6B467DA-8E6C-42B5-8CD9-928A9CC97887}"/>
              </a:ext>
            </a:extLst>
          </p:cNvPr>
          <p:cNvSpPr>
            <a:spLocks noGrp="1"/>
          </p:cNvSpPr>
          <p:nvPr>
            <p:ph type="pic" sz="quarter" idx="10"/>
          </p:nvPr>
        </p:nvSpPr>
        <p:spPr/>
      </p:sp>
      <p:sp>
        <p:nvSpPr>
          <p:cNvPr id="12" name="Rectangle: Single Corner Snipped 11">
            <a:extLst>
              <a:ext uri="{FF2B5EF4-FFF2-40B4-BE49-F238E27FC236}">
                <a16:creationId xmlns:a16="http://schemas.microsoft.com/office/drawing/2014/main" id="{7AD492A6-5C9E-4D09-87CF-15FCD1CD30A6}"/>
              </a:ext>
            </a:extLst>
          </p:cNvPr>
          <p:cNvSpPr/>
          <p:nvPr/>
        </p:nvSpPr>
        <p:spPr>
          <a:xfrm>
            <a:off x="330200" y="330201"/>
            <a:ext cx="11531597" cy="6197594"/>
          </a:xfrm>
          <a:prstGeom prst="snip1Rect">
            <a:avLst>
              <a:gd name="adj" fmla="val 14753"/>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Right Triangle 7">
            <a:extLst>
              <a:ext uri="{FF2B5EF4-FFF2-40B4-BE49-F238E27FC236}">
                <a16:creationId xmlns:a16="http://schemas.microsoft.com/office/drawing/2014/main" id="{D165525D-EDED-4086-AEE5-D62352299FCF}"/>
              </a:ext>
            </a:extLst>
          </p:cNvPr>
          <p:cNvSpPr/>
          <p:nvPr/>
        </p:nvSpPr>
        <p:spPr>
          <a:xfrm flipH="1" flipV="1">
            <a:off x="11106096" y="330198"/>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3" name="Rectangle 12">
            <a:extLst>
              <a:ext uri="{FF2B5EF4-FFF2-40B4-BE49-F238E27FC236}">
                <a16:creationId xmlns:a16="http://schemas.microsoft.com/office/drawing/2014/main" id="{9237B84D-F53D-4E5B-B0DB-807FB83D7EB5}"/>
              </a:ext>
            </a:extLst>
          </p:cNvPr>
          <p:cNvSpPr/>
          <p:nvPr/>
        </p:nvSpPr>
        <p:spPr>
          <a:xfrm>
            <a:off x="1479548" y="1790688"/>
            <a:ext cx="8928100" cy="3416320"/>
          </a:xfrm>
          <a:prstGeom prst="rect">
            <a:avLst/>
          </a:prstGeom>
        </p:spPr>
        <p:txBody>
          <a:bodyPr wrap="square">
            <a:spAutoFit/>
          </a:bodyPr>
          <a:lstStyle/>
          <a:p>
            <a:r>
              <a:rPr lang="en-US" sz="5400" b="1">
                <a:solidFill>
                  <a:schemeClr val="bg1"/>
                </a:solidFill>
                <a:latin typeface="+mj-lt"/>
              </a:rPr>
              <a:t>Business</a:t>
            </a:r>
            <a:r>
              <a:rPr lang="en-US" sz="5400" b="1">
                <a:solidFill>
                  <a:schemeClr val="bg2"/>
                </a:solidFill>
                <a:latin typeface="+mj-lt"/>
              </a:rPr>
              <a:t> </a:t>
            </a:r>
            <a:r>
              <a:rPr lang="en-US" sz="5400" b="1">
                <a:gradFill>
                  <a:gsLst>
                    <a:gs pos="0">
                      <a:schemeClr val="accent1"/>
                    </a:gs>
                    <a:gs pos="100000">
                      <a:schemeClr val="accent2"/>
                    </a:gs>
                  </a:gsLst>
                  <a:lin ang="5400000" scaled="1"/>
                </a:gradFill>
                <a:latin typeface="+mj-lt"/>
              </a:rPr>
              <a:t>Opportunities</a:t>
            </a:r>
          </a:p>
          <a:p>
            <a:r>
              <a:rPr lang="en-US" sz="5400" b="1">
                <a:solidFill>
                  <a:schemeClr val="bg1"/>
                </a:solidFill>
                <a:latin typeface="+mj-lt"/>
              </a:rPr>
              <a:t>Are Like </a:t>
            </a:r>
            <a:r>
              <a:rPr lang="en-US" sz="5400" b="1">
                <a:gradFill>
                  <a:gsLst>
                    <a:gs pos="0">
                      <a:schemeClr val="accent1"/>
                    </a:gs>
                    <a:gs pos="100000">
                      <a:schemeClr val="accent2"/>
                    </a:gs>
                  </a:gsLst>
                  <a:lin ang="5400000" scaled="1"/>
                </a:gradFill>
                <a:latin typeface="+mj-lt"/>
              </a:rPr>
              <a:t>Buses</a:t>
            </a:r>
            <a:r>
              <a:rPr lang="en-US" sz="5400" b="1">
                <a:solidFill>
                  <a:schemeClr val="bg2"/>
                </a:solidFill>
                <a:latin typeface="+mj-lt"/>
              </a:rPr>
              <a:t>, </a:t>
            </a:r>
          </a:p>
          <a:p>
            <a:r>
              <a:rPr lang="en-US" sz="5400" b="1">
                <a:solidFill>
                  <a:schemeClr val="bg1"/>
                </a:solidFill>
                <a:latin typeface="+mj-lt"/>
              </a:rPr>
              <a:t>There’s</a:t>
            </a:r>
            <a:r>
              <a:rPr lang="en-US" sz="5400" b="1">
                <a:solidFill>
                  <a:schemeClr val="bg2"/>
                </a:solidFill>
                <a:latin typeface="+mj-lt"/>
              </a:rPr>
              <a:t> </a:t>
            </a:r>
            <a:r>
              <a:rPr lang="en-US" sz="5400" b="1">
                <a:gradFill>
                  <a:gsLst>
                    <a:gs pos="0">
                      <a:schemeClr val="accent1"/>
                    </a:gs>
                    <a:gs pos="100000">
                      <a:schemeClr val="accent2"/>
                    </a:gs>
                  </a:gsLst>
                  <a:lin ang="5400000" scaled="1"/>
                </a:gradFill>
                <a:latin typeface="+mj-lt"/>
              </a:rPr>
              <a:t>Always</a:t>
            </a:r>
            <a:r>
              <a:rPr lang="en-US" sz="5400" b="1">
                <a:solidFill>
                  <a:schemeClr val="bg2"/>
                </a:solidFill>
                <a:latin typeface="+mj-lt"/>
              </a:rPr>
              <a:t> </a:t>
            </a:r>
          </a:p>
          <a:p>
            <a:r>
              <a:rPr lang="en-US" sz="5400" b="1">
                <a:solidFill>
                  <a:schemeClr val="bg1"/>
                </a:solidFill>
                <a:latin typeface="+mj-lt"/>
              </a:rPr>
              <a:t>Another One </a:t>
            </a:r>
            <a:r>
              <a:rPr lang="en-US" sz="5400" b="1">
                <a:gradFill>
                  <a:gsLst>
                    <a:gs pos="0">
                      <a:schemeClr val="accent1"/>
                    </a:gs>
                    <a:gs pos="100000">
                      <a:schemeClr val="accent2"/>
                    </a:gs>
                  </a:gsLst>
                  <a:lin ang="5400000" scaled="1"/>
                </a:gradFill>
                <a:latin typeface="+mj-lt"/>
              </a:rPr>
              <a:t>Coming</a:t>
            </a:r>
            <a:r>
              <a:rPr lang="en-US" sz="5400" b="1">
                <a:solidFill>
                  <a:schemeClr val="bg2"/>
                </a:solidFill>
                <a:latin typeface="+mj-lt"/>
              </a:rPr>
              <a:t>.</a:t>
            </a:r>
          </a:p>
        </p:txBody>
      </p:sp>
      <p:sp>
        <p:nvSpPr>
          <p:cNvPr id="14" name="Flowchart: Manual Input 13">
            <a:extLst>
              <a:ext uri="{FF2B5EF4-FFF2-40B4-BE49-F238E27FC236}">
                <a16:creationId xmlns:a16="http://schemas.microsoft.com/office/drawing/2014/main" id="{43165D8B-4E2D-4EC0-8029-17A15CCEB867}"/>
              </a:ext>
            </a:extLst>
          </p:cNvPr>
          <p:cNvSpPr/>
          <p:nvPr/>
        </p:nvSpPr>
        <p:spPr>
          <a:xfrm rot="5400000">
            <a:off x="2198658" y="631595"/>
            <a:ext cx="450273" cy="1644651"/>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 name="TextBox 14">
            <a:extLst>
              <a:ext uri="{FF2B5EF4-FFF2-40B4-BE49-F238E27FC236}">
                <a16:creationId xmlns:a16="http://schemas.microsoft.com/office/drawing/2014/main" id="{2535169B-CFF4-4976-AA8D-E493E13E1318}"/>
              </a:ext>
            </a:extLst>
          </p:cNvPr>
          <p:cNvSpPr txBox="1"/>
          <p:nvPr/>
        </p:nvSpPr>
        <p:spPr>
          <a:xfrm>
            <a:off x="1747518" y="1300031"/>
            <a:ext cx="1399542" cy="307777"/>
          </a:xfrm>
          <a:prstGeom prst="rect">
            <a:avLst/>
          </a:prstGeom>
          <a:noFill/>
        </p:spPr>
        <p:txBody>
          <a:bodyPr wrap="square" rtlCol="0">
            <a:spAutoFit/>
          </a:bodyPr>
          <a:lstStyle/>
          <a:p>
            <a:r>
              <a:rPr lang="en-ID" sz="1400" b="1">
                <a:solidFill>
                  <a:schemeClr val="bg2"/>
                </a:solidFill>
                <a:ea typeface="Source Sans Pro" panose="020B0503030403020204" pitchFamily="34" charset="0"/>
              </a:rPr>
              <a:t>Break Slide</a:t>
            </a:r>
          </a:p>
        </p:txBody>
      </p:sp>
      <p:sp>
        <p:nvSpPr>
          <p:cNvPr id="16" name="TextBox 15">
            <a:extLst>
              <a:ext uri="{FF2B5EF4-FFF2-40B4-BE49-F238E27FC236}">
                <a16:creationId xmlns:a16="http://schemas.microsoft.com/office/drawing/2014/main" id="{460C2D66-D6C2-4244-BCD7-A071185F8E36}"/>
              </a:ext>
            </a:extLst>
          </p:cNvPr>
          <p:cNvSpPr txBox="1"/>
          <p:nvPr/>
        </p:nvSpPr>
        <p:spPr>
          <a:xfrm>
            <a:off x="1482086" y="5300992"/>
            <a:ext cx="1930405" cy="307777"/>
          </a:xfrm>
          <a:prstGeom prst="rect">
            <a:avLst/>
          </a:prstGeom>
          <a:noFill/>
        </p:spPr>
        <p:txBody>
          <a:bodyPr wrap="square" rtlCol="0">
            <a:spAutoFit/>
          </a:bodyPr>
          <a:lstStyle/>
          <a:p>
            <a:r>
              <a:rPr lang="en-ID" sz="1400" b="1">
                <a:solidFill>
                  <a:schemeClr val="bg1"/>
                </a:solidFill>
                <a:latin typeface="+mj-lt"/>
              </a:rPr>
              <a:t>- Gail Forcewind</a:t>
            </a:r>
          </a:p>
        </p:txBody>
      </p:sp>
    </p:spTree>
    <p:extLst>
      <p:ext uri="{BB962C8B-B14F-4D97-AF65-F5344CB8AC3E}">
        <p14:creationId xmlns:p14="http://schemas.microsoft.com/office/powerpoint/2010/main" val="205825586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00"/>
                                        <p:tgtEl>
                                          <p:spTgt spid="1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up)">
                                      <p:cBhvr>
                                        <p:cTn id="11" dur="500"/>
                                        <p:tgtEl>
                                          <p:spTgt spid="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left)">
                                      <p:cBhvr>
                                        <p:cTn id="15" dur="500"/>
                                        <p:tgtEl>
                                          <p:spTgt spid="14"/>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left)">
                                      <p:cBhvr>
                                        <p:cTn id="19" dur="500"/>
                                        <p:tgtEl>
                                          <p:spTgt spid="15"/>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up)">
                                      <p:cBhvr>
                                        <p:cTn id="23" dur="500"/>
                                        <p:tgtEl>
                                          <p:spTgt spid="1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wipe(left)">
                                      <p:cBhvr>
                                        <p:cTn id="2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8" grpId="0" animBg="1"/>
      <p:bldP spid="13" grpId="0"/>
      <p:bldP spid="14" grpId="0" animBg="1"/>
      <p:bldP spid="15" grpId="0"/>
      <p:bldP spid="1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74F287B5-E7FC-42EC-B92B-66373F342ABF}"/>
              </a:ext>
            </a:extLst>
          </p:cNvPr>
          <p:cNvSpPr>
            <a:spLocks noGrp="1"/>
          </p:cNvSpPr>
          <p:nvPr>
            <p:ph type="pic" sz="quarter" idx="10"/>
          </p:nvPr>
        </p:nvSpPr>
        <p:spPr/>
      </p:sp>
      <p:sp>
        <p:nvSpPr>
          <p:cNvPr id="16" name="Title 15">
            <a:extLst>
              <a:ext uri="{FF2B5EF4-FFF2-40B4-BE49-F238E27FC236}">
                <a16:creationId xmlns:a16="http://schemas.microsoft.com/office/drawing/2014/main" id="{5E69FC25-5D31-466A-81E9-81693219DE43}"/>
              </a:ext>
            </a:extLst>
          </p:cNvPr>
          <p:cNvSpPr>
            <a:spLocks noGrp="1"/>
          </p:cNvSpPr>
          <p:nvPr>
            <p:ph type="ctrTitle"/>
          </p:nvPr>
        </p:nvSpPr>
        <p:spPr/>
        <p:txBody>
          <a:bodyPr/>
          <a:lstStyle/>
          <a:p>
            <a:r>
              <a:rPr lang="en-ID"/>
              <a:t>All About Us</a:t>
            </a:r>
          </a:p>
        </p:txBody>
      </p:sp>
      <p:sp>
        <p:nvSpPr>
          <p:cNvPr id="17" name="Subtitle 16">
            <a:extLst>
              <a:ext uri="{FF2B5EF4-FFF2-40B4-BE49-F238E27FC236}">
                <a16:creationId xmlns:a16="http://schemas.microsoft.com/office/drawing/2014/main" id="{67BEFDE3-AF37-4040-8427-564E259002B5}"/>
              </a:ext>
            </a:extLst>
          </p:cNvPr>
          <p:cNvSpPr>
            <a:spLocks noGrp="1"/>
          </p:cNvSpPr>
          <p:nvPr>
            <p:ph type="subTitle" idx="1"/>
          </p:nvPr>
        </p:nvSpPr>
        <p:spPr/>
        <p:txBody>
          <a:bodyPr/>
          <a:lstStyle/>
          <a:p>
            <a:r>
              <a:rPr lang="en-ID"/>
              <a:t>Insert subtitle right here</a:t>
            </a:r>
          </a:p>
        </p:txBody>
      </p:sp>
      <p:sp>
        <p:nvSpPr>
          <p:cNvPr id="3" name="Flowchart: Manual Input 2">
            <a:extLst>
              <a:ext uri="{FF2B5EF4-FFF2-40B4-BE49-F238E27FC236}">
                <a16:creationId xmlns:a16="http://schemas.microsoft.com/office/drawing/2014/main" id="{C50D1AB5-F351-4DEA-B73D-FEC1B37C9995}"/>
              </a:ext>
            </a:extLst>
          </p:cNvPr>
          <p:cNvSpPr/>
          <p:nvPr/>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 name="Right Triangle 4">
            <a:extLst>
              <a:ext uri="{FF2B5EF4-FFF2-40B4-BE49-F238E27FC236}">
                <a16:creationId xmlns:a16="http://schemas.microsoft.com/office/drawing/2014/main" id="{1C8BD8A4-0B3B-4A87-A959-ABBD4427ED46}"/>
              </a:ext>
            </a:extLst>
          </p:cNvPr>
          <p:cNvSpPr/>
          <p:nvPr/>
        </p:nvSpPr>
        <p:spPr>
          <a:xfrm flipH="1" flipV="1">
            <a:off x="4781497" y="-8334"/>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3" name="Rectangle 22">
            <a:extLst>
              <a:ext uri="{FF2B5EF4-FFF2-40B4-BE49-F238E27FC236}">
                <a16:creationId xmlns:a16="http://schemas.microsoft.com/office/drawing/2014/main" id="{5F321162-8467-4A9E-A123-494C30C95E18}"/>
              </a:ext>
            </a:extLst>
          </p:cNvPr>
          <p:cNvSpPr/>
          <p:nvPr/>
        </p:nvSpPr>
        <p:spPr>
          <a:xfrm>
            <a:off x="6304412" y="2700605"/>
            <a:ext cx="5058912" cy="1323439"/>
          </a:xfrm>
          <a:prstGeom prst="rect">
            <a:avLst/>
          </a:prstGeom>
        </p:spPr>
        <p:txBody>
          <a:bodyPr wrap="square">
            <a:spAutoFit/>
          </a:bodyPr>
          <a:lstStyle/>
          <a:p>
            <a:r>
              <a:rPr lang="en-US" sz="4000" b="1">
                <a:latin typeface="+mj-lt"/>
              </a:rPr>
              <a:t>None</a:t>
            </a:r>
            <a:r>
              <a:rPr lang="en-US" sz="4000" b="1">
                <a:gradFill>
                  <a:gsLst>
                    <a:gs pos="0">
                      <a:schemeClr val="accent1"/>
                    </a:gs>
                    <a:gs pos="100000">
                      <a:schemeClr val="accent2"/>
                    </a:gs>
                  </a:gsLst>
                  <a:lin ang="5400000" scaled="1"/>
                </a:gradFill>
                <a:latin typeface="+mj-lt"/>
              </a:rPr>
              <a:t> Of Us </a:t>
            </a:r>
            <a:r>
              <a:rPr lang="en-US" sz="4000" b="1">
                <a:latin typeface="+mj-lt"/>
              </a:rPr>
              <a:t>Is As</a:t>
            </a:r>
          </a:p>
          <a:p>
            <a:r>
              <a:rPr lang="en-US" sz="4000" b="1">
                <a:gradFill>
                  <a:gsLst>
                    <a:gs pos="0">
                      <a:schemeClr val="accent1"/>
                    </a:gs>
                    <a:gs pos="100000">
                      <a:schemeClr val="accent2"/>
                    </a:gs>
                  </a:gsLst>
                  <a:lin ang="5400000" scaled="1"/>
                </a:gradFill>
                <a:latin typeface="+mj-lt"/>
              </a:rPr>
              <a:t>Smart </a:t>
            </a:r>
            <a:r>
              <a:rPr lang="en-US" sz="4000" b="1">
                <a:latin typeface="+mj-lt"/>
              </a:rPr>
              <a:t>As</a:t>
            </a:r>
            <a:r>
              <a:rPr lang="en-US" sz="4000" b="1">
                <a:gradFill>
                  <a:gsLst>
                    <a:gs pos="0">
                      <a:schemeClr val="accent1"/>
                    </a:gs>
                    <a:gs pos="100000">
                      <a:schemeClr val="accent2"/>
                    </a:gs>
                  </a:gsLst>
                  <a:lin ang="5400000" scaled="1"/>
                </a:gradFill>
                <a:latin typeface="+mj-lt"/>
              </a:rPr>
              <a:t> All </a:t>
            </a:r>
            <a:r>
              <a:rPr lang="en-US" sz="4000" b="1">
                <a:latin typeface="+mj-lt"/>
              </a:rPr>
              <a:t>Of Us</a:t>
            </a:r>
            <a:r>
              <a:rPr lang="en-US" sz="4000" b="1">
                <a:gradFill>
                  <a:gsLst>
                    <a:gs pos="0">
                      <a:schemeClr val="accent1"/>
                    </a:gs>
                    <a:gs pos="100000">
                      <a:schemeClr val="accent2"/>
                    </a:gs>
                  </a:gsLst>
                  <a:lin ang="5400000" scaled="1"/>
                </a:gradFill>
                <a:latin typeface="+mj-lt"/>
              </a:rPr>
              <a:t>.</a:t>
            </a:r>
            <a:endParaRPr lang="en-ID" sz="4000" b="1">
              <a:gradFill>
                <a:gsLst>
                  <a:gs pos="0">
                    <a:schemeClr val="accent1"/>
                  </a:gs>
                  <a:gs pos="100000">
                    <a:schemeClr val="accent2"/>
                  </a:gs>
                </a:gsLst>
                <a:lin ang="5400000" scaled="1"/>
              </a:gradFill>
              <a:latin typeface="+mj-lt"/>
            </a:endParaRPr>
          </a:p>
        </p:txBody>
      </p:sp>
      <p:sp>
        <p:nvSpPr>
          <p:cNvPr id="24" name="Flowchart: Manual Input 23">
            <a:extLst>
              <a:ext uri="{FF2B5EF4-FFF2-40B4-BE49-F238E27FC236}">
                <a16:creationId xmlns:a16="http://schemas.microsoft.com/office/drawing/2014/main" id="{B1E74BE5-110F-482E-9F88-1BE37C15DF6A}"/>
              </a:ext>
            </a:extLst>
          </p:cNvPr>
          <p:cNvSpPr/>
          <p:nvPr/>
        </p:nvSpPr>
        <p:spPr>
          <a:xfrm rot="5400000">
            <a:off x="7119305" y="1603077"/>
            <a:ext cx="371307" cy="1779140"/>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5" name="TextBox 24">
            <a:extLst>
              <a:ext uri="{FF2B5EF4-FFF2-40B4-BE49-F238E27FC236}">
                <a16:creationId xmlns:a16="http://schemas.microsoft.com/office/drawing/2014/main" id="{4C7C4E7F-7738-4A5C-BCA9-344AEE114B4F}"/>
              </a:ext>
            </a:extLst>
          </p:cNvPr>
          <p:cNvSpPr txBox="1"/>
          <p:nvPr/>
        </p:nvSpPr>
        <p:spPr>
          <a:xfrm>
            <a:off x="6561438" y="2338758"/>
            <a:ext cx="1399542" cy="307777"/>
          </a:xfrm>
          <a:prstGeom prst="rect">
            <a:avLst/>
          </a:prstGeom>
          <a:noFill/>
        </p:spPr>
        <p:txBody>
          <a:bodyPr wrap="square" rtlCol="0">
            <a:spAutoFit/>
          </a:bodyPr>
          <a:lstStyle/>
          <a:p>
            <a:r>
              <a:rPr lang="en-ID" sz="1400" b="1">
                <a:solidFill>
                  <a:schemeClr val="bg2"/>
                </a:solidFill>
                <a:ea typeface="Source Sans Pro" panose="020B0503030403020204" pitchFamily="34" charset="0"/>
              </a:rPr>
              <a:t>- Terry Aki</a:t>
            </a:r>
          </a:p>
        </p:txBody>
      </p:sp>
      <p:sp>
        <p:nvSpPr>
          <p:cNvPr id="26" name="Rectangle 25">
            <a:extLst>
              <a:ext uri="{FF2B5EF4-FFF2-40B4-BE49-F238E27FC236}">
                <a16:creationId xmlns:a16="http://schemas.microsoft.com/office/drawing/2014/main" id="{410005C4-E916-4965-B712-8C227CCAAAFC}"/>
              </a:ext>
            </a:extLst>
          </p:cNvPr>
          <p:cNvSpPr/>
          <p:nvPr/>
        </p:nvSpPr>
        <p:spPr>
          <a:xfrm>
            <a:off x="6304411" y="4505440"/>
            <a:ext cx="5058913" cy="1350947"/>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a:t>
            </a:r>
            <a:endParaRPr lang="en-ID" sz="1400"/>
          </a:p>
        </p:txBody>
      </p:sp>
      <p:sp>
        <p:nvSpPr>
          <p:cNvPr id="27" name="TextBox 26">
            <a:extLst>
              <a:ext uri="{FF2B5EF4-FFF2-40B4-BE49-F238E27FC236}">
                <a16:creationId xmlns:a16="http://schemas.microsoft.com/office/drawing/2014/main" id="{D8559E68-CCE8-4732-B666-54BBA21409FA}"/>
              </a:ext>
            </a:extLst>
          </p:cNvPr>
          <p:cNvSpPr txBox="1"/>
          <p:nvPr/>
        </p:nvSpPr>
        <p:spPr>
          <a:xfrm>
            <a:off x="6304412" y="4136108"/>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Text Description</a:t>
            </a:r>
          </a:p>
        </p:txBody>
      </p:sp>
      <p:sp>
        <p:nvSpPr>
          <p:cNvPr id="4" name="Slide Number Placeholder 3">
            <a:extLst>
              <a:ext uri="{FF2B5EF4-FFF2-40B4-BE49-F238E27FC236}">
                <a16:creationId xmlns:a16="http://schemas.microsoft.com/office/drawing/2014/main" id="{CF69C4A1-FFDC-4AFA-9FA8-D1CE43FDA0D7}"/>
              </a:ext>
            </a:extLst>
          </p:cNvPr>
          <p:cNvSpPr>
            <a:spLocks noGrp="1"/>
          </p:cNvSpPr>
          <p:nvPr>
            <p:ph type="sldNum" sz="quarter" idx="12"/>
          </p:nvPr>
        </p:nvSpPr>
        <p:spPr/>
        <p:txBody>
          <a:bodyPr/>
          <a:lstStyle/>
          <a:p>
            <a:fld id="{E3813BF9-5145-4417-B95D-FA8627973885}" type="slidenum">
              <a:rPr lang="en-US" smtClean="0"/>
              <a:pPr/>
              <a:t>5</a:t>
            </a:fld>
            <a:endParaRPr lang="en-US"/>
          </a:p>
        </p:txBody>
      </p:sp>
    </p:spTree>
    <p:extLst>
      <p:ext uri="{BB962C8B-B14F-4D97-AF65-F5344CB8AC3E}">
        <p14:creationId xmlns:p14="http://schemas.microsoft.com/office/powerpoint/2010/main" val="249689016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
                                        <p:tgtEl>
                                          <p:spTgt spid="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7">
                                            <p:txEl>
                                              <p:pRg st="0" end="0"/>
                                            </p:txEl>
                                          </p:spTgt>
                                        </p:tgtEl>
                                        <p:attrNameLst>
                                          <p:attrName>style.visibility</p:attrName>
                                        </p:attrNameLst>
                                      </p:cBhvr>
                                      <p:to>
                                        <p:strVal val="visible"/>
                                      </p:to>
                                    </p:set>
                                    <p:animEffect transition="in" filter="wipe(left)">
                                      <p:cBhvr>
                                        <p:cTn id="11" dur="500"/>
                                        <p:tgtEl>
                                          <p:spTgt spid="17">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left)">
                                      <p:cBhvr>
                                        <p:cTn id="15" dur="500"/>
                                        <p:tgtEl>
                                          <p:spTgt spid="1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wipe(left)">
                                      <p:cBhvr>
                                        <p:cTn id="19" dur="500"/>
                                        <p:tgtEl>
                                          <p:spTgt spid="24"/>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wipe(left)">
                                      <p:cBhvr>
                                        <p:cTn id="23" dur="500"/>
                                        <p:tgtEl>
                                          <p:spTgt spid="25"/>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ipe(up)">
                                      <p:cBhvr>
                                        <p:cTn id="27" dur="500"/>
                                        <p:tgtEl>
                                          <p:spTgt spid="23"/>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left)">
                                      <p:cBhvr>
                                        <p:cTn id="31" dur="500"/>
                                        <p:tgtEl>
                                          <p:spTgt spid="27"/>
                                        </p:tgtEl>
                                      </p:cBhvr>
                                    </p:animEffect>
                                  </p:childTnLst>
                                </p:cTn>
                              </p:par>
                            </p:childTnLst>
                          </p:cTn>
                        </p:par>
                        <p:par>
                          <p:cTn id="32" fill="hold">
                            <p:stCondLst>
                              <p:cond delay="3500"/>
                            </p:stCondLst>
                            <p:childTnLst>
                              <p:par>
                                <p:cTn id="33" presetID="22" presetClass="entr" presetSubtype="1" fill="hold" grpId="0"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wipe(up)">
                                      <p:cBhvr>
                                        <p:cTn id="3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build="p"/>
      <p:bldP spid="5" grpId="0" animBg="1"/>
      <p:bldP spid="23" grpId="0"/>
      <p:bldP spid="24" grpId="0" animBg="1"/>
      <p:bldP spid="25" grpId="0"/>
      <p:bldP spid="26" grpId="0"/>
      <p:bldP spid="2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6F43BE3B-967E-4C6F-A0A9-3A70B65840AE}"/>
              </a:ext>
            </a:extLst>
          </p:cNvPr>
          <p:cNvSpPr>
            <a:spLocks noGrp="1"/>
          </p:cNvSpPr>
          <p:nvPr>
            <p:ph type="pic" sz="quarter" idx="10"/>
          </p:nvPr>
        </p:nvSpPr>
        <p:spPr/>
      </p:sp>
      <p:sp>
        <p:nvSpPr>
          <p:cNvPr id="4" name="Picture Placeholder 3">
            <a:extLst>
              <a:ext uri="{FF2B5EF4-FFF2-40B4-BE49-F238E27FC236}">
                <a16:creationId xmlns:a16="http://schemas.microsoft.com/office/drawing/2014/main" id="{CF2122CC-6CA5-4DDC-9ECB-CF2676186DEA}"/>
              </a:ext>
            </a:extLst>
          </p:cNvPr>
          <p:cNvSpPr>
            <a:spLocks noGrp="1"/>
          </p:cNvSpPr>
          <p:nvPr>
            <p:ph type="pic" sz="quarter" idx="13"/>
          </p:nvPr>
        </p:nvSpPr>
        <p:spPr/>
      </p:sp>
      <p:sp>
        <p:nvSpPr>
          <p:cNvPr id="8" name="Flowchart: Manual Input 7">
            <a:extLst>
              <a:ext uri="{FF2B5EF4-FFF2-40B4-BE49-F238E27FC236}">
                <a16:creationId xmlns:a16="http://schemas.microsoft.com/office/drawing/2014/main" id="{A61963D3-6C38-48D0-A954-58528469680B}"/>
              </a:ext>
            </a:extLst>
          </p:cNvPr>
          <p:cNvSpPr/>
          <p:nvPr/>
        </p:nvSpPr>
        <p:spPr>
          <a:xfrm rot="5400000">
            <a:off x="1080408" y="983573"/>
            <a:ext cx="4776560" cy="6350000"/>
          </a:xfrm>
          <a:prstGeom prst="flowChartManualInput">
            <a:avLst/>
          </a:prstGeom>
          <a:gradFill>
            <a:gsLst>
              <a:gs pos="0">
                <a:schemeClr val="accent1">
                  <a:alpha val="50000"/>
                </a:schemeClr>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 name="Flowchart: Manual Input 9">
            <a:extLst>
              <a:ext uri="{FF2B5EF4-FFF2-40B4-BE49-F238E27FC236}">
                <a16:creationId xmlns:a16="http://schemas.microsoft.com/office/drawing/2014/main" id="{8ED3E4CD-1186-449B-A448-9C2B8AAE646C}"/>
              </a:ext>
            </a:extLst>
          </p:cNvPr>
          <p:cNvSpPr/>
          <p:nvPr/>
        </p:nvSpPr>
        <p:spPr>
          <a:xfrm rot="16200000">
            <a:off x="6262008" y="983572"/>
            <a:ext cx="4776560" cy="6350000"/>
          </a:xfrm>
          <a:prstGeom prst="flowChartManualInput">
            <a:avLst/>
          </a:prstGeom>
          <a:gradFill>
            <a:gsLst>
              <a:gs pos="0">
                <a:schemeClr val="accent1">
                  <a:alpha val="50000"/>
                </a:schemeClr>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 name="Slide Number Placeholder 2">
            <a:extLst>
              <a:ext uri="{FF2B5EF4-FFF2-40B4-BE49-F238E27FC236}">
                <a16:creationId xmlns:a16="http://schemas.microsoft.com/office/drawing/2014/main" id="{C87EA233-F0E6-4A8F-816E-3CA9F577353E}"/>
              </a:ext>
            </a:extLst>
          </p:cNvPr>
          <p:cNvSpPr>
            <a:spLocks noGrp="1"/>
          </p:cNvSpPr>
          <p:nvPr>
            <p:ph type="sldNum" sz="quarter" idx="12"/>
          </p:nvPr>
        </p:nvSpPr>
        <p:spPr/>
        <p:txBody>
          <a:bodyPr/>
          <a:lstStyle/>
          <a:p>
            <a:fld id="{E3813BF9-5145-4417-B95D-FA8627973885}" type="slidenum">
              <a:rPr lang="en-US" smtClean="0"/>
              <a:pPr/>
              <a:t>6</a:t>
            </a:fld>
            <a:endParaRPr lang="en-US"/>
          </a:p>
        </p:txBody>
      </p:sp>
      <p:sp>
        <p:nvSpPr>
          <p:cNvPr id="6" name="Title 5">
            <a:extLst>
              <a:ext uri="{FF2B5EF4-FFF2-40B4-BE49-F238E27FC236}">
                <a16:creationId xmlns:a16="http://schemas.microsoft.com/office/drawing/2014/main" id="{8CBDD947-746B-43DB-83EF-48839B1394C6}"/>
              </a:ext>
            </a:extLst>
          </p:cNvPr>
          <p:cNvSpPr>
            <a:spLocks noGrp="1"/>
          </p:cNvSpPr>
          <p:nvPr>
            <p:ph type="ctrTitle"/>
          </p:nvPr>
        </p:nvSpPr>
        <p:spPr/>
        <p:txBody>
          <a:bodyPr/>
          <a:lstStyle/>
          <a:p>
            <a:r>
              <a:rPr lang="en-ID"/>
              <a:t>Our Vision &amp; Mission</a:t>
            </a:r>
          </a:p>
        </p:txBody>
      </p:sp>
      <p:sp>
        <p:nvSpPr>
          <p:cNvPr id="7" name="Subtitle 6">
            <a:extLst>
              <a:ext uri="{FF2B5EF4-FFF2-40B4-BE49-F238E27FC236}">
                <a16:creationId xmlns:a16="http://schemas.microsoft.com/office/drawing/2014/main" id="{02D9235A-49CC-4905-884D-9BB3036909EB}"/>
              </a:ext>
            </a:extLst>
          </p:cNvPr>
          <p:cNvSpPr>
            <a:spLocks noGrp="1"/>
          </p:cNvSpPr>
          <p:nvPr>
            <p:ph type="subTitle" idx="1"/>
          </p:nvPr>
        </p:nvSpPr>
        <p:spPr/>
        <p:txBody>
          <a:bodyPr/>
          <a:lstStyle/>
          <a:p>
            <a:r>
              <a:rPr lang="en-ID"/>
              <a:t>Insert subtitle right here</a:t>
            </a:r>
          </a:p>
        </p:txBody>
      </p:sp>
      <p:grpSp>
        <p:nvGrpSpPr>
          <p:cNvPr id="24" name="Group 23">
            <a:extLst>
              <a:ext uri="{FF2B5EF4-FFF2-40B4-BE49-F238E27FC236}">
                <a16:creationId xmlns:a16="http://schemas.microsoft.com/office/drawing/2014/main" id="{C69B85F5-0F5F-4826-B333-24CEF4DA7F7C}"/>
              </a:ext>
            </a:extLst>
          </p:cNvPr>
          <p:cNvGrpSpPr/>
          <p:nvPr/>
        </p:nvGrpSpPr>
        <p:grpSpPr>
          <a:xfrm>
            <a:off x="9526138" y="3688618"/>
            <a:ext cx="2061890" cy="2057350"/>
            <a:chOff x="5698585" y="3432349"/>
            <a:chExt cx="720725" cy="719138"/>
          </a:xfrm>
          <a:solidFill>
            <a:schemeClr val="bg2">
              <a:alpha val="50000"/>
            </a:schemeClr>
          </a:solidFill>
        </p:grpSpPr>
        <p:sp>
          <p:nvSpPr>
            <p:cNvPr id="25" name="Freeform 49">
              <a:extLst>
                <a:ext uri="{FF2B5EF4-FFF2-40B4-BE49-F238E27FC236}">
                  <a16:creationId xmlns:a16="http://schemas.microsoft.com/office/drawing/2014/main" id="{C6BF226D-EEFB-4549-AA14-8AE09B8958BA}"/>
                </a:ext>
              </a:extLst>
            </p:cNvPr>
            <p:cNvSpPr>
              <a:spLocks/>
            </p:cNvSpPr>
            <p:nvPr/>
          </p:nvSpPr>
          <p:spPr bwMode="auto">
            <a:xfrm>
              <a:off x="5698585" y="3526012"/>
              <a:ext cx="622300" cy="625475"/>
            </a:xfrm>
            <a:custGeom>
              <a:avLst/>
              <a:gdLst>
                <a:gd name="T0" fmla="*/ 158 w 166"/>
                <a:gd name="T1" fmla="*/ 51 h 166"/>
                <a:gd name="T2" fmla="*/ 144 w 166"/>
                <a:gd name="T3" fmla="*/ 45 h 166"/>
                <a:gd name="T4" fmla="*/ 133 w 166"/>
                <a:gd name="T5" fmla="*/ 55 h 166"/>
                <a:gd name="T6" fmla="*/ 140 w 166"/>
                <a:gd name="T7" fmla="*/ 83 h 166"/>
                <a:gd name="T8" fmla="*/ 83 w 166"/>
                <a:gd name="T9" fmla="*/ 140 h 166"/>
                <a:gd name="T10" fmla="*/ 26 w 166"/>
                <a:gd name="T11" fmla="*/ 83 h 166"/>
                <a:gd name="T12" fmla="*/ 83 w 166"/>
                <a:gd name="T13" fmla="*/ 26 h 166"/>
                <a:gd name="T14" fmla="*/ 112 w 166"/>
                <a:gd name="T15" fmla="*/ 34 h 166"/>
                <a:gd name="T16" fmla="*/ 122 w 166"/>
                <a:gd name="T17" fmla="*/ 24 h 166"/>
                <a:gd name="T18" fmla="*/ 116 w 166"/>
                <a:gd name="T19" fmla="*/ 9 h 166"/>
                <a:gd name="T20" fmla="*/ 115 w 166"/>
                <a:gd name="T21" fmla="*/ 6 h 166"/>
                <a:gd name="T22" fmla="*/ 83 w 166"/>
                <a:gd name="T23" fmla="*/ 0 h 166"/>
                <a:gd name="T24" fmla="*/ 0 w 166"/>
                <a:gd name="T25" fmla="*/ 83 h 166"/>
                <a:gd name="T26" fmla="*/ 83 w 166"/>
                <a:gd name="T27" fmla="*/ 166 h 166"/>
                <a:gd name="T28" fmla="*/ 166 w 166"/>
                <a:gd name="T29" fmla="*/ 83 h 166"/>
                <a:gd name="T30" fmla="*/ 160 w 166"/>
                <a:gd name="T31" fmla="*/ 52 h 166"/>
                <a:gd name="T32" fmla="*/ 158 w 166"/>
                <a:gd name="T33" fmla="*/ 51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6" h="166">
                  <a:moveTo>
                    <a:pt x="158" y="51"/>
                  </a:moveTo>
                  <a:cubicBezTo>
                    <a:pt x="144" y="45"/>
                    <a:pt x="144" y="45"/>
                    <a:pt x="144" y="45"/>
                  </a:cubicBezTo>
                  <a:cubicBezTo>
                    <a:pt x="133" y="55"/>
                    <a:pt x="133" y="55"/>
                    <a:pt x="133" y="55"/>
                  </a:cubicBezTo>
                  <a:cubicBezTo>
                    <a:pt x="137" y="64"/>
                    <a:pt x="140" y="73"/>
                    <a:pt x="140" y="83"/>
                  </a:cubicBezTo>
                  <a:cubicBezTo>
                    <a:pt x="140" y="114"/>
                    <a:pt x="114" y="140"/>
                    <a:pt x="83" y="140"/>
                  </a:cubicBezTo>
                  <a:cubicBezTo>
                    <a:pt x="51" y="140"/>
                    <a:pt x="26" y="114"/>
                    <a:pt x="26" y="83"/>
                  </a:cubicBezTo>
                  <a:cubicBezTo>
                    <a:pt x="26" y="51"/>
                    <a:pt x="51" y="26"/>
                    <a:pt x="83" y="26"/>
                  </a:cubicBezTo>
                  <a:cubicBezTo>
                    <a:pt x="93" y="26"/>
                    <a:pt x="103" y="29"/>
                    <a:pt x="112" y="34"/>
                  </a:cubicBezTo>
                  <a:cubicBezTo>
                    <a:pt x="122" y="24"/>
                    <a:pt x="122" y="24"/>
                    <a:pt x="122" y="24"/>
                  </a:cubicBezTo>
                  <a:cubicBezTo>
                    <a:pt x="116" y="9"/>
                    <a:pt x="116" y="9"/>
                    <a:pt x="116" y="9"/>
                  </a:cubicBezTo>
                  <a:cubicBezTo>
                    <a:pt x="115" y="6"/>
                    <a:pt x="115" y="6"/>
                    <a:pt x="115" y="6"/>
                  </a:cubicBezTo>
                  <a:cubicBezTo>
                    <a:pt x="105" y="2"/>
                    <a:pt x="94" y="0"/>
                    <a:pt x="83" y="0"/>
                  </a:cubicBezTo>
                  <a:cubicBezTo>
                    <a:pt x="37" y="0"/>
                    <a:pt x="0" y="37"/>
                    <a:pt x="0" y="83"/>
                  </a:cubicBezTo>
                  <a:cubicBezTo>
                    <a:pt x="0" y="129"/>
                    <a:pt x="37" y="166"/>
                    <a:pt x="83" y="166"/>
                  </a:cubicBezTo>
                  <a:cubicBezTo>
                    <a:pt x="129" y="166"/>
                    <a:pt x="166" y="129"/>
                    <a:pt x="166" y="83"/>
                  </a:cubicBezTo>
                  <a:cubicBezTo>
                    <a:pt x="166" y="72"/>
                    <a:pt x="164" y="61"/>
                    <a:pt x="160" y="52"/>
                  </a:cubicBezTo>
                  <a:lnTo>
                    <a:pt x="158" y="51"/>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26" name="Freeform 50">
              <a:extLst>
                <a:ext uri="{FF2B5EF4-FFF2-40B4-BE49-F238E27FC236}">
                  <a16:creationId xmlns:a16="http://schemas.microsoft.com/office/drawing/2014/main" id="{68B8717B-2870-487A-B8E6-750BCB98D075}"/>
                </a:ext>
              </a:extLst>
            </p:cNvPr>
            <p:cNvSpPr>
              <a:spLocks/>
            </p:cNvSpPr>
            <p:nvPr/>
          </p:nvSpPr>
          <p:spPr bwMode="auto">
            <a:xfrm>
              <a:off x="5993860" y="3432349"/>
              <a:ext cx="425450" cy="425450"/>
            </a:xfrm>
            <a:custGeom>
              <a:avLst/>
              <a:gdLst>
                <a:gd name="T0" fmla="*/ 97 w 113"/>
                <a:gd name="T1" fmla="*/ 16 h 113"/>
                <a:gd name="T2" fmla="*/ 88 w 113"/>
                <a:gd name="T3" fmla="*/ 16 h 113"/>
                <a:gd name="T4" fmla="*/ 84 w 113"/>
                <a:gd name="T5" fmla="*/ 20 h 113"/>
                <a:gd name="T6" fmla="*/ 75 w 113"/>
                <a:gd name="T7" fmla="*/ 0 h 113"/>
                <a:gd name="T8" fmla="*/ 45 w 113"/>
                <a:gd name="T9" fmla="*/ 31 h 113"/>
                <a:gd name="T10" fmla="*/ 53 w 113"/>
                <a:gd name="T11" fmla="*/ 51 h 113"/>
                <a:gd name="T12" fmla="*/ 2 w 113"/>
                <a:gd name="T13" fmla="*/ 102 h 113"/>
                <a:gd name="T14" fmla="*/ 2 w 113"/>
                <a:gd name="T15" fmla="*/ 111 h 113"/>
                <a:gd name="T16" fmla="*/ 11 w 113"/>
                <a:gd name="T17" fmla="*/ 111 h 113"/>
                <a:gd name="T18" fmla="*/ 63 w 113"/>
                <a:gd name="T19" fmla="*/ 60 h 113"/>
                <a:gd name="T20" fmla="*/ 82 w 113"/>
                <a:gd name="T21" fmla="*/ 68 h 113"/>
                <a:gd name="T22" fmla="*/ 113 w 113"/>
                <a:gd name="T23" fmla="*/ 38 h 113"/>
                <a:gd name="T24" fmla="*/ 93 w 113"/>
                <a:gd name="T25" fmla="*/ 29 h 113"/>
                <a:gd name="T26" fmla="*/ 97 w 113"/>
                <a:gd name="T27" fmla="*/ 25 h 113"/>
                <a:gd name="T28" fmla="*/ 97 w 113"/>
                <a:gd name="T29" fmla="*/ 16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3" h="113">
                  <a:moveTo>
                    <a:pt x="97" y="16"/>
                  </a:moveTo>
                  <a:cubicBezTo>
                    <a:pt x="95" y="13"/>
                    <a:pt x="91" y="13"/>
                    <a:pt x="88" y="16"/>
                  </a:cubicBezTo>
                  <a:cubicBezTo>
                    <a:pt x="84" y="20"/>
                    <a:pt x="84" y="20"/>
                    <a:pt x="84" y="20"/>
                  </a:cubicBezTo>
                  <a:cubicBezTo>
                    <a:pt x="75" y="0"/>
                    <a:pt x="75" y="0"/>
                    <a:pt x="75" y="0"/>
                  </a:cubicBezTo>
                  <a:cubicBezTo>
                    <a:pt x="45" y="31"/>
                    <a:pt x="45" y="31"/>
                    <a:pt x="45" y="31"/>
                  </a:cubicBezTo>
                  <a:cubicBezTo>
                    <a:pt x="53" y="51"/>
                    <a:pt x="53" y="51"/>
                    <a:pt x="53" y="51"/>
                  </a:cubicBezTo>
                  <a:cubicBezTo>
                    <a:pt x="2" y="102"/>
                    <a:pt x="2" y="102"/>
                    <a:pt x="2" y="102"/>
                  </a:cubicBezTo>
                  <a:cubicBezTo>
                    <a:pt x="0" y="104"/>
                    <a:pt x="0" y="108"/>
                    <a:pt x="2" y="111"/>
                  </a:cubicBezTo>
                  <a:cubicBezTo>
                    <a:pt x="5" y="113"/>
                    <a:pt x="9" y="113"/>
                    <a:pt x="11" y="111"/>
                  </a:cubicBezTo>
                  <a:cubicBezTo>
                    <a:pt x="63" y="60"/>
                    <a:pt x="63" y="60"/>
                    <a:pt x="63" y="60"/>
                  </a:cubicBezTo>
                  <a:cubicBezTo>
                    <a:pt x="82" y="68"/>
                    <a:pt x="82" y="68"/>
                    <a:pt x="82" y="68"/>
                  </a:cubicBezTo>
                  <a:cubicBezTo>
                    <a:pt x="113" y="38"/>
                    <a:pt x="113" y="38"/>
                    <a:pt x="113" y="38"/>
                  </a:cubicBezTo>
                  <a:cubicBezTo>
                    <a:pt x="93" y="29"/>
                    <a:pt x="93" y="29"/>
                    <a:pt x="93" y="29"/>
                  </a:cubicBezTo>
                  <a:cubicBezTo>
                    <a:pt x="97" y="25"/>
                    <a:pt x="97" y="25"/>
                    <a:pt x="97" y="25"/>
                  </a:cubicBezTo>
                  <a:cubicBezTo>
                    <a:pt x="100" y="22"/>
                    <a:pt x="100" y="18"/>
                    <a:pt x="97"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27" name="Freeform 51">
              <a:extLst>
                <a:ext uri="{FF2B5EF4-FFF2-40B4-BE49-F238E27FC236}">
                  <a16:creationId xmlns:a16="http://schemas.microsoft.com/office/drawing/2014/main" id="{5C174056-CEF4-4F74-B930-E28E6984372A}"/>
                </a:ext>
              </a:extLst>
            </p:cNvPr>
            <p:cNvSpPr>
              <a:spLocks/>
            </p:cNvSpPr>
            <p:nvPr/>
          </p:nvSpPr>
          <p:spPr bwMode="auto">
            <a:xfrm>
              <a:off x="5855748" y="3684762"/>
              <a:ext cx="307975" cy="307975"/>
            </a:xfrm>
            <a:custGeom>
              <a:avLst/>
              <a:gdLst>
                <a:gd name="T0" fmla="*/ 55 w 82"/>
                <a:gd name="T1" fmla="*/ 50 h 82"/>
                <a:gd name="T2" fmla="*/ 33 w 82"/>
                <a:gd name="T3" fmla="*/ 50 h 82"/>
                <a:gd name="T4" fmla="*/ 33 w 82"/>
                <a:gd name="T5" fmla="*/ 28 h 82"/>
                <a:gd name="T6" fmla="*/ 58 w 82"/>
                <a:gd name="T7" fmla="*/ 4 h 82"/>
                <a:gd name="T8" fmla="*/ 41 w 82"/>
                <a:gd name="T9" fmla="*/ 0 h 82"/>
                <a:gd name="T10" fmla="*/ 0 w 82"/>
                <a:gd name="T11" fmla="*/ 41 h 82"/>
                <a:gd name="T12" fmla="*/ 41 w 82"/>
                <a:gd name="T13" fmla="*/ 82 h 82"/>
                <a:gd name="T14" fmla="*/ 82 w 82"/>
                <a:gd name="T15" fmla="*/ 41 h 82"/>
                <a:gd name="T16" fmla="*/ 79 w 82"/>
                <a:gd name="T17" fmla="*/ 26 h 82"/>
                <a:gd name="T18" fmla="*/ 55 w 82"/>
                <a:gd name="T19" fmla="*/ 5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2" h="82">
                  <a:moveTo>
                    <a:pt x="55" y="50"/>
                  </a:moveTo>
                  <a:cubicBezTo>
                    <a:pt x="49" y="56"/>
                    <a:pt x="39" y="56"/>
                    <a:pt x="33" y="50"/>
                  </a:cubicBezTo>
                  <a:cubicBezTo>
                    <a:pt x="27" y="44"/>
                    <a:pt x="27" y="34"/>
                    <a:pt x="33" y="28"/>
                  </a:cubicBezTo>
                  <a:cubicBezTo>
                    <a:pt x="58" y="4"/>
                    <a:pt x="58" y="4"/>
                    <a:pt x="58" y="4"/>
                  </a:cubicBezTo>
                  <a:cubicBezTo>
                    <a:pt x="53" y="1"/>
                    <a:pt x="47" y="0"/>
                    <a:pt x="41" y="0"/>
                  </a:cubicBezTo>
                  <a:cubicBezTo>
                    <a:pt x="18" y="0"/>
                    <a:pt x="0" y="18"/>
                    <a:pt x="0" y="41"/>
                  </a:cubicBezTo>
                  <a:cubicBezTo>
                    <a:pt x="0" y="63"/>
                    <a:pt x="18" y="82"/>
                    <a:pt x="41" y="82"/>
                  </a:cubicBezTo>
                  <a:cubicBezTo>
                    <a:pt x="63" y="82"/>
                    <a:pt x="82" y="63"/>
                    <a:pt x="82" y="41"/>
                  </a:cubicBezTo>
                  <a:cubicBezTo>
                    <a:pt x="82" y="35"/>
                    <a:pt x="81" y="30"/>
                    <a:pt x="79" y="26"/>
                  </a:cubicBezTo>
                  <a:lnTo>
                    <a:pt x="55" y="5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28" name="Group 27">
            <a:extLst>
              <a:ext uri="{FF2B5EF4-FFF2-40B4-BE49-F238E27FC236}">
                <a16:creationId xmlns:a16="http://schemas.microsoft.com/office/drawing/2014/main" id="{8C53AD09-205F-4BFB-9264-14B2A57C68C0}"/>
              </a:ext>
            </a:extLst>
          </p:cNvPr>
          <p:cNvGrpSpPr/>
          <p:nvPr/>
        </p:nvGrpSpPr>
        <p:grpSpPr>
          <a:xfrm>
            <a:off x="864991" y="2260721"/>
            <a:ext cx="2575112" cy="2117693"/>
            <a:chOff x="3573465" y="252413"/>
            <a:chExt cx="241300" cy="198438"/>
          </a:xfrm>
          <a:solidFill>
            <a:schemeClr val="bg2">
              <a:alpha val="50000"/>
            </a:schemeClr>
          </a:solidFill>
        </p:grpSpPr>
        <p:sp>
          <p:nvSpPr>
            <p:cNvPr id="29" name="Freeform 12">
              <a:extLst>
                <a:ext uri="{FF2B5EF4-FFF2-40B4-BE49-F238E27FC236}">
                  <a16:creationId xmlns:a16="http://schemas.microsoft.com/office/drawing/2014/main" id="{C14DEAB8-4D1D-41C9-8DAC-928B2761D3F4}"/>
                </a:ext>
              </a:extLst>
            </p:cNvPr>
            <p:cNvSpPr>
              <a:spLocks noEditPoints="1"/>
            </p:cNvSpPr>
            <p:nvPr/>
          </p:nvSpPr>
          <p:spPr bwMode="auto">
            <a:xfrm>
              <a:off x="3573465" y="252413"/>
              <a:ext cx="241300" cy="198438"/>
            </a:xfrm>
            <a:custGeom>
              <a:avLst/>
              <a:gdLst>
                <a:gd name="T0" fmla="*/ 0 w 64"/>
                <a:gd name="T1" fmla="*/ 23 h 53"/>
                <a:gd name="T2" fmla="*/ 0 w 64"/>
                <a:gd name="T3" fmla="*/ 25 h 53"/>
                <a:gd name="T4" fmla="*/ 64 w 64"/>
                <a:gd name="T5" fmla="*/ 30 h 53"/>
                <a:gd name="T6" fmla="*/ 64 w 64"/>
                <a:gd name="T7" fmla="*/ 28 h 53"/>
                <a:gd name="T8" fmla="*/ 0 w 64"/>
                <a:gd name="T9" fmla="*/ 23 h 53"/>
                <a:gd name="T10" fmla="*/ 32 w 64"/>
                <a:gd name="T11" fmla="*/ 41 h 53"/>
                <a:gd name="T12" fmla="*/ 18 w 64"/>
                <a:gd name="T13" fmla="*/ 25 h 53"/>
                <a:gd name="T14" fmla="*/ 34 w 64"/>
                <a:gd name="T15" fmla="*/ 12 h 53"/>
                <a:gd name="T16" fmla="*/ 47 w 64"/>
                <a:gd name="T17" fmla="*/ 28 h 53"/>
                <a:gd name="T18" fmla="*/ 32 w 64"/>
                <a:gd name="T19" fmla="*/ 41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53">
                  <a:moveTo>
                    <a:pt x="0" y="23"/>
                  </a:moveTo>
                  <a:cubicBezTo>
                    <a:pt x="0" y="25"/>
                    <a:pt x="0" y="25"/>
                    <a:pt x="0" y="25"/>
                  </a:cubicBezTo>
                  <a:cubicBezTo>
                    <a:pt x="13" y="51"/>
                    <a:pt x="48" y="53"/>
                    <a:pt x="64" y="30"/>
                  </a:cubicBezTo>
                  <a:cubicBezTo>
                    <a:pt x="64" y="28"/>
                    <a:pt x="64" y="28"/>
                    <a:pt x="64" y="28"/>
                  </a:cubicBezTo>
                  <a:cubicBezTo>
                    <a:pt x="52" y="3"/>
                    <a:pt x="17" y="0"/>
                    <a:pt x="0" y="23"/>
                  </a:cubicBezTo>
                  <a:close/>
                  <a:moveTo>
                    <a:pt x="32" y="41"/>
                  </a:moveTo>
                  <a:cubicBezTo>
                    <a:pt x="24" y="40"/>
                    <a:pt x="18" y="33"/>
                    <a:pt x="18" y="25"/>
                  </a:cubicBezTo>
                  <a:cubicBezTo>
                    <a:pt x="19" y="17"/>
                    <a:pt x="26" y="11"/>
                    <a:pt x="34" y="12"/>
                  </a:cubicBezTo>
                  <a:cubicBezTo>
                    <a:pt x="42" y="13"/>
                    <a:pt x="48" y="20"/>
                    <a:pt x="47" y="28"/>
                  </a:cubicBezTo>
                  <a:cubicBezTo>
                    <a:pt x="47" y="36"/>
                    <a:pt x="40" y="42"/>
                    <a:pt x="32"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 name="Oval 13">
              <a:extLst>
                <a:ext uri="{FF2B5EF4-FFF2-40B4-BE49-F238E27FC236}">
                  <a16:creationId xmlns:a16="http://schemas.microsoft.com/office/drawing/2014/main" id="{147FAE01-A5AD-4D19-AD6D-1A80B3460344}"/>
                </a:ext>
              </a:extLst>
            </p:cNvPr>
            <p:cNvSpPr>
              <a:spLocks noChangeArrowheads="1"/>
            </p:cNvSpPr>
            <p:nvPr/>
          </p:nvSpPr>
          <p:spPr bwMode="auto">
            <a:xfrm>
              <a:off x="3667126" y="323851"/>
              <a:ext cx="57150" cy="555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31" name="Rectangle 30">
            <a:extLst>
              <a:ext uri="{FF2B5EF4-FFF2-40B4-BE49-F238E27FC236}">
                <a16:creationId xmlns:a16="http://schemas.microsoft.com/office/drawing/2014/main" id="{D055ED90-8CEB-4697-9FF0-2122C25FA33C}"/>
              </a:ext>
            </a:extLst>
          </p:cNvPr>
          <p:cNvSpPr/>
          <p:nvPr/>
        </p:nvSpPr>
        <p:spPr>
          <a:xfrm>
            <a:off x="864999" y="4395476"/>
            <a:ext cx="4964302" cy="1350947"/>
          </a:xfrm>
          <a:prstGeom prst="rect">
            <a:avLst/>
          </a:prstGeom>
        </p:spPr>
        <p:txBody>
          <a:bodyPr wrap="square">
            <a:spAutoFit/>
          </a:bodyPr>
          <a:lstStyle/>
          <a:p>
            <a:pPr>
              <a:lnSpc>
                <a:spcPct val="150000"/>
              </a:lnSpc>
            </a:pPr>
            <a:r>
              <a:rPr lang="en-US" sz="14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a:t>
            </a:r>
            <a:endParaRPr lang="en-ID" sz="1400">
              <a:solidFill>
                <a:schemeClr val="bg2"/>
              </a:solidFill>
            </a:endParaRPr>
          </a:p>
        </p:txBody>
      </p:sp>
      <p:sp>
        <p:nvSpPr>
          <p:cNvPr id="32" name="TextBox 31">
            <a:extLst>
              <a:ext uri="{FF2B5EF4-FFF2-40B4-BE49-F238E27FC236}">
                <a16:creationId xmlns:a16="http://schemas.microsoft.com/office/drawing/2014/main" id="{3EFD4A1D-4841-40D7-970A-9D6143E8893A}"/>
              </a:ext>
            </a:extLst>
          </p:cNvPr>
          <p:cNvSpPr txBox="1"/>
          <p:nvPr/>
        </p:nvSpPr>
        <p:spPr>
          <a:xfrm>
            <a:off x="864999" y="3916754"/>
            <a:ext cx="3183126" cy="461665"/>
          </a:xfrm>
          <a:prstGeom prst="rect">
            <a:avLst/>
          </a:prstGeom>
          <a:noFill/>
        </p:spPr>
        <p:txBody>
          <a:bodyPr wrap="square" rtlCol="0">
            <a:spAutoFit/>
          </a:bodyPr>
          <a:lstStyle/>
          <a:p>
            <a:r>
              <a:rPr lang="en-ID" sz="2400" b="1">
                <a:solidFill>
                  <a:schemeClr val="bg2"/>
                </a:solidFill>
              </a:rPr>
              <a:t>Vision Description</a:t>
            </a:r>
          </a:p>
        </p:txBody>
      </p:sp>
      <p:sp>
        <p:nvSpPr>
          <p:cNvPr id="34" name="Rectangle 33">
            <a:extLst>
              <a:ext uri="{FF2B5EF4-FFF2-40B4-BE49-F238E27FC236}">
                <a16:creationId xmlns:a16="http://schemas.microsoft.com/office/drawing/2014/main" id="{2BC420D1-DA35-4449-92AB-9BD06FF3AA64}"/>
              </a:ext>
            </a:extLst>
          </p:cNvPr>
          <p:cNvSpPr/>
          <p:nvPr/>
        </p:nvSpPr>
        <p:spPr>
          <a:xfrm>
            <a:off x="6485527" y="3336628"/>
            <a:ext cx="4964302" cy="1350947"/>
          </a:xfrm>
          <a:prstGeom prst="rect">
            <a:avLst/>
          </a:prstGeom>
        </p:spPr>
        <p:txBody>
          <a:bodyPr wrap="square">
            <a:spAutoFit/>
          </a:bodyPr>
          <a:lstStyle/>
          <a:p>
            <a:pPr algn="r">
              <a:lnSpc>
                <a:spcPct val="150000"/>
              </a:lnSpc>
            </a:pPr>
            <a:r>
              <a:rPr lang="en-US" sz="14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a:t>
            </a:r>
            <a:endParaRPr lang="en-ID" sz="1400">
              <a:solidFill>
                <a:schemeClr val="bg2"/>
              </a:solidFill>
            </a:endParaRPr>
          </a:p>
        </p:txBody>
      </p:sp>
      <p:sp>
        <p:nvSpPr>
          <p:cNvPr id="35" name="TextBox 34">
            <a:extLst>
              <a:ext uri="{FF2B5EF4-FFF2-40B4-BE49-F238E27FC236}">
                <a16:creationId xmlns:a16="http://schemas.microsoft.com/office/drawing/2014/main" id="{2D77283E-AE44-4A0E-9A0F-43BEA52C8953}"/>
              </a:ext>
            </a:extLst>
          </p:cNvPr>
          <p:cNvSpPr txBox="1"/>
          <p:nvPr/>
        </p:nvSpPr>
        <p:spPr>
          <a:xfrm>
            <a:off x="8266703" y="2857906"/>
            <a:ext cx="3183126" cy="461665"/>
          </a:xfrm>
          <a:prstGeom prst="rect">
            <a:avLst/>
          </a:prstGeom>
          <a:noFill/>
        </p:spPr>
        <p:txBody>
          <a:bodyPr wrap="square" rtlCol="0">
            <a:spAutoFit/>
          </a:bodyPr>
          <a:lstStyle/>
          <a:p>
            <a:pPr algn="r"/>
            <a:r>
              <a:rPr lang="en-ID" sz="2400" b="1">
                <a:solidFill>
                  <a:schemeClr val="bg2"/>
                </a:solidFill>
              </a:rPr>
              <a:t>Vision Description</a:t>
            </a:r>
          </a:p>
        </p:txBody>
      </p:sp>
    </p:spTree>
    <p:extLst>
      <p:ext uri="{BB962C8B-B14F-4D97-AF65-F5344CB8AC3E}">
        <p14:creationId xmlns:p14="http://schemas.microsoft.com/office/powerpoint/2010/main" val="185430380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barn(outVertical)">
                                      <p:cBhvr>
                                        <p:cTn id="7" dur="500"/>
                                        <p:tgtEl>
                                          <p:spTgt spid="7">
                                            <p:txEl>
                                              <p:pRg st="0" end="0"/>
                                            </p:txEl>
                                          </p:spTgt>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barn(outVertical)">
                                      <p:cBhvr>
                                        <p:cTn id="11" dur="500"/>
                                        <p:tgtEl>
                                          <p:spTgt spid="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par>
                                <p:cTn id="16" presetID="22" presetClass="entr" presetSubtype="2"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wipe(right)">
                                      <p:cBhvr>
                                        <p:cTn id="18" dur="500"/>
                                        <p:tgtEl>
                                          <p:spTgt spid="10"/>
                                        </p:tgtEl>
                                      </p:cBhvr>
                                    </p:animEffect>
                                  </p:childTnLst>
                                </p:cTn>
                              </p:par>
                            </p:childTnLst>
                          </p:cTn>
                        </p:par>
                        <p:par>
                          <p:cTn id="19" fill="hold">
                            <p:stCondLst>
                              <p:cond delay="1500"/>
                            </p:stCondLst>
                            <p:childTnLst>
                              <p:par>
                                <p:cTn id="20" presetID="53" presetClass="entr" presetSubtype="16" fill="hold" nodeType="afterEffect">
                                  <p:stCondLst>
                                    <p:cond delay="0"/>
                                  </p:stCondLst>
                                  <p:childTnLst>
                                    <p:set>
                                      <p:cBhvr>
                                        <p:cTn id="21" dur="1" fill="hold">
                                          <p:stCondLst>
                                            <p:cond delay="0"/>
                                          </p:stCondLst>
                                        </p:cTn>
                                        <p:tgtEl>
                                          <p:spTgt spid="28"/>
                                        </p:tgtEl>
                                        <p:attrNameLst>
                                          <p:attrName>style.visibility</p:attrName>
                                        </p:attrNameLst>
                                      </p:cBhvr>
                                      <p:to>
                                        <p:strVal val="visible"/>
                                      </p:to>
                                    </p:set>
                                    <p:anim calcmode="lin" valueType="num">
                                      <p:cBhvr>
                                        <p:cTn id="22" dur="500" fill="hold"/>
                                        <p:tgtEl>
                                          <p:spTgt spid="28"/>
                                        </p:tgtEl>
                                        <p:attrNameLst>
                                          <p:attrName>ppt_w</p:attrName>
                                        </p:attrNameLst>
                                      </p:cBhvr>
                                      <p:tavLst>
                                        <p:tav tm="0">
                                          <p:val>
                                            <p:fltVal val="0"/>
                                          </p:val>
                                        </p:tav>
                                        <p:tav tm="100000">
                                          <p:val>
                                            <p:strVal val="#ppt_w"/>
                                          </p:val>
                                        </p:tav>
                                      </p:tavLst>
                                    </p:anim>
                                    <p:anim calcmode="lin" valueType="num">
                                      <p:cBhvr>
                                        <p:cTn id="23" dur="500" fill="hold"/>
                                        <p:tgtEl>
                                          <p:spTgt spid="28"/>
                                        </p:tgtEl>
                                        <p:attrNameLst>
                                          <p:attrName>ppt_h</p:attrName>
                                        </p:attrNameLst>
                                      </p:cBhvr>
                                      <p:tavLst>
                                        <p:tav tm="0">
                                          <p:val>
                                            <p:fltVal val="0"/>
                                          </p:val>
                                        </p:tav>
                                        <p:tav tm="100000">
                                          <p:val>
                                            <p:strVal val="#ppt_h"/>
                                          </p:val>
                                        </p:tav>
                                      </p:tavLst>
                                    </p:anim>
                                    <p:animEffect transition="in" filter="fade">
                                      <p:cBhvr>
                                        <p:cTn id="24" dur="500"/>
                                        <p:tgtEl>
                                          <p:spTgt spid="28"/>
                                        </p:tgtEl>
                                      </p:cBhvr>
                                    </p:animEffect>
                                  </p:childTnLst>
                                </p:cTn>
                              </p:par>
                              <p:par>
                                <p:cTn id="25" presetID="53" presetClass="entr" presetSubtype="16" fill="hold" nodeType="withEffect">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cBhvr>
                                        <p:cTn id="27" dur="500" fill="hold"/>
                                        <p:tgtEl>
                                          <p:spTgt spid="24"/>
                                        </p:tgtEl>
                                        <p:attrNameLst>
                                          <p:attrName>ppt_w</p:attrName>
                                        </p:attrNameLst>
                                      </p:cBhvr>
                                      <p:tavLst>
                                        <p:tav tm="0">
                                          <p:val>
                                            <p:fltVal val="0"/>
                                          </p:val>
                                        </p:tav>
                                        <p:tav tm="100000">
                                          <p:val>
                                            <p:strVal val="#ppt_w"/>
                                          </p:val>
                                        </p:tav>
                                      </p:tavLst>
                                    </p:anim>
                                    <p:anim calcmode="lin" valueType="num">
                                      <p:cBhvr>
                                        <p:cTn id="28" dur="500" fill="hold"/>
                                        <p:tgtEl>
                                          <p:spTgt spid="24"/>
                                        </p:tgtEl>
                                        <p:attrNameLst>
                                          <p:attrName>ppt_h</p:attrName>
                                        </p:attrNameLst>
                                      </p:cBhvr>
                                      <p:tavLst>
                                        <p:tav tm="0">
                                          <p:val>
                                            <p:fltVal val="0"/>
                                          </p:val>
                                        </p:tav>
                                        <p:tav tm="100000">
                                          <p:val>
                                            <p:strVal val="#ppt_h"/>
                                          </p:val>
                                        </p:tav>
                                      </p:tavLst>
                                    </p:anim>
                                    <p:animEffect transition="in" filter="fade">
                                      <p:cBhvr>
                                        <p:cTn id="29" dur="500"/>
                                        <p:tgtEl>
                                          <p:spTgt spid="24"/>
                                        </p:tgtEl>
                                      </p:cBhvr>
                                    </p:animEffect>
                                  </p:childTnLst>
                                </p:cTn>
                              </p:par>
                            </p:childTnLst>
                          </p:cTn>
                        </p:par>
                        <p:par>
                          <p:cTn id="30" fill="hold">
                            <p:stCondLst>
                              <p:cond delay="2000"/>
                            </p:stCondLst>
                            <p:childTnLst>
                              <p:par>
                                <p:cTn id="31" presetID="22" presetClass="entr" presetSubtype="8" fill="hold" grpId="0" nodeType="after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wipe(left)">
                                      <p:cBhvr>
                                        <p:cTn id="33" dur="500"/>
                                        <p:tgtEl>
                                          <p:spTgt spid="32"/>
                                        </p:tgtEl>
                                      </p:cBhvr>
                                    </p:animEffect>
                                  </p:childTnLst>
                                </p:cTn>
                              </p:par>
                            </p:childTnLst>
                          </p:cTn>
                        </p:par>
                        <p:par>
                          <p:cTn id="34" fill="hold">
                            <p:stCondLst>
                              <p:cond delay="2500"/>
                            </p:stCondLst>
                            <p:childTnLst>
                              <p:par>
                                <p:cTn id="35" presetID="22" presetClass="entr" presetSubtype="1" fill="hold" grpId="0" nodeType="after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wipe(up)">
                                      <p:cBhvr>
                                        <p:cTn id="37" dur="500"/>
                                        <p:tgtEl>
                                          <p:spTgt spid="31"/>
                                        </p:tgtEl>
                                      </p:cBhvr>
                                    </p:animEffect>
                                  </p:childTnLst>
                                </p:cTn>
                              </p:par>
                            </p:childTnLst>
                          </p:cTn>
                        </p:par>
                        <p:par>
                          <p:cTn id="38" fill="hold">
                            <p:stCondLst>
                              <p:cond delay="3000"/>
                            </p:stCondLst>
                            <p:childTnLst>
                              <p:par>
                                <p:cTn id="39" presetID="22" presetClass="entr" presetSubtype="2" fill="hold" grpId="0" nodeType="afterEffect">
                                  <p:stCondLst>
                                    <p:cond delay="0"/>
                                  </p:stCondLst>
                                  <p:childTnLst>
                                    <p:set>
                                      <p:cBhvr>
                                        <p:cTn id="40" dur="1" fill="hold">
                                          <p:stCondLst>
                                            <p:cond delay="0"/>
                                          </p:stCondLst>
                                        </p:cTn>
                                        <p:tgtEl>
                                          <p:spTgt spid="35"/>
                                        </p:tgtEl>
                                        <p:attrNameLst>
                                          <p:attrName>style.visibility</p:attrName>
                                        </p:attrNameLst>
                                      </p:cBhvr>
                                      <p:to>
                                        <p:strVal val="visible"/>
                                      </p:to>
                                    </p:set>
                                    <p:animEffect transition="in" filter="wipe(right)">
                                      <p:cBhvr>
                                        <p:cTn id="41" dur="500"/>
                                        <p:tgtEl>
                                          <p:spTgt spid="35"/>
                                        </p:tgtEl>
                                      </p:cBhvr>
                                    </p:animEffect>
                                  </p:childTnLst>
                                </p:cTn>
                              </p:par>
                            </p:childTnLst>
                          </p:cTn>
                        </p:par>
                        <p:par>
                          <p:cTn id="42" fill="hold">
                            <p:stCondLst>
                              <p:cond delay="3500"/>
                            </p:stCondLst>
                            <p:childTnLst>
                              <p:par>
                                <p:cTn id="43" presetID="22" presetClass="entr" presetSubtype="1" fill="hold" grpId="0" nodeType="afterEffect">
                                  <p:stCondLst>
                                    <p:cond delay="0"/>
                                  </p:stCondLst>
                                  <p:childTnLst>
                                    <p:set>
                                      <p:cBhvr>
                                        <p:cTn id="44" dur="1" fill="hold">
                                          <p:stCondLst>
                                            <p:cond delay="0"/>
                                          </p:stCondLst>
                                        </p:cTn>
                                        <p:tgtEl>
                                          <p:spTgt spid="34"/>
                                        </p:tgtEl>
                                        <p:attrNameLst>
                                          <p:attrName>style.visibility</p:attrName>
                                        </p:attrNameLst>
                                      </p:cBhvr>
                                      <p:to>
                                        <p:strVal val="visible"/>
                                      </p:to>
                                    </p:set>
                                    <p:animEffect transition="in" filter="wipe(up)">
                                      <p:cBhvr>
                                        <p:cTn id="45"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6" grpId="0"/>
      <p:bldP spid="7" grpId="0" build="p"/>
      <p:bldP spid="31" grpId="0"/>
      <p:bldP spid="32" grpId="0"/>
      <p:bldP spid="34" grpId="0"/>
      <p:bldP spid="3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419D9781-D9B3-4C4E-948A-28D0513B5C7F}"/>
              </a:ext>
            </a:extLst>
          </p:cNvPr>
          <p:cNvSpPr>
            <a:spLocks noGrp="1"/>
          </p:cNvSpPr>
          <p:nvPr>
            <p:ph type="pic" sz="quarter" idx="10"/>
          </p:nvPr>
        </p:nvSpPr>
        <p:spPr/>
      </p:sp>
      <p:sp>
        <p:nvSpPr>
          <p:cNvPr id="109" name="Rectangle 108">
            <a:extLst>
              <a:ext uri="{FF2B5EF4-FFF2-40B4-BE49-F238E27FC236}">
                <a16:creationId xmlns:a16="http://schemas.microsoft.com/office/drawing/2014/main" id="{1F430C8E-EB2E-4871-9BC1-9121F7F74F2F}"/>
              </a:ext>
            </a:extLst>
          </p:cNvPr>
          <p:cNvSpPr/>
          <p:nvPr/>
        </p:nvSpPr>
        <p:spPr>
          <a:xfrm>
            <a:off x="1" y="0"/>
            <a:ext cx="12191996" cy="6857996"/>
          </a:xfrm>
          <a:prstGeom prst="rect">
            <a:avLst/>
          </a:prstGeom>
          <a:gradFill>
            <a:gsLst>
              <a:gs pos="0">
                <a:schemeClr val="bg1">
                  <a:alpha val="85000"/>
                </a:schemeClr>
              </a:gs>
              <a:gs pos="100000">
                <a:schemeClr val="bg1">
                  <a:alpha val="9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4" name="Flowchart: Manual Input 103">
            <a:extLst>
              <a:ext uri="{FF2B5EF4-FFF2-40B4-BE49-F238E27FC236}">
                <a16:creationId xmlns:a16="http://schemas.microsoft.com/office/drawing/2014/main" id="{C328703F-5DBE-472B-B579-279B7C5343BD}"/>
              </a:ext>
            </a:extLst>
          </p:cNvPr>
          <p:cNvSpPr/>
          <p:nvPr/>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 name="Slide Number Placeholder 1">
            <a:extLst>
              <a:ext uri="{FF2B5EF4-FFF2-40B4-BE49-F238E27FC236}">
                <a16:creationId xmlns:a16="http://schemas.microsoft.com/office/drawing/2014/main" id="{11C34A23-1D7D-4309-BB8D-C2E3A2DF47F5}"/>
              </a:ext>
            </a:extLst>
          </p:cNvPr>
          <p:cNvSpPr>
            <a:spLocks noGrp="1"/>
          </p:cNvSpPr>
          <p:nvPr>
            <p:ph type="sldNum" sz="quarter" idx="12"/>
          </p:nvPr>
        </p:nvSpPr>
        <p:spPr/>
        <p:txBody>
          <a:bodyPr/>
          <a:lstStyle/>
          <a:p>
            <a:fld id="{E3813BF9-5145-4417-B95D-FA8627973885}" type="slidenum">
              <a:rPr lang="en-US" smtClean="0"/>
              <a:pPr/>
              <a:t>7</a:t>
            </a:fld>
            <a:endParaRPr lang="en-US"/>
          </a:p>
        </p:txBody>
      </p:sp>
      <p:sp>
        <p:nvSpPr>
          <p:cNvPr id="6" name="Title 5">
            <a:extLst>
              <a:ext uri="{FF2B5EF4-FFF2-40B4-BE49-F238E27FC236}">
                <a16:creationId xmlns:a16="http://schemas.microsoft.com/office/drawing/2014/main" id="{06073C52-F772-45D9-A17E-85EB1FA07A30}"/>
              </a:ext>
            </a:extLst>
          </p:cNvPr>
          <p:cNvSpPr>
            <a:spLocks noGrp="1"/>
          </p:cNvSpPr>
          <p:nvPr>
            <p:ph type="ctrTitle"/>
          </p:nvPr>
        </p:nvSpPr>
        <p:spPr/>
        <p:txBody>
          <a:bodyPr/>
          <a:lstStyle/>
          <a:p>
            <a:r>
              <a:rPr lang="en-ID"/>
              <a:t>Our Services</a:t>
            </a:r>
          </a:p>
        </p:txBody>
      </p:sp>
      <p:sp>
        <p:nvSpPr>
          <p:cNvPr id="7" name="Subtitle 6">
            <a:extLst>
              <a:ext uri="{FF2B5EF4-FFF2-40B4-BE49-F238E27FC236}">
                <a16:creationId xmlns:a16="http://schemas.microsoft.com/office/drawing/2014/main" id="{9FD602A6-4AC5-4D56-BA93-A5DE63247269}"/>
              </a:ext>
            </a:extLst>
          </p:cNvPr>
          <p:cNvSpPr>
            <a:spLocks noGrp="1"/>
          </p:cNvSpPr>
          <p:nvPr>
            <p:ph type="subTitle" idx="1"/>
          </p:nvPr>
        </p:nvSpPr>
        <p:spPr/>
        <p:txBody>
          <a:bodyPr/>
          <a:lstStyle/>
          <a:p>
            <a:r>
              <a:rPr lang="en-ID"/>
              <a:t>Insert subtitle right here</a:t>
            </a:r>
          </a:p>
        </p:txBody>
      </p:sp>
      <p:sp>
        <p:nvSpPr>
          <p:cNvPr id="30" name="Rectangle 29">
            <a:extLst>
              <a:ext uri="{FF2B5EF4-FFF2-40B4-BE49-F238E27FC236}">
                <a16:creationId xmlns:a16="http://schemas.microsoft.com/office/drawing/2014/main" id="{25FA5A18-76C4-46D4-89DB-EC7DC79BF5BF}"/>
              </a:ext>
            </a:extLst>
          </p:cNvPr>
          <p:cNvSpPr/>
          <p:nvPr/>
        </p:nvSpPr>
        <p:spPr>
          <a:xfrm>
            <a:off x="1412878" y="2013780"/>
            <a:ext cx="9293222" cy="1027782"/>
          </a:xfrm>
          <a:prstGeom prst="rect">
            <a:avLst/>
          </a:prstGeom>
        </p:spPr>
        <p:txBody>
          <a:bodyPr wrap="square">
            <a:spAutoFit/>
          </a:bodyPr>
          <a:lstStyle/>
          <a:p>
            <a:pPr algn="ct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 mattis ut, blandit a arcu. Ut volutpat ornare efficitur. </a:t>
            </a:r>
            <a:endParaRPr lang="en-ID" sz="1400"/>
          </a:p>
        </p:txBody>
      </p:sp>
      <p:sp>
        <p:nvSpPr>
          <p:cNvPr id="31" name="TextBox 30">
            <a:extLst>
              <a:ext uri="{FF2B5EF4-FFF2-40B4-BE49-F238E27FC236}">
                <a16:creationId xmlns:a16="http://schemas.microsoft.com/office/drawing/2014/main" id="{3CC6581D-B273-4AAC-9782-DE89AA9A4C67}"/>
              </a:ext>
            </a:extLst>
          </p:cNvPr>
          <p:cNvSpPr txBox="1"/>
          <p:nvPr/>
        </p:nvSpPr>
        <p:spPr>
          <a:xfrm>
            <a:off x="4861944" y="1644448"/>
            <a:ext cx="2395088"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Text Description</a:t>
            </a:r>
          </a:p>
        </p:txBody>
      </p:sp>
      <p:sp>
        <p:nvSpPr>
          <p:cNvPr id="60" name="Rectangle: Single Corner Snipped 59">
            <a:extLst>
              <a:ext uri="{FF2B5EF4-FFF2-40B4-BE49-F238E27FC236}">
                <a16:creationId xmlns:a16="http://schemas.microsoft.com/office/drawing/2014/main" id="{463AF289-6EAF-4F93-A472-5AE1DC5AAA19}"/>
              </a:ext>
            </a:extLst>
          </p:cNvPr>
          <p:cNvSpPr/>
          <p:nvPr/>
        </p:nvSpPr>
        <p:spPr>
          <a:xfrm>
            <a:off x="830713" y="3367669"/>
            <a:ext cx="2642737" cy="2918559"/>
          </a:xfrm>
          <a:prstGeom prst="snip1Rect">
            <a:avLst>
              <a:gd name="adj" fmla="val 14753"/>
            </a:avLst>
          </a:prstGeom>
          <a:gradFill>
            <a:gsLst>
              <a:gs pos="0">
                <a:schemeClr val="accent1"/>
              </a:gs>
              <a:gs pos="100000">
                <a:schemeClr val="accent2"/>
              </a:gs>
            </a:gsLst>
            <a:lin ang="5400000" scaled="1"/>
          </a:grad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3" name="Rectangle: Single Corner Snipped 62">
            <a:extLst>
              <a:ext uri="{FF2B5EF4-FFF2-40B4-BE49-F238E27FC236}">
                <a16:creationId xmlns:a16="http://schemas.microsoft.com/office/drawing/2014/main" id="{2EF13B3F-F398-41E3-9498-40B166F6EBCD}"/>
              </a:ext>
            </a:extLst>
          </p:cNvPr>
          <p:cNvSpPr/>
          <p:nvPr/>
        </p:nvSpPr>
        <p:spPr>
          <a:xfrm>
            <a:off x="3753868" y="3396243"/>
            <a:ext cx="2642737" cy="2918559"/>
          </a:xfrm>
          <a:prstGeom prst="snip1Rect">
            <a:avLst>
              <a:gd name="adj" fmla="val 14753"/>
            </a:avLst>
          </a:prstGeom>
          <a:no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4" name="Rectangle: Single Corner Snipped 63">
            <a:extLst>
              <a:ext uri="{FF2B5EF4-FFF2-40B4-BE49-F238E27FC236}">
                <a16:creationId xmlns:a16="http://schemas.microsoft.com/office/drawing/2014/main" id="{2E67A373-29AE-49BF-B335-407FACEAED50}"/>
              </a:ext>
            </a:extLst>
          </p:cNvPr>
          <p:cNvSpPr/>
          <p:nvPr/>
        </p:nvSpPr>
        <p:spPr>
          <a:xfrm>
            <a:off x="6677023" y="3390900"/>
            <a:ext cx="2642737" cy="2918559"/>
          </a:xfrm>
          <a:prstGeom prst="snip1Rect">
            <a:avLst>
              <a:gd name="adj" fmla="val 14753"/>
            </a:avLst>
          </a:prstGeom>
          <a:no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65" name="Group 64">
            <a:extLst>
              <a:ext uri="{FF2B5EF4-FFF2-40B4-BE49-F238E27FC236}">
                <a16:creationId xmlns:a16="http://schemas.microsoft.com/office/drawing/2014/main" id="{7F196DA2-AA64-4E4F-B4E1-B7AAAE68BC19}"/>
              </a:ext>
            </a:extLst>
          </p:cNvPr>
          <p:cNvGrpSpPr/>
          <p:nvPr/>
        </p:nvGrpSpPr>
        <p:grpSpPr>
          <a:xfrm>
            <a:off x="4930501" y="3807723"/>
            <a:ext cx="330743" cy="414844"/>
            <a:chOff x="9985375" y="3051175"/>
            <a:chExt cx="649288" cy="814388"/>
          </a:xfrm>
          <a:gradFill>
            <a:gsLst>
              <a:gs pos="0">
                <a:schemeClr val="accent1"/>
              </a:gs>
              <a:gs pos="100000">
                <a:schemeClr val="accent2"/>
              </a:gs>
            </a:gsLst>
            <a:lin ang="5400000" scaled="1"/>
          </a:gradFill>
        </p:grpSpPr>
        <p:sp>
          <p:nvSpPr>
            <p:cNvPr id="66" name="Freeform 16">
              <a:extLst>
                <a:ext uri="{FF2B5EF4-FFF2-40B4-BE49-F238E27FC236}">
                  <a16:creationId xmlns:a16="http://schemas.microsoft.com/office/drawing/2014/main" id="{ADE0C5CF-C563-4B94-8A14-45E23208AB5E}"/>
                </a:ext>
              </a:extLst>
            </p:cNvPr>
            <p:cNvSpPr>
              <a:spLocks/>
            </p:cNvSpPr>
            <p:nvPr/>
          </p:nvSpPr>
          <p:spPr bwMode="auto">
            <a:xfrm>
              <a:off x="10088563" y="3051175"/>
              <a:ext cx="442913" cy="198438"/>
            </a:xfrm>
            <a:custGeom>
              <a:avLst/>
              <a:gdLst>
                <a:gd name="T0" fmla="*/ 98 w 116"/>
                <a:gd name="T1" fmla="*/ 52 h 52"/>
                <a:gd name="T2" fmla="*/ 110 w 116"/>
                <a:gd name="T3" fmla="*/ 17 h 52"/>
                <a:gd name="T4" fmla="*/ 81 w 116"/>
                <a:gd name="T5" fmla="*/ 22 h 52"/>
                <a:gd name="T6" fmla="*/ 58 w 116"/>
                <a:gd name="T7" fmla="*/ 0 h 52"/>
                <a:gd name="T8" fmla="*/ 35 w 116"/>
                <a:gd name="T9" fmla="*/ 22 h 52"/>
                <a:gd name="T10" fmla="*/ 7 w 116"/>
                <a:gd name="T11" fmla="*/ 17 h 52"/>
                <a:gd name="T12" fmla="*/ 18 w 116"/>
                <a:gd name="T13" fmla="*/ 52 h 52"/>
                <a:gd name="T14" fmla="*/ 98 w 116"/>
                <a:gd name="T15" fmla="*/ 52 h 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6" h="52">
                  <a:moveTo>
                    <a:pt x="98" y="52"/>
                  </a:moveTo>
                  <a:cubicBezTo>
                    <a:pt x="111" y="40"/>
                    <a:pt x="116" y="24"/>
                    <a:pt x="110" y="17"/>
                  </a:cubicBezTo>
                  <a:cubicBezTo>
                    <a:pt x="104" y="12"/>
                    <a:pt x="93" y="14"/>
                    <a:pt x="81" y="22"/>
                  </a:cubicBezTo>
                  <a:cubicBezTo>
                    <a:pt x="78" y="9"/>
                    <a:pt x="69" y="0"/>
                    <a:pt x="58" y="0"/>
                  </a:cubicBezTo>
                  <a:cubicBezTo>
                    <a:pt x="47" y="0"/>
                    <a:pt x="38" y="9"/>
                    <a:pt x="35" y="22"/>
                  </a:cubicBezTo>
                  <a:cubicBezTo>
                    <a:pt x="24" y="14"/>
                    <a:pt x="12" y="12"/>
                    <a:pt x="7" y="17"/>
                  </a:cubicBezTo>
                  <a:cubicBezTo>
                    <a:pt x="0" y="24"/>
                    <a:pt x="5" y="40"/>
                    <a:pt x="18" y="52"/>
                  </a:cubicBezTo>
                  <a:lnTo>
                    <a:pt x="98"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Freeform 17">
              <a:extLst>
                <a:ext uri="{FF2B5EF4-FFF2-40B4-BE49-F238E27FC236}">
                  <a16:creationId xmlns:a16="http://schemas.microsoft.com/office/drawing/2014/main" id="{5BAB2298-6C8B-47B9-B2EB-0B3CA906B879}"/>
                </a:ext>
              </a:extLst>
            </p:cNvPr>
            <p:cNvSpPr>
              <a:spLocks noEditPoints="1"/>
            </p:cNvSpPr>
            <p:nvPr/>
          </p:nvSpPr>
          <p:spPr bwMode="auto">
            <a:xfrm>
              <a:off x="9985375" y="3298825"/>
              <a:ext cx="649288" cy="566738"/>
            </a:xfrm>
            <a:custGeom>
              <a:avLst/>
              <a:gdLst>
                <a:gd name="T0" fmla="*/ 165 w 170"/>
                <a:gd name="T1" fmla="*/ 95 h 149"/>
                <a:gd name="T2" fmla="*/ 165 w 170"/>
                <a:gd name="T3" fmla="*/ 95 h 149"/>
                <a:gd name="T4" fmla="*/ 170 w 170"/>
                <a:gd name="T5" fmla="*/ 66 h 149"/>
                <a:gd name="T6" fmla="*/ 132 w 170"/>
                <a:gd name="T7" fmla="*/ 0 h 149"/>
                <a:gd name="T8" fmla="*/ 38 w 170"/>
                <a:gd name="T9" fmla="*/ 0 h 149"/>
                <a:gd name="T10" fmla="*/ 0 w 170"/>
                <a:gd name="T11" fmla="*/ 66 h 149"/>
                <a:gd name="T12" fmla="*/ 9 w 170"/>
                <a:gd name="T13" fmla="*/ 101 h 149"/>
                <a:gd name="T14" fmla="*/ 12 w 170"/>
                <a:gd name="T15" fmla="*/ 114 h 149"/>
                <a:gd name="T16" fmla="*/ 10 w 170"/>
                <a:gd name="T17" fmla="*/ 136 h 149"/>
                <a:gd name="T18" fmla="*/ 43 w 170"/>
                <a:gd name="T19" fmla="*/ 142 h 149"/>
                <a:gd name="T20" fmla="*/ 43 w 170"/>
                <a:gd name="T21" fmla="*/ 142 h 149"/>
                <a:gd name="T22" fmla="*/ 61 w 170"/>
                <a:gd name="T23" fmla="*/ 142 h 149"/>
                <a:gd name="T24" fmla="*/ 61 w 170"/>
                <a:gd name="T25" fmla="*/ 142 h 149"/>
                <a:gd name="T26" fmla="*/ 85 w 170"/>
                <a:gd name="T27" fmla="*/ 146 h 149"/>
                <a:gd name="T28" fmla="*/ 110 w 170"/>
                <a:gd name="T29" fmla="*/ 142 h 149"/>
                <a:gd name="T30" fmla="*/ 110 w 170"/>
                <a:gd name="T31" fmla="*/ 142 h 149"/>
                <a:gd name="T32" fmla="*/ 127 w 170"/>
                <a:gd name="T33" fmla="*/ 142 h 149"/>
                <a:gd name="T34" fmla="*/ 160 w 170"/>
                <a:gd name="T35" fmla="*/ 136 h 149"/>
                <a:gd name="T36" fmla="*/ 158 w 170"/>
                <a:gd name="T37" fmla="*/ 115 h 149"/>
                <a:gd name="T38" fmla="*/ 158 w 170"/>
                <a:gd name="T39" fmla="*/ 115 h 149"/>
                <a:gd name="T40" fmla="*/ 162 w 170"/>
                <a:gd name="T41" fmla="*/ 101 h 149"/>
                <a:gd name="T42" fmla="*/ 165 w 170"/>
                <a:gd name="T43" fmla="*/ 95 h 149"/>
                <a:gd name="T44" fmla="*/ 91 w 170"/>
                <a:gd name="T45" fmla="*/ 113 h 149"/>
                <a:gd name="T46" fmla="*/ 79 w 170"/>
                <a:gd name="T47" fmla="*/ 113 h 149"/>
                <a:gd name="T48" fmla="*/ 79 w 170"/>
                <a:gd name="T49" fmla="*/ 102 h 149"/>
                <a:gd name="T50" fmla="*/ 58 w 170"/>
                <a:gd name="T51" fmla="*/ 96 h 149"/>
                <a:gd name="T52" fmla="*/ 62 w 170"/>
                <a:gd name="T53" fmla="*/ 83 h 149"/>
                <a:gd name="T54" fmla="*/ 81 w 170"/>
                <a:gd name="T55" fmla="*/ 88 h 149"/>
                <a:gd name="T56" fmla="*/ 92 w 170"/>
                <a:gd name="T57" fmla="*/ 83 h 149"/>
                <a:gd name="T58" fmla="*/ 80 w 170"/>
                <a:gd name="T59" fmla="*/ 75 h 149"/>
                <a:gd name="T60" fmla="*/ 59 w 170"/>
                <a:gd name="T61" fmla="*/ 55 h 149"/>
                <a:gd name="T62" fmla="*/ 80 w 170"/>
                <a:gd name="T63" fmla="*/ 37 h 149"/>
                <a:gd name="T64" fmla="*/ 80 w 170"/>
                <a:gd name="T65" fmla="*/ 25 h 149"/>
                <a:gd name="T66" fmla="*/ 92 w 170"/>
                <a:gd name="T67" fmla="*/ 25 h 149"/>
                <a:gd name="T68" fmla="*/ 92 w 170"/>
                <a:gd name="T69" fmla="*/ 37 h 149"/>
                <a:gd name="T70" fmla="*/ 109 w 170"/>
                <a:gd name="T71" fmla="*/ 41 h 149"/>
                <a:gd name="T72" fmla="*/ 105 w 170"/>
                <a:gd name="T73" fmla="*/ 54 h 149"/>
                <a:gd name="T74" fmla="*/ 89 w 170"/>
                <a:gd name="T75" fmla="*/ 50 h 149"/>
                <a:gd name="T76" fmla="*/ 80 w 170"/>
                <a:gd name="T77" fmla="*/ 54 h 149"/>
                <a:gd name="T78" fmla="*/ 92 w 170"/>
                <a:gd name="T79" fmla="*/ 62 h 149"/>
                <a:gd name="T80" fmla="*/ 112 w 170"/>
                <a:gd name="T81" fmla="*/ 82 h 149"/>
                <a:gd name="T82" fmla="*/ 91 w 170"/>
                <a:gd name="T83" fmla="*/ 101 h 149"/>
                <a:gd name="T84" fmla="*/ 91 w 170"/>
                <a:gd name="T85" fmla="*/ 113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0" h="149">
                  <a:moveTo>
                    <a:pt x="165" y="95"/>
                  </a:moveTo>
                  <a:cubicBezTo>
                    <a:pt x="165" y="95"/>
                    <a:pt x="165" y="95"/>
                    <a:pt x="165" y="95"/>
                  </a:cubicBezTo>
                  <a:cubicBezTo>
                    <a:pt x="168" y="86"/>
                    <a:pt x="170" y="76"/>
                    <a:pt x="170" y="66"/>
                  </a:cubicBezTo>
                  <a:cubicBezTo>
                    <a:pt x="170" y="39"/>
                    <a:pt x="155" y="14"/>
                    <a:pt x="132" y="0"/>
                  </a:cubicBezTo>
                  <a:cubicBezTo>
                    <a:pt x="38" y="0"/>
                    <a:pt x="38" y="0"/>
                    <a:pt x="38" y="0"/>
                  </a:cubicBezTo>
                  <a:cubicBezTo>
                    <a:pt x="15" y="14"/>
                    <a:pt x="0" y="39"/>
                    <a:pt x="0" y="66"/>
                  </a:cubicBezTo>
                  <a:cubicBezTo>
                    <a:pt x="0" y="79"/>
                    <a:pt x="3" y="91"/>
                    <a:pt x="9" y="101"/>
                  </a:cubicBezTo>
                  <a:cubicBezTo>
                    <a:pt x="11" y="106"/>
                    <a:pt x="13" y="112"/>
                    <a:pt x="12" y="114"/>
                  </a:cubicBezTo>
                  <a:cubicBezTo>
                    <a:pt x="8" y="121"/>
                    <a:pt x="7" y="129"/>
                    <a:pt x="10" y="136"/>
                  </a:cubicBezTo>
                  <a:cubicBezTo>
                    <a:pt x="16" y="146"/>
                    <a:pt x="30" y="148"/>
                    <a:pt x="43" y="142"/>
                  </a:cubicBezTo>
                  <a:cubicBezTo>
                    <a:pt x="43" y="142"/>
                    <a:pt x="43" y="142"/>
                    <a:pt x="43" y="142"/>
                  </a:cubicBezTo>
                  <a:cubicBezTo>
                    <a:pt x="43" y="142"/>
                    <a:pt x="50" y="139"/>
                    <a:pt x="61" y="142"/>
                  </a:cubicBezTo>
                  <a:cubicBezTo>
                    <a:pt x="61" y="142"/>
                    <a:pt x="61" y="142"/>
                    <a:pt x="61" y="142"/>
                  </a:cubicBezTo>
                  <a:cubicBezTo>
                    <a:pt x="69" y="144"/>
                    <a:pt x="77" y="146"/>
                    <a:pt x="85" y="146"/>
                  </a:cubicBezTo>
                  <a:cubicBezTo>
                    <a:pt x="94" y="146"/>
                    <a:pt x="102" y="144"/>
                    <a:pt x="110" y="142"/>
                  </a:cubicBezTo>
                  <a:cubicBezTo>
                    <a:pt x="110" y="142"/>
                    <a:pt x="110" y="142"/>
                    <a:pt x="110" y="142"/>
                  </a:cubicBezTo>
                  <a:cubicBezTo>
                    <a:pt x="119" y="140"/>
                    <a:pt x="125" y="141"/>
                    <a:pt x="127" y="142"/>
                  </a:cubicBezTo>
                  <a:cubicBezTo>
                    <a:pt x="140" y="149"/>
                    <a:pt x="154" y="146"/>
                    <a:pt x="160" y="136"/>
                  </a:cubicBezTo>
                  <a:cubicBezTo>
                    <a:pt x="163" y="130"/>
                    <a:pt x="163" y="122"/>
                    <a:pt x="158" y="115"/>
                  </a:cubicBezTo>
                  <a:cubicBezTo>
                    <a:pt x="158" y="115"/>
                    <a:pt x="158" y="115"/>
                    <a:pt x="158" y="115"/>
                  </a:cubicBezTo>
                  <a:cubicBezTo>
                    <a:pt x="157" y="113"/>
                    <a:pt x="160" y="106"/>
                    <a:pt x="162" y="101"/>
                  </a:cubicBezTo>
                  <a:cubicBezTo>
                    <a:pt x="163" y="99"/>
                    <a:pt x="165" y="95"/>
                    <a:pt x="165" y="95"/>
                  </a:cubicBezTo>
                  <a:close/>
                  <a:moveTo>
                    <a:pt x="91" y="113"/>
                  </a:moveTo>
                  <a:cubicBezTo>
                    <a:pt x="79" y="113"/>
                    <a:pt x="79" y="113"/>
                    <a:pt x="79" y="113"/>
                  </a:cubicBezTo>
                  <a:cubicBezTo>
                    <a:pt x="79" y="102"/>
                    <a:pt x="79" y="102"/>
                    <a:pt x="79" y="102"/>
                  </a:cubicBezTo>
                  <a:cubicBezTo>
                    <a:pt x="71" y="101"/>
                    <a:pt x="63" y="99"/>
                    <a:pt x="58" y="96"/>
                  </a:cubicBezTo>
                  <a:cubicBezTo>
                    <a:pt x="62" y="83"/>
                    <a:pt x="62" y="83"/>
                    <a:pt x="62" y="83"/>
                  </a:cubicBezTo>
                  <a:cubicBezTo>
                    <a:pt x="66" y="85"/>
                    <a:pt x="75" y="88"/>
                    <a:pt x="81" y="88"/>
                  </a:cubicBezTo>
                  <a:cubicBezTo>
                    <a:pt x="87" y="88"/>
                    <a:pt x="92" y="86"/>
                    <a:pt x="92" y="83"/>
                  </a:cubicBezTo>
                  <a:cubicBezTo>
                    <a:pt x="92" y="80"/>
                    <a:pt x="90" y="78"/>
                    <a:pt x="80" y="75"/>
                  </a:cubicBezTo>
                  <a:cubicBezTo>
                    <a:pt x="65" y="70"/>
                    <a:pt x="59" y="65"/>
                    <a:pt x="59" y="55"/>
                  </a:cubicBezTo>
                  <a:cubicBezTo>
                    <a:pt x="59" y="46"/>
                    <a:pt x="67" y="39"/>
                    <a:pt x="80" y="37"/>
                  </a:cubicBezTo>
                  <a:cubicBezTo>
                    <a:pt x="80" y="25"/>
                    <a:pt x="80" y="25"/>
                    <a:pt x="80" y="25"/>
                  </a:cubicBezTo>
                  <a:cubicBezTo>
                    <a:pt x="92" y="25"/>
                    <a:pt x="92" y="25"/>
                    <a:pt x="92" y="25"/>
                  </a:cubicBezTo>
                  <a:cubicBezTo>
                    <a:pt x="92" y="37"/>
                    <a:pt x="92" y="37"/>
                    <a:pt x="92" y="37"/>
                  </a:cubicBezTo>
                  <a:cubicBezTo>
                    <a:pt x="99" y="37"/>
                    <a:pt x="106" y="39"/>
                    <a:pt x="109" y="41"/>
                  </a:cubicBezTo>
                  <a:cubicBezTo>
                    <a:pt x="105" y="54"/>
                    <a:pt x="105" y="54"/>
                    <a:pt x="105" y="54"/>
                  </a:cubicBezTo>
                  <a:cubicBezTo>
                    <a:pt x="102" y="52"/>
                    <a:pt x="96" y="50"/>
                    <a:pt x="89" y="50"/>
                  </a:cubicBezTo>
                  <a:cubicBezTo>
                    <a:pt x="84" y="50"/>
                    <a:pt x="80" y="51"/>
                    <a:pt x="80" y="54"/>
                  </a:cubicBezTo>
                  <a:cubicBezTo>
                    <a:pt x="80" y="57"/>
                    <a:pt x="81" y="59"/>
                    <a:pt x="92" y="62"/>
                  </a:cubicBezTo>
                  <a:cubicBezTo>
                    <a:pt x="107" y="67"/>
                    <a:pt x="112" y="73"/>
                    <a:pt x="112" y="82"/>
                  </a:cubicBezTo>
                  <a:cubicBezTo>
                    <a:pt x="112" y="91"/>
                    <a:pt x="105" y="99"/>
                    <a:pt x="91" y="101"/>
                  </a:cubicBezTo>
                  <a:lnTo>
                    <a:pt x="91" y="1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73" name="Group 72">
            <a:extLst>
              <a:ext uri="{FF2B5EF4-FFF2-40B4-BE49-F238E27FC236}">
                <a16:creationId xmlns:a16="http://schemas.microsoft.com/office/drawing/2014/main" id="{209DE58C-A2F3-4CC2-A55C-B3AC76329A79}"/>
              </a:ext>
            </a:extLst>
          </p:cNvPr>
          <p:cNvGrpSpPr/>
          <p:nvPr/>
        </p:nvGrpSpPr>
        <p:grpSpPr>
          <a:xfrm>
            <a:off x="7820152" y="3854676"/>
            <a:ext cx="356477" cy="310253"/>
            <a:chOff x="6009735" y="4805391"/>
            <a:chExt cx="356477" cy="310253"/>
          </a:xfrm>
          <a:gradFill>
            <a:gsLst>
              <a:gs pos="0">
                <a:schemeClr val="accent1"/>
              </a:gs>
              <a:gs pos="100000">
                <a:schemeClr val="accent2"/>
              </a:gs>
            </a:gsLst>
            <a:lin ang="5400000" scaled="1"/>
          </a:gradFill>
        </p:grpSpPr>
        <p:sp>
          <p:nvSpPr>
            <p:cNvPr id="74" name="Freeform 98">
              <a:extLst>
                <a:ext uri="{FF2B5EF4-FFF2-40B4-BE49-F238E27FC236}">
                  <a16:creationId xmlns:a16="http://schemas.microsoft.com/office/drawing/2014/main" id="{E8F47008-6514-46CB-82BC-FC5EB301B65D}"/>
                </a:ext>
              </a:extLst>
            </p:cNvPr>
            <p:cNvSpPr>
              <a:spLocks/>
            </p:cNvSpPr>
            <p:nvPr/>
          </p:nvSpPr>
          <p:spPr bwMode="auto">
            <a:xfrm>
              <a:off x="6009735" y="4980104"/>
              <a:ext cx="78347" cy="135540"/>
            </a:xfrm>
            <a:custGeom>
              <a:avLst/>
              <a:gdLst>
                <a:gd name="T0" fmla="*/ 100 w 100"/>
                <a:gd name="T1" fmla="*/ 173 h 173"/>
                <a:gd name="T2" fmla="*/ 100 w 100"/>
                <a:gd name="T3" fmla="*/ 0 h 173"/>
                <a:gd name="T4" fmla="*/ 10 w 100"/>
                <a:gd name="T5" fmla="*/ 92 h 173"/>
                <a:gd name="T6" fmla="*/ 0 w 100"/>
                <a:gd name="T7" fmla="*/ 83 h 173"/>
                <a:gd name="T8" fmla="*/ 0 w 100"/>
                <a:gd name="T9" fmla="*/ 173 h 173"/>
                <a:gd name="T10" fmla="*/ 100 w 100"/>
                <a:gd name="T11" fmla="*/ 173 h 173"/>
              </a:gdLst>
              <a:ahLst/>
              <a:cxnLst>
                <a:cxn ang="0">
                  <a:pos x="T0" y="T1"/>
                </a:cxn>
                <a:cxn ang="0">
                  <a:pos x="T2" y="T3"/>
                </a:cxn>
                <a:cxn ang="0">
                  <a:pos x="T4" y="T5"/>
                </a:cxn>
                <a:cxn ang="0">
                  <a:pos x="T6" y="T7"/>
                </a:cxn>
                <a:cxn ang="0">
                  <a:pos x="T8" y="T9"/>
                </a:cxn>
                <a:cxn ang="0">
                  <a:pos x="T10" y="T11"/>
                </a:cxn>
              </a:cxnLst>
              <a:rect l="0" t="0" r="r" b="b"/>
              <a:pathLst>
                <a:path w="100" h="173">
                  <a:moveTo>
                    <a:pt x="100" y="173"/>
                  </a:moveTo>
                  <a:lnTo>
                    <a:pt x="100" y="0"/>
                  </a:lnTo>
                  <a:lnTo>
                    <a:pt x="10" y="92"/>
                  </a:lnTo>
                  <a:lnTo>
                    <a:pt x="0" y="83"/>
                  </a:lnTo>
                  <a:lnTo>
                    <a:pt x="0" y="173"/>
                  </a:lnTo>
                  <a:lnTo>
                    <a:pt x="100" y="173"/>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75" name="Freeform 99">
              <a:extLst>
                <a:ext uri="{FF2B5EF4-FFF2-40B4-BE49-F238E27FC236}">
                  <a16:creationId xmlns:a16="http://schemas.microsoft.com/office/drawing/2014/main" id="{421BC8D7-D488-4CA9-AB73-104A683C9CFC}"/>
                </a:ext>
              </a:extLst>
            </p:cNvPr>
            <p:cNvSpPr>
              <a:spLocks/>
            </p:cNvSpPr>
            <p:nvPr/>
          </p:nvSpPr>
          <p:spPr bwMode="auto">
            <a:xfrm>
              <a:off x="6102967" y="4940931"/>
              <a:ext cx="77563" cy="174713"/>
            </a:xfrm>
            <a:custGeom>
              <a:avLst/>
              <a:gdLst>
                <a:gd name="T0" fmla="*/ 99 w 99"/>
                <a:gd name="T1" fmla="*/ 223 h 223"/>
                <a:gd name="T2" fmla="*/ 99 w 99"/>
                <a:gd name="T3" fmla="*/ 78 h 223"/>
                <a:gd name="T4" fmla="*/ 28 w 99"/>
                <a:gd name="T5" fmla="*/ 0 h 223"/>
                <a:gd name="T6" fmla="*/ 0 w 99"/>
                <a:gd name="T7" fmla="*/ 26 h 223"/>
                <a:gd name="T8" fmla="*/ 0 w 99"/>
                <a:gd name="T9" fmla="*/ 223 h 223"/>
                <a:gd name="T10" fmla="*/ 99 w 99"/>
                <a:gd name="T11" fmla="*/ 223 h 223"/>
              </a:gdLst>
              <a:ahLst/>
              <a:cxnLst>
                <a:cxn ang="0">
                  <a:pos x="T0" y="T1"/>
                </a:cxn>
                <a:cxn ang="0">
                  <a:pos x="T2" y="T3"/>
                </a:cxn>
                <a:cxn ang="0">
                  <a:pos x="T4" y="T5"/>
                </a:cxn>
                <a:cxn ang="0">
                  <a:pos x="T6" y="T7"/>
                </a:cxn>
                <a:cxn ang="0">
                  <a:pos x="T8" y="T9"/>
                </a:cxn>
                <a:cxn ang="0">
                  <a:pos x="T10" y="T11"/>
                </a:cxn>
              </a:cxnLst>
              <a:rect l="0" t="0" r="r" b="b"/>
              <a:pathLst>
                <a:path w="99" h="223">
                  <a:moveTo>
                    <a:pt x="99" y="223"/>
                  </a:moveTo>
                  <a:lnTo>
                    <a:pt x="99" y="78"/>
                  </a:lnTo>
                  <a:lnTo>
                    <a:pt x="28" y="0"/>
                  </a:lnTo>
                  <a:lnTo>
                    <a:pt x="0" y="26"/>
                  </a:lnTo>
                  <a:lnTo>
                    <a:pt x="0" y="223"/>
                  </a:lnTo>
                  <a:lnTo>
                    <a:pt x="99" y="223"/>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76" name="Freeform 100">
              <a:extLst>
                <a:ext uri="{FF2B5EF4-FFF2-40B4-BE49-F238E27FC236}">
                  <a16:creationId xmlns:a16="http://schemas.microsoft.com/office/drawing/2014/main" id="{52C31DE8-9E10-4557-87D8-B1FF07DB8332}"/>
                </a:ext>
              </a:extLst>
            </p:cNvPr>
            <p:cNvSpPr>
              <a:spLocks/>
            </p:cNvSpPr>
            <p:nvPr/>
          </p:nvSpPr>
          <p:spPr bwMode="auto">
            <a:xfrm>
              <a:off x="6195416" y="4969136"/>
              <a:ext cx="77563" cy="146508"/>
            </a:xfrm>
            <a:custGeom>
              <a:avLst/>
              <a:gdLst>
                <a:gd name="T0" fmla="*/ 99 w 99"/>
                <a:gd name="T1" fmla="*/ 187 h 187"/>
                <a:gd name="T2" fmla="*/ 99 w 99"/>
                <a:gd name="T3" fmla="*/ 0 h 187"/>
                <a:gd name="T4" fmla="*/ 14 w 99"/>
                <a:gd name="T5" fmla="*/ 78 h 187"/>
                <a:gd name="T6" fmla="*/ 0 w 99"/>
                <a:gd name="T7" fmla="*/ 61 h 187"/>
                <a:gd name="T8" fmla="*/ 0 w 99"/>
                <a:gd name="T9" fmla="*/ 187 h 187"/>
                <a:gd name="T10" fmla="*/ 99 w 99"/>
                <a:gd name="T11" fmla="*/ 187 h 187"/>
              </a:gdLst>
              <a:ahLst/>
              <a:cxnLst>
                <a:cxn ang="0">
                  <a:pos x="T0" y="T1"/>
                </a:cxn>
                <a:cxn ang="0">
                  <a:pos x="T2" y="T3"/>
                </a:cxn>
                <a:cxn ang="0">
                  <a:pos x="T4" y="T5"/>
                </a:cxn>
                <a:cxn ang="0">
                  <a:pos x="T6" y="T7"/>
                </a:cxn>
                <a:cxn ang="0">
                  <a:pos x="T8" y="T9"/>
                </a:cxn>
                <a:cxn ang="0">
                  <a:pos x="T10" y="T11"/>
                </a:cxn>
              </a:cxnLst>
              <a:rect l="0" t="0" r="r" b="b"/>
              <a:pathLst>
                <a:path w="99" h="187">
                  <a:moveTo>
                    <a:pt x="99" y="187"/>
                  </a:moveTo>
                  <a:lnTo>
                    <a:pt x="99" y="0"/>
                  </a:lnTo>
                  <a:lnTo>
                    <a:pt x="14" y="78"/>
                  </a:lnTo>
                  <a:lnTo>
                    <a:pt x="0" y="61"/>
                  </a:lnTo>
                  <a:lnTo>
                    <a:pt x="0" y="187"/>
                  </a:lnTo>
                  <a:lnTo>
                    <a:pt x="99" y="187"/>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77" name="Freeform 101">
              <a:extLst>
                <a:ext uri="{FF2B5EF4-FFF2-40B4-BE49-F238E27FC236}">
                  <a16:creationId xmlns:a16="http://schemas.microsoft.com/office/drawing/2014/main" id="{47D3E0F4-3711-4130-8454-028A1167BD3B}"/>
                </a:ext>
              </a:extLst>
            </p:cNvPr>
            <p:cNvSpPr>
              <a:spLocks/>
            </p:cNvSpPr>
            <p:nvPr/>
          </p:nvSpPr>
          <p:spPr bwMode="auto">
            <a:xfrm>
              <a:off x="6287865" y="4883738"/>
              <a:ext cx="78347" cy="231906"/>
            </a:xfrm>
            <a:custGeom>
              <a:avLst/>
              <a:gdLst>
                <a:gd name="T0" fmla="*/ 100 w 100"/>
                <a:gd name="T1" fmla="*/ 296 h 296"/>
                <a:gd name="T2" fmla="*/ 100 w 100"/>
                <a:gd name="T3" fmla="*/ 0 h 296"/>
                <a:gd name="T4" fmla="*/ 0 w 100"/>
                <a:gd name="T5" fmla="*/ 92 h 296"/>
                <a:gd name="T6" fmla="*/ 0 w 100"/>
                <a:gd name="T7" fmla="*/ 296 h 296"/>
                <a:gd name="T8" fmla="*/ 100 w 100"/>
                <a:gd name="T9" fmla="*/ 296 h 296"/>
              </a:gdLst>
              <a:ahLst/>
              <a:cxnLst>
                <a:cxn ang="0">
                  <a:pos x="T0" y="T1"/>
                </a:cxn>
                <a:cxn ang="0">
                  <a:pos x="T2" y="T3"/>
                </a:cxn>
                <a:cxn ang="0">
                  <a:pos x="T4" y="T5"/>
                </a:cxn>
                <a:cxn ang="0">
                  <a:pos x="T6" y="T7"/>
                </a:cxn>
                <a:cxn ang="0">
                  <a:pos x="T8" y="T9"/>
                </a:cxn>
              </a:cxnLst>
              <a:rect l="0" t="0" r="r" b="b"/>
              <a:pathLst>
                <a:path w="100" h="296">
                  <a:moveTo>
                    <a:pt x="100" y="296"/>
                  </a:moveTo>
                  <a:lnTo>
                    <a:pt x="100" y="0"/>
                  </a:lnTo>
                  <a:lnTo>
                    <a:pt x="0" y="92"/>
                  </a:lnTo>
                  <a:lnTo>
                    <a:pt x="0" y="296"/>
                  </a:lnTo>
                  <a:lnTo>
                    <a:pt x="100" y="296"/>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78" name="Freeform 102">
              <a:extLst>
                <a:ext uri="{FF2B5EF4-FFF2-40B4-BE49-F238E27FC236}">
                  <a16:creationId xmlns:a16="http://schemas.microsoft.com/office/drawing/2014/main" id="{9B559556-0A12-44BA-817C-566B9BB4F649}"/>
                </a:ext>
              </a:extLst>
            </p:cNvPr>
            <p:cNvSpPr>
              <a:spLocks/>
            </p:cNvSpPr>
            <p:nvPr/>
          </p:nvSpPr>
          <p:spPr bwMode="auto">
            <a:xfrm>
              <a:off x="6009735" y="4805391"/>
              <a:ext cx="356477" cy="213103"/>
            </a:xfrm>
            <a:custGeom>
              <a:avLst/>
              <a:gdLst>
                <a:gd name="T0" fmla="*/ 191 w 192"/>
                <a:gd name="T1" fmla="*/ 0 h 115"/>
                <a:gd name="T2" fmla="*/ 108 w 192"/>
                <a:gd name="T3" fmla="*/ 76 h 115"/>
                <a:gd name="T4" fmla="*/ 69 w 192"/>
                <a:gd name="T5" fmla="*/ 36 h 115"/>
                <a:gd name="T6" fmla="*/ 62 w 192"/>
                <a:gd name="T7" fmla="*/ 33 h 115"/>
                <a:gd name="T8" fmla="*/ 56 w 192"/>
                <a:gd name="T9" fmla="*/ 36 h 115"/>
                <a:gd name="T10" fmla="*/ 0 w 192"/>
                <a:gd name="T11" fmla="*/ 92 h 115"/>
                <a:gd name="T12" fmla="*/ 0 w 192"/>
                <a:gd name="T13" fmla="*/ 112 h 115"/>
                <a:gd name="T14" fmla="*/ 4 w 192"/>
                <a:gd name="T15" fmla="*/ 115 h 115"/>
                <a:gd name="T16" fmla="*/ 62 w 192"/>
                <a:gd name="T17" fmla="*/ 56 h 115"/>
                <a:gd name="T18" fmla="*/ 101 w 192"/>
                <a:gd name="T19" fmla="*/ 95 h 115"/>
                <a:gd name="T20" fmla="*/ 114 w 192"/>
                <a:gd name="T21" fmla="*/ 96 h 115"/>
                <a:gd name="T22" fmla="*/ 192 w 192"/>
                <a:gd name="T23" fmla="*/ 24 h 115"/>
                <a:gd name="T24" fmla="*/ 192 w 192"/>
                <a:gd name="T25" fmla="*/ 1 h 115"/>
                <a:gd name="T26" fmla="*/ 191 w 192"/>
                <a:gd name="T27"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2" h="115">
                  <a:moveTo>
                    <a:pt x="191" y="0"/>
                  </a:moveTo>
                  <a:cubicBezTo>
                    <a:pt x="108" y="76"/>
                    <a:pt x="108" y="76"/>
                    <a:pt x="108" y="76"/>
                  </a:cubicBezTo>
                  <a:cubicBezTo>
                    <a:pt x="69" y="36"/>
                    <a:pt x="69" y="36"/>
                    <a:pt x="69" y="36"/>
                  </a:cubicBezTo>
                  <a:cubicBezTo>
                    <a:pt x="67" y="34"/>
                    <a:pt x="65" y="33"/>
                    <a:pt x="62" y="33"/>
                  </a:cubicBezTo>
                  <a:cubicBezTo>
                    <a:pt x="60" y="33"/>
                    <a:pt x="57" y="34"/>
                    <a:pt x="56" y="36"/>
                  </a:cubicBezTo>
                  <a:cubicBezTo>
                    <a:pt x="0" y="92"/>
                    <a:pt x="0" y="92"/>
                    <a:pt x="0" y="92"/>
                  </a:cubicBezTo>
                  <a:cubicBezTo>
                    <a:pt x="0" y="112"/>
                    <a:pt x="0" y="112"/>
                    <a:pt x="0" y="112"/>
                  </a:cubicBezTo>
                  <a:cubicBezTo>
                    <a:pt x="4" y="115"/>
                    <a:pt x="4" y="115"/>
                    <a:pt x="4" y="115"/>
                  </a:cubicBezTo>
                  <a:cubicBezTo>
                    <a:pt x="62" y="56"/>
                    <a:pt x="62" y="56"/>
                    <a:pt x="62" y="56"/>
                  </a:cubicBezTo>
                  <a:cubicBezTo>
                    <a:pt x="101" y="95"/>
                    <a:pt x="101" y="95"/>
                    <a:pt x="101" y="95"/>
                  </a:cubicBezTo>
                  <a:cubicBezTo>
                    <a:pt x="104" y="99"/>
                    <a:pt x="110" y="99"/>
                    <a:pt x="114" y="96"/>
                  </a:cubicBezTo>
                  <a:cubicBezTo>
                    <a:pt x="192" y="24"/>
                    <a:pt x="192" y="24"/>
                    <a:pt x="192" y="24"/>
                  </a:cubicBezTo>
                  <a:cubicBezTo>
                    <a:pt x="192" y="1"/>
                    <a:pt x="192" y="1"/>
                    <a:pt x="192" y="1"/>
                  </a:cubicBezTo>
                  <a:lnTo>
                    <a:pt x="191" y="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68" name="Group 67">
            <a:extLst>
              <a:ext uri="{FF2B5EF4-FFF2-40B4-BE49-F238E27FC236}">
                <a16:creationId xmlns:a16="http://schemas.microsoft.com/office/drawing/2014/main" id="{2CF1C09C-E419-44DB-A5C1-65A5F2318A23}"/>
              </a:ext>
            </a:extLst>
          </p:cNvPr>
          <p:cNvGrpSpPr/>
          <p:nvPr/>
        </p:nvGrpSpPr>
        <p:grpSpPr>
          <a:xfrm>
            <a:off x="1941009" y="3807222"/>
            <a:ext cx="498365" cy="415847"/>
            <a:chOff x="9423400" y="4965701"/>
            <a:chExt cx="728663" cy="608013"/>
          </a:xfrm>
          <a:solidFill>
            <a:schemeClr val="bg2"/>
          </a:solidFill>
        </p:grpSpPr>
        <p:sp>
          <p:nvSpPr>
            <p:cNvPr id="69" name="Freeform 45">
              <a:extLst>
                <a:ext uri="{FF2B5EF4-FFF2-40B4-BE49-F238E27FC236}">
                  <a16:creationId xmlns:a16="http://schemas.microsoft.com/office/drawing/2014/main" id="{B096CA38-44BB-4F8C-9456-C3491A25EAD5}"/>
                </a:ext>
              </a:extLst>
            </p:cNvPr>
            <p:cNvSpPr>
              <a:spLocks/>
            </p:cNvSpPr>
            <p:nvPr/>
          </p:nvSpPr>
          <p:spPr bwMode="auto">
            <a:xfrm>
              <a:off x="9467850" y="4965701"/>
              <a:ext cx="139700" cy="146050"/>
            </a:xfrm>
            <a:custGeom>
              <a:avLst/>
              <a:gdLst>
                <a:gd name="T0" fmla="*/ 4 w 37"/>
                <a:gd name="T1" fmla="*/ 25 h 39"/>
                <a:gd name="T2" fmla="*/ 5 w 37"/>
                <a:gd name="T3" fmla="*/ 25 h 39"/>
                <a:gd name="T4" fmla="*/ 19 w 37"/>
                <a:gd name="T5" fmla="*/ 39 h 39"/>
                <a:gd name="T6" fmla="*/ 33 w 37"/>
                <a:gd name="T7" fmla="*/ 25 h 39"/>
                <a:gd name="T8" fmla="*/ 33 w 37"/>
                <a:gd name="T9" fmla="*/ 25 h 39"/>
                <a:gd name="T10" fmla="*/ 37 w 37"/>
                <a:gd name="T11" fmla="*/ 20 h 39"/>
                <a:gd name="T12" fmla="*/ 34 w 37"/>
                <a:gd name="T13" fmla="*/ 14 h 39"/>
                <a:gd name="T14" fmla="*/ 19 w 37"/>
                <a:gd name="T15" fmla="*/ 0 h 39"/>
                <a:gd name="T16" fmla="*/ 3 w 37"/>
                <a:gd name="T17" fmla="*/ 14 h 39"/>
                <a:gd name="T18" fmla="*/ 0 w 37"/>
                <a:gd name="T19" fmla="*/ 20 h 39"/>
                <a:gd name="T20" fmla="*/ 4 w 37"/>
                <a:gd name="T21" fmla="*/ 25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7" h="39">
                  <a:moveTo>
                    <a:pt x="4" y="25"/>
                  </a:moveTo>
                  <a:cubicBezTo>
                    <a:pt x="5" y="25"/>
                    <a:pt x="5" y="25"/>
                    <a:pt x="5" y="25"/>
                  </a:cubicBezTo>
                  <a:cubicBezTo>
                    <a:pt x="7" y="33"/>
                    <a:pt x="13" y="39"/>
                    <a:pt x="19" y="39"/>
                  </a:cubicBezTo>
                  <a:cubicBezTo>
                    <a:pt x="25" y="39"/>
                    <a:pt x="30" y="33"/>
                    <a:pt x="33" y="25"/>
                  </a:cubicBezTo>
                  <a:cubicBezTo>
                    <a:pt x="33" y="25"/>
                    <a:pt x="33" y="25"/>
                    <a:pt x="33" y="25"/>
                  </a:cubicBezTo>
                  <a:cubicBezTo>
                    <a:pt x="35" y="25"/>
                    <a:pt x="37" y="23"/>
                    <a:pt x="37" y="20"/>
                  </a:cubicBezTo>
                  <a:cubicBezTo>
                    <a:pt x="37" y="17"/>
                    <a:pt x="36" y="15"/>
                    <a:pt x="34" y="14"/>
                  </a:cubicBezTo>
                  <a:cubicBezTo>
                    <a:pt x="34" y="5"/>
                    <a:pt x="27" y="0"/>
                    <a:pt x="19" y="0"/>
                  </a:cubicBezTo>
                  <a:cubicBezTo>
                    <a:pt x="11" y="0"/>
                    <a:pt x="4" y="5"/>
                    <a:pt x="3" y="14"/>
                  </a:cubicBezTo>
                  <a:cubicBezTo>
                    <a:pt x="2" y="15"/>
                    <a:pt x="0" y="17"/>
                    <a:pt x="0" y="20"/>
                  </a:cubicBezTo>
                  <a:cubicBezTo>
                    <a:pt x="0" y="23"/>
                    <a:pt x="2" y="25"/>
                    <a:pt x="4"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Freeform 46">
              <a:extLst>
                <a:ext uri="{FF2B5EF4-FFF2-40B4-BE49-F238E27FC236}">
                  <a16:creationId xmlns:a16="http://schemas.microsoft.com/office/drawing/2014/main" id="{B394FDD0-5DC0-4F13-A6A2-5BB2A38C9C17}"/>
                </a:ext>
              </a:extLst>
            </p:cNvPr>
            <p:cNvSpPr>
              <a:spLocks/>
            </p:cNvSpPr>
            <p:nvPr/>
          </p:nvSpPr>
          <p:spPr bwMode="auto">
            <a:xfrm>
              <a:off x="9423400" y="5114926"/>
              <a:ext cx="233363" cy="450850"/>
            </a:xfrm>
            <a:custGeom>
              <a:avLst/>
              <a:gdLst>
                <a:gd name="T0" fmla="*/ 61 w 62"/>
                <a:gd name="T1" fmla="*/ 27 h 120"/>
                <a:gd name="T2" fmla="*/ 61 w 62"/>
                <a:gd name="T3" fmla="*/ 15 h 120"/>
                <a:gd name="T4" fmla="*/ 47 w 62"/>
                <a:gd name="T5" fmla="*/ 0 h 120"/>
                <a:gd name="T6" fmla="*/ 40 w 62"/>
                <a:gd name="T7" fmla="*/ 0 h 120"/>
                <a:gd name="T8" fmla="*/ 35 w 62"/>
                <a:gd name="T9" fmla="*/ 16 h 120"/>
                <a:gd name="T10" fmla="*/ 32 w 62"/>
                <a:gd name="T11" fmla="*/ 7 h 120"/>
                <a:gd name="T12" fmla="*/ 36 w 62"/>
                <a:gd name="T13" fmla="*/ 2 h 120"/>
                <a:gd name="T14" fmla="*/ 35 w 62"/>
                <a:gd name="T15" fmla="*/ 2 h 120"/>
                <a:gd name="T16" fmla="*/ 30 w 62"/>
                <a:gd name="T17" fmla="*/ 2 h 120"/>
                <a:gd name="T18" fmla="*/ 26 w 62"/>
                <a:gd name="T19" fmla="*/ 2 h 120"/>
                <a:gd name="T20" fmla="*/ 26 w 62"/>
                <a:gd name="T21" fmla="*/ 2 h 120"/>
                <a:gd name="T22" fmla="*/ 30 w 62"/>
                <a:gd name="T23" fmla="*/ 8 h 120"/>
                <a:gd name="T24" fmla="*/ 26 w 62"/>
                <a:gd name="T25" fmla="*/ 16 h 120"/>
                <a:gd name="T26" fmla="*/ 21 w 62"/>
                <a:gd name="T27" fmla="*/ 0 h 120"/>
                <a:gd name="T28" fmla="*/ 15 w 62"/>
                <a:gd name="T29" fmla="*/ 0 h 120"/>
                <a:gd name="T30" fmla="*/ 0 w 62"/>
                <a:gd name="T31" fmla="*/ 15 h 120"/>
                <a:gd name="T32" fmla="*/ 0 w 62"/>
                <a:gd name="T33" fmla="*/ 27 h 120"/>
                <a:gd name="T34" fmla="*/ 0 w 62"/>
                <a:gd name="T35" fmla="*/ 28 h 120"/>
                <a:gd name="T36" fmla="*/ 0 w 62"/>
                <a:gd name="T37" fmla="*/ 62 h 120"/>
                <a:gd name="T38" fmla="*/ 5 w 62"/>
                <a:gd name="T39" fmla="*/ 67 h 120"/>
                <a:gd name="T40" fmla="*/ 10 w 62"/>
                <a:gd name="T41" fmla="*/ 67 h 120"/>
                <a:gd name="T42" fmla="*/ 10 w 62"/>
                <a:gd name="T43" fmla="*/ 120 h 120"/>
                <a:gd name="T44" fmla="*/ 52 w 62"/>
                <a:gd name="T45" fmla="*/ 120 h 120"/>
                <a:gd name="T46" fmla="*/ 52 w 62"/>
                <a:gd name="T47" fmla="*/ 67 h 120"/>
                <a:gd name="T48" fmla="*/ 57 w 62"/>
                <a:gd name="T49" fmla="*/ 67 h 120"/>
                <a:gd name="T50" fmla="*/ 62 w 62"/>
                <a:gd name="T51" fmla="*/ 62 h 120"/>
                <a:gd name="T52" fmla="*/ 62 w 62"/>
                <a:gd name="T53" fmla="*/ 28 h 120"/>
                <a:gd name="T54" fmla="*/ 61 w 62"/>
                <a:gd name="T55" fmla="*/ 27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2" h="120">
                  <a:moveTo>
                    <a:pt x="61" y="27"/>
                  </a:moveTo>
                  <a:cubicBezTo>
                    <a:pt x="61" y="15"/>
                    <a:pt x="61" y="15"/>
                    <a:pt x="61" y="15"/>
                  </a:cubicBezTo>
                  <a:cubicBezTo>
                    <a:pt x="61" y="6"/>
                    <a:pt x="55" y="0"/>
                    <a:pt x="47" y="0"/>
                  </a:cubicBezTo>
                  <a:cubicBezTo>
                    <a:pt x="40" y="0"/>
                    <a:pt x="40" y="0"/>
                    <a:pt x="40" y="0"/>
                  </a:cubicBezTo>
                  <a:cubicBezTo>
                    <a:pt x="35" y="16"/>
                    <a:pt x="35" y="16"/>
                    <a:pt x="35" y="16"/>
                  </a:cubicBezTo>
                  <a:cubicBezTo>
                    <a:pt x="32" y="7"/>
                    <a:pt x="32" y="7"/>
                    <a:pt x="32" y="7"/>
                  </a:cubicBezTo>
                  <a:cubicBezTo>
                    <a:pt x="36" y="2"/>
                    <a:pt x="36" y="2"/>
                    <a:pt x="36" y="2"/>
                  </a:cubicBezTo>
                  <a:cubicBezTo>
                    <a:pt x="35" y="2"/>
                    <a:pt x="35" y="2"/>
                    <a:pt x="35" y="2"/>
                  </a:cubicBezTo>
                  <a:cubicBezTo>
                    <a:pt x="34" y="2"/>
                    <a:pt x="32" y="2"/>
                    <a:pt x="30" y="2"/>
                  </a:cubicBezTo>
                  <a:cubicBezTo>
                    <a:pt x="29" y="2"/>
                    <a:pt x="27" y="2"/>
                    <a:pt x="26" y="2"/>
                  </a:cubicBezTo>
                  <a:cubicBezTo>
                    <a:pt x="26" y="2"/>
                    <a:pt x="26" y="2"/>
                    <a:pt x="26" y="2"/>
                  </a:cubicBezTo>
                  <a:cubicBezTo>
                    <a:pt x="30" y="8"/>
                    <a:pt x="30" y="8"/>
                    <a:pt x="30" y="8"/>
                  </a:cubicBezTo>
                  <a:cubicBezTo>
                    <a:pt x="26" y="16"/>
                    <a:pt x="26" y="16"/>
                    <a:pt x="26" y="16"/>
                  </a:cubicBezTo>
                  <a:cubicBezTo>
                    <a:pt x="21" y="0"/>
                    <a:pt x="21" y="0"/>
                    <a:pt x="21" y="0"/>
                  </a:cubicBezTo>
                  <a:cubicBezTo>
                    <a:pt x="15" y="0"/>
                    <a:pt x="15" y="0"/>
                    <a:pt x="15" y="0"/>
                  </a:cubicBezTo>
                  <a:cubicBezTo>
                    <a:pt x="7" y="0"/>
                    <a:pt x="0" y="6"/>
                    <a:pt x="0" y="15"/>
                  </a:cubicBezTo>
                  <a:cubicBezTo>
                    <a:pt x="0" y="27"/>
                    <a:pt x="0" y="27"/>
                    <a:pt x="0" y="27"/>
                  </a:cubicBezTo>
                  <a:cubicBezTo>
                    <a:pt x="0" y="27"/>
                    <a:pt x="0" y="28"/>
                    <a:pt x="0" y="28"/>
                  </a:cubicBezTo>
                  <a:cubicBezTo>
                    <a:pt x="0" y="62"/>
                    <a:pt x="0" y="62"/>
                    <a:pt x="0" y="62"/>
                  </a:cubicBezTo>
                  <a:cubicBezTo>
                    <a:pt x="0" y="65"/>
                    <a:pt x="2" y="67"/>
                    <a:pt x="5" y="67"/>
                  </a:cubicBezTo>
                  <a:cubicBezTo>
                    <a:pt x="10" y="67"/>
                    <a:pt x="10" y="67"/>
                    <a:pt x="10" y="67"/>
                  </a:cubicBezTo>
                  <a:cubicBezTo>
                    <a:pt x="10" y="120"/>
                    <a:pt x="10" y="120"/>
                    <a:pt x="10" y="120"/>
                  </a:cubicBezTo>
                  <a:cubicBezTo>
                    <a:pt x="52" y="120"/>
                    <a:pt x="52" y="120"/>
                    <a:pt x="52" y="120"/>
                  </a:cubicBezTo>
                  <a:cubicBezTo>
                    <a:pt x="52" y="67"/>
                    <a:pt x="52" y="67"/>
                    <a:pt x="52" y="67"/>
                  </a:cubicBezTo>
                  <a:cubicBezTo>
                    <a:pt x="57" y="67"/>
                    <a:pt x="57" y="67"/>
                    <a:pt x="57" y="67"/>
                  </a:cubicBezTo>
                  <a:cubicBezTo>
                    <a:pt x="59" y="67"/>
                    <a:pt x="62" y="65"/>
                    <a:pt x="62" y="62"/>
                  </a:cubicBezTo>
                  <a:cubicBezTo>
                    <a:pt x="62" y="28"/>
                    <a:pt x="62" y="28"/>
                    <a:pt x="62" y="28"/>
                  </a:cubicBezTo>
                  <a:cubicBezTo>
                    <a:pt x="62" y="28"/>
                    <a:pt x="61" y="28"/>
                    <a:pt x="6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Freeform 47">
              <a:extLst>
                <a:ext uri="{FF2B5EF4-FFF2-40B4-BE49-F238E27FC236}">
                  <a16:creationId xmlns:a16="http://schemas.microsoft.com/office/drawing/2014/main" id="{FCBFF512-162B-4B53-A15B-F017718736A1}"/>
                </a:ext>
              </a:extLst>
            </p:cNvPr>
            <p:cNvSpPr>
              <a:spLocks/>
            </p:cNvSpPr>
            <p:nvPr/>
          </p:nvSpPr>
          <p:spPr bwMode="auto">
            <a:xfrm>
              <a:off x="9686925" y="5295901"/>
              <a:ext cx="171450" cy="277813"/>
            </a:xfrm>
            <a:custGeom>
              <a:avLst/>
              <a:gdLst>
                <a:gd name="T0" fmla="*/ 46 w 46"/>
                <a:gd name="T1" fmla="*/ 67 h 74"/>
                <a:gd name="T2" fmla="*/ 39 w 46"/>
                <a:gd name="T3" fmla="*/ 74 h 74"/>
                <a:gd name="T4" fmla="*/ 7 w 46"/>
                <a:gd name="T5" fmla="*/ 74 h 74"/>
                <a:gd name="T6" fmla="*/ 0 w 46"/>
                <a:gd name="T7" fmla="*/ 67 h 74"/>
                <a:gd name="T8" fmla="*/ 0 w 46"/>
                <a:gd name="T9" fmla="*/ 7 h 74"/>
                <a:gd name="T10" fmla="*/ 7 w 46"/>
                <a:gd name="T11" fmla="*/ 0 h 74"/>
                <a:gd name="T12" fmla="*/ 39 w 46"/>
                <a:gd name="T13" fmla="*/ 0 h 74"/>
                <a:gd name="T14" fmla="*/ 46 w 46"/>
                <a:gd name="T15" fmla="*/ 7 h 74"/>
                <a:gd name="T16" fmla="*/ 46 w 46"/>
                <a:gd name="T17" fmla="*/ 67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74">
                  <a:moveTo>
                    <a:pt x="46" y="67"/>
                  </a:moveTo>
                  <a:cubicBezTo>
                    <a:pt x="46" y="71"/>
                    <a:pt x="43" y="74"/>
                    <a:pt x="39" y="74"/>
                  </a:cubicBezTo>
                  <a:cubicBezTo>
                    <a:pt x="7" y="74"/>
                    <a:pt x="7" y="74"/>
                    <a:pt x="7" y="74"/>
                  </a:cubicBezTo>
                  <a:cubicBezTo>
                    <a:pt x="4" y="74"/>
                    <a:pt x="0" y="71"/>
                    <a:pt x="0" y="67"/>
                  </a:cubicBezTo>
                  <a:cubicBezTo>
                    <a:pt x="0" y="7"/>
                    <a:pt x="0" y="7"/>
                    <a:pt x="0" y="7"/>
                  </a:cubicBezTo>
                  <a:cubicBezTo>
                    <a:pt x="0" y="4"/>
                    <a:pt x="4" y="0"/>
                    <a:pt x="7" y="0"/>
                  </a:cubicBezTo>
                  <a:cubicBezTo>
                    <a:pt x="39" y="0"/>
                    <a:pt x="39" y="0"/>
                    <a:pt x="39" y="0"/>
                  </a:cubicBezTo>
                  <a:cubicBezTo>
                    <a:pt x="43" y="0"/>
                    <a:pt x="46" y="4"/>
                    <a:pt x="46" y="7"/>
                  </a:cubicBezTo>
                  <a:lnTo>
                    <a:pt x="46" y="6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48">
              <a:extLst>
                <a:ext uri="{FF2B5EF4-FFF2-40B4-BE49-F238E27FC236}">
                  <a16:creationId xmlns:a16="http://schemas.microsoft.com/office/drawing/2014/main" id="{51AF5CBC-3CCD-42DB-8270-E380E76CD504}"/>
                </a:ext>
              </a:extLst>
            </p:cNvPr>
            <p:cNvSpPr>
              <a:spLocks/>
            </p:cNvSpPr>
            <p:nvPr/>
          </p:nvSpPr>
          <p:spPr bwMode="auto">
            <a:xfrm>
              <a:off x="9832975" y="4991101"/>
              <a:ext cx="319088" cy="582613"/>
            </a:xfrm>
            <a:custGeom>
              <a:avLst/>
              <a:gdLst>
                <a:gd name="T0" fmla="*/ 81 w 85"/>
                <a:gd name="T1" fmla="*/ 42 h 155"/>
                <a:gd name="T2" fmla="*/ 50 w 85"/>
                <a:gd name="T3" fmla="*/ 5 h 155"/>
                <a:gd name="T4" fmla="*/ 35 w 85"/>
                <a:gd name="T5" fmla="*/ 5 h 155"/>
                <a:gd name="T6" fmla="*/ 4 w 85"/>
                <a:gd name="T7" fmla="*/ 42 h 155"/>
                <a:gd name="T8" fmla="*/ 8 w 85"/>
                <a:gd name="T9" fmla="*/ 51 h 155"/>
                <a:gd name="T10" fmla="*/ 19 w 85"/>
                <a:gd name="T11" fmla="*/ 51 h 155"/>
                <a:gd name="T12" fmla="*/ 19 w 85"/>
                <a:gd name="T13" fmla="*/ 148 h 155"/>
                <a:gd name="T14" fmla="*/ 26 w 85"/>
                <a:gd name="T15" fmla="*/ 155 h 155"/>
                <a:gd name="T16" fmla="*/ 58 w 85"/>
                <a:gd name="T17" fmla="*/ 155 h 155"/>
                <a:gd name="T18" fmla="*/ 65 w 85"/>
                <a:gd name="T19" fmla="*/ 148 h 155"/>
                <a:gd name="T20" fmla="*/ 65 w 85"/>
                <a:gd name="T21" fmla="*/ 51 h 155"/>
                <a:gd name="T22" fmla="*/ 76 w 85"/>
                <a:gd name="T23" fmla="*/ 51 h 155"/>
                <a:gd name="T24" fmla="*/ 81 w 85"/>
                <a:gd name="T25" fmla="*/ 42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5" h="155">
                  <a:moveTo>
                    <a:pt x="81" y="42"/>
                  </a:moveTo>
                  <a:cubicBezTo>
                    <a:pt x="50" y="5"/>
                    <a:pt x="50" y="5"/>
                    <a:pt x="50" y="5"/>
                  </a:cubicBezTo>
                  <a:cubicBezTo>
                    <a:pt x="46" y="0"/>
                    <a:pt x="39" y="0"/>
                    <a:pt x="35" y="5"/>
                  </a:cubicBezTo>
                  <a:cubicBezTo>
                    <a:pt x="4" y="42"/>
                    <a:pt x="4" y="42"/>
                    <a:pt x="4" y="42"/>
                  </a:cubicBezTo>
                  <a:cubicBezTo>
                    <a:pt x="0" y="47"/>
                    <a:pt x="2" y="51"/>
                    <a:pt x="8" y="51"/>
                  </a:cubicBezTo>
                  <a:cubicBezTo>
                    <a:pt x="19" y="51"/>
                    <a:pt x="19" y="51"/>
                    <a:pt x="19" y="51"/>
                  </a:cubicBezTo>
                  <a:cubicBezTo>
                    <a:pt x="19" y="148"/>
                    <a:pt x="19" y="148"/>
                    <a:pt x="19" y="148"/>
                  </a:cubicBezTo>
                  <a:cubicBezTo>
                    <a:pt x="19" y="152"/>
                    <a:pt x="22" y="155"/>
                    <a:pt x="26" y="155"/>
                  </a:cubicBezTo>
                  <a:cubicBezTo>
                    <a:pt x="58" y="155"/>
                    <a:pt x="58" y="155"/>
                    <a:pt x="58" y="155"/>
                  </a:cubicBezTo>
                  <a:cubicBezTo>
                    <a:pt x="62" y="155"/>
                    <a:pt x="65" y="152"/>
                    <a:pt x="65" y="148"/>
                  </a:cubicBezTo>
                  <a:cubicBezTo>
                    <a:pt x="65" y="51"/>
                    <a:pt x="65" y="51"/>
                    <a:pt x="65" y="51"/>
                  </a:cubicBezTo>
                  <a:cubicBezTo>
                    <a:pt x="76" y="51"/>
                    <a:pt x="76" y="51"/>
                    <a:pt x="76" y="51"/>
                  </a:cubicBezTo>
                  <a:cubicBezTo>
                    <a:pt x="83" y="51"/>
                    <a:pt x="85" y="47"/>
                    <a:pt x="81"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79" name="Rectangle 78">
            <a:extLst>
              <a:ext uri="{FF2B5EF4-FFF2-40B4-BE49-F238E27FC236}">
                <a16:creationId xmlns:a16="http://schemas.microsoft.com/office/drawing/2014/main" id="{45CDAF14-F015-4640-BA89-F030CB3C237F}"/>
              </a:ext>
            </a:extLst>
          </p:cNvPr>
          <p:cNvSpPr/>
          <p:nvPr/>
        </p:nvSpPr>
        <p:spPr>
          <a:xfrm>
            <a:off x="1056761" y="4778454"/>
            <a:ext cx="2190640" cy="1171154"/>
          </a:xfrm>
          <a:prstGeom prst="rect">
            <a:avLst/>
          </a:prstGeom>
        </p:spPr>
        <p:txBody>
          <a:bodyPr wrap="square">
            <a:spAutoFit/>
          </a:bodyPr>
          <a:lstStyle/>
          <a:p>
            <a:pPr algn="ctr">
              <a:lnSpc>
                <a:spcPct val="150000"/>
              </a:lnSpc>
            </a:pPr>
            <a:r>
              <a:rPr lang="en-US" sz="1200">
                <a:solidFill>
                  <a:schemeClr val="bg2"/>
                </a:solidFill>
                <a:ea typeface="Times New Roman" panose="02020603050405020304" pitchFamily="18" charset="0"/>
                <a:cs typeface="Raleway" panose="020B0503030101060003" pitchFamily="34" charset="0"/>
              </a:rPr>
              <a:t>tellus non elementum egestas, lectus augue mattis magna, quis sodales enim nisi ut orci. Aliquam erat volutpat. Mauris</a:t>
            </a:r>
            <a:endParaRPr lang="en-ID" sz="1200">
              <a:solidFill>
                <a:schemeClr val="bg2"/>
              </a:solidFill>
            </a:endParaRPr>
          </a:p>
        </p:txBody>
      </p:sp>
      <p:sp>
        <p:nvSpPr>
          <p:cNvPr id="80" name="TextBox 79">
            <a:extLst>
              <a:ext uri="{FF2B5EF4-FFF2-40B4-BE49-F238E27FC236}">
                <a16:creationId xmlns:a16="http://schemas.microsoft.com/office/drawing/2014/main" id="{3532C448-F5CA-4BD9-B1DE-EF06EC7CBA95}"/>
              </a:ext>
            </a:extLst>
          </p:cNvPr>
          <p:cNvSpPr txBox="1"/>
          <p:nvPr/>
        </p:nvSpPr>
        <p:spPr>
          <a:xfrm>
            <a:off x="1056761" y="4409122"/>
            <a:ext cx="2190638" cy="369332"/>
          </a:xfrm>
          <a:prstGeom prst="rect">
            <a:avLst/>
          </a:prstGeom>
          <a:noFill/>
        </p:spPr>
        <p:txBody>
          <a:bodyPr wrap="square" rtlCol="0">
            <a:spAutoFit/>
          </a:bodyPr>
          <a:lstStyle/>
          <a:p>
            <a:pPr algn="ctr"/>
            <a:r>
              <a:rPr lang="en-ID" b="1">
                <a:solidFill>
                  <a:schemeClr val="bg2"/>
                </a:solidFill>
              </a:rPr>
              <a:t>Services One</a:t>
            </a:r>
          </a:p>
        </p:txBody>
      </p:sp>
      <p:sp>
        <p:nvSpPr>
          <p:cNvPr id="83" name="Rectangle 82">
            <a:extLst>
              <a:ext uri="{FF2B5EF4-FFF2-40B4-BE49-F238E27FC236}">
                <a16:creationId xmlns:a16="http://schemas.microsoft.com/office/drawing/2014/main" id="{A95365DF-E40C-453B-875A-A859A3BF4BDC}"/>
              </a:ext>
            </a:extLst>
          </p:cNvPr>
          <p:cNvSpPr/>
          <p:nvPr/>
        </p:nvSpPr>
        <p:spPr>
          <a:xfrm>
            <a:off x="3979916" y="4778454"/>
            <a:ext cx="2190640" cy="1171154"/>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tellus non elementum egestas, lectus augue mattis magna, quis sodales enim nisi ut orci. Aliquam erat volutpat. Mauris</a:t>
            </a:r>
            <a:endParaRPr lang="en-ID" sz="1200"/>
          </a:p>
        </p:txBody>
      </p:sp>
      <p:sp>
        <p:nvSpPr>
          <p:cNvPr id="84" name="TextBox 83">
            <a:extLst>
              <a:ext uri="{FF2B5EF4-FFF2-40B4-BE49-F238E27FC236}">
                <a16:creationId xmlns:a16="http://schemas.microsoft.com/office/drawing/2014/main" id="{7A573746-52BE-4C0E-8C13-78E1C8BEF265}"/>
              </a:ext>
            </a:extLst>
          </p:cNvPr>
          <p:cNvSpPr txBox="1"/>
          <p:nvPr/>
        </p:nvSpPr>
        <p:spPr>
          <a:xfrm>
            <a:off x="3979917" y="4409122"/>
            <a:ext cx="2190638"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Services Two</a:t>
            </a:r>
          </a:p>
        </p:txBody>
      </p:sp>
      <p:sp>
        <p:nvSpPr>
          <p:cNvPr id="85" name="Rectangle 84">
            <a:extLst>
              <a:ext uri="{FF2B5EF4-FFF2-40B4-BE49-F238E27FC236}">
                <a16:creationId xmlns:a16="http://schemas.microsoft.com/office/drawing/2014/main" id="{8DF3489B-419D-4E0F-958E-DABE316EBED2}"/>
              </a:ext>
            </a:extLst>
          </p:cNvPr>
          <p:cNvSpPr/>
          <p:nvPr/>
        </p:nvSpPr>
        <p:spPr>
          <a:xfrm>
            <a:off x="6903071" y="4773111"/>
            <a:ext cx="2190640" cy="1171154"/>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tellus non elementum egestas, lectus augue mattis magna, quis sodales enim nisi ut orci. Aliquam erat volutpat. Mauris</a:t>
            </a:r>
            <a:endParaRPr lang="en-ID" sz="1200"/>
          </a:p>
        </p:txBody>
      </p:sp>
      <p:sp>
        <p:nvSpPr>
          <p:cNvPr id="86" name="TextBox 85">
            <a:extLst>
              <a:ext uri="{FF2B5EF4-FFF2-40B4-BE49-F238E27FC236}">
                <a16:creationId xmlns:a16="http://schemas.microsoft.com/office/drawing/2014/main" id="{D38094D2-456D-4988-AC68-1F41F2A77BA2}"/>
              </a:ext>
            </a:extLst>
          </p:cNvPr>
          <p:cNvSpPr txBox="1"/>
          <p:nvPr/>
        </p:nvSpPr>
        <p:spPr>
          <a:xfrm>
            <a:off x="6903072" y="4403779"/>
            <a:ext cx="2190638"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Services Three</a:t>
            </a:r>
          </a:p>
        </p:txBody>
      </p:sp>
      <p:sp>
        <p:nvSpPr>
          <p:cNvPr id="90" name="TextBox 89">
            <a:extLst>
              <a:ext uri="{FF2B5EF4-FFF2-40B4-BE49-F238E27FC236}">
                <a16:creationId xmlns:a16="http://schemas.microsoft.com/office/drawing/2014/main" id="{5E36098F-8FA2-4F7F-B5A6-AFF1E8C35138}"/>
              </a:ext>
            </a:extLst>
          </p:cNvPr>
          <p:cNvSpPr txBox="1"/>
          <p:nvPr/>
        </p:nvSpPr>
        <p:spPr>
          <a:xfrm>
            <a:off x="9597890" y="3731253"/>
            <a:ext cx="1352550" cy="830997"/>
          </a:xfrm>
          <a:prstGeom prst="rect">
            <a:avLst/>
          </a:prstGeom>
          <a:noFill/>
        </p:spPr>
        <p:txBody>
          <a:bodyPr wrap="square" rtlCol="0">
            <a:spAutoFit/>
          </a:bodyPr>
          <a:lstStyle/>
          <a:p>
            <a:r>
              <a:rPr lang="en-ID" sz="4800" b="1">
                <a:gradFill>
                  <a:gsLst>
                    <a:gs pos="0">
                      <a:schemeClr val="accent1"/>
                    </a:gs>
                    <a:gs pos="100000">
                      <a:schemeClr val="accent2"/>
                    </a:gs>
                  </a:gsLst>
                  <a:lin ang="5400000" scaled="1"/>
                </a:gradFill>
              </a:rPr>
              <a:t>6+</a:t>
            </a:r>
          </a:p>
        </p:txBody>
      </p:sp>
      <p:sp>
        <p:nvSpPr>
          <p:cNvPr id="92" name="TextBox 91">
            <a:extLst>
              <a:ext uri="{FF2B5EF4-FFF2-40B4-BE49-F238E27FC236}">
                <a16:creationId xmlns:a16="http://schemas.microsoft.com/office/drawing/2014/main" id="{D27F3C18-B9A9-4A81-9FCE-302356217495}"/>
              </a:ext>
            </a:extLst>
          </p:cNvPr>
          <p:cNvSpPr txBox="1"/>
          <p:nvPr/>
        </p:nvSpPr>
        <p:spPr>
          <a:xfrm>
            <a:off x="9597890" y="4440902"/>
            <a:ext cx="1665611" cy="646331"/>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More Of</a:t>
            </a:r>
          </a:p>
          <a:p>
            <a:r>
              <a:rPr lang="en-ID" b="1">
                <a:gradFill>
                  <a:gsLst>
                    <a:gs pos="0">
                      <a:schemeClr val="accent1"/>
                    </a:gs>
                    <a:gs pos="100000">
                      <a:schemeClr val="accent2"/>
                    </a:gs>
                  </a:gsLst>
                  <a:lin ang="5400000" scaled="1"/>
                </a:gradFill>
              </a:rPr>
              <a:t>Our Services</a:t>
            </a:r>
          </a:p>
        </p:txBody>
      </p:sp>
      <p:sp>
        <p:nvSpPr>
          <p:cNvPr id="93" name="Rectangle 92">
            <a:extLst>
              <a:ext uri="{FF2B5EF4-FFF2-40B4-BE49-F238E27FC236}">
                <a16:creationId xmlns:a16="http://schemas.microsoft.com/office/drawing/2014/main" id="{1721F14B-CE6D-4BD4-8EB9-7C431B9A3EA6}"/>
              </a:ext>
            </a:extLst>
          </p:cNvPr>
          <p:cNvSpPr/>
          <p:nvPr/>
        </p:nvSpPr>
        <p:spPr>
          <a:xfrm>
            <a:off x="9597890" y="5087233"/>
            <a:ext cx="2190640" cy="1171154"/>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tellus non elementum egestas, lectus augue mattis magna, quis sodales enim nisi ut orci. Aliquam erat volutpat. Mauris</a:t>
            </a:r>
            <a:endParaRPr lang="en-ID" sz="1200"/>
          </a:p>
        </p:txBody>
      </p:sp>
    </p:spTree>
    <p:extLst>
      <p:ext uri="{BB962C8B-B14F-4D97-AF65-F5344CB8AC3E}">
        <p14:creationId xmlns:p14="http://schemas.microsoft.com/office/powerpoint/2010/main" val="212639943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barn(outVertical)">
                                      <p:cBhvr>
                                        <p:cTn id="7" dur="500"/>
                                        <p:tgtEl>
                                          <p:spTgt spid="7">
                                            <p:txEl>
                                              <p:pRg st="0" end="0"/>
                                            </p:txEl>
                                          </p:spTgt>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barn(outVertical)">
                                      <p:cBhvr>
                                        <p:cTn id="11" dur="500"/>
                                        <p:tgtEl>
                                          <p:spTgt spid="6"/>
                                        </p:tgtEl>
                                      </p:cBhvr>
                                    </p:animEffect>
                                  </p:childTnLst>
                                </p:cTn>
                              </p:par>
                            </p:childTnLst>
                          </p:cTn>
                        </p:par>
                        <p:par>
                          <p:cTn id="12" fill="hold">
                            <p:stCondLst>
                              <p:cond delay="1000"/>
                            </p:stCondLst>
                            <p:childTnLst>
                              <p:par>
                                <p:cTn id="13" presetID="16" presetClass="entr" presetSubtype="37"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barn(outVertical)">
                                      <p:cBhvr>
                                        <p:cTn id="15" dur="500"/>
                                        <p:tgtEl>
                                          <p:spTgt spid="31"/>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wipe(up)">
                                      <p:cBhvr>
                                        <p:cTn id="19" dur="500"/>
                                        <p:tgtEl>
                                          <p:spTgt spid="30"/>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60"/>
                                        </p:tgtEl>
                                        <p:attrNameLst>
                                          <p:attrName>style.visibility</p:attrName>
                                        </p:attrNameLst>
                                      </p:cBhvr>
                                      <p:to>
                                        <p:strVal val="visible"/>
                                      </p:to>
                                    </p:set>
                                    <p:animEffect transition="in" filter="wipe(down)">
                                      <p:cBhvr>
                                        <p:cTn id="23" dur="500"/>
                                        <p:tgtEl>
                                          <p:spTgt spid="60"/>
                                        </p:tgtEl>
                                      </p:cBhvr>
                                    </p:animEffect>
                                  </p:childTnLst>
                                </p:cTn>
                              </p:par>
                              <p:par>
                                <p:cTn id="24" presetID="22" presetClass="entr" presetSubtype="4" fill="hold" grpId="0" nodeType="withEffect">
                                  <p:stCondLst>
                                    <p:cond delay="250"/>
                                  </p:stCondLst>
                                  <p:childTnLst>
                                    <p:set>
                                      <p:cBhvr>
                                        <p:cTn id="25" dur="1" fill="hold">
                                          <p:stCondLst>
                                            <p:cond delay="0"/>
                                          </p:stCondLst>
                                        </p:cTn>
                                        <p:tgtEl>
                                          <p:spTgt spid="63"/>
                                        </p:tgtEl>
                                        <p:attrNameLst>
                                          <p:attrName>style.visibility</p:attrName>
                                        </p:attrNameLst>
                                      </p:cBhvr>
                                      <p:to>
                                        <p:strVal val="visible"/>
                                      </p:to>
                                    </p:set>
                                    <p:animEffect transition="in" filter="wipe(down)">
                                      <p:cBhvr>
                                        <p:cTn id="26" dur="500"/>
                                        <p:tgtEl>
                                          <p:spTgt spid="63"/>
                                        </p:tgtEl>
                                      </p:cBhvr>
                                    </p:animEffect>
                                  </p:childTnLst>
                                </p:cTn>
                              </p:par>
                              <p:par>
                                <p:cTn id="27" presetID="22" presetClass="entr" presetSubtype="4" fill="hold" grpId="0" nodeType="withEffect">
                                  <p:stCondLst>
                                    <p:cond delay="500"/>
                                  </p:stCondLst>
                                  <p:childTnLst>
                                    <p:set>
                                      <p:cBhvr>
                                        <p:cTn id="28" dur="1" fill="hold">
                                          <p:stCondLst>
                                            <p:cond delay="0"/>
                                          </p:stCondLst>
                                        </p:cTn>
                                        <p:tgtEl>
                                          <p:spTgt spid="64"/>
                                        </p:tgtEl>
                                        <p:attrNameLst>
                                          <p:attrName>style.visibility</p:attrName>
                                        </p:attrNameLst>
                                      </p:cBhvr>
                                      <p:to>
                                        <p:strVal val="visible"/>
                                      </p:to>
                                    </p:set>
                                    <p:animEffect transition="in" filter="wipe(down)">
                                      <p:cBhvr>
                                        <p:cTn id="29" dur="500"/>
                                        <p:tgtEl>
                                          <p:spTgt spid="64"/>
                                        </p:tgtEl>
                                      </p:cBhvr>
                                    </p:animEffect>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68"/>
                                        </p:tgtEl>
                                        <p:attrNameLst>
                                          <p:attrName>style.visibility</p:attrName>
                                        </p:attrNameLst>
                                      </p:cBhvr>
                                      <p:to>
                                        <p:strVal val="visible"/>
                                      </p:to>
                                    </p:set>
                                    <p:anim calcmode="lin" valueType="num">
                                      <p:cBhvr>
                                        <p:cTn id="33" dur="500" fill="hold"/>
                                        <p:tgtEl>
                                          <p:spTgt spid="68"/>
                                        </p:tgtEl>
                                        <p:attrNameLst>
                                          <p:attrName>ppt_w</p:attrName>
                                        </p:attrNameLst>
                                      </p:cBhvr>
                                      <p:tavLst>
                                        <p:tav tm="0">
                                          <p:val>
                                            <p:fltVal val="0"/>
                                          </p:val>
                                        </p:tav>
                                        <p:tav tm="100000">
                                          <p:val>
                                            <p:strVal val="#ppt_w"/>
                                          </p:val>
                                        </p:tav>
                                      </p:tavLst>
                                    </p:anim>
                                    <p:anim calcmode="lin" valueType="num">
                                      <p:cBhvr>
                                        <p:cTn id="34" dur="500" fill="hold"/>
                                        <p:tgtEl>
                                          <p:spTgt spid="68"/>
                                        </p:tgtEl>
                                        <p:attrNameLst>
                                          <p:attrName>ppt_h</p:attrName>
                                        </p:attrNameLst>
                                      </p:cBhvr>
                                      <p:tavLst>
                                        <p:tav tm="0">
                                          <p:val>
                                            <p:fltVal val="0"/>
                                          </p:val>
                                        </p:tav>
                                        <p:tav tm="100000">
                                          <p:val>
                                            <p:strVal val="#ppt_h"/>
                                          </p:val>
                                        </p:tav>
                                      </p:tavLst>
                                    </p:anim>
                                    <p:animEffect transition="in" filter="fade">
                                      <p:cBhvr>
                                        <p:cTn id="35" dur="500"/>
                                        <p:tgtEl>
                                          <p:spTgt spid="68"/>
                                        </p:tgtEl>
                                      </p:cBhvr>
                                    </p:animEffect>
                                  </p:childTnLst>
                                </p:cTn>
                              </p:par>
                              <p:par>
                                <p:cTn id="36" presetID="53" presetClass="entr" presetSubtype="16" fill="hold" nodeType="withEffect">
                                  <p:stCondLst>
                                    <p:cond delay="0"/>
                                  </p:stCondLst>
                                  <p:childTnLst>
                                    <p:set>
                                      <p:cBhvr>
                                        <p:cTn id="37" dur="1" fill="hold">
                                          <p:stCondLst>
                                            <p:cond delay="0"/>
                                          </p:stCondLst>
                                        </p:cTn>
                                        <p:tgtEl>
                                          <p:spTgt spid="65"/>
                                        </p:tgtEl>
                                        <p:attrNameLst>
                                          <p:attrName>style.visibility</p:attrName>
                                        </p:attrNameLst>
                                      </p:cBhvr>
                                      <p:to>
                                        <p:strVal val="visible"/>
                                      </p:to>
                                    </p:set>
                                    <p:anim calcmode="lin" valueType="num">
                                      <p:cBhvr>
                                        <p:cTn id="38" dur="500" fill="hold"/>
                                        <p:tgtEl>
                                          <p:spTgt spid="65"/>
                                        </p:tgtEl>
                                        <p:attrNameLst>
                                          <p:attrName>ppt_w</p:attrName>
                                        </p:attrNameLst>
                                      </p:cBhvr>
                                      <p:tavLst>
                                        <p:tav tm="0">
                                          <p:val>
                                            <p:fltVal val="0"/>
                                          </p:val>
                                        </p:tav>
                                        <p:tav tm="100000">
                                          <p:val>
                                            <p:strVal val="#ppt_w"/>
                                          </p:val>
                                        </p:tav>
                                      </p:tavLst>
                                    </p:anim>
                                    <p:anim calcmode="lin" valueType="num">
                                      <p:cBhvr>
                                        <p:cTn id="39" dur="500" fill="hold"/>
                                        <p:tgtEl>
                                          <p:spTgt spid="65"/>
                                        </p:tgtEl>
                                        <p:attrNameLst>
                                          <p:attrName>ppt_h</p:attrName>
                                        </p:attrNameLst>
                                      </p:cBhvr>
                                      <p:tavLst>
                                        <p:tav tm="0">
                                          <p:val>
                                            <p:fltVal val="0"/>
                                          </p:val>
                                        </p:tav>
                                        <p:tav tm="100000">
                                          <p:val>
                                            <p:strVal val="#ppt_h"/>
                                          </p:val>
                                        </p:tav>
                                      </p:tavLst>
                                    </p:anim>
                                    <p:animEffect transition="in" filter="fade">
                                      <p:cBhvr>
                                        <p:cTn id="40" dur="500"/>
                                        <p:tgtEl>
                                          <p:spTgt spid="65"/>
                                        </p:tgtEl>
                                      </p:cBhvr>
                                    </p:animEffect>
                                  </p:childTnLst>
                                </p:cTn>
                              </p:par>
                              <p:par>
                                <p:cTn id="41" presetID="53" presetClass="entr" presetSubtype="16" fill="hold" nodeType="withEffect">
                                  <p:stCondLst>
                                    <p:cond delay="0"/>
                                  </p:stCondLst>
                                  <p:childTnLst>
                                    <p:set>
                                      <p:cBhvr>
                                        <p:cTn id="42" dur="1" fill="hold">
                                          <p:stCondLst>
                                            <p:cond delay="0"/>
                                          </p:stCondLst>
                                        </p:cTn>
                                        <p:tgtEl>
                                          <p:spTgt spid="73"/>
                                        </p:tgtEl>
                                        <p:attrNameLst>
                                          <p:attrName>style.visibility</p:attrName>
                                        </p:attrNameLst>
                                      </p:cBhvr>
                                      <p:to>
                                        <p:strVal val="visible"/>
                                      </p:to>
                                    </p:set>
                                    <p:anim calcmode="lin" valueType="num">
                                      <p:cBhvr>
                                        <p:cTn id="43" dur="500" fill="hold"/>
                                        <p:tgtEl>
                                          <p:spTgt spid="73"/>
                                        </p:tgtEl>
                                        <p:attrNameLst>
                                          <p:attrName>ppt_w</p:attrName>
                                        </p:attrNameLst>
                                      </p:cBhvr>
                                      <p:tavLst>
                                        <p:tav tm="0">
                                          <p:val>
                                            <p:fltVal val="0"/>
                                          </p:val>
                                        </p:tav>
                                        <p:tav tm="100000">
                                          <p:val>
                                            <p:strVal val="#ppt_w"/>
                                          </p:val>
                                        </p:tav>
                                      </p:tavLst>
                                    </p:anim>
                                    <p:anim calcmode="lin" valueType="num">
                                      <p:cBhvr>
                                        <p:cTn id="44" dur="500" fill="hold"/>
                                        <p:tgtEl>
                                          <p:spTgt spid="73"/>
                                        </p:tgtEl>
                                        <p:attrNameLst>
                                          <p:attrName>ppt_h</p:attrName>
                                        </p:attrNameLst>
                                      </p:cBhvr>
                                      <p:tavLst>
                                        <p:tav tm="0">
                                          <p:val>
                                            <p:fltVal val="0"/>
                                          </p:val>
                                        </p:tav>
                                        <p:tav tm="100000">
                                          <p:val>
                                            <p:strVal val="#ppt_h"/>
                                          </p:val>
                                        </p:tav>
                                      </p:tavLst>
                                    </p:anim>
                                    <p:animEffect transition="in" filter="fade">
                                      <p:cBhvr>
                                        <p:cTn id="45" dur="500"/>
                                        <p:tgtEl>
                                          <p:spTgt spid="73"/>
                                        </p:tgtEl>
                                      </p:cBhvr>
                                    </p:animEffect>
                                  </p:childTnLst>
                                </p:cTn>
                              </p:par>
                            </p:childTnLst>
                          </p:cTn>
                        </p:par>
                        <p:par>
                          <p:cTn id="46" fill="hold">
                            <p:stCondLst>
                              <p:cond delay="3500"/>
                            </p:stCondLst>
                            <p:childTnLst>
                              <p:par>
                                <p:cTn id="47" presetID="16" presetClass="entr" presetSubtype="37" fill="hold" grpId="0" nodeType="afterEffect">
                                  <p:stCondLst>
                                    <p:cond delay="0"/>
                                  </p:stCondLst>
                                  <p:childTnLst>
                                    <p:set>
                                      <p:cBhvr>
                                        <p:cTn id="48" dur="1" fill="hold">
                                          <p:stCondLst>
                                            <p:cond delay="0"/>
                                          </p:stCondLst>
                                        </p:cTn>
                                        <p:tgtEl>
                                          <p:spTgt spid="80"/>
                                        </p:tgtEl>
                                        <p:attrNameLst>
                                          <p:attrName>style.visibility</p:attrName>
                                        </p:attrNameLst>
                                      </p:cBhvr>
                                      <p:to>
                                        <p:strVal val="visible"/>
                                      </p:to>
                                    </p:set>
                                    <p:animEffect transition="in" filter="barn(outVertical)">
                                      <p:cBhvr>
                                        <p:cTn id="49" dur="500"/>
                                        <p:tgtEl>
                                          <p:spTgt spid="80"/>
                                        </p:tgtEl>
                                      </p:cBhvr>
                                    </p:animEffect>
                                  </p:childTnLst>
                                </p:cTn>
                              </p:par>
                              <p:par>
                                <p:cTn id="50" presetID="16" presetClass="entr" presetSubtype="37" fill="hold" grpId="0" nodeType="withEffect">
                                  <p:stCondLst>
                                    <p:cond delay="0"/>
                                  </p:stCondLst>
                                  <p:childTnLst>
                                    <p:set>
                                      <p:cBhvr>
                                        <p:cTn id="51" dur="1" fill="hold">
                                          <p:stCondLst>
                                            <p:cond delay="0"/>
                                          </p:stCondLst>
                                        </p:cTn>
                                        <p:tgtEl>
                                          <p:spTgt spid="84"/>
                                        </p:tgtEl>
                                        <p:attrNameLst>
                                          <p:attrName>style.visibility</p:attrName>
                                        </p:attrNameLst>
                                      </p:cBhvr>
                                      <p:to>
                                        <p:strVal val="visible"/>
                                      </p:to>
                                    </p:set>
                                    <p:animEffect transition="in" filter="barn(outVertical)">
                                      <p:cBhvr>
                                        <p:cTn id="52" dur="500"/>
                                        <p:tgtEl>
                                          <p:spTgt spid="84"/>
                                        </p:tgtEl>
                                      </p:cBhvr>
                                    </p:animEffect>
                                  </p:childTnLst>
                                </p:cTn>
                              </p:par>
                              <p:par>
                                <p:cTn id="53" presetID="16" presetClass="entr" presetSubtype="37" fill="hold" grpId="0" nodeType="withEffect">
                                  <p:stCondLst>
                                    <p:cond delay="0"/>
                                  </p:stCondLst>
                                  <p:childTnLst>
                                    <p:set>
                                      <p:cBhvr>
                                        <p:cTn id="54" dur="1" fill="hold">
                                          <p:stCondLst>
                                            <p:cond delay="0"/>
                                          </p:stCondLst>
                                        </p:cTn>
                                        <p:tgtEl>
                                          <p:spTgt spid="86"/>
                                        </p:tgtEl>
                                        <p:attrNameLst>
                                          <p:attrName>style.visibility</p:attrName>
                                        </p:attrNameLst>
                                      </p:cBhvr>
                                      <p:to>
                                        <p:strVal val="visible"/>
                                      </p:to>
                                    </p:set>
                                    <p:animEffect transition="in" filter="barn(outVertical)">
                                      <p:cBhvr>
                                        <p:cTn id="55" dur="500"/>
                                        <p:tgtEl>
                                          <p:spTgt spid="86"/>
                                        </p:tgtEl>
                                      </p:cBhvr>
                                    </p:animEffect>
                                  </p:childTnLst>
                                </p:cTn>
                              </p:par>
                            </p:childTnLst>
                          </p:cTn>
                        </p:par>
                        <p:par>
                          <p:cTn id="56" fill="hold">
                            <p:stCondLst>
                              <p:cond delay="4000"/>
                            </p:stCondLst>
                            <p:childTnLst>
                              <p:par>
                                <p:cTn id="57" presetID="22" presetClass="entr" presetSubtype="1" fill="hold" grpId="0" nodeType="afterEffect">
                                  <p:stCondLst>
                                    <p:cond delay="0"/>
                                  </p:stCondLst>
                                  <p:childTnLst>
                                    <p:set>
                                      <p:cBhvr>
                                        <p:cTn id="58" dur="1" fill="hold">
                                          <p:stCondLst>
                                            <p:cond delay="0"/>
                                          </p:stCondLst>
                                        </p:cTn>
                                        <p:tgtEl>
                                          <p:spTgt spid="79"/>
                                        </p:tgtEl>
                                        <p:attrNameLst>
                                          <p:attrName>style.visibility</p:attrName>
                                        </p:attrNameLst>
                                      </p:cBhvr>
                                      <p:to>
                                        <p:strVal val="visible"/>
                                      </p:to>
                                    </p:set>
                                    <p:animEffect transition="in" filter="wipe(up)">
                                      <p:cBhvr>
                                        <p:cTn id="59" dur="500"/>
                                        <p:tgtEl>
                                          <p:spTgt spid="79"/>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83"/>
                                        </p:tgtEl>
                                        <p:attrNameLst>
                                          <p:attrName>style.visibility</p:attrName>
                                        </p:attrNameLst>
                                      </p:cBhvr>
                                      <p:to>
                                        <p:strVal val="visible"/>
                                      </p:to>
                                    </p:set>
                                    <p:animEffect transition="in" filter="wipe(up)">
                                      <p:cBhvr>
                                        <p:cTn id="62" dur="500"/>
                                        <p:tgtEl>
                                          <p:spTgt spid="83"/>
                                        </p:tgtEl>
                                      </p:cBhvr>
                                    </p:animEffect>
                                  </p:childTnLst>
                                </p:cTn>
                              </p:par>
                              <p:par>
                                <p:cTn id="63" presetID="22" presetClass="entr" presetSubtype="1" fill="hold" grpId="0" nodeType="withEffect">
                                  <p:stCondLst>
                                    <p:cond delay="0"/>
                                  </p:stCondLst>
                                  <p:childTnLst>
                                    <p:set>
                                      <p:cBhvr>
                                        <p:cTn id="64" dur="1" fill="hold">
                                          <p:stCondLst>
                                            <p:cond delay="0"/>
                                          </p:stCondLst>
                                        </p:cTn>
                                        <p:tgtEl>
                                          <p:spTgt spid="85"/>
                                        </p:tgtEl>
                                        <p:attrNameLst>
                                          <p:attrName>style.visibility</p:attrName>
                                        </p:attrNameLst>
                                      </p:cBhvr>
                                      <p:to>
                                        <p:strVal val="visible"/>
                                      </p:to>
                                    </p:set>
                                    <p:animEffect transition="in" filter="wipe(up)">
                                      <p:cBhvr>
                                        <p:cTn id="65" dur="500"/>
                                        <p:tgtEl>
                                          <p:spTgt spid="85"/>
                                        </p:tgtEl>
                                      </p:cBhvr>
                                    </p:animEffect>
                                  </p:childTnLst>
                                </p:cTn>
                              </p:par>
                            </p:childTnLst>
                          </p:cTn>
                        </p:par>
                        <p:par>
                          <p:cTn id="66" fill="hold">
                            <p:stCondLst>
                              <p:cond delay="4500"/>
                            </p:stCondLst>
                            <p:childTnLst>
                              <p:par>
                                <p:cTn id="67" presetID="22" presetClass="entr" presetSubtype="8" fill="hold" grpId="0" nodeType="afterEffect">
                                  <p:stCondLst>
                                    <p:cond delay="0"/>
                                  </p:stCondLst>
                                  <p:childTnLst>
                                    <p:set>
                                      <p:cBhvr>
                                        <p:cTn id="68" dur="1" fill="hold">
                                          <p:stCondLst>
                                            <p:cond delay="0"/>
                                          </p:stCondLst>
                                        </p:cTn>
                                        <p:tgtEl>
                                          <p:spTgt spid="90"/>
                                        </p:tgtEl>
                                        <p:attrNameLst>
                                          <p:attrName>style.visibility</p:attrName>
                                        </p:attrNameLst>
                                      </p:cBhvr>
                                      <p:to>
                                        <p:strVal val="visible"/>
                                      </p:to>
                                    </p:set>
                                    <p:animEffect transition="in" filter="wipe(left)">
                                      <p:cBhvr>
                                        <p:cTn id="69" dur="500"/>
                                        <p:tgtEl>
                                          <p:spTgt spid="90"/>
                                        </p:tgtEl>
                                      </p:cBhvr>
                                    </p:animEffect>
                                  </p:childTnLst>
                                </p:cTn>
                              </p:par>
                            </p:childTnLst>
                          </p:cTn>
                        </p:par>
                        <p:par>
                          <p:cTn id="70" fill="hold">
                            <p:stCondLst>
                              <p:cond delay="5000"/>
                            </p:stCondLst>
                            <p:childTnLst>
                              <p:par>
                                <p:cTn id="71" presetID="22" presetClass="entr" presetSubtype="8" fill="hold" grpId="0" nodeType="afterEffect">
                                  <p:stCondLst>
                                    <p:cond delay="0"/>
                                  </p:stCondLst>
                                  <p:childTnLst>
                                    <p:set>
                                      <p:cBhvr>
                                        <p:cTn id="72" dur="1" fill="hold">
                                          <p:stCondLst>
                                            <p:cond delay="0"/>
                                          </p:stCondLst>
                                        </p:cTn>
                                        <p:tgtEl>
                                          <p:spTgt spid="92"/>
                                        </p:tgtEl>
                                        <p:attrNameLst>
                                          <p:attrName>style.visibility</p:attrName>
                                        </p:attrNameLst>
                                      </p:cBhvr>
                                      <p:to>
                                        <p:strVal val="visible"/>
                                      </p:to>
                                    </p:set>
                                    <p:animEffect transition="in" filter="wipe(left)">
                                      <p:cBhvr>
                                        <p:cTn id="73" dur="500"/>
                                        <p:tgtEl>
                                          <p:spTgt spid="92"/>
                                        </p:tgtEl>
                                      </p:cBhvr>
                                    </p:animEffect>
                                  </p:childTnLst>
                                </p:cTn>
                              </p:par>
                            </p:childTnLst>
                          </p:cTn>
                        </p:par>
                        <p:par>
                          <p:cTn id="74" fill="hold">
                            <p:stCondLst>
                              <p:cond delay="5500"/>
                            </p:stCondLst>
                            <p:childTnLst>
                              <p:par>
                                <p:cTn id="75" presetID="22" presetClass="entr" presetSubtype="1" fill="hold" grpId="0" nodeType="afterEffect">
                                  <p:stCondLst>
                                    <p:cond delay="0"/>
                                  </p:stCondLst>
                                  <p:childTnLst>
                                    <p:set>
                                      <p:cBhvr>
                                        <p:cTn id="76" dur="1" fill="hold">
                                          <p:stCondLst>
                                            <p:cond delay="0"/>
                                          </p:stCondLst>
                                        </p:cTn>
                                        <p:tgtEl>
                                          <p:spTgt spid="93"/>
                                        </p:tgtEl>
                                        <p:attrNameLst>
                                          <p:attrName>style.visibility</p:attrName>
                                        </p:attrNameLst>
                                      </p:cBhvr>
                                      <p:to>
                                        <p:strVal val="visible"/>
                                      </p:to>
                                    </p:set>
                                    <p:animEffect transition="in" filter="wipe(up)">
                                      <p:cBhvr>
                                        <p:cTn id="77" dur="5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build="p"/>
      <p:bldP spid="30" grpId="0"/>
      <p:bldP spid="31" grpId="0"/>
      <p:bldP spid="60" grpId="0" animBg="1"/>
      <p:bldP spid="63" grpId="0" animBg="1"/>
      <p:bldP spid="64" grpId="0" animBg="1"/>
      <p:bldP spid="79" grpId="0"/>
      <p:bldP spid="80" grpId="0"/>
      <p:bldP spid="83" grpId="0"/>
      <p:bldP spid="84" grpId="0"/>
      <p:bldP spid="85" grpId="0"/>
      <p:bldP spid="86" grpId="0"/>
      <p:bldP spid="90" grpId="0"/>
      <p:bldP spid="92" grpId="0"/>
      <p:bldP spid="9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15E99E8C-6FF8-4524-9CD3-83907E940259}"/>
              </a:ext>
            </a:extLst>
          </p:cNvPr>
          <p:cNvSpPr>
            <a:spLocks noGrp="1"/>
          </p:cNvSpPr>
          <p:nvPr>
            <p:ph type="pic" sz="quarter" idx="10"/>
          </p:nvPr>
        </p:nvSpPr>
        <p:spPr/>
      </p:sp>
      <p:sp>
        <p:nvSpPr>
          <p:cNvPr id="62" name="Freeform: Shape 61">
            <a:extLst>
              <a:ext uri="{FF2B5EF4-FFF2-40B4-BE49-F238E27FC236}">
                <a16:creationId xmlns:a16="http://schemas.microsoft.com/office/drawing/2014/main" id="{BFC4397F-D236-4545-9DA9-5020B0B70A1C}"/>
              </a:ext>
            </a:extLst>
          </p:cNvPr>
          <p:cNvSpPr/>
          <p:nvPr/>
        </p:nvSpPr>
        <p:spPr>
          <a:xfrm>
            <a:off x="6096000" y="-4734"/>
            <a:ext cx="6096000" cy="6862733"/>
          </a:xfrm>
          <a:custGeom>
            <a:avLst/>
            <a:gdLst>
              <a:gd name="connsiteX0" fmla="*/ 904248 w 6096000"/>
              <a:gd name="connsiteY0" fmla="*/ 0 h 6862733"/>
              <a:gd name="connsiteX1" fmla="*/ 6096000 w 6096000"/>
              <a:gd name="connsiteY1" fmla="*/ 0 h 6862733"/>
              <a:gd name="connsiteX2" fmla="*/ 6096000 w 6096000"/>
              <a:gd name="connsiteY2" fmla="*/ 6862733 h 6862733"/>
              <a:gd name="connsiteX3" fmla="*/ 0 w 6096000"/>
              <a:gd name="connsiteY3" fmla="*/ 6862733 h 6862733"/>
              <a:gd name="connsiteX4" fmla="*/ 0 w 6096000"/>
              <a:gd name="connsiteY4" fmla="*/ 904248 h 6862733"/>
              <a:gd name="connsiteX5" fmla="*/ 904248 w 6096000"/>
              <a:gd name="connsiteY5" fmla="*/ 0 h 6862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0" h="6862733">
                <a:moveTo>
                  <a:pt x="904248" y="0"/>
                </a:moveTo>
                <a:lnTo>
                  <a:pt x="6096000" y="0"/>
                </a:lnTo>
                <a:lnTo>
                  <a:pt x="6096000" y="6862733"/>
                </a:lnTo>
                <a:lnTo>
                  <a:pt x="0" y="6862733"/>
                </a:lnTo>
                <a:lnTo>
                  <a:pt x="0" y="904248"/>
                </a:lnTo>
                <a:lnTo>
                  <a:pt x="904248" y="0"/>
                </a:lnTo>
                <a:close/>
              </a:path>
            </a:pathLst>
          </a:custGeom>
          <a:solidFill>
            <a:schemeClr val="tx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75" name="Rectangle 74">
            <a:extLst>
              <a:ext uri="{FF2B5EF4-FFF2-40B4-BE49-F238E27FC236}">
                <a16:creationId xmlns:a16="http://schemas.microsoft.com/office/drawing/2014/main" id="{089AF593-267F-4253-8A61-C92FAB6CF599}"/>
              </a:ext>
            </a:extLst>
          </p:cNvPr>
          <p:cNvSpPr/>
          <p:nvPr/>
        </p:nvSpPr>
        <p:spPr>
          <a:xfrm>
            <a:off x="832406" y="4900748"/>
            <a:ext cx="4872548" cy="704616"/>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Mauris consequat sem at mattis malesuada. Nullam eu tincidunt ex. In eu consectetur ipsum. Aenean nulla enim, </a:t>
            </a:r>
            <a:endParaRPr lang="en-ID" sz="1400"/>
          </a:p>
        </p:txBody>
      </p:sp>
      <p:sp>
        <p:nvSpPr>
          <p:cNvPr id="2" name="Slide Number Placeholder 1">
            <a:extLst>
              <a:ext uri="{FF2B5EF4-FFF2-40B4-BE49-F238E27FC236}">
                <a16:creationId xmlns:a16="http://schemas.microsoft.com/office/drawing/2014/main" id="{E768079A-0AB5-4A83-9118-41D3D7563886}"/>
              </a:ext>
            </a:extLst>
          </p:cNvPr>
          <p:cNvSpPr>
            <a:spLocks noGrp="1"/>
          </p:cNvSpPr>
          <p:nvPr>
            <p:ph type="sldNum" sz="quarter" idx="12"/>
          </p:nvPr>
        </p:nvSpPr>
        <p:spPr/>
        <p:txBody>
          <a:bodyPr/>
          <a:lstStyle/>
          <a:p>
            <a:fld id="{E3813BF9-5145-4417-B95D-FA8627973885}" type="slidenum">
              <a:rPr lang="en-US" smtClean="0"/>
              <a:pPr/>
              <a:t>8</a:t>
            </a:fld>
            <a:endParaRPr lang="en-US"/>
          </a:p>
        </p:txBody>
      </p:sp>
      <p:sp>
        <p:nvSpPr>
          <p:cNvPr id="9" name="Title 8">
            <a:extLst>
              <a:ext uri="{FF2B5EF4-FFF2-40B4-BE49-F238E27FC236}">
                <a16:creationId xmlns:a16="http://schemas.microsoft.com/office/drawing/2014/main" id="{1E5A5B82-4F5F-4DB0-A00F-AF0E4AC61C4C}"/>
              </a:ext>
            </a:extLst>
          </p:cNvPr>
          <p:cNvSpPr>
            <a:spLocks noGrp="1"/>
          </p:cNvSpPr>
          <p:nvPr>
            <p:ph type="ctrTitle"/>
          </p:nvPr>
        </p:nvSpPr>
        <p:spPr/>
        <p:txBody>
          <a:bodyPr/>
          <a:lstStyle/>
          <a:p>
            <a:r>
              <a:rPr lang="en-ID"/>
              <a:t>Our Services</a:t>
            </a:r>
          </a:p>
        </p:txBody>
      </p:sp>
      <p:sp>
        <p:nvSpPr>
          <p:cNvPr id="10" name="Subtitle 9">
            <a:extLst>
              <a:ext uri="{FF2B5EF4-FFF2-40B4-BE49-F238E27FC236}">
                <a16:creationId xmlns:a16="http://schemas.microsoft.com/office/drawing/2014/main" id="{51CF79BE-512C-4C9E-A690-2A8239B06CAF}"/>
              </a:ext>
            </a:extLst>
          </p:cNvPr>
          <p:cNvSpPr>
            <a:spLocks noGrp="1"/>
          </p:cNvSpPr>
          <p:nvPr>
            <p:ph type="subTitle" idx="1"/>
          </p:nvPr>
        </p:nvSpPr>
        <p:spPr/>
        <p:txBody>
          <a:bodyPr/>
          <a:lstStyle/>
          <a:p>
            <a:r>
              <a:rPr lang="en-ID"/>
              <a:t>Insert subtitle right here</a:t>
            </a:r>
          </a:p>
        </p:txBody>
      </p:sp>
      <p:sp>
        <p:nvSpPr>
          <p:cNvPr id="55" name="Freeform: Shape 54">
            <a:extLst>
              <a:ext uri="{FF2B5EF4-FFF2-40B4-BE49-F238E27FC236}">
                <a16:creationId xmlns:a16="http://schemas.microsoft.com/office/drawing/2014/main" id="{0D19FB31-B40F-40BB-9A55-0E1A1F6101B4}"/>
              </a:ext>
            </a:extLst>
          </p:cNvPr>
          <p:cNvSpPr/>
          <p:nvPr/>
        </p:nvSpPr>
        <p:spPr>
          <a:xfrm>
            <a:off x="6096000" y="-14886"/>
            <a:ext cx="914400" cy="10152"/>
          </a:xfrm>
          <a:custGeom>
            <a:avLst/>
            <a:gdLst>
              <a:gd name="connsiteX0" fmla="*/ 0 w 914400"/>
              <a:gd name="connsiteY0" fmla="*/ 0 h 10152"/>
              <a:gd name="connsiteX1" fmla="*/ 914400 w 914400"/>
              <a:gd name="connsiteY1" fmla="*/ 0 h 10152"/>
              <a:gd name="connsiteX2" fmla="*/ 904248 w 914400"/>
              <a:gd name="connsiteY2" fmla="*/ 10152 h 10152"/>
              <a:gd name="connsiteX3" fmla="*/ 0 w 914400"/>
              <a:gd name="connsiteY3" fmla="*/ 10152 h 10152"/>
              <a:gd name="connsiteX4" fmla="*/ 0 w 914400"/>
              <a:gd name="connsiteY4" fmla="*/ 0 h 10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 h="10152">
                <a:moveTo>
                  <a:pt x="0" y="0"/>
                </a:moveTo>
                <a:lnTo>
                  <a:pt x="914400" y="0"/>
                </a:lnTo>
                <a:lnTo>
                  <a:pt x="904248" y="10152"/>
                </a:lnTo>
                <a:lnTo>
                  <a:pt x="0" y="10152"/>
                </a:lnTo>
                <a:lnTo>
                  <a:pt x="0" y="0"/>
                </a:lnTo>
                <a:close/>
              </a:path>
            </a:pathLst>
          </a:cu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12" name="Group 11">
            <a:extLst>
              <a:ext uri="{FF2B5EF4-FFF2-40B4-BE49-F238E27FC236}">
                <a16:creationId xmlns:a16="http://schemas.microsoft.com/office/drawing/2014/main" id="{B79F92AC-6DD5-4524-B966-AC03EACB54AF}"/>
              </a:ext>
            </a:extLst>
          </p:cNvPr>
          <p:cNvGrpSpPr/>
          <p:nvPr/>
        </p:nvGrpSpPr>
        <p:grpSpPr>
          <a:xfrm>
            <a:off x="7660400" y="4613326"/>
            <a:ext cx="338125" cy="319898"/>
            <a:chOff x="8493125" y="2289175"/>
            <a:chExt cx="854075" cy="808038"/>
          </a:xfrm>
          <a:gradFill>
            <a:gsLst>
              <a:gs pos="0">
                <a:schemeClr val="accent1"/>
              </a:gs>
              <a:gs pos="100000">
                <a:schemeClr val="accent2"/>
              </a:gs>
            </a:gsLst>
            <a:lin ang="5400000" scaled="1"/>
          </a:gradFill>
        </p:grpSpPr>
        <p:sp>
          <p:nvSpPr>
            <p:cNvPr id="13" name="Freeform 24">
              <a:extLst>
                <a:ext uri="{FF2B5EF4-FFF2-40B4-BE49-F238E27FC236}">
                  <a16:creationId xmlns:a16="http://schemas.microsoft.com/office/drawing/2014/main" id="{D768FC67-BCD0-400E-947C-426AD8CC2FB0}"/>
                </a:ext>
              </a:extLst>
            </p:cNvPr>
            <p:cNvSpPr>
              <a:spLocks noEditPoints="1"/>
            </p:cNvSpPr>
            <p:nvPr/>
          </p:nvSpPr>
          <p:spPr bwMode="auto">
            <a:xfrm>
              <a:off x="8493125" y="2762250"/>
              <a:ext cx="854075" cy="334963"/>
            </a:xfrm>
            <a:custGeom>
              <a:avLst/>
              <a:gdLst>
                <a:gd name="T0" fmla="*/ 517 w 538"/>
                <a:gd name="T1" fmla="*/ 57 h 211"/>
                <a:gd name="T2" fmla="*/ 335 w 538"/>
                <a:gd name="T3" fmla="*/ 0 h 211"/>
                <a:gd name="T4" fmla="*/ 299 w 538"/>
                <a:gd name="T5" fmla="*/ 161 h 211"/>
                <a:gd name="T6" fmla="*/ 278 w 538"/>
                <a:gd name="T7" fmla="*/ 33 h 211"/>
                <a:gd name="T8" fmla="*/ 287 w 538"/>
                <a:gd name="T9" fmla="*/ 24 h 211"/>
                <a:gd name="T10" fmla="*/ 304 w 538"/>
                <a:gd name="T11" fmla="*/ 5 h 211"/>
                <a:gd name="T12" fmla="*/ 235 w 538"/>
                <a:gd name="T13" fmla="*/ 5 h 211"/>
                <a:gd name="T14" fmla="*/ 251 w 538"/>
                <a:gd name="T15" fmla="*/ 24 h 211"/>
                <a:gd name="T16" fmla="*/ 261 w 538"/>
                <a:gd name="T17" fmla="*/ 33 h 211"/>
                <a:gd name="T18" fmla="*/ 239 w 538"/>
                <a:gd name="T19" fmla="*/ 161 h 211"/>
                <a:gd name="T20" fmla="*/ 204 w 538"/>
                <a:gd name="T21" fmla="*/ 0 h 211"/>
                <a:gd name="T22" fmla="*/ 20 w 538"/>
                <a:gd name="T23" fmla="*/ 57 h 211"/>
                <a:gd name="T24" fmla="*/ 0 w 538"/>
                <a:gd name="T25" fmla="*/ 211 h 211"/>
                <a:gd name="T26" fmla="*/ 538 w 538"/>
                <a:gd name="T27" fmla="*/ 211 h 211"/>
                <a:gd name="T28" fmla="*/ 517 w 538"/>
                <a:gd name="T29" fmla="*/ 57 h 211"/>
                <a:gd name="T30" fmla="*/ 459 w 538"/>
                <a:gd name="T31" fmla="*/ 156 h 211"/>
                <a:gd name="T32" fmla="*/ 366 w 538"/>
                <a:gd name="T33" fmla="*/ 156 h 211"/>
                <a:gd name="T34" fmla="*/ 366 w 538"/>
                <a:gd name="T35" fmla="*/ 129 h 211"/>
                <a:gd name="T36" fmla="*/ 412 w 538"/>
                <a:gd name="T37" fmla="*/ 122 h 211"/>
                <a:gd name="T38" fmla="*/ 459 w 538"/>
                <a:gd name="T39" fmla="*/ 129 h 211"/>
                <a:gd name="T40" fmla="*/ 459 w 538"/>
                <a:gd name="T41" fmla="*/ 15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38" h="211">
                  <a:moveTo>
                    <a:pt x="517" y="57"/>
                  </a:moveTo>
                  <a:lnTo>
                    <a:pt x="335" y="0"/>
                  </a:lnTo>
                  <a:lnTo>
                    <a:pt x="299" y="161"/>
                  </a:lnTo>
                  <a:lnTo>
                    <a:pt x="278" y="33"/>
                  </a:lnTo>
                  <a:lnTo>
                    <a:pt x="287" y="24"/>
                  </a:lnTo>
                  <a:lnTo>
                    <a:pt x="304" y="5"/>
                  </a:lnTo>
                  <a:lnTo>
                    <a:pt x="235" y="5"/>
                  </a:lnTo>
                  <a:lnTo>
                    <a:pt x="251" y="24"/>
                  </a:lnTo>
                  <a:lnTo>
                    <a:pt x="261" y="33"/>
                  </a:lnTo>
                  <a:lnTo>
                    <a:pt x="239" y="161"/>
                  </a:lnTo>
                  <a:lnTo>
                    <a:pt x="204" y="0"/>
                  </a:lnTo>
                  <a:lnTo>
                    <a:pt x="20" y="57"/>
                  </a:lnTo>
                  <a:lnTo>
                    <a:pt x="0" y="211"/>
                  </a:lnTo>
                  <a:lnTo>
                    <a:pt x="538" y="211"/>
                  </a:lnTo>
                  <a:lnTo>
                    <a:pt x="517" y="57"/>
                  </a:lnTo>
                  <a:close/>
                  <a:moveTo>
                    <a:pt x="459" y="156"/>
                  </a:moveTo>
                  <a:lnTo>
                    <a:pt x="366" y="156"/>
                  </a:lnTo>
                  <a:lnTo>
                    <a:pt x="366" y="129"/>
                  </a:lnTo>
                  <a:lnTo>
                    <a:pt x="412" y="122"/>
                  </a:lnTo>
                  <a:lnTo>
                    <a:pt x="459" y="129"/>
                  </a:lnTo>
                  <a:lnTo>
                    <a:pt x="459" y="1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 name="Oval 25">
              <a:extLst>
                <a:ext uri="{FF2B5EF4-FFF2-40B4-BE49-F238E27FC236}">
                  <a16:creationId xmlns:a16="http://schemas.microsoft.com/office/drawing/2014/main" id="{91414031-33CA-4CBD-B0C1-28010F667FAD}"/>
                </a:ext>
              </a:extLst>
            </p:cNvPr>
            <p:cNvSpPr>
              <a:spLocks noChangeArrowheads="1"/>
            </p:cNvSpPr>
            <p:nvPr/>
          </p:nvSpPr>
          <p:spPr bwMode="auto">
            <a:xfrm>
              <a:off x="8729663" y="2289175"/>
              <a:ext cx="382588" cy="4270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15" name="Group 14">
            <a:extLst>
              <a:ext uri="{FF2B5EF4-FFF2-40B4-BE49-F238E27FC236}">
                <a16:creationId xmlns:a16="http://schemas.microsoft.com/office/drawing/2014/main" id="{EB128F3D-C95C-403B-A4C9-684418F8D802}"/>
              </a:ext>
            </a:extLst>
          </p:cNvPr>
          <p:cNvGrpSpPr/>
          <p:nvPr/>
        </p:nvGrpSpPr>
        <p:grpSpPr>
          <a:xfrm>
            <a:off x="7653788" y="621905"/>
            <a:ext cx="351933" cy="322605"/>
            <a:chOff x="7816850" y="1350963"/>
            <a:chExt cx="895350" cy="820737"/>
          </a:xfrm>
          <a:gradFill>
            <a:gsLst>
              <a:gs pos="0">
                <a:schemeClr val="accent1"/>
              </a:gs>
              <a:gs pos="100000">
                <a:schemeClr val="accent2"/>
              </a:gs>
            </a:gsLst>
            <a:lin ang="5400000" scaled="1"/>
          </a:gradFill>
        </p:grpSpPr>
        <p:sp>
          <p:nvSpPr>
            <p:cNvPr id="16" name="Freeform 29">
              <a:extLst>
                <a:ext uri="{FF2B5EF4-FFF2-40B4-BE49-F238E27FC236}">
                  <a16:creationId xmlns:a16="http://schemas.microsoft.com/office/drawing/2014/main" id="{2C32D77A-DE45-4B8C-B5B7-84807C55EC73}"/>
                </a:ext>
              </a:extLst>
            </p:cNvPr>
            <p:cNvSpPr>
              <a:spLocks/>
            </p:cNvSpPr>
            <p:nvPr/>
          </p:nvSpPr>
          <p:spPr bwMode="auto">
            <a:xfrm>
              <a:off x="7850188" y="1792288"/>
              <a:ext cx="828675" cy="379412"/>
            </a:xfrm>
            <a:custGeom>
              <a:avLst/>
              <a:gdLst>
                <a:gd name="T0" fmla="*/ 119 w 218"/>
                <a:gd name="T1" fmla="*/ 26 h 100"/>
                <a:gd name="T2" fmla="*/ 99 w 218"/>
                <a:gd name="T3" fmla="*/ 26 h 100"/>
                <a:gd name="T4" fmla="*/ 73 w 218"/>
                <a:gd name="T5" fmla="*/ 0 h 100"/>
                <a:gd name="T6" fmla="*/ 0 w 218"/>
                <a:gd name="T7" fmla="*/ 0 h 100"/>
                <a:gd name="T8" fmla="*/ 0 w 218"/>
                <a:gd name="T9" fmla="*/ 70 h 100"/>
                <a:gd name="T10" fmla="*/ 29 w 218"/>
                <a:gd name="T11" fmla="*/ 100 h 100"/>
                <a:gd name="T12" fmla="*/ 189 w 218"/>
                <a:gd name="T13" fmla="*/ 100 h 100"/>
                <a:gd name="T14" fmla="*/ 218 w 218"/>
                <a:gd name="T15" fmla="*/ 70 h 100"/>
                <a:gd name="T16" fmla="*/ 218 w 218"/>
                <a:gd name="T17" fmla="*/ 0 h 100"/>
                <a:gd name="T18" fmla="*/ 145 w 218"/>
                <a:gd name="T19" fmla="*/ 0 h 100"/>
                <a:gd name="T20" fmla="*/ 119 w 218"/>
                <a:gd name="T21" fmla="*/ 26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8" h="100">
                  <a:moveTo>
                    <a:pt x="119" y="26"/>
                  </a:moveTo>
                  <a:cubicBezTo>
                    <a:pt x="99" y="26"/>
                    <a:pt x="99" y="26"/>
                    <a:pt x="99" y="26"/>
                  </a:cubicBezTo>
                  <a:cubicBezTo>
                    <a:pt x="85" y="26"/>
                    <a:pt x="73" y="14"/>
                    <a:pt x="73" y="0"/>
                  </a:cubicBezTo>
                  <a:cubicBezTo>
                    <a:pt x="0" y="0"/>
                    <a:pt x="0" y="0"/>
                    <a:pt x="0" y="0"/>
                  </a:cubicBezTo>
                  <a:cubicBezTo>
                    <a:pt x="0" y="70"/>
                    <a:pt x="0" y="70"/>
                    <a:pt x="0" y="70"/>
                  </a:cubicBezTo>
                  <a:cubicBezTo>
                    <a:pt x="0" y="86"/>
                    <a:pt x="13" y="100"/>
                    <a:pt x="29" y="100"/>
                  </a:cubicBezTo>
                  <a:cubicBezTo>
                    <a:pt x="189" y="100"/>
                    <a:pt x="189" y="100"/>
                    <a:pt x="189" y="100"/>
                  </a:cubicBezTo>
                  <a:cubicBezTo>
                    <a:pt x="205" y="100"/>
                    <a:pt x="218" y="86"/>
                    <a:pt x="218" y="70"/>
                  </a:cubicBezTo>
                  <a:cubicBezTo>
                    <a:pt x="218" y="0"/>
                    <a:pt x="218" y="0"/>
                    <a:pt x="218" y="0"/>
                  </a:cubicBezTo>
                  <a:cubicBezTo>
                    <a:pt x="145" y="0"/>
                    <a:pt x="145" y="0"/>
                    <a:pt x="145" y="0"/>
                  </a:cubicBezTo>
                  <a:cubicBezTo>
                    <a:pt x="145" y="14"/>
                    <a:pt x="133" y="26"/>
                    <a:pt x="119"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 name="Freeform 30">
              <a:extLst>
                <a:ext uri="{FF2B5EF4-FFF2-40B4-BE49-F238E27FC236}">
                  <a16:creationId xmlns:a16="http://schemas.microsoft.com/office/drawing/2014/main" id="{3961E119-DD2F-40F2-8B3B-5A84D628E9C4}"/>
                </a:ext>
              </a:extLst>
            </p:cNvPr>
            <p:cNvSpPr>
              <a:spLocks noEditPoints="1"/>
            </p:cNvSpPr>
            <p:nvPr/>
          </p:nvSpPr>
          <p:spPr bwMode="auto">
            <a:xfrm>
              <a:off x="7816850" y="1350963"/>
              <a:ext cx="895350" cy="498475"/>
            </a:xfrm>
            <a:custGeom>
              <a:avLst/>
              <a:gdLst>
                <a:gd name="T0" fmla="*/ 204 w 236"/>
                <a:gd name="T1" fmla="*/ 44 h 131"/>
                <a:gd name="T2" fmla="*/ 163 w 236"/>
                <a:gd name="T3" fmla="*/ 44 h 131"/>
                <a:gd name="T4" fmla="*/ 163 w 236"/>
                <a:gd name="T5" fmla="*/ 30 h 131"/>
                <a:gd name="T6" fmla="*/ 133 w 236"/>
                <a:gd name="T7" fmla="*/ 0 h 131"/>
                <a:gd name="T8" fmla="*/ 103 w 236"/>
                <a:gd name="T9" fmla="*/ 0 h 131"/>
                <a:gd name="T10" fmla="*/ 73 w 236"/>
                <a:gd name="T11" fmla="*/ 30 h 131"/>
                <a:gd name="T12" fmla="*/ 73 w 236"/>
                <a:gd name="T13" fmla="*/ 44 h 131"/>
                <a:gd name="T14" fmla="*/ 32 w 236"/>
                <a:gd name="T15" fmla="*/ 44 h 131"/>
                <a:gd name="T16" fmla="*/ 0 w 236"/>
                <a:gd name="T17" fmla="*/ 75 h 131"/>
                <a:gd name="T18" fmla="*/ 0 w 236"/>
                <a:gd name="T19" fmla="*/ 106 h 131"/>
                <a:gd name="T20" fmla="*/ 92 w 236"/>
                <a:gd name="T21" fmla="*/ 106 h 131"/>
                <a:gd name="T22" fmla="*/ 92 w 236"/>
                <a:gd name="T23" fmla="*/ 115 h 131"/>
                <a:gd name="T24" fmla="*/ 108 w 236"/>
                <a:gd name="T25" fmla="*/ 131 h 131"/>
                <a:gd name="T26" fmla="*/ 128 w 236"/>
                <a:gd name="T27" fmla="*/ 131 h 131"/>
                <a:gd name="T28" fmla="*/ 144 w 236"/>
                <a:gd name="T29" fmla="*/ 115 h 131"/>
                <a:gd name="T30" fmla="*/ 144 w 236"/>
                <a:gd name="T31" fmla="*/ 106 h 131"/>
                <a:gd name="T32" fmla="*/ 236 w 236"/>
                <a:gd name="T33" fmla="*/ 106 h 131"/>
                <a:gd name="T34" fmla="*/ 236 w 236"/>
                <a:gd name="T35" fmla="*/ 75 h 131"/>
                <a:gd name="T36" fmla="*/ 204 w 236"/>
                <a:gd name="T37" fmla="*/ 44 h 131"/>
                <a:gd name="T38" fmla="*/ 92 w 236"/>
                <a:gd name="T39" fmla="*/ 30 h 131"/>
                <a:gd name="T40" fmla="*/ 103 w 236"/>
                <a:gd name="T41" fmla="*/ 19 h 131"/>
                <a:gd name="T42" fmla="*/ 133 w 236"/>
                <a:gd name="T43" fmla="*/ 19 h 131"/>
                <a:gd name="T44" fmla="*/ 144 w 236"/>
                <a:gd name="T45" fmla="*/ 30 h 131"/>
                <a:gd name="T46" fmla="*/ 144 w 236"/>
                <a:gd name="T47" fmla="*/ 44 h 131"/>
                <a:gd name="T48" fmla="*/ 92 w 236"/>
                <a:gd name="T49" fmla="*/ 44 h 131"/>
                <a:gd name="T50" fmla="*/ 92 w 236"/>
                <a:gd name="T51" fmla="*/ 3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36" h="131">
                  <a:moveTo>
                    <a:pt x="204" y="44"/>
                  </a:moveTo>
                  <a:cubicBezTo>
                    <a:pt x="163" y="44"/>
                    <a:pt x="163" y="44"/>
                    <a:pt x="163" y="44"/>
                  </a:cubicBezTo>
                  <a:cubicBezTo>
                    <a:pt x="163" y="30"/>
                    <a:pt x="163" y="30"/>
                    <a:pt x="163" y="30"/>
                  </a:cubicBezTo>
                  <a:cubicBezTo>
                    <a:pt x="163" y="14"/>
                    <a:pt x="150" y="0"/>
                    <a:pt x="133" y="0"/>
                  </a:cubicBezTo>
                  <a:cubicBezTo>
                    <a:pt x="103" y="0"/>
                    <a:pt x="103" y="0"/>
                    <a:pt x="103" y="0"/>
                  </a:cubicBezTo>
                  <a:cubicBezTo>
                    <a:pt x="86" y="0"/>
                    <a:pt x="73" y="14"/>
                    <a:pt x="73" y="30"/>
                  </a:cubicBezTo>
                  <a:cubicBezTo>
                    <a:pt x="73" y="44"/>
                    <a:pt x="73" y="44"/>
                    <a:pt x="73" y="44"/>
                  </a:cubicBezTo>
                  <a:cubicBezTo>
                    <a:pt x="32" y="44"/>
                    <a:pt x="32" y="44"/>
                    <a:pt x="32" y="44"/>
                  </a:cubicBezTo>
                  <a:cubicBezTo>
                    <a:pt x="15" y="44"/>
                    <a:pt x="0" y="58"/>
                    <a:pt x="0" y="75"/>
                  </a:cubicBezTo>
                  <a:cubicBezTo>
                    <a:pt x="0" y="106"/>
                    <a:pt x="0" y="106"/>
                    <a:pt x="0" y="106"/>
                  </a:cubicBezTo>
                  <a:cubicBezTo>
                    <a:pt x="92" y="106"/>
                    <a:pt x="92" y="106"/>
                    <a:pt x="92" y="106"/>
                  </a:cubicBezTo>
                  <a:cubicBezTo>
                    <a:pt x="92" y="115"/>
                    <a:pt x="92" y="115"/>
                    <a:pt x="92" y="115"/>
                  </a:cubicBezTo>
                  <a:cubicBezTo>
                    <a:pt x="92" y="124"/>
                    <a:pt x="99" y="131"/>
                    <a:pt x="108" y="131"/>
                  </a:cubicBezTo>
                  <a:cubicBezTo>
                    <a:pt x="128" y="131"/>
                    <a:pt x="128" y="131"/>
                    <a:pt x="128" y="131"/>
                  </a:cubicBezTo>
                  <a:cubicBezTo>
                    <a:pt x="137" y="131"/>
                    <a:pt x="144" y="124"/>
                    <a:pt x="144" y="115"/>
                  </a:cubicBezTo>
                  <a:cubicBezTo>
                    <a:pt x="144" y="106"/>
                    <a:pt x="144" y="106"/>
                    <a:pt x="144" y="106"/>
                  </a:cubicBezTo>
                  <a:cubicBezTo>
                    <a:pt x="236" y="106"/>
                    <a:pt x="236" y="106"/>
                    <a:pt x="236" y="106"/>
                  </a:cubicBezTo>
                  <a:cubicBezTo>
                    <a:pt x="236" y="75"/>
                    <a:pt x="236" y="75"/>
                    <a:pt x="236" y="75"/>
                  </a:cubicBezTo>
                  <a:cubicBezTo>
                    <a:pt x="236" y="58"/>
                    <a:pt x="221" y="44"/>
                    <a:pt x="204" y="44"/>
                  </a:cubicBezTo>
                  <a:close/>
                  <a:moveTo>
                    <a:pt x="92" y="30"/>
                  </a:moveTo>
                  <a:cubicBezTo>
                    <a:pt x="92" y="24"/>
                    <a:pt x="97" y="19"/>
                    <a:pt x="103" y="19"/>
                  </a:cubicBezTo>
                  <a:cubicBezTo>
                    <a:pt x="133" y="19"/>
                    <a:pt x="133" y="19"/>
                    <a:pt x="133" y="19"/>
                  </a:cubicBezTo>
                  <a:cubicBezTo>
                    <a:pt x="139" y="19"/>
                    <a:pt x="144" y="24"/>
                    <a:pt x="144" y="30"/>
                  </a:cubicBezTo>
                  <a:cubicBezTo>
                    <a:pt x="144" y="44"/>
                    <a:pt x="144" y="44"/>
                    <a:pt x="144" y="44"/>
                  </a:cubicBezTo>
                  <a:cubicBezTo>
                    <a:pt x="92" y="44"/>
                    <a:pt x="92" y="44"/>
                    <a:pt x="92" y="44"/>
                  </a:cubicBezTo>
                  <a:lnTo>
                    <a:pt x="92"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18" name="Group 17">
            <a:extLst>
              <a:ext uri="{FF2B5EF4-FFF2-40B4-BE49-F238E27FC236}">
                <a16:creationId xmlns:a16="http://schemas.microsoft.com/office/drawing/2014/main" id="{64738651-A387-4818-9F8C-A0F27923EABB}"/>
              </a:ext>
            </a:extLst>
          </p:cNvPr>
          <p:cNvGrpSpPr/>
          <p:nvPr/>
        </p:nvGrpSpPr>
        <p:grpSpPr>
          <a:xfrm>
            <a:off x="10458469" y="4654791"/>
            <a:ext cx="343040" cy="236969"/>
            <a:chOff x="3092451" y="1625601"/>
            <a:chExt cx="241300" cy="166688"/>
          </a:xfrm>
          <a:gradFill>
            <a:gsLst>
              <a:gs pos="0">
                <a:schemeClr val="accent1"/>
              </a:gs>
              <a:gs pos="100000">
                <a:schemeClr val="accent2"/>
              </a:gs>
            </a:gsLst>
            <a:lin ang="5400000" scaled="1"/>
          </a:gradFill>
        </p:grpSpPr>
        <p:sp>
          <p:nvSpPr>
            <p:cNvPr id="19" name="Freeform 112">
              <a:extLst>
                <a:ext uri="{FF2B5EF4-FFF2-40B4-BE49-F238E27FC236}">
                  <a16:creationId xmlns:a16="http://schemas.microsoft.com/office/drawing/2014/main" id="{2C1792A7-F616-4977-8ECA-65A96CA90971}"/>
                </a:ext>
              </a:extLst>
            </p:cNvPr>
            <p:cNvSpPr>
              <a:spLocks/>
            </p:cNvSpPr>
            <p:nvPr/>
          </p:nvSpPr>
          <p:spPr bwMode="auto">
            <a:xfrm>
              <a:off x="3092451" y="1625601"/>
              <a:ext cx="165100" cy="166688"/>
            </a:xfrm>
            <a:custGeom>
              <a:avLst/>
              <a:gdLst>
                <a:gd name="T0" fmla="*/ 40 w 44"/>
                <a:gd name="T1" fmla="*/ 0 h 44"/>
                <a:gd name="T2" fmla="*/ 4 w 44"/>
                <a:gd name="T3" fmla="*/ 0 h 44"/>
                <a:gd name="T4" fmla="*/ 0 w 44"/>
                <a:gd name="T5" fmla="*/ 4 h 44"/>
                <a:gd name="T6" fmla="*/ 0 w 44"/>
                <a:gd name="T7" fmla="*/ 40 h 44"/>
                <a:gd name="T8" fmla="*/ 4 w 44"/>
                <a:gd name="T9" fmla="*/ 44 h 44"/>
                <a:gd name="T10" fmla="*/ 40 w 44"/>
                <a:gd name="T11" fmla="*/ 44 h 44"/>
                <a:gd name="T12" fmla="*/ 44 w 44"/>
                <a:gd name="T13" fmla="*/ 40 h 44"/>
                <a:gd name="T14" fmla="*/ 44 w 44"/>
                <a:gd name="T15" fmla="*/ 4 h 44"/>
                <a:gd name="T16" fmla="*/ 40 w 44"/>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44">
                  <a:moveTo>
                    <a:pt x="40" y="0"/>
                  </a:moveTo>
                  <a:cubicBezTo>
                    <a:pt x="4" y="0"/>
                    <a:pt x="4" y="0"/>
                    <a:pt x="4" y="0"/>
                  </a:cubicBezTo>
                  <a:cubicBezTo>
                    <a:pt x="2" y="0"/>
                    <a:pt x="0" y="2"/>
                    <a:pt x="0" y="4"/>
                  </a:cubicBezTo>
                  <a:cubicBezTo>
                    <a:pt x="0" y="40"/>
                    <a:pt x="0" y="40"/>
                    <a:pt x="0" y="40"/>
                  </a:cubicBezTo>
                  <a:cubicBezTo>
                    <a:pt x="0" y="42"/>
                    <a:pt x="2" y="44"/>
                    <a:pt x="4" y="44"/>
                  </a:cubicBezTo>
                  <a:cubicBezTo>
                    <a:pt x="40" y="44"/>
                    <a:pt x="40" y="44"/>
                    <a:pt x="40" y="44"/>
                  </a:cubicBezTo>
                  <a:cubicBezTo>
                    <a:pt x="42" y="44"/>
                    <a:pt x="44" y="42"/>
                    <a:pt x="44" y="40"/>
                  </a:cubicBezTo>
                  <a:cubicBezTo>
                    <a:pt x="44" y="4"/>
                    <a:pt x="44" y="4"/>
                    <a:pt x="44" y="4"/>
                  </a:cubicBezTo>
                  <a:cubicBezTo>
                    <a:pt x="44" y="2"/>
                    <a:pt x="42"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 name="Freeform 113">
              <a:extLst>
                <a:ext uri="{FF2B5EF4-FFF2-40B4-BE49-F238E27FC236}">
                  <a16:creationId xmlns:a16="http://schemas.microsoft.com/office/drawing/2014/main" id="{983996C5-37BB-49F4-841C-FA61DD82C232}"/>
                </a:ext>
              </a:extLst>
            </p:cNvPr>
            <p:cNvSpPr>
              <a:spLocks/>
            </p:cNvSpPr>
            <p:nvPr/>
          </p:nvSpPr>
          <p:spPr bwMode="auto">
            <a:xfrm>
              <a:off x="3273426" y="1649413"/>
              <a:ext cx="60325" cy="119063"/>
            </a:xfrm>
            <a:custGeom>
              <a:avLst/>
              <a:gdLst>
                <a:gd name="T0" fmla="*/ 13 w 16"/>
                <a:gd name="T1" fmla="*/ 1 h 32"/>
                <a:gd name="T2" fmla="*/ 5 w 16"/>
                <a:gd name="T3" fmla="*/ 5 h 32"/>
                <a:gd name="T4" fmla="*/ 0 w 16"/>
                <a:gd name="T5" fmla="*/ 8 h 32"/>
                <a:gd name="T6" fmla="*/ 0 w 16"/>
                <a:gd name="T7" fmla="*/ 23 h 32"/>
                <a:gd name="T8" fmla="*/ 5 w 16"/>
                <a:gd name="T9" fmla="*/ 27 h 32"/>
                <a:gd name="T10" fmla="*/ 13 w 16"/>
                <a:gd name="T11" fmla="*/ 31 h 32"/>
                <a:gd name="T12" fmla="*/ 16 w 16"/>
                <a:gd name="T13" fmla="*/ 29 h 32"/>
                <a:gd name="T14" fmla="*/ 16 w 16"/>
                <a:gd name="T15" fmla="*/ 3 h 32"/>
                <a:gd name="T16" fmla="*/ 13 w 16"/>
                <a:gd name="T17"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32">
                  <a:moveTo>
                    <a:pt x="13" y="1"/>
                  </a:moveTo>
                  <a:cubicBezTo>
                    <a:pt x="5" y="5"/>
                    <a:pt x="5" y="5"/>
                    <a:pt x="5" y="5"/>
                  </a:cubicBezTo>
                  <a:cubicBezTo>
                    <a:pt x="4" y="6"/>
                    <a:pt x="2" y="7"/>
                    <a:pt x="0" y="8"/>
                  </a:cubicBezTo>
                  <a:cubicBezTo>
                    <a:pt x="0" y="23"/>
                    <a:pt x="0" y="23"/>
                    <a:pt x="0" y="23"/>
                  </a:cubicBezTo>
                  <a:cubicBezTo>
                    <a:pt x="2" y="24"/>
                    <a:pt x="4" y="26"/>
                    <a:pt x="5" y="27"/>
                  </a:cubicBezTo>
                  <a:cubicBezTo>
                    <a:pt x="13" y="31"/>
                    <a:pt x="13" y="31"/>
                    <a:pt x="13" y="31"/>
                  </a:cubicBezTo>
                  <a:cubicBezTo>
                    <a:pt x="14" y="32"/>
                    <a:pt x="16" y="31"/>
                    <a:pt x="16" y="29"/>
                  </a:cubicBezTo>
                  <a:cubicBezTo>
                    <a:pt x="16" y="3"/>
                    <a:pt x="16" y="3"/>
                    <a:pt x="16" y="3"/>
                  </a:cubicBezTo>
                  <a:cubicBezTo>
                    <a:pt x="16" y="1"/>
                    <a:pt x="14" y="0"/>
                    <a:pt x="1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21" name="Freeform 153">
            <a:extLst>
              <a:ext uri="{FF2B5EF4-FFF2-40B4-BE49-F238E27FC236}">
                <a16:creationId xmlns:a16="http://schemas.microsoft.com/office/drawing/2014/main" id="{10E3DDE1-3A3F-4868-A754-A7F9FE3A8D41}"/>
              </a:ext>
            </a:extLst>
          </p:cNvPr>
          <p:cNvSpPr>
            <a:spLocks/>
          </p:cNvSpPr>
          <p:nvPr/>
        </p:nvSpPr>
        <p:spPr bwMode="auto">
          <a:xfrm>
            <a:off x="10464111" y="2581073"/>
            <a:ext cx="331756" cy="331756"/>
          </a:xfrm>
          <a:custGeom>
            <a:avLst/>
            <a:gdLst>
              <a:gd name="T0" fmla="*/ 50 w 62"/>
              <a:gd name="T1" fmla="*/ 49 h 62"/>
              <a:gd name="T2" fmla="*/ 44 w 62"/>
              <a:gd name="T3" fmla="*/ 54 h 62"/>
              <a:gd name="T4" fmla="*/ 24 w 62"/>
              <a:gd name="T5" fmla="*/ 54 h 62"/>
              <a:gd name="T6" fmla="*/ 21 w 62"/>
              <a:gd name="T7" fmla="*/ 50 h 62"/>
              <a:gd name="T8" fmla="*/ 24 w 62"/>
              <a:gd name="T9" fmla="*/ 42 h 62"/>
              <a:gd name="T10" fmla="*/ 56 w 62"/>
              <a:gd name="T11" fmla="*/ 42 h 62"/>
              <a:gd name="T12" fmla="*/ 62 w 62"/>
              <a:gd name="T13" fmla="*/ 14 h 62"/>
              <a:gd name="T14" fmla="*/ 11 w 62"/>
              <a:gd name="T15" fmla="*/ 7 h 62"/>
              <a:gd name="T16" fmla="*/ 7 w 62"/>
              <a:gd name="T17" fmla="*/ 5 h 62"/>
              <a:gd name="T18" fmla="*/ 7 w 62"/>
              <a:gd name="T19" fmla="*/ 4 h 62"/>
              <a:gd name="T20" fmla="*/ 4 w 62"/>
              <a:gd name="T21" fmla="*/ 0 h 62"/>
              <a:gd name="T22" fmla="*/ 0 w 62"/>
              <a:gd name="T23" fmla="*/ 4 h 62"/>
              <a:gd name="T24" fmla="*/ 4 w 62"/>
              <a:gd name="T25" fmla="*/ 8 h 62"/>
              <a:gd name="T26" fmla="*/ 4 w 62"/>
              <a:gd name="T27" fmla="*/ 8 h 62"/>
              <a:gd name="T28" fmla="*/ 9 w 62"/>
              <a:gd name="T29" fmla="*/ 11 h 62"/>
              <a:gd name="T30" fmla="*/ 17 w 62"/>
              <a:gd name="T31" fmla="*/ 42 h 62"/>
              <a:gd name="T32" fmla="*/ 19 w 62"/>
              <a:gd name="T33" fmla="*/ 42 h 62"/>
              <a:gd name="T34" fmla="*/ 17 w 62"/>
              <a:gd name="T35" fmla="*/ 49 h 62"/>
              <a:gd name="T36" fmla="*/ 17 w 62"/>
              <a:gd name="T37" fmla="*/ 49 h 62"/>
              <a:gd name="T38" fmla="*/ 10 w 62"/>
              <a:gd name="T39" fmla="*/ 55 h 62"/>
              <a:gd name="T40" fmla="*/ 17 w 62"/>
              <a:gd name="T41" fmla="*/ 62 h 62"/>
              <a:gd name="T42" fmla="*/ 23 w 62"/>
              <a:gd name="T43" fmla="*/ 58 h 62"/>
              <a:gd name="T44" fmla="*/ 44 w 62"/>
              <a:gd name="T45" fmla="*/ 58 h 62"/>
              <a:gd name="T46" fmla="*/ 50 w 62"/>
              <a:gd name="T47" fmla="*/ 62 h 62"/>
              <a:gd name="T48" fmla="*/ 57 w 62"/>
              <a:gd name="T49" fmla="*/ 55 h 62"/>
              <a:gd name="T50" fmla="*/ 50 w 62"/>
              <a:gd name="T51" fmla="*/ 4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2" h="62">
                <a:moveTo>
                  <a:pt x="50" y="49"/>
                </a:moveTo>
                <a:cubicBezTo>
                  <a:pt x="47" y="49"/>
                  <a:pt x="45" y="51"/>
                  <a:pt x="44" y="54"/>
                </a:cubicBezTo>
                <a:cubicBezTo>
                  <a:pt x="24" y="54"/>
                  <a:pt x="24" y="54"/>
                  <a:pt x="24" y="54"/>
                </a:cubicBezTo>
                <a:cubicBezTo>
                  <a:pt x="23" y="52"/>
                  <a:pt x="22" y="51"/>
                  <a:pt x="21" y="50"/>
                </a:cubicBezTo>
                <a:cubicBezTo>
                  <a:pt x="24" y="42"/>
                  <a:pt x="24" y="42"/>
                  <a:pt x="24" y="42"/>
                </a:cubicBezTo>
                <a:cubicBezTo>
                  <a:pt x="56" y="42"/>
                  <a:pt x="56" y="42"/>
                  <a:pt x="56" y="42"/>
                </a:cubicBezTo>
                <a:cubicBezTo>
                  <a:pt x="62" y="14"/>
                  <a:pt x="62" y="14"/>
                  <a:pt x="62" y="14"/>
                </a:cubicBezTo>
                <a:cubicBezTo>
                  <a:pt x="11" y="7"/>
                  <a:pt x="11" y="7"/>
                  <a:pt x="11" y="7"/>
                </a:cubicBezTo>
                <a:cubicBezTo>
                  <a:pt x="7" y="5"/>
                  <a:pt x="7" y="5"/>
                  <a:pt x="7" y="5"/>
                </a:cubicBezTo>
                <a:cubicBezTo>
                  <a:pt x="7" y="4"/>
                  <a:pt x="7" y="4"/>
                  <a:pt x="7" y="4"/>
                </a:cubicBezTo>
                <a:cubicBezTo>
                  <a:pt x="7" y="2"/>
                  <a:pt x="6" y="0"/>
                  <a:pt x="4" y="0"/>
                </a:cubicBezTo>
                <a:cubicBezTo>
                  <a:pt x="1" y="0"/>
                  <a:pt x="0" y="2"/>
                  <a:pt x="0" y="4"/>
                </a:cubicBezTo>
                <a:cubicBezTo>
                  <a:pt x="0" y="6"/>
                  <a:pt x="1" y="8"/>
                  <a:pt x="4" y="8"/>
                </a:cubicBezTo>
                <a:cubicBezTo>
                  <a:pt x="4" y="8"/>
                  <a:pt x="4" y="8"/>
                  <a:pt x="4" y="8"/>
                </a:cubicBezTo>
                <a:cubicBezTo>
                  <a:pt x="9" y="11"/>
                  <a:pt x="9" y="11"/>
                  <a:pt x="9" y="11"/>
                </a:cubicBezTo>
                <a:cubicBezTo>
                  <a:pt x="17" y="42"/>
                  <a:pt x="17" y="42"/>
                  <a:pt x="17" y="42"/>
                </a:cubicBezTo>
                <a:cubicBezTo>
                  <a:pt x="19" y="42"/>
                  <a:pt x="19" y="42"/>
                  <a:pt x="19" y="42"/>
                </a:cubicBezTo>
                <a:cubicBezTo>
                  <a:pt x="17" y="49"/>
                  <a:pt x="17" y="49"/>
                  <a:pt x="17" y="49"/>
                </a:cubicBezTo>
                <a:cubicBezTo>
                  <a:pt x="17" y="49"/>
                  <a:pt x="17" y="49"/>
                  <a:pt x="17" y="49"/>
                </a:cubicBezTo>
                <a:cubicBezTo>
                  <a:pt x="13" y="49"/>
                  <a:pt x="10" y="52"/>
                  <a:pt x="10" y="55"/>
                </a:cubicBezTo>
                <a:cubicBezTo>
                  <a:pt x="10" y="59"/>
                  <a:pt x="13" y="62"/>
                  <a:pt x="17" y="62"/>
                </a:cubicBezTo>
                <a:cubicBezTo>
                  <a:pt x="20" y="62"/>
                  <a:pt x="22" y="60"/>
                  <a:pt x="23" y="58"/>
                </a:cubicBezTo>
                <a:cubicBezTo>
                  <a:pt x="44" y="58"/>
                  <a:pt x="44" y="58"/>
                  <a:pt x="44" y="58"/>
                </a:cubicBezTo>
                <a:cubicBezTo>
                  <a:pt x="45" y="60"/>
                  <a:pt x="47" y="62"/>
                  <a:pt x="50" y="62"/>
                </a:cubicBezTo>
                <a:cubicBezTo>
                  <a:pt x="54" y="62"/>
                  <a:pt x="57" y="59"/>
                  <a:pt x="57" y="55"/>
                </a:cubicBezTo>
                <a:cubicBezTo>
                  <a:pt x="57" y="52"/>
                  <a:pt x="54" y="49"/>
                  <a:pt x="50" y="49"/>
                </a:cubicBezTo>
                <a:close/>
              </a:path>
            </a:pathLst>
          </a:custGeom>
          <a:gradFill>
            <a:gsLst>
              <a:gs pos="0">
                <a:schemeClr val="accent1"/>
              </a:gs>
              <a:gs pos="100000">
                <a:schemeClr val="accent2"/>
              </a:gs>
            </a:gsLst>
            <a:lin ang="5400000" scaled="1"/>
          </a:gradFill>
          <a:ln>
            <a:noFill/>
          </a:ln>
        </p:spPr>
        <p:txBody>
          <a:bodyPr vert="horz" wrap="square" lIns="91440" tIns="45720" rIns="91440" bIns="45720" numCol="1" anchor="t" anchorCtr="0" compatLnSpc="1">
            <a:prstTxWarp prst="textNoShape">
              <a:avLst/>
            </a:prstTxWarp>
          </a:bodyPr>
          <a:lstStyle/>
          <a:p>
            <a:endParaRPr lang="id-ID"/>
          </a:p>
        </p:txBody>
      </p:sp>
      <p:sp>
        <p:nvSpPr>
          <p:cNvPr id="22" name="Freeform 322">
            <a:extLst>
              <a:ext uri="{FF2B5EF4-FFF2-40B4-BE49-F238E27FC236}">
                <a16:creationId xmlns:a16="http://schemas.microsoft.com/office/drawing/2014/main" id="{1AA79916-A9FE-4B77-9C1B-1A1018C53036}"/>
              </a:ext>
            </a:extLst>
          </p:cNvPr>
          <p:cNvSpPr>
            <a:spLocks/>
          </p:cNvSpPr>
          <p:nvPr/>
        </p:nvSpPr>
        <p:spPr bwMode="auto">
          <a:xfrm>
            <a:off x="7669226" y="2576559"/>
            <a:ext cx="320471" cy="340784"/>
          </a:xfrm>
          <a:custGeom>
            <a:avLst/>
            <a:gdLst>
              <a:gd name="T0" fmla="*/ 32 w 60"/>
              <a:gd name="T1" fmla="*/ 4 h 64"/>
              <a:gd name="T2" fmla="*/ 32 w 60"/>
              <a:gd name="T3" fmla="*/ 2 h 64"/>
              <a:gd name="T4" fmla="*/ 30 w 60"/>
              <a:gd name="T5" fmla="*/ 0 h 64"/>
              <a:gd name="T6" fmla="*/ 28 w 60"/>
              <a:gd name="T7" fmla="*/ 2 h 64"/>
              <a:gd name="T8" fmla="*/ 28 w 60"/>
              <a:gd name="T9" fmla="*/ 4 h 64"/>
              <a:gd name="T10" fmla="*/ 0 w 60"/>
              <a:gd name="T11" fmla="*/ 34 h 64"/>
              <a:gd name="T12" fmla="*/ 0 w 60"/>
              <a:gd name="T13" fmla="*/ 36 h 64"/>
              <a:gd name="T14" fmla="*/ 0 w 60"/>
              <a:gd name="T15" fmla="*/ 36 h 64"/>
              <a:gd name="T16" fmla="*/ 10 w 60"/>
              <a:gd name="T17" fmla="*/ 28 h 64"/>
              <a:gd name="T18" fmla="*/ 20 w 60"/>
              <a:gd name="T19" fmla="*/ 36 h 64"/>
              <a:gd name="T20" fmla="*/ 20 w 60"/>
              <a:gd name="T21" fmla="*/ 36 h 64"/>
              <a:gd name="T22" fmla="*/ 28 w 60"/>
              <a:gd name="T23" fmla="*/ 28 h 64"/>
              <a:gd name="T24" fmla="*/ 28 w 60"/>
              <a:gd name="T25" fmla="*/ 50 h 64"/>
              <a:gd name="T26" fmla="*/ 22 w 60"/>
              <a:gd name="T27" fmla="*/ 60 h 64"/>
              <a:gd name="T28" fmla="*/ 16 w 60"/>
              <a:gd name="T29" fmla="*/ 54 h 64"/>
              <a:gd name="T30" fmla="*/ 14 w 60"/>
              <a:gd name="T31" fmla="*/ 52 h 64"/>
              <a:gd name="T32" fmla="*/ 12 w 60"/>
              <a:gd name="T33" fmla="*/ 54 h 64"/>
              <a:gd name="T34" fmla="*/ 22 w 60"/>
              <a:gd name="T35" fmla="*/ 64 h 64"/>
              <a:gd name="T36" fmla="*/ 32 w 60"/>
              <a:gd name="T37" fmla="*/ 50 h 64"/>
              <a:gd name="T38" fmla="*/ 32 w 60"/>
              <a:gd name="T39" fmla="*/ 28 h 64"/>
              <a:gd name="T40" fmla="*/ 40 w 60"/>
              <a:gd name="T41" fmla="*/ 36 h 64"/>
              <a:gd name="T42" fmla="*/ 40 w 60"/>
              <a:gd name="T43" fmla="*/ 36 h 64"/>
              <a:gd name="T44" fmla="*/ 50 w 60"/>
              <a:gd name="T45" fmla="*/ 28 h 64"/>
              <a:gd name="T46" fmla="*/ 60 w 60"/>
              <a:gd name="T47" fmla="*/ 36 h 64"/>
              <a:gd name="T48" fmla="*/ 60 w 60"/>
              <a:gd name="T49" fmla="*/ 36 h 64"/>
              <a:gd name="T50" fmla="*/ 60 w 60"/>
              <a:gd name="T51" fmla="*/ 34 h 64"/>
              <a:gd name="T52" fmla="*/ 32 w 60"/>
              <a:gd name="T53" fmla="*/ 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 h="64">
                <a:moveTo>
                  <a:pt x="32" y="4"/>
                </a:moveTo>
                <a:cubicBezTo>
                  <a:pt x="32" y="2"/>
                  <a:pt x="32" y="2"/>
                  <a:pt x="32" y="2"/>
                </a:cubicBezTo>
                <a:cubicBezTo>
                  <a:pt x="32" y="1"/>
                  <a:pt x="31" y="0"/>
                  <a:pt x="30" y="0"/>
                </a:cubicBezTo>
                <a:cubicBezTo>
                  <a:pt x="29" y="0"/>
                  <a:pt x="28" y="1"/>
                  <a:pt x="28" y="2"/>
                </a:cubicBezTo>
                <a:cubicBezTo>
                  <a:pt x="28" y="4"/>
                  <a:pt x="28" y="4"/>
                  <a:pt x="28" y="4"/>
                </a:cubicBezTo>
                <a:cubicBezTo>
                  <a:pt x="12" y="5"/>
                  <a:pt x="0" y="18"/>
                  <a:pt x="0" y="34"/>
                </a:cubicBezTo>
                <a:cubicBezTo>
                  <a:pt x="0" y="35"/>
                  <a:pt x="0" y="35"/>
                  <a:pt x="0" y="36"/>
                </a:cubicBezTo>
                <a:cubicBezTo>
                  <a:pt x="0" y="36"/>
                  <a:pt x="0" y="36"/>
                  <a:pt x="0" y="36"/>
                </a:cubicBezTo>
                <a:cubicBezTo>
                  <a:pt x="1" y="31"/>
                  <a:pt x="5" y="28"/>
                  <a:pt x="10" y="28"/>
                </a:cubicBezTo>
                <a:cubicBezTo>
                  <a:pt x="15" y="28"/>
                  <a:pt x="19" y="31"/>
                  <a:pt x="20" y="36"/>
                </a:cubicBezTo>
                <a:cubicBezTo>
                  <a:pt x="20" y="36"/>
                  <a:pt x="20" y="36"/>
                  <a:pt x="20" y="36"/>
                </a:cubicBezTo>
                <a:cubicBezTo>
                  <a:pt x="21" y="32"/>
                  <a:pt x="24" y="29"/>
                  <a:pt x="28" y="28"/>
                </a:cubicBezTo>
                <a:cubicBezTo>
                  <a:pt x="28" y="50"/>
                  <a:pt x="28" y="50"/>
                  <a:pt x="28" y="50"/>
                </a:cubicBezTo>
                <a:cubicBezTo>
                  <a:pt x="28" y="60"/>
                  <a:pt x="26" y="60"/>
                  <a:pt x="22" y="60"/>
                </a:cubicBezTo>
                <a:cubicBezTo>
                  <a:pt x="16" y="60"/>
                  <a:pt x="16" y="58"/>
                  <a:pt x="16" y="54"/>
                </a:cubicBezTo>
                <a:cubicBezTo>
                  <a:pt x="16" y="53"/>
                  <a:pt x="15" y="52"/>
                  <a:pt x="14" y="52"/>
                </a:cubicBezTo>
                <a:cubicBezTo>
                  <a:pt x="13" y="52"/>
                  <a:pt x="12" y="53"/>
                  <a:pt x="12" y="54"/>
                </a:cubicBezTo>
                <a:cubicBezTo>
                  <a:pt x="12" y="58"/>
                  <a:pt x="12" y="64"/>
                  <a:pt x="22" y="64"/>
                </a:cubicBezTo>
                <a:cubicBezTo>
                  <a:pt x="27" y="64"/>
                  <a:pt x="32" y="63"/>
                  <a:pt x="32" y="50"/>
                </a:cubicBezTo>
                <a:cubicBezTo>
                  <a:pt x="32" y="28"/>
                  <a:pt x="32" y="28"/>
                  <a:pt x="32" y="28"/>
                </a:cubicBezTo>
                <a:cubicBezTo>
                  <a:pt x="36" y="29"/>
                  <a:pt x="39" y="32"/>
                  <a:pt x="40" y="36"/>
                </a:cubicBezTo>
                <a:cubicBezTo>
                  <a:pt x="40" y="36"/>
                  <a:pt x="40" y="36"/>
                  <a:pt x="40" y="36"/>
                </a:cubicBezTo>
                <a:cubicBezTo>
                  <a:pt x="41" y="31"/>
                  <a:pt x="45" y="28"/>
                  <a:pt x="50" y="28"/>
                </a:cubicBezTo>
                <a:cubicBezTo>
                  <a:pt x="55" y="28"/>
                  <a:pt x="59" y="31"/>
                  <a:pt x="60" y="36"/>
                </a:cubicBezTo>
                <a:cubicBezTo>
                  <a:pt x="60" y="36"/>
                  <a:pt x="60" y="36"/>
                  <a:pt x="60" y="36"/>
                </a:cubicBezTo>
                <a:cubicBezTo>
                  <a:pt x="60" y="35"/>
                  <a:pt x="60" y="35"/>
                  <a:pt x="60" y="34"/>
                </a:cubicBezTo>
                <a:cubicBezTo>
                  <a:pt x="60" y="18"/>
                  <a:pt x="48" y="5"/>
                  <a:pt x="32" y="4"/>
                </a:cubicBezTo>
                <a:close/>
              </a:path>
            </a:pathLst>
          </a:custGeom>
          <a:gradFill>
            <a:gsLst>
              <a:gs pos="0">
                <a:schemeClr val="accent1"/>
              </a:gs>
              <a:gs pos="100000">
                <a:schemeClr val="accent2"/>
              </a:gs>
            </a:gsLst>
            <a:lin ang="5400000" scaled="1"/>
          </a:gradFill>
          <a:ln>
            <a:noFill/>
          </a:ln>
        </p:spPr>
        <p:txBody>
          <a:bodyPr vert="horz" wrap="square" lIns="91440" tIns="45720" rIns="91440" bIns="45720" numCol="1" anchor="t" anchorCtr="0" compatLnSpc="1">
            <a:prstTxWarp prst="textNoShape">
              <a:avLst/>
            </a:prstTxWarp>
          </a:bodyPr>
          <a:lstStyle/>
          <a:p>
            <a:endParaRPr lang="id-ID"/>
          </a:p>
        </p:txBody>
      </p:sp>
      <p:grpSp>
        <p:nvGrpSpPr>
          <p:cNvPr id="23" name="Group 22">
            <a:extLst>
              <a:ext uri="{FF2B5EF4-FFF2-40B4-BE49-F238E27FC236}">
                <a16:creationId xmlns:a16="http://schemas.microsoft.com/office/drawing/2014/main" id="{15CF34FE-01C8-496D-8828-797E6E1DEB69}"/>
              </a:ext>
            </a:extLst>
          </p:cNvPr>
          <p:cNvGrpSpPr/>
          <p:nvPr/>
        </p:nvGrpSpPr>
        <p:grpSpPr>
          <a:xfrm>
            <a:off x="10468288" y="704100"/>
            <a:ext cx="323402" cy="266415"/>
            <a:chOff x="9120188" y="247650"/>
            <a:chExt cx="720725" cy="593725"/>
          </a:xfrm>
          <a:gradFill>
            <a:gsLst>
              <a:gs pos="0">
                <a:schemeClr val="accent1"/>
              </a:gs>
              <a:gs pos="100000">
                <a:schemeClr val="accent2"/>
              </a:gs>
            </a:gsLst>
            <a:lin ang="5400000" scaled="1"/>
          </a:gradFill>
        </p:grpSpPr>
        <p:sp>
          <p:nvSpPr>
            <p:cNvPr id="24" name="Freeform 5">
              <a:extLst>
                <a:ext uri="{FF2B5EF4-FFF2-40B4-BE49-F238E27FC236}">
                  <a16:creationId xmlns:a16="http://schemas.microsoft.com/office/drawing/2014/main" id="{F49BE248-0821-4F8B-8A2A-024810A44D87}"/>
                </a:ext>
              </a:extLst>
            </p:cNvPr>
            <p:cNvSpPr>
              <a:spLocks noEditPoints="1"/>
            </p:cNvSpPr>
            <p:nvPr/>
          </p:nvSpPr>
          <p:spPr bwMode="auto">
            <a:xfrm>
              <a:off x="9120188" y="247650"/>
              <a:ext cx="720725" cy="593725"/>
            </a:xfrm>
            <a:custGeom>
              <a:avLst/>
              <a:gdLst>
                <a:gd name="T0" fmla="*/ 1401 w 1518"/>
                <a:gd name="T1" fmla="*/ 273 h 1251"/>
                <a:gd name="T2" fmla="*/ 1066 w 1518"/>
                <a:gd name="T3" fmla="*/ 273 h 1251"/>
                <a:gd name="T4" fmla="*/ 1014 w 1518"/>
                <a:gd name="T5" fmla="*/ 38 h 1251"/>
                <a:gd name="T6" fmla="*/ 974 w 1518"/>
                <a:gd name="T7" fmla="*/ 0 h 1251"/>
                <a:gd name="T8" fmla="*/ 558 w 1518"/>
                <a:gd name="T9" fmla="*/ 0 h 1251"/>
                <a:gd name="T10" fmla="*/ 518 w 1518"/>
                <a:gd name="T11" fmla="*/ 37 h 1251"/>
                <a:gd name="T12" fmla="*/ 466 w 1518"/>
                <a:gd name="T13" fmla="*/ 273 h 1251"/>
                <a:gd name="T14" fmla="*/ 118 w 1518"/>
                <a:gd name="T15" fmla="*/ 273 h 1251"/>
                <a:gd name="T16" fmla="*/ 0 w 1518"/>
                <a:gd name="T17" fmla="*/ 381 h 1251"/>
                <a:gd name="T18" fmla="*/ 0 w 1518"/>
                <a:gd name="T19" fmla="*/ 1127 h 1251"/>
                <a:gd name="T20" fmla="*/ 118 w 1518"/>
                <a:gd name="T21" fmla="*/ 1251 h 1251"/>
                <a:gd name="T22" fmla="*/ 1401 w 1518"/>
                <a:gd name="T23" fmla="*/ 1251 h 1251"/>
                <a:gd name="T24" fmla="*/ 1518 w 1518"/>
                <a:gd name="T25" fmla="*/ 1127 h 1251"/>
                <a:gd name="T26" fmla="*/ 1518 w 1518"/>
                <a:gd name="T27" fmla="*/ 381 h 1251"/>
                <a:gd name="T28" fmla="*/ 1401 w 1518"/>
                <a:gd name="T29" fmla="*/ 273 h 1251"/>
                <a:gd name="T30" fmla="*/ 766 w 1518"/>
                <a:gd name="T31" fmla="*/ 1127 h 1251"/>
                <a:gd name="T32" fmla="*/ 380 w 1518"/>
                <a:gd name="T33" fmla="*/ 740 h 1251"/>
                <a:gd name="T34" fmla="*/ 766 w 1518"/>
                <a:gd name="T35" fmla="*/ 354 h 1251"/>
                <a:gd name="T36" fmla="*/ 1153 w 1518"/>
                <a:gd name="T37" fmla="*/ 740 h 1251"/>
                <a:gd name="T38" fmla="*/ 766 w 1518"/>
                <a:gd name="T39" fmla="*/ 1127 h 1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18" h="1251">
                  <a:moveTo>
                    <a:pt x="1401" y="273"/>
                  </a:moveTo>
                  <a:cubicBezTo>
                    <a:pt x="1066" y="273"/>
                    <a:pt x="1066" y="273"/>
                    <a:pt x="1066" y="273"/>
                  </a:cubicBezTo>
                  <a:cubicBezTo>
                    <a:pt x="1014" y="38"/>
                    <a:pt x="1014" y="38"/>
                    <a:pt x="1014" y="38"/>
                  </a:cubicBezTo>
                  <a:cubicBezTo>
                    <a:pt x="1010" y="20"/>
                    <a:pt x="992" y="0"/>
                    <a:pt x="974" y="0"/>
                  </a:cubicBezTo>
                  <a:cubicBezTo>
                    <a:pt x="558" y="0"/>
                    <a:pt x="558" y="0"/>
                    <a:pt x="558" y="0"/>
                  </a:cubicBezTo>
                  <a:cubicBezTo>
                    <a:pt x="540" y="0"/>
                    <a:pt x="522" y="19"/>
                    <a:pt x="518" y="37"/>
                  </a:cubicBezTo>
                  <a:cubicBezTo>
                    <a:pt x="466" y="273"/>
                    <a:pt x="466" y="273"/>
                    <a:pt x="466" y="273"/>
                  </a:cubicBezTo>
                  <a:cubicBezTo>
                    <a:pt x="118" y="273"/>
                    <a:pt x="118" y="273"/>
                    <a:pt x="118" y="273"/>
                  </a:cubicBezTo>
                  <a:cubicBezTo>
                    <a:pt x="53" y="273"/>
                    <a:pt x="0" y="317"/>
                    <a:pt x="0" y="381"/>
                  </a:cubicBezTo>
                  <a:cubicBezTo>
                    <a:pt x="0" y="1127"/>
                    <a:pt x="0" y="1127"/>
                    <a:pt x="0" y="1127"/>
                  </a:cubicBezTo>
                  <a:cubicBezTo>
                    <a:pt x="0" y="1191"/>
                    <a:pt x="53" y="1251"/>
                    <a:pt x="118" y="1251"/>
                  </a:cubicBezTo>
                  <a:cubicBezTo>
                    <a:pt x="1401" y="1251"/>
                    <a:pt x="1401" y="1251"/>
                    <a:pt x="1401" y="1251"/>
                  </a:cubicBezTo>
                  <a:cubicBezTo>
                    <a:pt x="1466" y="1251"/>
                    <a:pt x="1518" y="1191"/>
                    <a:pt x="1518" y="1127"/>
                  </a:cubicBezTo>
                  <a:cubicBezTo>
                    <a:pt x="1518" y="381"/>
                    <a:pt x="1518" y="381"/>
                    <a:pt x="1518" y="381"/>
                  </a:cubicBezTo>
                  <a:cubicBezTo>
                    <a:pt x="1518" y="317"/>
                    <a:pt x="1466" y="273"/>
                    <a:pt x="1401" y="273"/>
                  </a:cubicBezTo>
                  <a:close/>
                  <a:moveTo>
                    <a:pt x="766" y="1127"/>
                  </a:moveTo>
                  <a:cubicBezTo>
                    <a:pt x="553" y="1127"/>
                    <a:pt x="380" y="954"/>
                    <a:pt x="380" y="740"/>
                  </a:cubicBezTo>
                  <a:cubicBezTo>
                    <a:pt x="380" y="527"/>
                    <a:pt x="553" y="354"/>
                    <a:pt x="766" y="354"/>
                  </a:cubicBezTo>
                  <a:cubicBezTo>
                    <a:pt x="980" y="354"/>
                    <a:pt x="1153" y="527"/>
                    <a:pt x="1153" y="740"/>
                  </a:cubicBezTo>
                  <a:cubicBezTo>
                    <a:pt x="1153" y="954"/>
                    <a:pt x="980" y="1127"/>
                    <a:pt x="766" y="1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 name="Oval 6">
              <a:extLst>
                <a:ext uri="{FF2B5EF4-FFF2-40B4-BE49-F238E27FC236}">
                  <a16:creationId xmlns:a16="http://schemas.microsoft.com/office/drawing/2014/main" id="{B854C7F8-3DA3-4582-981B-2BD1DDB47BE0}"/>
                </a:ext>
              </a:extLst>
            </p:cNvPr>
            <p:cNvSpPr>
              <a:spLocks noChangeArrowheads="1"/>
            </p:cNvSpPr>
            <p:nvPr/>
          </p:nvSpPr>
          <p:spPr bwMode="auto">
            <a:xfrm>
              <a:off x="9356726" y="471488"/>
              <a:ext cx="254000" cy="2540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26" name="Rectangle 25">
            <a:extLst>
              <a:ext uri="{FF2B5EF4-FFF2-40B4-BE49-F238E27FC236}">
                <a16:creationId xmlns:a16="http://schemas.microsoft.com/office/drawing/2014/main" id="{95C5B5BA-9DA0-4F8C-9044-45A98A3353BB}"/>
              </a:ext>
            </a:extLst>
          </p:cNvPr>
          <p:cNvSpPr/>
          <p:nvPr/>
        </p:nvSpPr>
        <p:spPr>
          <a:xfrm>
            <a:off x="6631920" y="1405475"/>
            <a:ext cx="2395086" cy="894156"/>
          </a:xfrm>
          <a:prstGeom prst="rect">
            <a:avLst/>
          </a:prstGeom>
        </p:spPr>
        <p:txBody>
          <a:bodyPr wrap="square">
            <a:spAutoFit/>
          </a:bodyPr>
          <a:lstStyle/>
          <a:p>
            <a:pPr algn="ctr">
              <a:lnSpc>
                <a:spcPct val="150000"/>
              </a:lnSpc>
            </a:pPr>
            <a:r>
              <a:rPr lang="en-US" sz="12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solidFill>
                <a:schemeClr val="bg1"/>
              </a:solidFill>
            </a:endParaRPr>
          </a:p>
        </p:txBody>
      </p:sp>
      <p:sp>
        <p:nvSpPr>
          <p:cNvPr id="27" name="TextBox 26">
            <a:extLst>
              <a:ext uri="{FF2B5EF4-FFF2-40B4-BE49-F238E27FC236}">
                <a16:creationId xmlns:a16="http://schemas.microsoft.com/office/drawing/2014/main" id="{FEA2F1D6-C782-44AC-81C4-42BB64C0E2D9}"/>
              </a:ext>
            </a:extLst>
          </p:cNvPr>
          <p:cNvSpPr txBox="1"/>
          <p:nvPr/>
        </p:nvSpPr>
        <p:spPr>
          <a:xfrm>
            <a:off x="6631918" y="1036143"/>
            <a:ext cx="2395088"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Services One</a:t>
            </a:r>
          </a:p>
        </p:txBody>
      </p:sp>
      <p:sp>
        <p:nvSpPr>
          <p:cNvPr id="31" name="Rectangle 30">
            <a:extLst>
              <a:ext uri="{FF2B5EF4-FFF2-40B4-BE49-F238E27FC236}">
                <a16:creationId xmlns:a16="http://schemas.microsoft.com/office/drawing/2014/main" id="{394148E9-2E54-41BA-B30C-550444E7ED29}"/>
              </a:ext>
            </a:extLst>
          </p:cNvPr>
          <p:cNvSpPr/>
          <p:nvPr/>
        </p:nvSpPr>
        <p:spPr>
          <a:xfrm>
            <a:off x="6631920" y="3369219"/>
            <a:ext cx="2395086" cy="894156"/>
          </a:xfrm>
          <a:prstGeom prst="rect">
            <a:avLst/>
          </a:prstGeom>
        </p:spPr>
        <p:txBody>
          <a:bodyPr wrap="square">
            <a:spAutoFit/>
          </a:bodyPr>
          <a:lstStyle/>
          <a:p>
            <a:pPr algn="ctr">
              <a:lnSpc>
                <a:spcPct val="150000"/>
              </a:lnSpc>
            </a:pPr>
            <a:r>
              <a:rPr lang="en-US" sz="12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solidFill>
                <a:schemeClr val="bg1"/>
              </a:solidFill>
            </a:endParaRPr>
          </a:p>
        </p:txBody>
      </p:sp>
      <p:sp>
        <p:nvSpPr>
          <p:cNvPr id="32" name="TextBox 31">
            <a:extLst>
              <a:ext uri="{FF2B5EF4-FFF2-40B4-BE49-F238E27FC236}">
                <a16:creationId xmlns:a16="http://schemas.microsoft.com/office/drawing/2014/main" id="{DA30154F-104C-4B29-BCB3-E30F92884E2A}"/>
              </a:ext>
            </a:extLst>
          </p:cNvPr>
          <p:cNvSpPr txBox="1"/>
          <p:nvPr/>
        </p:nvSpPr>
        <p:spPr>
          <a:xfrm>
            <a:off x="6631918" y="2999887"/>
            <a:ext cx="2395088"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Services Three</a:t>
            </a:r>
          </a:p>
        </p:txBody>
      </p:sp>
      <p:sp>
        <p:nvSpPr>
          <p:cNvPr id="33" name="Rectangle 32">
            <a:extLst>
              <a:ext uri="{FF2B5EF4-FFF2-40B4-BE49-F238E27FC236}">
                <a16:creationId xmlns:a16="http://schemas.microsoft.com/office/drawing/2014/main" id="{B7C0C7C7-524E-4FE7-9037-DAC653D0AE78}"/>
              </a:ext>
            </a:extLst>
          </p:cNvPr>
          <p:cNvSpPr/>
          <p:nvPr/>
        </p:nvSpPr>
        <p:spPr>
          <a:xfrm>
            <a:off x="9432447" y="3369219"/>
            <a:ext cx="2395086" cy="894156"/>
          </a:xfrm>
          <a:prstGeom prst="rect">
            <a:avLst/>
          </a:prstGeom>
        </p:spPr>
        <p:txBody>
          <a:bodyPr wrap="square">
            <a:spAutoFit/>
          </a:bodyPr>
          <a:lstStyle/>
          <a:p>
            <a:pPr algn="ctr">
              <a:lnSpc>
                <a:spcPct val="150000"/>
              </a:lnSpc>
            </a:pPr>
            <a:r>
              <a:rPr lang="en-US" sz="12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solidFill>
                <a:schemeClr val="bg1"/>
              </a:solidFill>
            </a:endParaRPr>
          </a:p>
        </p:txBody>
      </p:sp>
      <p:sp>
        <p:nvSpPr>
          <p:cNvPr id="34" name="TextBox 33">
            <a:extLst>
              <a:ext uri="{FF2B5EF4-FFF2-40B4-BE49-F238E27FC236}">
                <a16:creationId xmlns:a16="http://schemas.microsoft.com/office/drawing/2014/main" id="{9E83DEC5-2100-4D1A-B918-FCA2D5746CA7}"/>
              </a:ext>
            </a:extLst>
          </p:cNvPr>
          <p:cNvSpPr txBox="1"/>
          <p:nvPr/>
        </p:nvSpPr>
        <p:spPr>
          <a:xfrm>
            <a:off x="9432445" y="2999887"/>
            <a:ext cx="2395088"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Services Four</a:t>
            </a:r>
          </a:p>
        </p:txBody>
      </p:sp>
      <p:sp>
        <p:nvSpPr>
          <p:cNvPr id="35" name="Rectangle 34">
            <a:extLst>
              <a:ext uri="{FF2B5EF4-FFF2-40B4-BE49-F238E27FC236}">
                <a16:creationId xmlns:a16="http://schemas.microsoft.com/office/drawing/2014/main" id="{18E88F3E-D952-43FF-B7A8-0691E3CB537A}"/>
              </a:ext>
            </a:extLst>
          </p:cNvPr>
          <p:cNvSpPr/>
          <p:nvPr/>
        </p:nvSpPr>
        <p:spPr>
          <a:xfrm>
            <a:off x="9432447" y="1401235"/>
            <a:ext cx="2395086" cy="894156"/>
          </a:xfrm>
          <a:prstGeom prst="rect">
            <a:avLst/>
          </a:prstGeom>
        </p:spPr>
        <p:txBody>
          <a:bodyPr wrap="square">
            <a:spAutoFit/>
          </a:bodyPr>
          <a:lstStyle/>
          <a:p>
            <a:pPr algn="ctr">
              <a:lnSpc>
                <a:spcPct val="150000"/>
              </a:lnSpc>
            </a:pPr>
            <a:r>
              <a:rPr lang="en-US" sz="12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solidFill>
                <a:schemeClr val="bg1"/>
              </a:solidFill>
            </a:endParaRPr>
          </a:p>
        </p:txBody>
      </p:sp>
      <p:sp>
        <p:nvSpPr>
          <p:cNvPr id="36" name="TextBox 35">
            <a:extLst>
              <a:ext uri="{FF2B5EF4-FFF2-40B4-BE49-F238E27FC236}">
                <a16:creationId xmlns:a16="http://schemas.microsoft.com/office/drawing/2014/main" id="{C5C82E63-A2F8-476F-A699-11038BE10747}"/>
              </a:ext>
            </a:extLst>
          </p:cNvPr>
          <p:cNvSpPr txBox="1"/>
          <p:nvPr/>
        </p:nvSpPr>
        <p:spPr>
          <a:xfrm>
            <a:off x="9432445" y="1031903"/>
            <a:ext cx="2395088"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Services Two</a:t>
            </a:r>
          </a:p>
        </p:txBody>
      </p:sp>
      <p:sp>
        <p:nvSpPr>
          <p:cNvPr id="37" name="Rectangle 36">
            <a:extLst>
              <a:ext uri="{FF2B5EF4-FFF2-40B4-BE49-F238E27FC236}">
                <a16:creationId xmlns:a16="http://schemas.microsoft.com/office/drawing/2014/main" id="{56A039AC-C6FB-4C85-8D5C-BD0D264E0A2D}"/>
              </a:ext>
            </a:extLst>
          </p:cNvPr>
          <p:cNvSpPr/>
          <p:nvPr/>
        </p:nvSpPr>
        <p:spPr>
          <a:xfrm>
            <a:off x="6631920" y="5337203"/>
            <a:ext cx="2395086" cy="894156"/>
          </a:xfrm>
          <a:prstGeom prst="rect">
            <a:avLst/>
          </a:prstGeom>
        </p:spPr>
        <p:txBody>
          <a:bodyPr wrap="square">
            <a:spAutoFit/>
          </a:bodyPr>
          <a:lstStyle/>
          <a:p>
            <a:pPr algn="ctr">
              <a:lnSpc>
                <a:spcPct val="150000"/>
              </a:lnSpc>
            </a:pPr>
            <a:r>
              <a:rPr lang="en-US" sz="12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solidFill>
                <a:schemeClr val="bg1"/>
              </a:solidFill>
            </a:endParaRPr>
          </a:p>
        </p:txBody>
      </p:sp>
      <p:sp>
        <p:nvSpPr>
          <p:cNvPr id="38" name="TextBox 37">
            <a:extLst>
              <a:ext uri="{FF2B5EF4-FFF2-40B4-BE49-F238E27FC236}">
                <a16:creationId xmlns:a16="http://schemas.microsoft.com/office/drawing/2014/main" id="{D0B92003-A6E1-4AEC-A622-7E67B251DEEA}"/>
              </a:ext>
            </a:extLst>
          </p:cNvPr>
          <p:cNvSpPr txBox="1"/>
          <p:nvPr/>
        </p:nvSpPr>
        <p:spPr>
          <a:xfrm>
            <a:off x="6631918" y="4967871"/>
            <a:ext cx="2395088"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Services Five</a:t>
            </a:r>
          </a:p>
        </p:txBody>
      </p:sp>
      <p:sp>
        <p:nvSpPr>
          <p:cNvPr id="39" name="Rectangle 38">
            <a:extLst>
              <a:ext uri="{FF2B5EF4-FFF2-40B4-BE49-F238E27FC236}">
                <a16:creationId xmlns:a16="http://schemas.microsoft.com/office/drawing/2014/main" id="{867AE1CD-D0C0-41B6-908D-876B39B013E3}"/>
              </a:ext>
            </a:extLst>
          </p:cNvPr>
          <p:cNvSpPr/>
          <p:nvPr/>
        </p:nvSpPr>
        <p:spPr>
          <a:xfrm>
            <a:off x="9432447" y="5337203"/>
            <a:ext cx="2395086" cy="894156"/>
          </a:xfrm>
          <a:prstGeom prst="rect">
            <a:avLst/>
          </a:prstGeom>
        </p:spPr>
        <p:txBody>
          <a:bodyPr wrap="square">
            <a:spAutoFit/>
          </a:bodyPr>
          <a:lstStyle/>
          <a:p>
            <a:pPr algn="ctr">
              <a:lnSpc>
                <a:spcPct val="150000"/>
              </a:lnSpc>
            </a:pPr>
            <a:r>
              <a:rPr lang="en-US" sz="12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solidFill>
                <a:schemeClr val="bg1"/>
              </a:solidFill>
            </a:endParaRPr>
          </a:p>
        </p:txBody>
      </p:sp>
      <p:sp>
        <p:nvSpPr>
          <p:cNvPr id="40" name="TextBox 39">
            <a:extLst>
              <a:ext uri="{FF2B5EF4-FFF2-40B4-BE49-F238E27FC236}">
                <a16:creationId xmlns:a16="http://schemas.microsoft.com/office/drawing/2014/main" id="{D6E28B1D-86CF-4772-ADF1-AD1247C2BE17}"/>
              </a:ext>
            </a:extLst>
          </p:cNvPr>
          <p:cNvSpPr txBox="1"/>
          <p:nvPr/>
        </p:nvSpPr>
        <p:spPr>
          <a:xfrm>
            <a:off x="9432445" y="4967871"/>
            <a:ext cx="2395088"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Services Six</a:t>
            </a:r>
          </a:p>
        </p:txBody>
      </p:sp>
      <p:sp>
        <p:nvSpPr>
          <p:cNvPr id="56" name="Right Triangle 55">
            <a:extLst>
              <a:ext uri="{FF2B5EF4-FFF2-40B4-BE49-F238E27FC236}">
                <a16:creationId xmlns:a16="http://schemas.microsoft.com/office/drawing/2014/main" id="{3D7E56F4-3D2C-46D1-8026-D4B68E260D7D}"/>
              </a:ext>
            </a:extLst>
          </p:cNvPr>
          <p:cNvSpPr/>
          <p:nvPr/>
        </p:nvSpPr>
        <p:spPr>
          <a:xfrm rot="16200000" flipH="1" flipV="1">
            <a:off x="6096000" y="-14886"/>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3" name="Rectangle 72">
            <a:extLst>
              <a:ext uri="{FF2B5EF4-FFF2-40B4-BE49-F238E27FC236}">
                <a16:creationId xmlns:a16="http://schemas.microsoft.com/office/drawing/2014/main" id="{B4E16BF5-0981-4234-B2D1-6C8D974CBBA5}"/>
              </a:ext>
            </a:extLst>
          </p:cNvPr>
          <p:cNvSpPr/>
          <p:nvPr/>
        </p:nvSpPr>
        <p:spPr>
          <a:xfrm>
            <a:off x="832406" y="3549801"/>
            <a:ext cx="4673315" cy="1350947"/>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a:t>
            </a:r>
            <a:endParaRPr lang="en-ID" sz="1400"/>
          </a:p>
        </p:txBody>
      </p:sp>
      <p:sp>
        <p:nvSpPr>
          <p:cNvPr id="80" name="TextBox 79">
            <a:extLst>
              <a:ext uri="{FF2B5EF4-FFF2-40B4-BE49-F238E27FC236}">
                <a16:creationId xmlns:a16="http://schemas.microsoft.com/office/drawing/2014/main" id="{84E1C91E-0DB4-4F7F-BA24-36BC83FC1F09}"/>
              </a:ext>
            </a:extLst>
          </p:cNvPr>
          <p:cNvSpPr txBox="1"/>
          <p:nvPr/>
        </p:nvSpPr>
        <p:spPr>
          <a:xfrm>
            <a:off x="832406" y="2613885"/>
            <a:ext cx="2010913" cy="1015663"/>
          </a:xfrm>
          <a:prstGeom prst="rect">
            <a:avLst/>
          </a:prstGeom>
          <a:noFill/>
        </p:spPr>
        <p:txBody>
          <a:bodyPr wrap="square" rtlCol="0">
            <a:spAutoFit/>
          </a:bodyPr>
          <a:lstStyle/>
          <a:p>
            <a:r>
              <a:rPr lang="en-ID" sz="6000" b="1">
                <a:gradFill>
                  <a:gsLst>
                    <a:gs pos="0">
                      <a:schemeClr val="accent1"/>
                    </a:gs>
                    <a:gs pos="100000">
                      <a:schemeClr val="accent2"/>
                    </a:gs>
                  </a:gsLst>
                  <a:lin ang="5400000" scaled="1"/>
                </a:gradFill>
              </a:rPr>
              <a:t>23K</a:t>
            </a:r>
          </a:p>
        </p:txBody>
      </p:sp>
      <p:sp>
        <p:nvSpPr>
          <p:cNvPr id="81" name="TextBox 80">
            <a:extLst>
              <a:ext uri="{FF2B5EF4-FFF2-40B4-BE49-F238E27FC236}">
                <a16:creationId xmlns:a16="http://schemas.microsoft.com/office/drawing/2014/main" id="{3935E768-1EF9-460C-B0E4-1E5D2FB8A8B1}"/>
              </a:ext>
            </a:extLst>
          </p:cNvPr>
          <p:cNvSpPr txBox="1"/>
          <p:nvPr/>
        </p:nvSpPr>
        <p:spPr>
          <a:xfrm>
            <a:off x="2324792" y="2772525"/>
            <a:ext cx="2395088" cy="707886"/>
          </a:xfrm>
          <a:prstGeom prst="rect">
            <a:avLst/>
          </a:prstGeom>
          <a:noFill/>
        </p:spPr>
        <p:txBody>
          <a:bodyPr wrap="square" rtlCol="0">
            <a:spAutoFit/>
          </a:bodyPr>
          <a:lstStyle/>
          <a:p>
            <a:r>
              <a:rPr lang="en-ID" sz="2000" b="1">
                <a:gradFill>
                  <a:gsLst>
                    <a:gs pos="0">
                      <a:schemeClr val="accent1"/>
                    </a:gs>
                    <a:gs pos="100000">
                      <a:schemeClr val="accent2"/>
                    </a:gs>
                  </a:gsLst>
                  <a:lin ang="5400000" scaled="1"/>
                </a:gradFill>
              </a:rPr>
              <a:t>Client Are</a:t>
            </a:r>
          </a:p>
          <a:p>
            <a:r>
              <a:rPr lang="en-ID" sz="2000" b="1">
                <a:gradFill>
                  <a:gsLst>
                    <a:gs pos="0">
                      <a:schemeClr val="accent1"/>
                    </a:gs>
                    <a:gs pos="100000">
                      <a:schemeClr val="accent2"/>
                    </a:gs>
                  </a:gsLst>
                  <a:lin ang="5400000" scaled="1"/>
                </a:gradFill>
              </a:rPr>
              <a:t>Satisfied</a:t>
            </a:r>
          </a:p>
        </p:txBody>
      </p:sp>
    </p:spTree>
    <p:extLst>
      <p:ext uri="{BB962C8B-B14F-4D97-AF65-F5344CB8AC3E}">
        <p14:creationId xmlns:p14="http://schemas.microsoft.com/office/powerpoint/2010/main" val="196907604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wipe(right)">
                                      <p:cBhvr>
                                        <p:cTn id="7" dur="500"/>
                                        <p:tgtEl>
                                          <p:spTgt spid="6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56"/>
                                        </p:tgtEl>
                                        <p:attrNameLst>
                                          <p:attrName>style.visibility</p:attrName>
                                        </p:attrNameLst>
                                      </p:cBhvr>
                                      <p:to>
                                        <p:strVal val="visible"/>
                                      </p:to>
                                    </p:set>
                                    <p:animEffect transition="in" filter="wipe(up)">
                                      <p:cBhvr>
                                        <p:cTn id="11" dur="500"/>
                                        <p:tgtEl>
                                          <p:spTgt spid="56"/>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p:cTn id="15" dur="500" fill="hold"/>
                                        <p:tgtEl>
                                          <p:spTgt spid="15"/>
                                        </p:tgtEl>
                                        <p:attrNameLst>
                                          <p:attrName>ppt_w</p:attrName>
                                        </p:attrNameLst>
                                      </p:cBhvr>
                                      <p:tavLst>
                                        <p:tav tm="0">
                                          <p:val>
                                            <p:fltVal val="0"/>
                                          </p:val>
                                        </p:tav>
                                        <p:tav tm="100000">
                                          <p:val>
                                            <p:strVal val="#ppt_w"/>
                                          </p:val>
                                        </p:tav>
                                      </p:tavLst>
                                    </p:anim>
                                    <p:anim calcmode="lin" valueType="num">
                                      <p:cBhvr>
                                        <p:cTn id="16" dur="500" fill="hold"/>
                                        <p:tgtEl>
                                          <p:spTgt spid="15"/>
                                        </p:tgtEl>
                                        <p:attrNameLst>
                                          <p:attrName>ppt_h</p:attrName>
                                        </p:attrNameLst>
                                      </p:cBhvr>
                                      <p:tavLst>
                                        <p:tav tm="0">
                                          <p:val>
                                            <p:fltVal val="0"/>
                                          </p:val>
                                        </p:tav>
                                        <p:tav tm="100000">
                                          <p:val>
                                            <p:strVal val="#ppt_h"/>
                                          </p:val>
                                        </p:tav>
                                      </p:tavLst>
                                    </p:anim>
                                    <p:animEffect transition="in" filter="fade">
                                      <p:cBhvr>
                                        <p:cTn id="17" dur="500"/>
                                        <p:tgtEl>
                                          <p:spTgt spid="15"/>
                                        </p:tgtEl>
                                      </p:cBhvr>
                                    </p:animEffect>
                                  </p:childTnLst>
                                </p:cTn>
                              </p:par>
                              <p:par>
                                <p:cTn id="18" presetID="53" presetClass="entr" presetSubtype="16" fill="hold" nodeType="withEffect">
                                  <p:stCondLst>
                                    <p:cond delay="0"/>
                                  </p:stCondLst>
                                  <p:childTnLst>
                                    <p:set>
                                      <p:cBhvr>
                                        <p:cTn id="19" dur="1" fill="hold">
                                          <p:stCondLst>
                                            <p:cond delay="0"/>
                                          </p:stCondLst>
                                        </p:cTn>
                                        <p:tgtEl>
                                          <p:spTgt spid="23"/>
                                        </p:tgtEl>
                                        <p:attrNameLst>
                                          <p:attrName>style.visibility</p:attrName>
                                        </p:attrNameLst>
                                      </p:cBhvr>
                                      <p:to>
                                        <p:strVal val="visible"/>
                                      </p:to>
                                    </p:set>
                                    <p:anim calcmode="lin" valueType="num">
                                      <p:cBhvr>
                                        <p:cTn id="20" dur="500" fill="hold"/>
                                        <p:tgtEl>
                                          <p:spTgt spid="23"/>
                                        </p:tgtEl>
                                        <p:attrNameLst>
                                          <p:attrName>ppt_w</p:attrName>
                                        </p:attrNameLst>
                                      </p:cBhvr>
                                      <p:tavLst>
                                        <p:tav tm="0">
                                          <p:val>
                                            <p:fltVal val="0"/>
                                          </p:val>
                                        </p:tav>
                                        <p:tav tm="100000">
                                          <p:val>
                                            <p:strVal val="#ppt_w"/>
                                          </p:val>
                                        </p:tav>
                                      </p:tavLst>
                                    </p:anim>
                                    <p:anim calcmode="lin" valueType="num">
                                      <p:cBhvr>
                                        <p:cTn id="21" dur="500" fill="hold"/>
                                        <p:tgtEl>
                                          <p:spTgt spid="23"/>
                                        </p:tgtEl>
                                        <p:attrNameLst>
                                          <p:attrName>ppt_h</p:attrName>
                                        </p:attrNameLst>
                                      </p:cBhvr>
                                      <p:tavLst>
                                        <p:tav tm="0">
                                          <p:val>
                                            <p:fltVal val="0"/>
                                          </p:val>
                                        </p:tav>
                                        <p:tav tm="100000">
                                          <p:val>
                                            <p:strVal val="#ppt_h"/>
                                          </p:val>
                                        </p:tav>
                                      </p:tavLst>
                                    </p:anim>
                                    <p:animEffect transition="in" filter="fade">
                                      <p:cBhvr>
                                        <p:cTn id="22" dur="500"/>
                                        <p:tgtEl>
                                          <p:spTgt spid="23"/>
                                        </p:tgtEl>
                                      </p:cBhvr>
                                    </p:animEffect>
                                  </p:childTnLst>
                                </p:cTn>
                              </p:par>
                              <p:par>
                                <p:cTn id="23" presetID="53" presetClass="entr" presetSubtype="16" fill="hold" grpId="0" nodeType="withEffect">
                                  <p:stCondLst>
                                    <p:cond delay="0"/>
                                  </p:stCondLst>
                                  <p:childTnLst>
                                    <p:set>
                                      <p:cBhvr>
                                        <p:cTn id="24" dur="1" fill="hold">
                                          <p:stCondLst>
                                            <p:cond delay="0"/>
                                          </p:stCondLst>
                                        </p:cTn>
                                        <p:tgtEl>
                                          <p:spTgt spid="22"/>
                                        </p:tgtEl>
                                        <p:attrNameLst>
                                          <p:attrName>style.visibility</p:attrName>
                                        </p:attrNameLst>
                                      </p:cBhvr>
                                      <p:to>
                                        <p:strVal val="visible"/>
                                      </p:to>
                                    </p:set>
                                    <p:anim calcmode="lin" valueType="num">
                                      <p:cBhvr>
                                        <p:cTn id="25" dur="500" fill="hold"/>
                                        <p:tgtEl>
                                          <p:spTgt spid="22"/>
                                        </p:tgtEl>
                                        <p:attrNameLst>
                                          <p:attrName>ppt_w</p:attrName>
                                        </p:attrNameLst>
                                      </p:cBhvr>
                                      <p:tavLst>
                                        <p:tav tm="0">
                                          <p:val>
                                            <p:fltVal val="0"/>
                                          </p:val>
                                        </p:tav>
                                        <p:tav tm="100000">
                                          <p:val>
                                            <p:strVal val="#ppt_w"/>
                                          </p:val>
                                        </p:tav>
                                      </p:tavLst>
                                    </p:anim>
                                    <p:anim calcmode="lin" valueType="num">
                                      <p:cBhvr>
                                        <p:cTn id="26" dur="500" fill="hold"/>
                                        <p:tgtEl>
                                          <p:spTgt spid="22"/>
                                        </p:tgtEl>
                                        <p:attrNameLst>
                                          <p:attrName>ppt_h</p:attrName>
                                        </p:attrNameLst>
                                      </p:cBhvr>
                                      <p:tavLst>
                                        <p:tav tm="0">
                                          <p:val>
                                            <p:fltVal val="0"/>
                                          </p:val>
                                        </p:tav>
                                        <p:tav tm="100000">
                                          <p:val>
                                            <p:strVal val="#ppt_h"/>
                                          </p:val>
                                        </p:tav>
                                      </p:tavLst>
                                    </p:anim>
                                    <p:animEffect transition="in" filter="fade">
                                      <p:cBhvr>
                                        <p:cTn id="27" dur="500"/>
                                        <p:tgtEl>
                                          <p:spTgt spid="22"/>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21"/>
                                        </p:tgtEl>
                                        <p:attrNameLst>
                                          <p:attrName>style.visibility</p:attrName>
                                        </p:attrNameLst>
                                      </p:cBhvr>
                                      <p:to>
                                        <p:strVal val="visible"/>
                                      </p:to>
                                    </p:set>
                                    <p:anim calcmode="lin" valueType="num">
                                      <p:cBhvr>
                                        <p:cTn id="30" dur="500" fill="hold"/>
                                        <p:tgtEl>
                                          <p:spTgt spid="21"/>
                                        </p:tgtEl>
                                        <p:attrNameLst>
                                          <p:attrName>ppt_w</p:attrName>
                                        </p:attrNameLst>
                                      </p:cBhvr>
                                      <p:tavLst>
                                        <p:tav tm="0">
                                          <p:val>
                                            <p:fltVal val="0"/>
                                          </p:val>
                                        </p:tav>
                                        <p:tav tm="100000">
                                          <p:val>
                                            <p:strVal val="#ppt_w"/>
                                          </p:val>
                                        </p:tav>
                                      </p:tavLst>
                                    </p:anim>
                                    <p:anim calcmode="lin" valueType="num">
                                      <p:cBhvr>
                                        <p:cTn id="31" dur="500" fill="hold"/>
                                        <p:tgtEl>
                                          <p:spTgt spid="21"/>
                                        </p:tgtEl>
                                        <p:attrNameLst>
                                          <p:attrName>ppt_h</p:attrName>
                                        </p:attrNameLst>
                                      </p:cBhvr>
                                      <p:tavLst>
                                        <p:tav tm="0">
                                          <p:val>
                                            <p:fltVal val="0"/>
                                          </p:val>
                                        </p:tav>
                                        <p:tav tm="100000">
                                          <p:val>
                                            <p:strVal val="#ppt_h"/>
                                          </p:val>
                                        </p:tav>
                                      </p:tavLst>
                                    </p:anim>
                                    <p:animEffect transition="in" filter="fade">
                                      <p:cBhvr>
                                        <p:cTn id="32" dur="500"/>
                                        <p:tgtEl>
                                          <p:spTgt spid="21"/>
                                        </p:tgtEl>
                                      </p:cBhvr>
                                    </p:animEffect>
                                  </p:childTnLst>
                                </p:cTn>
                              </p:par>
                              <p:par>
                                <p:cTn id="33" presetID="53" presetClass="entr" presetSubtype="16" fill="hold" nodeType="with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p:cTn id="35" dur="500" fill="hold"/>
                                        <p:tgtEl>
                                          <p:spTgt spid="12"/>
                                        </p:tgtEl>
                                        <p:attrNameLst>
                                          <p:attrName>ppt_w</p:attrName>
                                        </p:attrNameLst>
                                      </p:cBhvr>
                                      <p:tavLst>
                                        <p:tav tm="0">
                                          <p:val>
                                            <p:fltVal val="0"/>
                                          </p:val>
                                        </p:tav>
                                        <p:tav tm="100000">
                                          <p:val>
                                            <p:strVal val="#ppt_w"/>
                                          </p:val>
                                        </p:tav>
                                      </p:tavLst>
                                    </p:anim>
                                    <p:anim calcmode="lin" valueType="num">
                                      <p:cBhvr>
                                        <p:cTn id="36" dur="500" fill="hold"/>
                                        <p:tgtEl>
                                          <p:spTgt spid="12"/>
                                        </p:tgtEl>
                                        <p:attrNameLst>
                                          <p:attrName>ppt_h</p:attrName>
                                        </p:attrNameLst>
                                      </p:cBhvr>
                                      <p:tavLst>
                                        <p:tav tm="0">
                                          <p:val>
                                            <p:fltVal val="0"/>
                                          </p:val>
                                        </p:tav>
                                        <p:tav tm="100000">
                                          <p:val>
                                            <p:strVal val="#ppt_h"/>
                                          </p:val>
                                        </p:tav>
                                      </p:tavLst>
                                    </p:anim>
                                    <p:animEffect transition="in" filter="fade">
                                      <p:cBhvr>
                                        <p:cTn id="37" dur="500"/>
                                        <p:tgtEl>
                                          <p:spTgt spid="12"/>
                                        </p:tgtEl>
                                      </p:cBhvr>
                                    </p:animEffect>
                                  </p:childTnLst>
                                </p:cTn>
                              </p:par>
                              <p:par>
                                <p:cTn id="38" presetID="53" presetClass="entr" presetSubtype="16" fill="hold" nodeType="withEffect">
                                  <p:stCondLst>
                                    <p:cond delay="0"/>
                                  </p:stCondLst>
                                  <p:childTnLst>
                                    <p:set>
                                      <p:cBhvr>
                                        <p:cTn id="39" dur="1" fill="hold">
                                          <p:stCondLst>
                                            <p:cond delay="0"/>
                                          </p:stCondLst>
                                        </p:cTn>
                                        <p:tgtEl>
                                          <p:spTgt spid="18"/>
                                        </p:tgtEl>
                                        <p:attrNameLst>
                                          <p:attrName>style.visibility</p:attrName>
                                        </p:attrNameLst>
                                      </p:cBhvr>
                                      <p:to>
                                        <p:strVal val="visible"/>
                                      </p:to>
                                    </p:set>
                                    <p:anim calcmode="lin" valueType="num">
                                      <p:cBhvr>
                                        <p:cTn id="40" dur="500" fill="hold"/>
                                        <p:tgtEl>
                                          <p:spTgt spid="18"/>
                                        </p:tgtEl>
                                        <p:attrNameLst>
                                          <p:attrName>ppt_w</p:attrName>
                                        </p:attrNameLst>
                                      </p:cBhvr>
                                      <p:tavLst>
                                        <p:tav tm="0">
                                          <p:val>
                                            <p:fltVal val="0"/>
                                          </p:val>
                                        </p:tav>
                                        <p:tav tm="100000">
                                          <p:val>
                                            <p:strVal val="#ppt_w"/>
                                          </p:val>
                                        </p:tav>
                                      </p:tavLst>
                                    </p:anim>
                                    <p:anim calcmode="lin" valueType="num">
                                      <p:cBhvr>
                                        <p:cTn id="41" dur="500" fill="hold"/>
                                        <p:tgtEl>
                                          <p:spTgt spid="18"/>
                                        </p:tgtEl>
                                        <p:attrNameLst>
                                          <p:attrName>ppt_h</p:attrName>
                                        </p:attrNameLst>
                                      </p:cBhvr>
                                      <p:tavLst>
                                        <p:tav tm="0">
                                          <p:val>
                                            <p:fltVal val="0"/>
                                          </p:val>
                                        </p:tav>
                                        <p:tav tm="100000">
                                          <p:val>
                                            <p:strVal val="#ppt_h"/>
                                          </p:val>
                                        </p:tav>
                                      </p:tavLst>
                                    </p:anim>
                                    <p:animEffect transition="in" filter="fade">
                                      <p:cBhvr>
                                        <p:cTn id="42" dur="500"/>
                                        <p:tgtEl>
                                          <p:spTgt spid="18"/>
                                        </p:tgtEl>
                                      </p:cBhvr>
                                    </p:animEffect>
                                  </p:childTnLst>
                                </p:cTn>
                              </p:par>
                            </p:childTnLst>
                          </p:cTn>
                        </p:par>
                        <p:par>
                          <p:cTn id="43" fill="hold">
                            <p:stCondLst>
                              <p:cond delay="1500"/>
                            </p:stCondLst>
                            <p:childTnLst>
                              <p:par>
                                <p:cTn id="44" presetID="16" presetClass="entr" presetSubtype="37" fill="hold" grpId="0" nodeType="afterEffect">
                                  <p:stCondLst>
                                    <p:cond delay="0"/>
                                  </p:stCondLst>
                                  <p:childTnLst>
                                    <p:set>
                                      <p:cBhvr>
                                        <p:cTn id="45" dur="1" fill="hold">
                                          <p:stCondLst>
                                            <p:cond delay="0"/>
                                          </p:stCondLst>
                                        </p:cTn>
                                        <p:tgtEl>
                                          <p:spTgt spid="27"/>
                                        </p:tgtEl>
                                        <p:attrNameLst>
                                          <p:attrName>style.visibility</p:attrName>
                                        </p:attrNameLst>
                                      </p:cBhvr>
                                      <p:to>
                                        <p:strVal val="visible"/>
                                      </p:to>
                                    </p:set>
                                    <p:animEffect transition="in" filter="barn(outVertical)">
                                      <p:cBhvr>
                                        <p:cTn id="46" dur="500"/>
                                        <p:tgtEl>
                                          <p:spTgt spid="27"/>
                                        </p:tgtEl>
                                      </p:cBhvr>
                                    </p:animEffect>
                                  </p:childTnLst>
                                </p:cTn>
                              </p:par>
                              <p:par>
                                <p:cTn id="47" presetID="16" presetClass="entr" presetSubtype="37" fill="hold" grpId="0" nodeType="withEffect">
                                  <p:stCondLst>
                                    <p:cond delay="0"/>
                                  </p:stCondLst>
                                  <p:childTnLst>
                                    <p:set>
                                      <p:cBhvr>
                                        <p:cTn id="48" dur="1" fill="hold">
                                          <p:stCondLst>
                                            <p:cond delay="0"/>
                                          </p:stCondLst>
                                        </p:cTn>
                                        <p:tgtEl>
                                          <p:spTgt spid="36"/>
                                        </p:tgtEl>
                                        <p:attrNameLst>
                                          <p:attrName>style.visibility</p:attrName>
                                        </p:attrNameLst>
                                      </p:cBhvr>
                                      <p:to>
                                        <p:strVal val="visible"/>
                                      </p:to>
                                    </p:set>
                                    <p:animEffect transition="in" filter="barn(outVertical)">
                                      <p:cBhvr>
                                        <p:cTn id="49" dur="500"/>
                                        <p:tgtEl>
                                          <p:spTgt spid="36"/>
                                        </p:tgtEl>
                                      </p:cBhvr>
                                    </p:animEffect>
                                  </p:childTnLst>
                                </p:cTn>
                              </p:par>
                              <p:par>
                                <p:cTn id="50" presetID="16" presetClass="entr" presetSubtype="37" fill="hold" grpId="0" nodeType="withEffect">
                                  <p:stCondLst>
                                    <p:cond delay="0"/>
                                  </p:stCondLst>
                                  <p:childTnLst>
                                    <p:set>
                                      <p:cBhvr>
                                        <p:cTn id="51" dur="1" fill="hold">
                                          <p:stCondLst>
                                            <p:cond delay="0"/>
                                          </p:stCondLst>
                                        </p:cTn>
                                        <p:tgtEl>
                                          <p:spTgt spid="32"/>
                                        </p:tgtEl>
                                        <p:attrNameLst>
                                          <p:attrName>style.visibility</p:attrName>
                                        </p:attrNameLst>
                                      </p:cBhvr>
                                      <p:to>
                                        <p:strVal val="visible"/>
                                      </p:to>
                                    </p:set>
                                    <p:animEffect transition="in" filter="barn(outVertical)">
                                      <p:cBhvr>
                                        <p:cTn id="52" dur="500"/>
                                        <p:tgtEl>
                                          <p:spTgt spid="32"/>
                                        </p:tgtEl>
                                      </p:cBhvr>
                                    </p:animEffect>
                                  </p:childTnLst>
                                </p:cTn>
                              </p:par>
                              <p:par>
                                <p:cTn id="53" presetID="16" presetClass="entr" presetSubtype="37" fill="hold" grpId="0" nodeType="withEffect">
                                  <p:stCondLst>
                                    <p:cond delay="0"/>
                                  </p:stCondLst>
                                  <p:childTnLst>
                                    <p:set>
                                      <p:cBhvr>
                                        <p:cTn id="54" dur="1" fill="hold">
                                          <p:stCondLst>
                                            <p:cond delay="0"/>
                                          </p:stCondLst>
                                        </p:cTn>
                                        <p:tgtEl>
                                          <p:spTgt spid="34"/>
                                        </p:tgtEl>
                                        <p:attrNameLst>
                                          <p:attrName>style.visibility</p:attrName>
                                        </p:attrNameLst>
                                      </p:cBhvr>
                                      <p:to>
                                        <p:strVal val="visible"/>
                                      </p:to>
                                    </p:set>
                                    <p:animEffect transition="in" filter="barn(outVertical)">
                                      <p:cBhvr>
                                        <p:cTn id="55" dur="500"/>
                                        <p:tgtEl>
                                          <p:spTgt spid="34"/>
                                        </p:tgtEl>
                                      </p:cBhvr>
                                    </p:animEffect>
                                  </p:childTnLst>
                                </p:cTn>
                              </p:par>
                              <p:par>
                                <p:cTn id="56" presetID="16" presetClass="entr" presetSubtype="37" fill="hold" grpId="0" nodeType="withEffect">
                                  <p:stCondLst>
                                    <p:cond delay="0"/>
                                  </p:stCondLst>
                                  <p:childTnLst>
                                    <p:set>
                                      <p:cBhvr>
                                        <p:cTn id="57" dur="1" fill="hold">
                                          <p:stCondLst>
                                            <p:cond delay="0"/>
                                          </p:stCondLst>
                                        </p:cTn>
                                        <p:tgtEl>
                                          <p:spTgt spid="38"/>
                                        </p:tgtEl>
                                        <p:attrNameLst>
                                          <p:attrName>style.visibility</p:attrName>
                                        </p:attrNameLst>
                                      </p:cBhvr>
                                      <p:to>
                                        <p:strVal val="visible"/>
                                      </p:to>
                                    </p:set>
                                    <p:animEffect transition="in" filter="barn(outVertical)">
                                      <p:cBhvr>
                                        <p:cTn id="58" dur="500"/>
                                        <p:tgtEl>
                                          <p:spTgt spid="38"/>
                                        </p:tgtEl>
                                      </p:cBhvr>
                                    </p:animEffect>
                                  </p:childTnLst>
                                </p:cTn>
                              </p:par>
                              <p:par>
                                <p:cTn id="59" presetID="16" presetClass="entr" presetSubtype="37" fill="hold" grpId="0" nodeType="withEffect">
                                  <p:stCondLst>
                                    <p:cond delay="0"/>
                                  </p:stCondLst>
                                  <p:childTnLst>
                                    <p:set>
                                      <p:cBhvr>
                                        <p:cTn id="60" dur="1" fill="hold">
                                          <p:stCondLst>
                                            <p:cond delay="0"/>
                                          </p:stCondLst>
                                        </p:cTn>
                                        <p:tgtEl>
                                          <p:spTgt spid="40"/>
                                        </p:tgtEl>
                                        <p:attrNameLst>
                                          <p:attrName>style.visibility</p:attrName>
                                        </p:attrNameLst>
                                      </p:cBhvr>
                                      <p:to>
                                        <p:strVal val="visible"/>
                                      </p:to>
                                    </p:set>
                                    <p:animEffect transition="in" filter="barn(outVertical)">
                                      <p:cBhvr>
                                        <p:cTn id="61" dur="500"/>
                                        <p:tgtEl>
                                          <p:spTgt spid="40"/>
                                        </p:tgtEl>
                                      </p:cBhvr>
                                    </p:animEffect>
                                  </p:childTnLst>
                                </p:cTn>
                              </p:par>
                            </p:childTnLst>
                          </p:cTn>
                        </p:par>
                        <p:par>
                          <p:cTn id="62" fill="hold">
                            <p:stCondLst>
                              <p:cond delay="2000"/>
                            </p:stCondLst>
                            <p:childTnLst>
                              <p:par>
                                <p:cTn id="63" presetID="22" presetClass="entr" presetSubtype="1" fill="hold" grpId="0" nodeType="afterEffect">
                                  <p:stCondLst>
                                    <p:cond delay="0"/>
                                  </p:stCondLst>
                                  <p:childTnLst>
                                    <p:set>
                                      <p:cBhvr>
                                        <p:cTn id="64" dur="1" fill="hold">
                                          <p:stCondLst>
                                            <p:cond delay="0"/>
                                          </p:stCondLst>
                                        </p:cTn>
                                        <p:tgtEl>
                                          <p:spTgt spid="26"/>
                                        </p:tgtEl>
                                        <p:attrNameLst>
                                          <p:attrName>style.visibility</p:attrName>
                                        </p:attrNameLst>
                                      </p:cBhvr>
                                      <p:to>
                                        <p:strVal val="visible"/>
                                      </p:to>
                                    </p:set>
                                    <p:animEffect transition="in" filter="wipe(up)">
                                      <p:cBhvr>
                                        <p:cTn id="65" dur="500"/>
                                        <p:tgtEl>
                                          <p:spTgt spid="26"/>
                                        </p:tgtEl>
                                      </p:cBhvr>
                                    </p:animEffect>
                                  </p:childTnLst>
                                </p:cTn>
                              </p:par>
                              <p:par>
                                <p:cTn id="66" presetID="22" presetClass="entr" presetSubtype="1" fill="hold" grpId="0" nodeType="withEffect">
                                  <p:stCondLst>
                                    <p:cond delay="0"/>
                                  </p:stCondLst>
                                  <p:childTnLst>
                                    <p:set>
                                      <p:cBhvr>
                                        <p:cTn id="67" dur="1" fill="hold">
                                          <p:stCondLst>
                                            <p:cond delay="0"/>
                                          </p:stCondLst>
                                        </p:cTn>
                                        <p:tgtEl>
                                          <p:spTgt spid="35"/>
                                        </p:tgtEl>
                                        <p:attrNameLst>
                                          <p:attrName>style.visibility</p:attrName>
                                        </p:attrNameLst>
                                      </p:cBhvr>
                                      <p:to>
                                        <p:strVal val="visible"/>
                                      </p:to>
                                    </p:set>
                                    <p:animEffect transition="in" filter="wipe(up)">
                                      <p:cBhvr>
                                        <p:cTn id="68" dur="500"/>
                                        <p:tgtEl>
                                          <p:spTgt spid="35"/>
                                        </p:tgtEl>
                                      </p:cBhvr>
                                    </p:animEffect>
                                  </p:childTnLst>
                                </p:cTn>
                              </p:par>
                              <p:par>
                                <p:cTn id="69" presetID="22" presetClass="entr" presetSubtype="1" fill="hold" grpId="0" nodeType="withEffect">
                                  <p:stCondLst>
                                    <p:cond delay="0"/>
                                  </p:stCondLst>
                                  <p:childTnLst>
                                    <p:set>
                                      <p:cBhvr>
                                        <p:cTn id="70" dur="1" fill="hold">
                                          <p:stCondLst>
                                            <p:cond delay="0"/>
                                          </p:stCondLst>
                                        </p:cTn>
                                        <p:tgtEl>
                                          <p:spTgt spid="31"/>
                                        </p:tgtEl>
                                        <p:attrNameLst>
                                          <p:attrName>style.visibility</p:attrName>
                                        </p:attrNameLst>
                                      </p:cBhvr>
                                      <p:to>
                                        <p:strVal val="visible"/>
                                      </p:to>
                                    </p:set>
                                    <p:animEffect transition="in" filter="wipe(up)">
                                      <p:cBhvr>
                                        <p:cTn id="71" dur="500"/>
                                        <p:tgtEl>
                                          <p:spTgt spid="31"/>
                                        </p:tgtEl>
                                      </p:cBhvr>
                                    </p:animEffect>
                                  </p:childTnLst>
                                </p:cTn>
                              </p:par>
                              <p:par>
                                <p:cTn id="72" presetID="22" presetClass="entr" presetSubtype="1" fill="hold" grpId="0" nodeType="withEffect">
                                  <p:stCondLst>
                                    <p:cond delay="0"/>
                                  </p:stCondLst>
                                  <p:childTnLst>
                                    <p:set>
                                      <p:cBhvr>
                                        <p:cTn id="73" dur="1" fill="hold">
                                          <p:stCondLst>
                                            <p:cond delay="0"/>
                                          </p:stCondLst>
                                        </p:cTn>
                                        <p:tgtEl>
                                          <p:spTgt spid="33"/>
                                        </p:tgtEl>
                                        <p:attrNameLst>
                                          <p:attrName>style.visibility</p:attrName>
                                        </p:attrNameLst>
                                      </p:cBhvr>
                                      <p:to>
                                        <p:strVal val="visible"/>
                                      </p:to>
                                    </p:set>
                                    <p:animEffect transition="in" filter="wipe(up)">
                                      <p:cBhvr>
                                        <p:cTn id="74" dur="500"/>
                                        <p:tgtEl>
                                          <p:spTgt spid="33"/>
                                        </p:tgtEl>
                                      </p:cBhvr>
                                    </p:animEffect>
                                  </p:childTnLst>
                                </p:cTn>
                              </p:par>
                              <p:par>
                                <p:cTn id="75" presetID="22" presetClass="entr" presetSubtype="1" fill="hold" grpId="0" nodeType="withEffect">
                                  <p:stCondLst>
                                    <p:cond delay="0"/>
                                  </p:stCondLst>
                                  <p:childTnLst>
                                    <p:set>
                                      <p:cBhvr>
                                        <p:cTn id="76" dur="1" fill="hold">
                                          <p:stCondLst>
                                            <p:cond delay="0"/>
                                          </p:stCondLst>
                                        </p:cTn>
                                        <p:tgtEl>
                                          <p:spTgt spid="37"/>
                                        </p:tgtEl>
                                        <p:attrNameLst>
                                          <p:attrName>style.visibility</p:attrName>
                                        </p:attrNameLst>
                                      </p:cBhvr>
                                      <p:to>
                                        <p:strVal val="visible"/>
                                      </p:to>
                                    </p:set>
                                    <p:animEffect transition="in" filter="wipe(up)">
                                      <p:cBhvr>
                                        <p:cTn id="77" dur="500"/>
                                        <p:tgtEl>
                                          <p:spTgt spid="37"/>
                                        </p:tgtEl>
                                      </p:cBhvr>
                                    </p:animEffect>
                                  </p:childTnLst>
                                </p:cTn>
                              </p:par>
                              <p:par>
                                <p:cTn id="78" presetID="22" presetClass="entr" presetSubtype="1" fill="hold" grpId="0" nodeType="withEffect">
                                  <p:stCondLst>
                                    <p:cond delay="0"/>
                                  </p:stCondLst>
                                  <p:childTnLst>
                                    <p:set>
                                      <p:cBhvr>
                                        <p:cTn id="79" dur="1" fill="hold">
                                          <p:stCondLst>
                                            <p:cond delay="0"/>
                                          </p:stCondLst>
                                        </p:cTn>
                                        <p:tgtEl>
                                          <p:spTgt spid="39"/>
                                        </p:tgtEl>
                                        <p:attrNameLst>
                                          <p:attrName>style.visibility</p:attrName>
                                        </p:attrNameLst>
                                      </p:cBhvr>
                                      <p:to>
                                        <p:strVal val="visible"/>
                                      </p:to>
                                    </p:set>
                                    <p:animEffect transition="in" filter="wipe(up)">
                                      <p:cBhvr>
                                        <p:cTn id="80" dur="500"/>
                                        <p:tgtEl>
                                          <p:spTgt spid="39"/>
                                        </p:tgtEl>
                                      </p:cBhvr>
                                    </p:animEffect>
                                  </p:childTnLst>
                                </p:cTn>
                              </p:par>
                            </p:childTnLst>
                          </p:cTn>
                        </p:par>
                        <p:par>
                          <p:cTn id="81" fill="hold">
                            <p:stCondLst>
                              <p:cond delay="2500"/>
                            </p:stCondLst>
                            <p:childTnLst>
                              <p:par>
                                <p:cTn id="82" presetID="22" presetClass="entr" presetSubtype="8" fill="hold" grpId="0" nodeType="afterEffect">
                                  <p:stCondLst>
                                    <p:cond delay="0"/>
                                  </p:stCondLst>
                                  <p:childTnLst>
                                    <p:set>
                                      <p:cBhvr>
                                        <p:cTn id="83" dur="1" fill="hold">
                                          <p:stCondLst>
                                            <p:cond delay="0"/>
                                          </p:stCondLst>
                                        </p:cTn>
                                        <p:tgtEl>
                                          <p:spTgt spid="10">
                                            <p:txEl>
                                              <p:pRg st="0" end="0"/>
                                            </p:txEl>
                                          </p:spTgt>
                                        </p:tgtEl>
                                        <p:attrNameLst>
                                          <p:attrName>style.visibility</p:attrName>
                                        </p:attrNameLst>
                                      </p:cBhvr>
                                      <p:to>
                                        <p:strVal val="visible"/>
                                      </p:to>
                                    </p:set>
                                    <p:animEffect transition="in" filter="wipe(left)">
                                      <p:cBhvr>
                                        <p:cTn id="84" dur="500"/>
                                        <p:tgtEl>
                                          <p:spTgt spid="10">
                                            <p:txEl>
                                              <p:pRg st="0" end="0"/>
                                            </p:txEl>
                                          </p:spTgt>
                                        </p:tgtEl>
                                      </p:cBhvr>
                                    </p:animEffect>
                                  </p:childTnLst>
                                </p:cTn>
                              </p:par>
                            </p:childTnLst>
                          </p:cTn>
                        </p:par>
                        <p:par>
                          <p:cTn id="85" fill="hold">
                            <p:stCondLst>
                              <p:cond delay="3000"/>
                            </p:stCondLst>
                            <p:childTnLst>
                              <p:par>
                                <p:cTn id="86" presetID="22" presetClass="entr" presetSubtype="8" fill="hold" grpId="0" nodeType="afterEffect">
                                  <p:stCondLst>
                                    <p:cond delay="0"/>
                                  </p:stCondLst>
                                  <p:childTnLst>
                                    <p:set>
                                      <p:cBhvr>
                                        <p:cTn id="87" dur="1" fill="hold">
                                          <p:stCondLst>
                                            <p:cond delay="0"/>
                                          </p:stCondLst>
                                        </p:cTn>
                                        <p:tgtEl>
                                          <p:spTgt spid="9"/>
                                        </p:tgtEl>
                                        <p:attrNameLst>
                                          <p:attrName>style.visibility</p:attrName>
                                        </p:attrNameLst>
                                      </p:cBhvr>
                                      <p:to>
                                        <p:strVal val="visible"/>
                                      </p:to>
                                    </p:set>
                                    <p:animEffect transition="in" filter="wipe(left)">
                                      <p:cBhvr>
                                        <p:cTn id="88" dur="500"/>
                                        <p:tgtEl>
                                          <p:spTgt spid="9"/>
                                        </p:tgtEl>
                                      </p:cBhvr>
                                    </p:animEffect>
                                  </p:childTnLst>
                                </p:cTn>
                              </p:par>
                            </p:childTnLst>
                          </p:cTn>
                        </p:par>
                        <p:par>
                          <p:cTn id="89" fill="hold">
                            <p:stCondLst>
                              <p:cond delay="3500"/>
                            </p:stCondLst>
                            <p:childTnLst>
                              <p:par>
                                <p:cTn id="90" presetID="22" presetClass="entr" presetSubtype="8" fill="hold" grpId="0" nodeType="afterEffect">
                                  <p:stCondLst>
                                    <p:cond delay="0"/>
                                  </p:stCondLst>
                                  <p:childTnLst>
                                    <p:set>
                                      <p:cBhvr>
                                        <p:cTn id="91" dur="1" fill="hold">
                                          <p:stCondLst>
                                            <p:cond delay="0"/>
                                          </p:stCondLst>
                                        </p:cTn>
                                        <p:tgtEl>
                                          <p:spTgt spid="80"/>
                                        </p:tgtEl>
                                        <p:attrNameLst>
                                          <p:attrName>style.visibility</p:attrName>
                                        </p:attrNameLst>
                                      </p:cBhvr>
                                      <p:to>
                                        <p:strVal val="visible"/>
                                      </p:to>
                                    </p:set>
                                    <p:animEffect transition="in" filter="wipe(left)">
                                      <p:cBhvr>
                                        <p:cTn id="92" dur="500"/>
                                        <p:tgtEl>
                                          <p:spTgt spid="80"/>
                                        </p:tgtEl>
                                      </p:cBhvr>
                                    </p:animEffect>
                                  </p:childTnLst>
                                </p:cTn>
                              </p:par>
                            </p:childTnLst>
                          </p:cTn>
                        </p:par>
                        <p:par>
                          <p:cTn id="93" fill="hold">
                            <p:stCondLst>
                              <p:cond delay="4000"/>
                            </p:stCondLst>
                            <p:childTnLst>
                              <p:par>
                                <p:cTn id="94" presetID="22" presetClass="entr" presetSubtype="8" fill="hold" grpId="0" nodeType="afterEffect">
                                  <p:stCondLst>
                                    <p:cond delay="0"/>
                                  </p:stCondLst>
                                  <p:childTnLst>
                                    <p:set>
                                      <p:cBhvr>
                                        <p:cTn id="95" dur="1" fill="hold">
                                          <p:stCondLst>
                                            <p:cond delay="0"/>
                                          </p:stCondLst>
                                        </p:cTn>
                                        <p:tgtEl>
                                          <p:spTgt spid="81"/>
                                        </p:tgtEl>
                                        <p:attrNameLst>
                                          <p:attrName>style.visibility</p:attrName>
                                        </p:attrNameLst>
                                      </p:cBhvr>
                                      <p:to>
                                        <p:strVal val="visible"/>
                                      </p:to>
                                    </p:set>
                                    <p:animEffect transition="in" filter="wipe(left)">
                                      <p:cBhvr>
                                        <p:cTn id="96" dur="500"/>
                                        <p:tgtEl>
                                          <p:spTgt spid="81"/>
                                        </p:tgtEl>
                                      </p:cBhvr>
                                    </p:animEffect>
                                  </p:childTnLst>
                                </p:cTn>
                              </p:par>
                            </p:childTnLst>
                          </p:cTn>
                        </p:par>
                        <p:par>
                          <p:cTn id="97" fill="hold">
                            <p:stCondLst>
                              <p:cond delay="4500"/>
                            </p:stCondLst>
                            <p:childTnLst>
                              <p:par>
                                <p:cTn id="98" presetID="22" presetClass="entr" presetSubtype="1" fill="hold" grpId="0" nodeType="afterEffect">
                                  <p:stCondLst>
                                    <p:cond delay="0"/>
                                  </p:stCondLst>
                                  <p:childTnLst>
                                    <p:set>
                                      <p:cBhvr>
                                        <p:cTn id="99" dur="1" fill="hold">
                                          <p:stCondLst>
                                            <p:cond delay="0"/>
                                          </p:stCondLst>
                                        </p:cTn>
                                        <p:tgtEl>
                                          <p:spTgt spid="73"/>
                                        </p:tgtEl>
                                        <p:attrNameLst>
                                          <p:attrName>style.visibility</p:attrName>
                                        </p:attrNameLst>
                                      </p:cBhvr>
                                      <p:to>
                                        <p:strVal val="visible"/>
                                      </p:to>
                                    </p:set>
                                    <p:animEffect transition="in" filter="wipe(up)">
                                      <p:cBhvr>
                                        <p:cTn id="100" dur="500"/>
                                        <p:tgtEl>
                                          <p:spTgt spid="73"/>
                                        </p:tgtEl>
                                      </p:cBhvr>
                                    </p:animEffect>
                                  </p:childTnLst>
                                </p:cTn>
                              </p:par>
                            </p:childTnLst>
                          </p:cTn>
                        </p:par>
                        <p:par>
                          <p:cTn id="101" fill="hold">
                            <p:stCondLst>
                              <p:cond delay="5000"/>
                            </p:stCondLst>
                            <p:childTnLst>
                              <p:par>
                                <p:cTn id="102" presetID="22" presetClass="entr" presetSubtype="1" fill="hold" grpId="0" nodeType="afterEffect">
                                  <p:stCondLst>
                                    <p:cond delay="0"/>
                                  </p:stCondLst>
                                  <p:childTnLst>
                                    <p:set>
                                      <p:cBhvr>
                                        <p:cTn id="103" dur="1" fill="hold">
                                          <p:stCondLst>
                                            <p:cond delay="0"/>
                                          </p:stCondLst>
                                        </p:cTn>
                                        <p:tgtEl>
                                          <p:spTgt spid="75"/>
                                        </p:tgtEl>
                                        <p:attrNameLst>
                                          <p:attrName>style.visibility</p:attrName>
                                        </p:attrNameLst>
                                      </p:cBhvr>
                                      <p:to>
                                        <p:strVal val="visible"/>
                                      </p:to>
                                    </p:set>
                                    <p:animEffect transition="in" filter="wipe(up)">
                                      <p:cBhvr>
                                        <p:cTn id="104"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animBg="1"/>
      <p:bldP spid="75" grpId="0"/>
      <p:bldP spid="9" grpId="0"/>
      <p:bldP spid="10" grpId="0" build="p"/>
      <p:bldP spid="21" grpId="0" animBg="1"/>
      <p:bldP spid="22" grpId="0" animBg="1"/>
      <p:bldP spid="26" grpId="0"/>
      <p:bldP spid="27" grpId="0"/>
      <p:bldP spid="31" grpId="0"/>
      <p:bldP spid="32" grpId="0"/>
      <p:bldP spid="33" grpId="0"/>
      <p:bldP spid="34" grpId="0"/>
      <p:bldP spid="35" grpId="0"/>
      <p:bldP spid="36" grpId="0"/>
      <p:bldP spid="37" grpId="0"/>
      <p:bldP spid="38" grpId="0"/>
      <p:bldP spid="39" grpId="0"/>
      <p:bldP spid="40" grpId="0"/>
      <p:bldP spid="56" grpId="0" animBg="1"/>
      <p:bldP spid="73" grpId="0"/>
      <p:bldP spid="80" grpId="0"/>
      <p:bldP spid="8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D13E8A5-D4DB-444C-A805-2BFD6A05E461}"/>
              </a:ext>
            </a:extLst>
          </p:cNvPr>
          <p:cNvSpPr>
            <a:spLocks noGrp="1"/>
          </p:cNvSpPr>
          <p:nvPr>
            <p:ph type="sldNum" sz="quarter" idx="12"/>
          </p:nvPr>
        </p:nvSpPr>
        <p:spPr/>
        <p:txBody>
          <a:bodyPr/>
          <a:lstStyle/>
          <a:p>
            <a:fld id="{E3813BF9-5145-4417-B95D-FA8627973885}" type="slidenum">
              <a:rPr lang="en-US" smtClean="0"/>
              <a:pPr/>
              <a:t>9</a:t>
            </a:fld>
            <a:endParaRPr lang="en-US"/>
          </a:p>
        </p:txBody>
      </p:sp>
      <p:sp>
        <p:nvSpPr>
          <p:cNvPr id="10" name="Title 9">
            <a:extLst>
              <a:ext uri="{FF2B5EF4-FFF2-40B4-BE49-F238E27FC236}">
                <a16:creationId xmlns:a16="http://schemas.microsoft.com/office/drawing/2014/main" id="{FA867A59-AF3D-4A7C-8E34-53452877536E}"/>
              </a:ext>
            </a:extLst>
          </p:cNvPr>
          <p:cNvSpPr>
            <a:spLocks noGrp="1"/>
          </p:cNvSpPr>
          <p:nvPr>
            <p:ph type="ctrTitle"/>
          </p:nvPr>
        </p:nvSpPr>
        <p:spPr/>
        <p:txBody>
          <a:bodyPr/>
          <a:lstStyle/>
          <a:p>
            <a:r>
              <a:rPr lang="en-ID"/>
              <a:t>History Timeline</a:t>
            </a:r>
          </a:p>
        </p:txBody>
      </p:sp>
      <p:sp>
        <p:nvSpPr>
          <p:cNvPr id="11" name="Subtitle 10">
            <a:extLst>
              <a:ext uri="{FF2B5EF4-FFF2-40B4-BE49-F238E27FC236}">
                <a16:creationId xmlns:a16="http://schemas.microsoft.com/office/drawing/2014/main" id="{23699012-B3F1-4303-B0ED-7DE407395219}"/>
              </a:ext>
            </a:extLst>
          </p:cNvPr>
          <p:cNvSpPr>
            <a:spLocks noGrp="1"/>
          </p:cNvSpPr>
          <p:nvPr>
            <p:ph type="subTitle" idx="1"/>
          </p:nvPr>
        </p:nvSpPr>
        <p:spPr/>
        <p:txBody>
          <a:bodyPr/>
          <a:lstStyle/>
          <a:p>
            <a:r>
              <a:rPr lang="en-ID"/>
              <a:t>Insert subtitle right here</a:t>
            </a:r>
          </a:p>
        </p:txBody>
      </p:sp>
      <p:sp>
        <p:nvSpPr>
          <p:cNvPr id="12" name="Flowchart: Manual Input 11">
            <a:extLst>
              <a:ext uri="{FF2B5EF4-FFF2-40B4-BE49-F238E27FC236}">
                <a16:creationId xmlns:a16="http://schemas.microsoft.com/office/drawing/2014/main" id="{10FB4888-68D3-472F-8872-27CB18E22FAF}"/>
              </a:ext>
            </a:extLst>
          </p:cNvPr>
          <p:cNvSpPr/>
          <p:nvPr/>
        </p:nvSpPr>
        <p:spPr>
          <a:xfrm rot="5400000">
            <a:off x="1165753" y="3165305"/>
            <a:ext cx="943198" cy="1737289"/>
          </a:xfrm>
          <a:prstGeom prst="flowChartManualInpu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8" name="Parallelogram 17">
            <a:extLst>
              <a:ext uri="{FF2B5EF4-FFF2-40B4-BE49-F238E27FC236}">
                <a16:creationId xmlns:a16="http://schemas.microsoft.com/office/drawing/2014/main" id="{F63D1812-DF9C-453A-B3B3-94B515F3F72F}"/>
              </a:ext>
            </a:extLst>
          </p:cNvPr>
          <p:cNvSpPr/>
          <p:nvPr/>
        </p:nvSpPr>
        <p:spPr>
          <a:xfrm flipH="1">
            <a:off x="2211074" y="3562350"/>
            <a:ext cx="2175735" cy="943199"/>
          </a:xfrm>
          <a:prstGeom prst="parallelogram">
            <a:avLst>
              <a:gd name="adj" fmla="val 39136"/>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1" name="Parallelogram 20">
            <a:extLst>
              <a:ext uri="{FF2B5EF4-FFF2-40B4-BE49-F238E27FC236}">
                <a16:creationId xmlns:a16="http://schemas.microsoft.com/office/drawing/2014/main" id="{EDA19B2D-5089-45A1-8796-A5ABEB4FCD0F}"/>
              </a:ext>
            </a:extLst>
          </p:cNvPr>
          <p:cNvSpPr/>
          <p:nvPr/>
        </p:nvSpPr>
        <p:spPr>
          <a:xfrm flipH="1">
            <a:off x="4086370" y="3562350"/>
            <a:ext cx="2175735" cy="943199"/>
          </a:xfrm>
          <a:prstGeom prst="parallelogram">
            <a:avLst>
              <a:gd name="adj" fmla="val 39136"/>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2" name="Parallelogram 21">
            <a:extLst>
              <a:ext uri="{FF2B5EF4-FFF2-40B4-BE49-F238E27FC236}">
                <a16:creationId xmlns:a16="http://schemas.microsoft.com/office/drawing/2014/main" id="{E5AF43AE-BEB1-46BB-9020-7C7F6740D836}"/>
              </a:ext>
            </a:extLst>
          </p:cNvPr>
          <p:cNvSpPr/>
          <p:nvPr/>
        </p:nvSpPr>
        <p:spPr>
          <a:xfrm flipH="1">
            <a:off x="5948132" y="3562350"/>
            <a:ext cx="2175735" cy="943199"/>
          </a:xfrm>
          <a:prstGeom prst="parallelogram">
            <a:avLst>
              <a:gd name="adj" fmla="val 39136"/>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3" name="Parallelogram 22">
            <a:extLst>
              <a:ext uri="{FF2B5EF4-FFF2-40B4-BE49-F238E27FC236}">
                <a16:creationId xmlns:a16="http://schemas.microsoft.com/office/drawing/2014/main" id="{1903C365-1104-4C0C-A310-EA580048F9C5}"/>
              </a:ext>
            </a:extLst>
          </p:cNvPr>
          <p:cNvSpPr/>
          <p:nvPr/>
        </p:nvSpPr>
        <p:spPr>
          <a:xfrm flipH="1">
            <a:off x="7823428" y="3562350"/>
            <a:ext cx="2175735" cy="943199"/>
          </a:xfrm>
          <a:prstGeom prst="parallelogram">
            <a:avLst>
              <a:gd name="adj" fmla="val 39136"/>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4" name="Flowchart: Manual Input 23">
            <a:extLst>
              <a:ext uri="{FF2B5EF4-FFF2-40B4-BE49-F238E27FC236}">
                <a16:creationId xmlns:a16="http://schemas.microsoft.com/office/drawing/2014/main" id="{2B536BC1-8380-4C1F-AF27-54AE33A3B687}"/>
              </a:ext>
            </a:extLst>
          </p:cNvPr>
          <p:cNvSpPr/>
          <p:nvPr/>
        </p:nvSpPr>
        <p:spPr>
          <a:xfrm rot="16200000">
            <a:off x="10101286" y="3165306"/>
            <a:ext cx="943198" cy="1737289"/>
          </a:xfrm>
          <a:prstGeom prst="flowChartManualInpu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8" name="Rectangle 27">
            <a:extLst>
              <a:ext uri="{FF2B5EF4-FFF2-40B4-BE49-F238E27FC236}">
                <a16:creationId xmlns:a16="http://schemas.microsoft.com/office/drawing/2014/main" id="{AF2AA76A-A686-4CC9-BE37-45CD1EB29187}"/>
              </a:ext>
            </a:extLst>
          </p:cNvPr>
          <p:cNvSpPr/>
          <p:nvPr/>
        </p:nvSpPr>
        <p:spPr>
          <a:xfrm>
            <a:off x="435331" y="5329775"/>
            <a:ext cx="2410783" cy="894156"/>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p>
        </p:txBody>
      </p:sp>
      <p:sp>
        <p:nvSpPr>
          <p:cNvPr id="29" name="TextBox 28">
            <a:extLst>
              <a:ext uri="{FF2B5EF4-FFF2-40B4-BE49-F238E27FC236}">
                <a16:creationId xmlns:a16="http://schemas.microsoft.com/office/drawing/2014/main" id="{83F7D46B-04BA-48E8-9F0A-4004A1D935B5}"/>
              </a:ext>
            </a:extLst>
          </p:cNvPr>
          <p:cNvSpPr txBox="1"/>
          <p:nvPr/>
        </p:nvSpPr>
        <p:spPr>
          <a:xfrm>
            <a:off x="435329" y="4998542"/>
            <a:ext cx="2410785" cy="369332"/>
          </a:xfrm>
          <a:prstGeom prst="rect">
            <a:avLst/>
          </a:prstGeom>
          <a:noFill/>
        </p:spPr>
        <p:txBody>
          <a:bodyPr wrap="square" rtlCol="0">
            <a:spAutoFit/>
          </a:bodyPr>
          <a:lstStyle/>
          <a:p>
            <a:pPr algn="ctr"/>
            <a:r>
              <a:rPr lang="en-ID" b="1">
                <a:solidFill>
                  <a:schemeClr val="accent1"/>
                </a:solidFill>
              </a:rPr>
              <a:t>Description</a:t>
            </a:r>
          </a:p>
        </p:txBody>
      </p:sp>
      <p:sp>
        <p:nvSpPr>
          <p:cNvPr id="32" name="Rectangle 31">
            <a:extLst>
              <a:ext uri="{FF2B5EF4-FFF2-40B4-BE49-F238E27FC236}">
                <a16:creationId xmlns:a16="http://schemas.microsoft.com/office/drawing/2014/main" id="{5225B971-8FBF-4ACB-A9D3-E9FA088E4211}"/>
              </a:ext>
            </a:extLst>
          </p:cNvPr>
          <p:cNvSpPr/>
          <p:nvPr/>
        </p:nvSpPr>
        <p:spPr>
          <a:xfrm>
            <a:off x="3977585" y="5329775"/>
            <a:ext cx="2410783" cy="894156"/>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p>
        </p:txBody>
      </p:sp>
      <p:sp>
        <p:nvSpPr>
          <p:cNvPr id="33" name="TextBox 32">
            <a:extLst>
              <a:ext uri="{FF2B5EF4-FFF2-40B4-BE49-F238E27FC236}">
                <a16:creationId xmlns:a16="http://schemas.microsoft.com/office/drawing/2014/main" id="{89915104-EA76-4ED2-ACB8-2ECE91EB2DCE}"/>
              </a:ext>
            </a:extLst>
          </p:cNvPr>
          <p:cNvSpPr txBox="1"/>
          <p:nvPr/>
        </p:nvSpPr>
        <p:spPr>
          <a:xfrm>
            <a:off x="3977583" y="4998542"/>
            <a:ext cx="2410785" cy="369332"/>
          </a:xfrm>
          <a:prstGeom prst="rect">
            <a:avLst/>
          </a:prstGeom>
          <a:noFill/>
        </p:spPr>
        <p:txBody>
          <a:bodyPr wrap="square" rtlCol="0">
            <a:spAutoFit/>
          </a:bodyPr>
          <a:lstStyle/>
          <a:p>
            <a:pPr algn="ctr"/>
            <a:r>
              <a:rPr lang="en-ID" b="1">
                <a:solidFill>
                  <a:schemeClr val="accent3"/>
                </a:solidFill>
              </a:rPr>
              <a:t>Description</a:t>
            </a:r>
          </a:p>
        </p:txBody>
      </p:sp>
      <p:sp>
        <p:nvSpPr>
          <p:cNvPr id="38" name="Rectangle 37">
            <a:extLst>
              <a:ext uri="{FF2B5EF4-FFF2-40B4-BE49-F238E27FC236}">
                <a16:creationId xmlns:a16="http://schemas.microsoft.com/office/drawing/2014/main" id="{3F044189-9A4B-48E6-B0CE-9B1746E47973}"/>
              </a:ext>
            </a:extLst>
          </p:cNvPr>
          <p:cNvSpPr/>
          <p:nvPr/>
        </p:nvSpPr>
        <p:spPr>
          <a:xfrm>
            <a:off x="7714291" y="5329775"/>
            <a:ext cx="2410783" cy="894156"/>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p>
        </p:txBody>
      </p:sp>
      <p:sp>
        <p:nvSpPr>
          <p:cNvPr id="39" name="TextBox 38">
            <a:extLst>
              <a:ext uri="{FF2B5EF4-FFF2-40B4-BE49-F238E27FC236}">
                <a16:creationId xmlns:a16="http://schemas.microsoft.com/office/drawing/2014/main" id="{E51BD970-DE23-440F-A5C1-E2732252B431}"/>
              </a:ext>
            </a:extLst>
          </p:cNvPr>
          <p:cNvSpPr txBox="1"/>
          <p:nvPr/>
        </p:nvSpPr>
        <p:spPr>
          <a:xfrm>
            <a:off x="7714289" y="4998542"/>
            <a:ext cx="2410785" cy="369332"/>
          </a:xfrm>
          <a:prstGeom prst="rect">
            <a:avLst/>
          </a:prstGeom>
          <a:noFill/>
        </p:spPr>
        <p:txBody>
          <a:bodyPr wrap="square" rtlCol="0">
            <a:spAutoFit/>
          </a:bodyPr>
          <a:lstStyle/>
          <a:p>
            <a:pPr algn="ctr"/>
            <a:r>
              <a:rPr lang="en-ID" b="1">
                <a:solidFill>
                  <a:schemeClr val="accent5"/>
                </a:solidFill>
              </a:rPr>
              <a:t>Description</a:t>
            </a:r>
          </a:p>
        </p:txBody>
      </p:sp>
      <p:sp>
        <p:nvSpPr>
          <p:cNvPr id="45" name="Freeform 171">
            <a:extLst>
              <a:ext uri="{FF2B5EF4-FFF2-40B4-BE49-F238E27FC236}">
                <a16:creationId xmlns:a16="http://schemas.microsoft.com/office/drawing/2014/main" id="{E07DE2A3-B4BA-4E32-97C8-E6FF858609F2}"/>
              </a:ext>
            </a:extLst>
          </p:cNvPr>
          <p:cNvSpPr>
            <a:spLocks noEditPoints="1"/>
          </p:cNvSpPr>
          <p:nvPr/>
        </p:nvSpPr>
        <p:spPr bwMode="auto">
          <a:xfrm>
            <a:off x="3110567" y="3859767"/>
            <a:ext cx="376749" cy="348365"/>
          </a:xfrm>
          <a:custGeom>
            <a:avLst/>
            <a:gdLst>
              <a:gd name="T0" fmla="*/ 120 w 146"/>
              <a:gd name="T1" fmla="*/ 35 h 135"/>
              <a:gd name="T2" fmla="*/ 120 w 146"/>
              <a:gd name="T3" fmla="*/ 2 h 135"/>
              <a:gd name="T4" fmla="*/ 102 w 146"/>
              <a:gd name="T5" fmla="*/ 2 h 135"/>
              <a:gd name="T6" fmla="*/ 102 w 146"/>
              <a:gd name="T7" fmla="*/ 21 h 135"/>
              <a:gd name="T8" fmla="*/ 73 w 146"/>
              <a:gd name="T9" fmla="*/ 0 h 135"/>
              <a:gd name="T10" fmla="*/ 0 w 146"/>
              <a:gd name="T11" fmla="*/ 56 h 135"/>
              <a:gd name="T12" fmla="*/ 12 w 146"/>
              <a:gd name="T13" fmla="*/ 71 h 135"/>
              <a:gd name="T14" fmla="*/ 19 w 146"/>
              <a:gd name="T15" fmla="*/ 66 h 135"/>
              <a:gd name="T16" fmla="*/ 19 w 146"/>
              <a:gd name="T17" fmla="*/ 135 h 135"/>
              <a:gd name="T18" fmla="*/ 128 w 146"/>
              <a:gd name="T19" fmla="*/ 135 h 135"/>
              <a:gd name="T20" fmla="*/ 128 w 146"/>
              <a:gd name="T21" fmla="*/ 66 h 135"/>
              <a:gd name="T22" fmla="*/ 135 w 146"/>
              <a:gd name="T23" fmla="*/ 71 h 135"/>
              <a:gd name="T24" fmla="*/ 146 w 146"/>
              <a:gd name="T25" fmla="*/ 56 h 135"/>
              <a:gd name="T26" fmla="*/ 120 w 146"/>
              <a:gd name="T27" fmla="*/ 35 h 135"/>
              <a:gd name="T28" fmla="*/ 116 w 146"/>
              <a:gd name="T29" fmla="*/ 125 h 135"/>
              <a:gd name="T30" fmla="*/ 92 w 146"/>
              <a:gd name="T31" fmla="*/ 125 h 135"/>
              <a:gd name="T32" fmla="*/ 92 w 146"/>
              <a:gd name="T33" fmla="*/ 85 h 135"/>
              <a:gd name="T34" fmla="*/ 54 w 146"/>
              <a:gd name="T35" fmla="*/ 85 h 135"/>
              <a:gd name="T36" fmla="*/ 54 w 146"/>
              <a:gd name="T37" fmla="*/ 125 h 135"/>
              <a:gd name="T38" fmla="*/ 31 w 146"/>
              <a:gd name="T39" fmla="*/ 125 h 135"/>
              <a:gd name="T40" fmla="*/ 31 w 146"/>
              <a:gd name="T41" fmla="*/ 59 h 135"/>
              <a:gd name="T42" fmla="*/ 73 w 146"/>
              <a:gd name="T43" fmla="*/ 26 h 135"/>
              <a:gd name="T44" fmla="*/ 116 w 146"/>
              <a:gd name="T45" fmla="*/ 59 h 135"/>
              <a:gd name="T46" fmla="*/ 116 w 146"/>
              <a:gd name="T47" fmla="*/ 125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46" h="135">
                <a:moveTo>
                  <a:pt x="120" y="35"/>
                </a:moveTo>
                <a:lnTo>
                  <a:pt x="120" y="2"/>
                </a:lnTo>
                <a:lnTo>
                  <a:pt x="102" y="2"/>
                </a:lnTo>
                <a:lnTo>
                  <a:pt x="102" y="21"/>
                </a:lnTo>
                <a:lnTo>
                  <a:pt x="73" y="0"/>
                </a:lnTo>
                <a:lnTo>
                  <a:pt x="0" y="56"/>
                </a:lnTo>
                <a:lnTo>
                  <a:pt x="12" y="71"/>
                </a:lnTo>
                <a:lnTo>
                  <a:pt x="19" y="66"/>
                </a:lnTo>
                <a:lnTo>
                  <a:pt x="19" y="135"/>
                </a:lnTo>
                <a:lnTo>
                  <a:pt x="128" y="135"/>
                </a:lnTo>
                <a:lnTo>
                  <a:pt x="128" y="66"/>
                </a:lnTo>
                <a:lnTo>
                  <a:pt x="135" y="71"/>
                </a:lnTo>
                <a:lnTo>
                  <a:pt x="146" y="56"/>
                </a:lnTo>
                <a:lnTo>
                  <a:pt x="120" y="35"/>
                </a:lnTo>
                <a:close/>
                <a:moveTo>
                  <a:pt x="116" y="125"/>
                </a:moveTo>
                <a:lnTo>
                  <a:pt x="92" y="125"/>
                </a:lnTo>
                <a:lnTo>
                  <a:pt x="92" y="85"/>
                </a:lnTo>
                <a:lnTo>
                  <a:pt x="54" y="85"/>
                </a:lnTo>
                <a:lnTo>
                  <a:pt x="54" y="125"/>
                </a:lnTo>
                <a:lnTo>
                  <a:pt x="31" y="125"/>
                </a:lnTo>
                <a:lnTo>
                  <a:pt x="31" y="59"/>
                </a:lnTo>
                <a:lnTo>
                  <a:pt x="73" y="26"/>
                </a:lnTo>
                <a:lnTo>
                  <a:pt x="116" y="59"/>
                </a:lnTo>
                <a:lnTo>
                  <a:pt x="116" y="125"/>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sp>
        <p:nvSpPr>
          <p:cNvPr id="46" name="Freeform 165">
            <a:extLst>
              <a:ext uri="{FF2B5EF4-FFF2-40B4-BE49-F238E27FC236}">
                <a16:creationId xmlns:a16="http://schemas.microsoft.com/office/drawing/2014/main" id="{AAFBF90A-75DB-453F-AEFD-1173989B74ED}"/>
              </a:ext>
            </a:extLst>
          </p:cNvPr>
          <p:cNvSpPr>
            <a:spLocks noEditPoints="1"/>
          </p:cNvSpPr>
          <p:nvPr/>
        </p:nvSpPr>
        <p:spPr bwMode="auto">
          <a:xfrm>
            <a:off x="10403470" y="3863413"/>
            <a:ext cx="338831" cy="341074"/>
          </a:xfrm>
          <a:custGeom>
            <a:avLst/>
            <a:gdLst>
              <a:gd name="T0" fmla="*/ 76 w 151"/>
              <a:gd name="T1" fmla="*/ 0 h 152"/>
              <a:gd name="T2" fmla="*/ 9 w 151"/>
              <a:gd name="T3" fmla="*/ 142 h 152"/>
              <a:gd name="T4" fmla="*/ 0 w 151"/>
              <a:gd name="T5" fmla="*/ 152 h 152"/>
              <a:gd name="T6" fmla="*/ 151 w 151"/>
              <a:gd name="T7" fmla="*/ 38 h 152"/>
              <a:gd name="T8" fmla="*/ 57 w 151"/>
              <a:gd name="T9" fmla="*/ 142 h 152"/>
              <a:gd name="T10" fmla="*/ 28 w 151"/>
              <a:gd name="T11" fmla="*/ 123 h 152"/>
              <a:gd name="T12" fmla="*/ 57 w 151"/>
              <a:gd name="T13" fmla="*/ 142 h 152"/>
              <a:gd name="T14" fmla="*/ 19 w 151"/>
              <a:gd name="T15" fmla="*/ 104 h 152"/>
              <a:gd name="T16" fmla="*/ 66 w 151"/>
              <a:gd name="T17" fmla="*/ 95 h 152"/>
              <a:gd name="T18" fmla="*/ 66 w 151"/>
              <a:gd name="T19" fmla="*/ 85 h 152"/>
              <a:gd name="T20" fmla="*/ 19 w 151"/>
              <a:gd name="T21" fmla="*/ 76 h 152"/>
              <a:gd name="T22" fmla="*/ 66 w 151"/>
              <a:gd name="T23" fmla="*/ 85 h 152"/>
              <a:gd name="T24" fmla="*/ 19 w 151"/>
              <a:gd name="T25" fmla="*/ 66 h 152"/>
              <a:gd name="T26" fmla="*/ 66 w 151"/>
              <a:gd name="T27" fmla="*/ 57 h 152"/>
              <a:gd name="T28" fmla="*/ 66 w 151"/>
              <a:gd name="T29" fmla="*/ 47 h 152"/>
              <a:gd name="T30" fmla="*/ 19 w 151"/>
              <a:gd name="T31" fmla="*/ 38 h 152"/>
              <a:gd name="T32" fmla="*/ 66 w 151"/>
              <a:gd name="T33" fmla="*/ 47 h 152"/>
              <a:gd name="T34" fmla="*/ 19 w 151"/>
              <a:gd name="T35" fmla="*/ 29 h 152"/>
              <a:gd name="T36" fmla="*/ 66 w 151"/>
              <a:gd name="T37" fmla="*/ 19 h 152"/>
              <a:gd name="T38" fmla="*/ 113 w 151"/>
              <a:gd name="T39" fmla="*/ 133 h 152"/>
              <a:gd name="T40" fmla="*/ 95 w 151"/>
              <a:gd name="T41" fmla="*/ 114 h 152"/>
              <a:gd name="T42" fmla="*/ 113 w 151"/>
              <a:gd name="T43" fmla="*/ 133 h 152"/>
              <a:gd name="T44" fmla="*/ 95 w 151"/>
              <a:gd name="T45" fmla="*/ 104 h 152"/>
              <a:gd name="T46" fmla="*/ 113 w 151"/>
              <a:gd name="T47" fmla="*/ 85 h 152"/>
              <a:gd name="T48" fmla="*/ 113 w 151"/>
              <a:gd name="T49" fmla="*/ 76 h 152"/>
              <a:gd name="T50" fmla="*/ 95 w 151"/>
              <a:gd name="T51" fmla="*/ 57 h 152"/>
              <a:gd name="T52" fmla="*/ 113 w 151"/>
              <a:gd name="T53" fmla="*/ 76 h 152"/>
              <a:gd name="T54" fmla="*/ 123 w 151"/>
              <a:gd name="T55" fmla="*/ 133 h 152"/>
              <a:gd name="T56" fmla="*/ 142 w 151"/>
              <a:gd name="T57" fmla="*/ 114 h 152"/>
              <a:gd name="T58" fmla="*/ 142 w 151"/>
              <a:gd name="T59" fmla="*/ 104 h 152"/>
              <a:gd name="T60" fmla="*/ 123 w 151"/>
              <a:gd name="T61" fmla="*/ 85 h 152"/>
              <a:gd name="T62" fmla="*/ 142 w 151"/>
              <a:gd name="T63" fmla="*/ 104 h 152"/>
              <a:gd name="T64" fmla="*/ 123 w 151"/>
              <a:gd name="T65" fmla="*/ 76 h 152"/>
              <a:gd name="T66" fmla="*/ 142 w 151"/>
              <a:gd name="T67" fmla="*/ 57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1" h="152">
                <a:moveTo>
                  <a:pt x="76" y="38"/>
                </a:moveTo>
                <a:lnTo>
                  <a:pt x="76" y="0"/>
                </a:lnTo>
                <a:lnTo>
                  <a:pt x="9" y="0"/>
                </a:lnTo>
                <a:lnTo>
                  <a:pt x="9" y="142"/>
                </a:lnTo>
                <a:lnTo>
                  <a:pt x="0" y="142"/>
                </a:lnTo>
                <a:lnTo>
                  <a:pt x="0" y="152"/>
                </a:lnTo>
                <a:lnTo>
                  <a:pt x="151" y="152"/>
                </a:lnTo>
                <a:lnTo>
                  <a:pt x="151" y="38"/>
                </a:lnTo>
                <a:lnTo>
                  <a:pt x="76" y="38"/>
                </a:lnTo>
                <a:close/>
                <a:moveTo>
                  <a:pt x="57" y="142"/>
                </a:moveTo>
                <a:lnTo>
                  <a:pt x="28" y="142"/>
                </a:lnTo>
                <a:lnTo>
                  <a:pt x="28" y="123"/>
                </a:lnTo>
                <a:lnTo>
                  <a:pt x="57" y="123"/>
                </a:lnTo>
                <a:lnTo>
                  <a:pt x="57" y="142"/>
                </a:lnTo>
                <a:close/>
                <a:moveTo>
                  <a:pt x="66" y="104"/>
                </a:moveTo>
                <a:lnTo>
                  <a:pt x="19" y="104"/>
                </a:lnTo>
                <a:lnTo>
                  <a:pt x="19" y="95"/>
                </a:lnTo>
                <a:lnTo>
                  <a:pt x="66" y="95"/>
                </a:lnTo>
                <a:lnTo>
                  <a:pt x="66" y="104"/>
                </a:lnTo>
                <a:close/>
                <a:moveTo>
                  <a:pt x="66" y="85"/>
                </a:moveTo>
                <a:lnTo>
                  <a:pt x="19" y="85"/>
                </a:lnTo>
                <a:lnTo>
                  <a:pt x="19" y="76"/>
                </a:lnTo>
                <a:lnTo>
                  <a:pt x="66" y="76"/>
                </a:lnTo>
                <a:lnTo>
                  <a:pt x="66" y="85"/>
                </a:lnTo>
                <a:close/>
                <a:moveTo>
                  <a:pt x="66" y="66"/>
                </a:moveTo>
                <a:lnTo>
                  <a:pt x="19" y="66"/>
                </a:lnTo>
                <a:lnTo>
                  <a:pt x="19" y="57"/>
                </a:lnTo>
                <a:lnTo>
                  <a:pt x="66" y="57"/>
                </a:lnTo>
                <a:lnTo>
                  <a:pt x="66" y="66"/>
                </a:lnTo>
                <a:close/>
                <a:moveTo>
                  <a:pt x="66" y="47"/>
                </a:moveTo>
                <a:lnTo>
                  <a:pt x="19" y="47"/>
                </a:lnTo>
                <a:lnTo>
                  <a:pt x="19" y="38"/>
                </a:lnTo>
                <a:lnTo>
                  <a:pt x="66" y="38"/>
                </a:lnTo>
                <a:lnTo>
                  <a:pt x="66" y="47"/>
                </a:lnTo>
                <a:close/>
                <a:moveTo>
                  <a:pt x="66" y="29"/>
                </a:moveTo>
                <a:lnTo>
                  <a:pt x="19" y="29"/>
                </a:lnTo>
                <a:lnTo>
                  <a:pt x="19" y="19"/>
                </a:lnTo>
                <a:lnTo>
                  <a:pt x="66" y="19"/>
                </a:lnTo>
                <a:lnTo>
                  <a:pt x="66" y="29"/>
                </a:lnTo>
                <a:close/>
                <a:moveTo>
                  <a:pt x="113" y="133"/>
                </a:moveTo>
                <a:lnTo>
                  <a:pt x="95" y="133"/>
                </a:lnTo>
                <a:lnTo>
                  <a:pt x="95" y="114"/>
                </a:lnTo>
                <a:lnTo>
                  <a:pt x="113" y="114"/>
                </a:lnTo>
                <a:lnTo>
                  <a:pt x="113" y="133"/>
                </a:lnTo>
                <a:close/>
                <a:moveTo>
                  <a:pt x="113" y="104"/>
                </a:moveTo>
                <a:lnTo>
                  <a:pt x="95" y="104"/>
                </a:lnTo>
                <a:lnTo>
                  <a:pt x="95" y="85"/>
                </a:lnTo>
                <a:lnTo>
                  <a:pt x="113" y="85"/>
                </a:lnTo>
                <a:lnTo>
                  <a:pt x="113" y="104"/>
                </a:lnTo>
                <a:close/>
                <a:moveTo>
                  <a:pt x="113" y="76"/>
                </a:moveTo>
                <a:lnTo>
                  <a:pt x="95" y="76"/>
                </a:lnTo>
                <a:lnTo>
                  <a:pt x="95" y="57"/>
                </a:lnTo>
                <a:lnTo>
                  <a:pt x="113" y="57"/>
                </a:lnTo>
                <a:lnTo>
                  <a:pt x="113" y="76"/>
                </a:lnTo>
                <a:close/>
                <a:moveTo>
                  <a:pt x="142" y="133"/>
                </a:moveTo>
                <a:lnTo>
                  <a:pt x="123" y="133"/>
                </a:lnTo>
                <a:lnTo>
                  <a:pt x="123" y="114"/>
                </a:lnTo>
                <a:lnTo>
                  <a:pt x="142" y="114"/>
                </a:lnTo>
                <a:lnTo>
                  <a:pt x="142" y="133"/>
                </a:lnTo>
                <a:close/>
                <a:moveTo>
                  <a:pt x="142" y="104"/>
                </a:moveTo>
                <a:lnTo>
                  <a:pt x="123" y="104"/>
                </a:lnTo>
                <a:lnTo>
                  <a:pt x="123" y="85"/>
                </a:lnTo>
                <a:lnTo>
                  <a:pt x="142" y="85"/>
                </a:lnTo>
                <a:lnTo>
                  <a:pt x="142" y="104"/>
                </a:lnTo>
                <a:close/>
                <a:moveTo>
                  <a:pt x="142" y="76"/>
                </a:moveTo>
                <a:lnTo>
                  <a:pt x="123" y="76"/>
                </a:lnTo>
                <a:lnTo>
                  <a:pt x="123" y="57"/>
                </a:lnTo>
                <a:lnTo>
                  <a:pt x="142" y="57"/>
                </a:lnTo>
                <a:lnTo>
                  <a:pt x="142" y="76"/>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47" name="Group 46">
            <a:extLst>
              <a:ext uri="{FF2B5EF4-FFF2-40B4-BE49-F238E27FC236}">
                <a16:creationId xmlns:a16="http://schemas.microsoft.com/office/drawing/2014/main" id="{D05716A3-350C-499C-BF06-FFC2599BC53D}"/>
              </a:ext>
            </a:extLst>
          </p:cNvPr>
          <p:cNvGrpSpPr/>
          <p:nvPr/>
        </p:nvGrpSpPr>
        <p:grpSpPr>
          <a:xfrm>
            <a:off x="1466095" y="3834731"/>
            <a:ext cx="342515" cy="398436"/>
            <a:chOff x="9309100" y="825501"/>
            <a:chExt cx="700088" cy="814388"/>
          </a:xfrm>
          <a:solidFill>
            <a:schemeClr val="bg2"/>
          </a:solidFill>
        </p:grpSpPr>
        <p:sp>
          <p:nvSpPr>
            <p:cNvPr id="48" name="Freeform 5">
              <a:extLst>
                <a:ext uri="{FF2B5EF4-FFF2-40B4-BE49-F238E27FC236}">
                  <a16:creationId xmlns:a16="http://schemas.microsoft.com/office/drawing/2014/main" id="{7EB16002-0A4A-4D42-ACE5-67BB7D679856}"/>
                </a:ext>
              </a:extLst>
            </p:cNvPr>
            <p:cNvSpPr>
              <a:spLocks/>
            </p:cNvSpPr>
            <p:nvPr/>
          </p:nvSpPr>
          <p:spPr bwMode="auto">
            <a:xfrm>
              <a:off x="9693275" y="974726"/>
              <a:ext cx="309563" cy="409575"/>
            </a:xfrm>
            <a:custGeom>
              <a:avLst/>
              <a:gdLst>
                <a:gd name="T0" fmla="*/ 0 w 254"/>
                <a:gd name="T1" fmla="*/ 236 h 336"/>
                <a:gd name="T2" fmla="*/ 236 w 254"/>
                <a:gd name="T3" fmla="*/ 336 h 336"/>
                <a:gd name="T4" fmla="*/ 254 w 254"/>
                <a:gd name="T5" fmla="*/ 240 h 336"/>
                <a:gd name="T6" fmla="*/ 102 w 254"/>
                <a:gd name="T7" fmla="*/ 0 h 336"/>
                <a:gd name="T8" fmla="*/ 0 w 254"/>
                <a:gd name="T9" fmla="*/ 236 h 336"/>
              </a:gdLst>
              <a:ahLst/>
              <a:cxnLst>
                <a:cxn ang="0">
                  <a:pos x="T0" y="T1"/>
                </a:cxn>
                <a:cxn ang="0">
                  <a:pos x="T2" y="T3"/>
                </a:cxn>
                <a:cxn ang="0">
                  <a:pos x="T4" y="T5"/>
                </a:cxn>
                <a:cxn ang="0">
                  <a:pos x="T6" y="T7"/>
                </a:cxn>
                <a:cxn ang="0">
                  <a:pos x="T8" y="T9"/>
                </a:cxn>
              </a:cxnLst>
              <a:rect l="0" t="0" r="r" b="b"/>
              <a:pathLst>
                <a:path w="254" h="336">
                  <a:moveTo>
                    <a:pt x="0" y="236"/>
                  </a:moveTo>
                  <a:cubicBezTo>
                    <a:pt x="236" y="336"/>
                    <a:pt x="236" y="336"/>
                    <a:pt x="236" y="336"/>
                  </a:cubicBezTo>
                  <a:cubicBezTo>
                    <a:pt x="247" y="307"/>
                    <a:pt x="254" y="274"/>
                    <a:pt x="254" y="240"/>
                  </a:cubicBezTo>
                  <a:cubicBezTo>
                    <a:pt x="254" y="134"/>
                    <a:pt x="192" y="43"/>
                    <a:pt x="102" y="0"/>
                  </a:cubicBezTo>
                  <a:lnTo>
                    <a:pt x="0" y="2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Freeform 6">
              <a:extLst>
                <a:ext uri="{FF2B5EF4-FFF2-40B4-BE49-F238E27FC236}">
                  <a16:creationId xmlns:a16="http://schemas.microsoft.com/office/drawing/2014/main" id="{E012EB11-6828-4EB2-A642-DFE60E7CF5A5}"/>
                </a:ext>
              </a:extLst>
            </p:cNvPr>
            <p:cNvSpPr>
              <a:spLocks/>
            </p:cNvSpPr>
            <p:nvPr/>
          </p:nvSpPr>
          <p:spPr bwMode="auto">
            <a:xfrm>
              <a:off x="9309100" y="920751"/>
              <a:ext cx="700088" cy="719138"/>
            </a:xfrm>
            <a:custGeom>
              <a:avLst/>
              <a:gdLst>
                <a:gd name="T0" fmla="*/ 293 w 574"/>
                <a:gd name="T1" fmla="*/ 296 h 590"/>
                <a:gd name="T2" fmla="*/ 216 w 574"/>
                <a:gd name="T3" fmla="*/ 0 h 590"/>
                <a:gd name="T4" fmla="*/ 0 w 574"/>
                <a:gd name="T5" fmla="*/ 289 h 590"/>
                <a:gd name="T6" fmla="*/ 301 w 574"/>
                <a:gd name="T7" fmla="*/ 590 h 590"/>
                <a:gd name="T8" fmla="*/ 574 w 574"/>
                <a:gd name="T9" fmla="*/ 416 h 590"/>
                <a:gd name="T10" fmla="*/ 293 w 574"/>
                <a:gd name="T11" fmla="*/ 296 h 590"/>
              </a:gdLst>
              <a:ahLst/>
              <a:cxnLst>
                <a:cxn ang="0">
                  <a:pos x="T0" y="T1"/>
                </a:cxn>
                <a:cxn ang="0">
                  <a:pos x="T2" y="T3"/>
                </a:cxn>
                <a:cxn ang="0">
                  <a:pos x="T4" y="T5"/>
                </a:cxn>
                <a:cxn ang="0">
                  <a:pos x="T6" y="T7"/>
                </a:cxn>
                <a:cxn ang="0">
                  <a:pos x="T8" y="T9"/>
                </a:cxn>
                <a:cxn ang="0">
                  <a:pos x="T10" y="T11"/>
                </a:cxn>
              </a:cxnLst>
              <a:rect l="0" t="0" r="r" b="b"/>
              <a:pathLst>
                <a:path w="574" h="590">
                  <a:moveTo>
                    <a:pt x="293" y="296"/>
                  </a:moveTo>
                  <a:cubicBezTo>
                    <a:pt x="216" y="0"/>
                    <a:pt x="216" y="0"/>
                    <a:pt x="216" y="0"/>
                  </a:cubicBezTo>
                  <a:cubicBezTo>
                    <a:pt x="91" y="37"/>
                    <a:pt x="0" y="152"/>
                    <a:pt x="0" y="289"/>
                  </a:cubicBezTo>
                  <a:cubicBezTo>
                    <a:pt x="0" y="455"/>
                    <a:pt x="135" y="590"/>
                    <a:pt x="301" y="590"/>
                  </a:cubicBezTo>
                  <a:cubicBezTo>
                    <a:pt x="422" y="590"/>
                    <a:pt x="527" y="519"/>
                    <a:pt x="574" y="416"/>
                  </a:cubicBezTo>
                  <a:lnTo>
                    <a:pt x="293" y="2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7">
              <a:extLst>
                <a:ext uri="{FF2B5EF4-FFF2-40B4-BE49-F238E27FC236}">
                  <a16:creationId xmlns:a16="http://schemas.microsoft.com/office/drawing/2014/main" id="{0C2639A0-ACB4-4B06-B4C1-6462163305F5}"/>
                </a:ext>
              </a:extLst>
            </p:cNvPr>
            <p:cNvSpPr>
              <a:spLocks/>
            </p:cNvSpPr>
            <p:nvPr/>
          </p:nvSpPr>
          <p:spPr bwMode="auto">
            <a:xfrm>
              <a:off x="9574213" y="825501"/>
              <a:ext cx="268288" cy="409575"/>
            </a:xfrm>
            <a:custGeom>
              <a:avLst/>
              <a:gdLst>
                <a:gd name="T0" fmla="*/ 85 w 219"/>
                <a:gd name="T1" fmla="*/ 336 h 336"/>
                <a:gd name="T2" fmla="*/ 219 w 219"/>
                <a:gd name="T3" fmla="*/ 27 h 336"/>
                <a:gd name="T4" fmla="*/ 82 w 219"/>
                <a:gd name="T5" fmla="*/ 0 h 336"/>
                <a:gd name="T6" fmla="*/ 0 w 219"/>
                <a:gd name="T7" fmla="*/ 10 h 336"/>
                <a:gd name="T8" fmla="*/ 85 w 219"/>
                <a:gd name="T9" fmla="*/ 336 h 336"/>
              </a:gdLst>
              <a:ahLst/>
              <a:cxnLst>
                <a:cxn ang="0">
                  <a:pos x="T0" y="T1"/>
                </a:cxn>
                <a:cxn ang="0">
                  <a:pos x="T2" y="T3"/>
                </a:cxn>
                <a:cxn ang="0">
                  <a:pos x="T4" y="T5"/>
                </a:cxn>
                <a:cxn ang="0">
                  <a:pos x="T6" y="T7"/>
                </a:cxn>
                <a:cxn ang="0">
                  <a:pos x="T8" y="T9"/>
                </a:cxn>
              </a:cxnLst>
              <a:rect l="0" t="0" r="r" b="b"/>
              <a:pathLst>
                <a:path w="219" h="336">
                  <a:moveTo>
                    <a:pt x="85" y="336"/>
                  </a:moveTo>
                  <a:cubicBezTo>
                    <a:pt x="219" y="27"/>
                    <a:pt x="219" y="27"/>
                    <a:pt x="219" y="27"/>
                  </a:cubicBezTo>
                  <a:cubicBezTo>
                    <a:pt x="177" y="10"/>
                    <a:pt x="131" y="0"/>
                    <a:pt x="82" y="0"/>
                  </a:cubicBezTo>
                  <a:cubicBezTo>
                    <a:pt x="54" y="0"/>
                    <a:pt x="26" y="4"/>
                    <a:pt x="0" y="10"/>
                  </a:cubicBezTo>
                  <a:lnTo>
                    <a:pt x="85" y="3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51" name="Freeform 153">
            <a:extLst>
              <a:ext uri="{FF2B5EF4-FFF2-40B4-BE49-F238E27FC236}">
                <a16:creationId xmlns:a16="http://schemas.microsoft.com/office/drawing/2014/main" id="{B0972FED-62D6-48BD-87E6-AAE03CCBDA1A}"/>
              </a:ext>
            </a:extLst>
          </p:cNvPr>
          <p:cNvSpPr>
            <a:spLocks/>
          </p:cNvSpPr>
          <p:nvPr/>
        </p:nvSpPr>
        <p:spPr bwMode="auto">
          <a:xfrm>
            <a:off x="8740878" y="3863532"/>
            <a:ext cx="340835" cy="340835"/>
          </a:xfrm>
          <a:custGeom>
            <a:avLst/>
            <a:gdLst>
              <a:gd name="T0" fmla="*/ 50 w 62"/>
              <a:gd name="T1" fmla="*/ 49 h 62"/>
              <a:gd name="T2" fmla="*/ 44 w 62"/>
              <a:gd name="T3" fmla="*/ 54 h 62"/>
              <a:gd name="T4" fmla="*/ 24 w 62"/>
              <a:gd name="T5" fmla="*/ 54 h 62"/>
              <a:gd name="T6" fmla="*/ 21 w 62"/>
              <a:gd name="T7" fmla="*/ 50 h 62"/>
              <a:gd name="T8" fmla="*/ 24 w 62"/>
              <a:gd name="T9" fmla="*/ 42 h 62"/>
              <a:gd name="T10" fmla="*/ 56 w 62"/>
              <a:gd name="T11" fmla="*/ 42 h 62"/>
              <a:gd name="T12" fmla="*/ 62 w 62"/>
              <a:gd name="T13" fmla="*/ 14 h 62"/>
              <a:gd name="T14" fmla="*/ 11 w 62"/>
              <a:gd name="T15" fmla="*/ 7 h 62"/>
              <a:gd name="T16" fmla="*/ 7 w 62"/>
              <a:gd name="T17" fmla="*/ 5 h 62"/>
              <a:gd name="T18" fmla="*/ 7 w 62"/>
              <a:gd name="T19" fmla="*/ 4 h 62"/>
              <a:gd name="T20" fmla="*/ 4 w 62"/>
              <a:gd name="T21" fmla="*/ 0 h 62"/>
              <a:gd name="T22" fmla="*/ 0 w 62"/>
              <a:gd name="T23" fmla="*/ 4 h 62"/>
              <a:gd name="T24" fmla="*/ 4 w 62"/>
              <a:gd name="T25" fmla="*/ 8 h 62"/>
              <a:gd name="T26" fmla="*/ 4 w 62"/>
              <a:gd name="T27" fmla="*/ 8 h 62"/>
              <a:gd name="T28" fmla="*/ 9 w 62"/>
              <a:gd name="T29" fmla="*/ 11 h 62"/>
              <a:gd name="T30" fmla="*/ 17 w 62"/>
              <a:gd name="T31" fmla="*/ 42 h 62"/>
              <a:gd name="T32" fmla="*/ 19 w 62"/>
              <a:gd name="T33" fmla="*/ 42 h 62"/>
              <a:gd name="T34" fmla="*/ 17 w 62"/>
              <a:gd name="T35" fmla="*/ 49 h 62"/>
              <a:gd name="T36" fmla="*/ 17 w 62"/>
              <a:gd name="T37" fmla="*/ 49 h 62"/>
              <a:gd name="T38" fmla="*/ 10 w 62"/>
              <a:gd name="T39" fmla="*/ 55 h 62"/>
              <a:gd name="T40" fmla="*/ 17 w 62"/>
              <a:gd name="T41" fmla="*/ 62 h 62"/>
              <a:gd name="T42" fmla="*/ 23 w 62"/>
              <a:gd name="T43" fmla="*/ 58 h 62"/>
              <a:gd name="T44" fmla="*/ 44 w 62"/>
              <a:gd name="T45" fmla="*/ 58 h 62"/>
              <a:gd name="T46" fmla="*/ 50 w 62"/>
              <a:gd name="T47" fmla="*/ 62 h 62"/>
              <a:gd name="T48" fmla="*/ 57 w 62"/>
              <a:gd name="T49" fmla="*/ 55 h 62"/>
              <a:gd name="T50" fmla="*/ 50 w 62"/>
              <a:gd name="T51" fmla="*/ 4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2" h="62">
                <a:moveTo>
                  <a:pt x="50" y="49"/>
                </a:moveTo>
                <a:cubicBezTo>
                  <a:pt x="47" y="49"/>
                  <a:pt x="45" y="51"/>
                  <a:pt x="44" y="54"/>
                </a:cubicBezTo>
                <a:cubicBezTo>
                  <a:pt x="24" y="54"/>
                  <a:pt x="24" y="54"/>
                  <a:pt x="24" y="54"/>
                </a:cubicBezTo>
                <a:cubicBezTo>
                  <a:pt x="23" y="52"/>
                  <a:pt x="22" y="51"/>
                  <a:pt x="21" y="50"/>
                </a:cubicBezTo>
                <a:cubicBezTo>
                  <a:pt x="24" y="42"/>
                  <a:pt x="24" y="42"/>
                  <a:pt x="24" y="42"/>
                </a:cubicBezTo>
                <a:cubicBezTo>
                  <a:pt x="56" y="42"/>
                  <a:pt x="56" y="42"/>
                  <a:pt x="56" y="42"/>
                </a:cubicBezTo>
                <a:cubicBezTo>
                  <a:pt x="62" y="14"/>
                  <a:pt x="62" y="14"/>
                  <a:pt x="62" y="14"/>
                </a:cubicBezTo>
                <a:cubicBezTo>
                  <a:pt x="11" y="7"/>
                  <a:pt x="11" y="7"/>
                  <a:pt x="11" y="7"/>
                </a:cubicBezTo>
                <a:cubicBezTo>
                  <a:pt x="7" y="5"/>
                  <a:pt x="7" y="5"/>
                  <a:pt x="7" y="5"/>
                </a:cubicBezTo>
                <a:cubicBezTo>
                  <a:pt x="7" y="4"/>
                  <a:pt x="7" y="4"/>
                  <a:pt x="7" y="4"/>
                </a:cubicBezTo>
                <a:cubicBezTo>
                  <a:pt x="7" y="2"/>
                  <a:pt x="6" y="0"/>
                  <a:pt x="4" y="0"/>
                </a:cubicBezTo>
                <a:cubicBezTo>
                  <a:pt x="1" y="0"/>
                  <a:pt x="0" y="2"/>
                  <a:pt x="0" y="4"/>
                </a:cubicBezTo>
                <a:cubicBezTo>
                  <a:pt x="0" y="6"/>
                  <a:pt x="1" y="8"/>
                  <a:pt x="4" y="8"/>
                </a:cubicBezTo>
                <a:cubicBezTo>
                  <a:pt x="4" y="8"/>
                  <a:pt x="4" y="8"/>
                  <a:pt x="4" y="8"/>
                </a:cubicBezTo>
                <a:cubicBezTo>
                  <a:pt x="9" y="11"/>
                  <a:pt x="9" y="11"/>
                  <a:pt x="9" y="11"/>
                </a:cubicBezTo>
                <a:cubicBezTo>
                  <a:pt x="17" y="42"/>
                  <a:pt x="17" y="42"/>
                  <a:pt x="17" y="42"/>
                </a:cubicBezTo>
                <a:cubicBezTo>
                  <a:pt x="19" y="42"/>
                  <a:pt x="19" y="42"/>
                  <a:pt x="19" y="42"/>
                </a:cubicBezTo>
                <a:cubicBezTo>
                  <a:pt x="17" y="49"/>
                  <a:pt x="17" y="49"/>
                  <a:pt x="17" y="49"/>
                </a:cubicBezTo>
                <a:cubicBezTo>
                  <a:pt x="17" y="49"/>
                  <a:pt x="17" y="49"/>
                  <a:pt x="17" y="49"/>
                </a:cubicBezTo>
                <a:cubicBezTo>
                  <a:pt x="13" y="49"/>
                  <a:pt x="10" y="52"/>
                  <a:pt x="10" y="55"/>
                </a:cubicBezTo>
                <a:cubicBezTo>
                  <a:pt x="10" y="59"/>
                  <a:pt x="13" y="62"/>
                  <a:pt x="17" y="62"/>
                </a:cubicBezTo>
                <a:cubicBezTo>
                  <a:pt x="20" y="62"/>
                  <a:pt x="22" y="60"/>
                  <a:pt x="23" y="58"/>
                </a:cubicBezTo>
                <a:cubicBezTo>
                  <a:pt x="44" y="58"/>
                  <a:pt x="44" y="58"/>
                  <a:pt x="44" y="58"/>
                </a:cubicBezTo>
                <a:cubicBezTo>
                  <a:pt x="45" y="60"/>
                  <a:pt x="47" y="62"/>
                  <a:pt x="50" y="62"/>
                </a:cubicBezTo>
                <a:cubicBezTo>
                  <a:pt x="54" y="62"/>
                  <a:pt x="57" y="59"/>
                  <a:pt x="57" y="55"/>
                </a:cubicBezTo>
                <a:cubicBezTo>
                  <a:pt x="57" y="52"/>
                  <a:pt x="54" y="49"/>
                  <a:pt x="50" y="49"/>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52" name="Group 51">
            <a:extLst>
              <a:ext uri="{FF2B5EF4-FFF2-40B4-BE49-F238E27FC236}">
                <a16:creationId xmlns:a16="http://schemas.microsoft.com/office/drawing/2014/main" id="{1A7300B9-2145-48B4-A051-97235E5505E1}"/>
              </a:ext>
            </a:extLst>
          </p:cNvPr>
          <p:cNvGrpSpPr/>
          <p:nvPr/>
        </p:nvGrpSpPr>
        <p:grpSpPr>
          <a:xfrm>
            <a:off x="4996735" y="3845197"/>
            <a:ext cx="355004" cy="377505"/>
            <a:chOff x="4535488" y="4030663"/>
            <a:chExt cx="225425" cy="239713"/>
          </a:xfrm>
          <a:solidFill>
            <a:schemeClr val="bg2"/>
          </a:solidFill>
        </p:grpSpPr>
        <p:sp>
          <p:nvSpPr>
            <p:cNvPr id="53" name="Rectangle 431">
              <a:extLst>
                <a:ext uri="{FF2B5EF4-FFF2-40B4-BE49-F238E27FC236}">
                  <a16:creationId xmlns:a16="http://schemas.microsoft.com/office/drawing/2014/main" id="{EFDDD08E-F985-421E-AEA2-7D34E14F420B}"/>
                </a:ext>
              </a:extLst>
            </p:cNvPr>
            <p:cNvSpPr>
              <a:spLocks noChangeArrowheads="1"/>
            </p:cNvSpPr>
            <p:nvPr/>
          </p:nvSpPr>
          <p:spPr bwMode="auto">
            <a:xfrm>
              <a:off x="4549776" y="4179888"/>
              <a:ext cx="90488" cy="90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 name="Rectangle 432">
              <a:extLst>
                <a:ext uri="{FF2B5EF4-FFF2-40B4-BE49-F238E27FC236}">
                  <a16:creationId xmlns:a16="http://schemas.microsoft.com/office/drawing/2014/main" id="{A0A4D2ED-AFDC-4A97-B0AD-BCEE56339DD7}"/>
                </a:ext>
              </a:extLst>
            </p:cNvPr>
            <p:cNvSpPr>
              <a:spLocks noChangeArrowheads="1"/>
            </p:cNvSpPr>
            <p:nvPr/>
          </p:nvSpPr>
          <p:spPr bwMode="auto">
            <a:xfrm>
              <a:off x="4656138" y="4179888"/>
              <a:ext cx="88900" cy="90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5" name="Freeform 433">
              <a:extLst>
                <a:ext uri="{FF2B5EF4-FFF2-40B4-BE49-F238E27FC236}">
                  <a16:creationId xmlns:a16="http://schemas.microsoft.com/office/drawing/2014/main" id="{6B433722-F71B-46A6-A3F5-BA6E3EC57BC1}"/>
                </a:ext>
              </a:extLst>
            </p:cNvPr>
            <p:cNvSpPr>
              <a:spLocks noEditPoints="1"/>
            </p:cNvSpPr>
            <p:nvPr/>
          </p:nvSpPr>
          <p:spPr bwMode="auto">
            <a:xfrm>
              <a:off x="4535488" y="4030663"/>
              <a:ext cx="225425" cy="134938"/>
            </a:xfrm>
            <a:custGeom>
              <a:avLst/>
              <a:gdLst>
                <a:gd name="T0" fmla="*/ 36 w 60"/>
                <a:gd name="T1" fmla="*/ 20 h 36"/>
                <a:gd name="T2" fmla="*/ 36 w 60"/>
                <a:gd name="T3" fmla="*/ 20 h 36"/>
                <a:gd name="T4" fmla="*/ 52 w 60"/>
                <a:gd name="T5" fmla="*/ 10 h 36"/>
                <a:gd name="T6" fmla="*/ 42 w 60"/>
                <a:gd name="T7" fmla="*/ 0 h 36"/>
                <a:gd name="T8" fmla="*/ 32 w 60"/>
                <a:gd name="T9" fmla="*/ 16 h 36"/>
                <a:gd name="T10" fmla="*/ 32 w 60"/>
                <a:gd name="T11" fmla="*/ 16 h 36"/>
                <a:gd name="T12" fmla="*/ 28 w 60"/>
                <a:gd name="T13" fmla="*/ 16 h 36"/>
                <a:gd name="T14" fmla="*/ 28 w 60"/>
                <a:gd name="T15" fmla="*/ 16 h 36"/>
                <a:gd name="T16" fmla="*/ 18 w 60"/>
                <a:gd name="T17" fmla="*/ 0 h 36"/>
                <a:gd name="T18" fmla="*/ 8 w 60"/>
                <a:gd name="T19" fmla="*/ 10 h 36"/>
                <a:gd name="T20" fmla="*/ 24 w 60"/>
                <a:gd name="T21" fmla="*/ 20 h 36"/>
                <a:gd name="T22" fmla="*/ 24 w 60"/>
                <a:gd name="T23" fmla="*/ 20 h 36"/>
                <a:gd name="T24" fmla="*/ 0 w 60"/>
                <a:gd name="T25" fmla="*/ 20 h 36"/>
                <a:gd name="T26" fmla="*/ 0 w 60"/>
                <a:gd name="T27" fmla="*/ 36 h 36"/>
                <a:gd name="T28" fmla="*/ 28 w 60"/>
                <a:gd name="T29" fmla="*/ 36 h 36"/>
                <a:gd name="T30" fmla="*/ 28 w 60"/>
                <a:gd name="T31" fmla="*/ 20 h 36"/>
                <a:gd name="T32" fmla="*/ 32 w 60"/>
                <a:gd name="T33" fmla="*/ 20 h 36"/>
                <a:gd name="T34" fmla="*/ 32 w 60"/>
                <a:gd name="T35" fmla="*/ 36 h 36"/>
                <a:gd name="T36" fmla="*/ 60 w 60"/>
                <a:gd name="T37" fmla="*/ 36 h 36"/>
                <a:gd name="T38" fmla="*/ 60 w 60"/>
                <a:gd name="T39" fmla="*/ 20 h 36"/>
                <a:gd name="T40" fmla="*/ 36 w 60"/>
                <a:gd name="T41" fmla="*/ 20 h 36"/>
                <a:gd name="T42" fmla="*/ 12 w 60"/>
                <a:gd name="T43" fmla="*/ 10 h 36"/>
                <a:gd name="T44" fmla="*/ 18 w 60"/>
                <a:gd name="T45" fmla="*/ 4 h 36"/>
                <a:gd name="T46" fmla="*/ 24 w 60"/>
                <a:gd name="T47" fmla="*/ 16 h 36"/>
                <a:gd name="T48" fmla="*/ 12 w 60"/>
                <a:gd name="T49" fmla="*/ 10 h 36"/>
                <a:gd name="T50" fmla="*/ 42 w 60"/>
                <a:gd name="T51" fmla="*/ 4 h 36"/>
                <a:gd name="T52" fmla="*/ 48 w 60"/>
                <a:gd name="T53" fmla="*/ 10 h 36"/>
                <a:gd name="T54" fmla="*/ 36 w 60"/>
                <a:gd name="T55" fmla="*/ 16 h 36"/>
                <a:gd name="T56" fmla="*/ 42 w 60"/>
                <a:gd name="T57" fmla="*/ 4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36">
                  <a:moveTo>
                    <a:pt x="36" y="20"/>
                  </a:moveTo>
                  <a:cubicBezTo>
                    <a:pt x="36" y="20"/>
                    <a:pt x="36" y="20"/>
                    <a:pt x="36" y="20"/>
                  </a:cubicBezTo>
                  <a:cubicBezTo>
                    <a:pt x="42" y="19"/>
                    <a:pt x="52" y="17"/>
                    <a:pt x="52" y="10"/>
                  </a:cubicBezTo>
                  <a:cubicBezTo>
                    <a:pt x="52" y="5"/>
                    <a:pt x="47" y="0"/>
                    <a:pt x="42" y="0"/>
                  </a:cubicBezTo>
                  <a:cubicBezTo>
                    <a:pt x="37" y="0"/>
                    <a:pt x="33" y="4"/>
                    <a:pt x="32" y="16"/>
                  </a:cubicBezTo>
                  <a:cubicBezTo>
                    <a:pt x="32" y="16"/>
                    <a:pt x="32" y="16"/>
                    <a:pt x="32" y="16"/>
                  </a:cubicBezTo>
                  <a:cubicBezTo>
                    <a:pt x="28" y="16"/>
                    <a:pt x="28" y="16"/>
                    <a:pt x="28" y="16"/>
                  </a:cubicBezTo>
                  <a:cubicBezTo>
                    <a:pt x="28" y="16"/>
                    <a:pt x="28" y="16"/>
                    <a:pt x="28" y="16"/>
                  </a:cubicBezTo>
                  <a:cubicBezTo>
                    <a:pt x="27" y="4"/>
                    <a:pt x="23" y="0"/>
                    <a:pt x="18" y="0"/>
                  </a:cubicBezTo>
                  <a:cubicBezTo>
                    <a:pt x="13" y="0"/>
                    <a:pt x="8" y="5"/>
                    <a:pt x="8" y="10"/>
                  </a:cubicBezTo>
                  <a:cubicBezTo>
                    <a:pt x="8" y="17"/>
                    <a:pt x="18" y="19"/>
                    <a:pt x="24" y="20"/>
                  </a:cubicBezTo>
                  <a:cubicBezTo>
                    <a:pt x="24" y="20"/>
                    <a:pt x="24" y="20"/>
                    <a:pt x="24" y="20"/>
                  </a:cubicBezTo>
                  <a:cubicBezTo>
                    <a:pt x="0" y="20"/>
                    <a:pt x="0" y="20"/>
                    <a:pt x="0" y="20"/>
                  </a:cubicBezTo>
                  <a:cubicBezTo>
                    <a:pt x="0" y="36"/>
                    <a:pt x="0" y="36"/>
                    <a:pt x="0" y="36"/>
                  </a:cubicBezTo>
                  <a:cubicBezTo>
                    <a:pt x="28" y="36"/>
                    <a:pt x="28" y="36"/>
                    <a:pt x="28" y="36"/>
                  </a:cubicBezTo>
                  <a:cubicBezTo>
                    <a:pt x="28" y="20"/>
                    <a:pt x="28" y="20"/>
                    <a:pt x="28" y="20"/>
                  </a:cubicBezTo>
                  <a:cubicBezTo>
                    <a:pt x="32" y="20"/>
                    <a:pt x="32" y="20"/>
                    <a:pt x="32" y="20"/>
                  </a:cubicBezTo>
                  <a:cubicBezTo>
                    <a:pt x="32" y="36"/>
                    <a:pt x="32" y="36"/>
                    <a:pt x="32" y="36"/>
                  </a:cubicBezTo>
                  <a:cubicBezTo>
                    <a:pt x="60" y="36"/>
                    <a:pt x="60" y="36"/>
                    <a:pt x="60" y="36"/>
                  </a:cubicBezTo>
                  <a:cubicBezTo>
                    <a:pt x="60" y="20"/>
                    <a:pt x="60" y="20"/>
                    <a:pt x="60" y="20"/>
                  </a:cubicBezTo>
                  <a:lnTo>
                    <a:pt x="36" y="20"/>
                  </a:lnTo>
                  <a:close/>
                  <a:moveTo>
                    <a:pt x="12" y="10"/>
                  </a:moveTo>
                  <a:cubicBezTo>
                    <a:pt x="12" y="7"/>
                    <a:pt x="15" y="4"/>
                    <a:pt x="18" y="4"/>
                  </a:cubicBezTo>
                  <a:cubicBezTo>
                    <a:pt x="21" y="4"/>
                    <a:pt x="23" y="8"/>
                    <a:pt x="24" y="16"/>
                  </a:cubicBezTo>
                  <a:cubicBezTo>
                    <a:pt x="18" y="15"/>
                    <a:pt x="12" y="13"/>
                    <a:pt x="12" y="10"/>
                  </a:cubicBezTo>
                  <a:close/>
                  <a:moveTo>
                    <a:pt x="42" y="4"/>
                  </a:moveTo>
                  <a:cubicBezTo>
                    <a:pt x="45" y="4"/>
                    <a:pt x="48" y="7"/>
                    <a:pt x="48" y="10"/>
                  </a:cubicBezTo>
                  <a:cubicBezTo>
                    <a:pt x="48" y="13"/>
                    <a:pt x="42" y="15"/>
                    <a:pt x="36" y="16"/>
                  </a:cubicBezTo>
                  <a:cubicBezTo>
                    <a:pt x="37" y="8"/>
                    <a:pt x="39" y="4"/>
                    <a:pt x="4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56" name="Freeform 170">
            <a:extLst>
              <a:ext uri="{FF2B5EF4-FFF2-40B4-BE49-F238E27FC236}">
                <a16:creationId xmlns:a16="http://schemas.microsoft.com/office/drawing/2014/main" id="{25ADAA15-FD41-4A13-AED6-8330169578A5}"/>
              </a:ext>
            </a:extLst>
          </p:cNvPr>
          <p:cNvSpPr>
            <a:spLocks/>
          </p:cNvSpPr>
          <p:nvPr/>
        </p:nvSpPr>
        <p:spPr bwMode="auto">
          <a:xfrm>
            <a:off x="6852149" y="3850099"/>
            <a:ext cx="367701" cy="367701"/>
          </a:xfrm>
          <a:custGeom>
            <a:avLst/>
            <a:gdLst>
              <a:gd name="T0" fmla="*/ 56 w 64"/>
              <a:gd name="T1" fmla="*/ 17 h 64"/>
              <a:gd name="T2" fmla="*/ 56 w 64"/>
              <a:gd name="T3" fmla="*/ 16 h 64"/>
              <a:gd name="T4" fmla="*/ 45 w 64"/>
              <a:gd name="T5" fmla="*/ 4 h 64"/>
              <a:gd name="T6" fmla="*/ 36 w 64"/>
              <a:gd name="T7" fmla="*/ 0 h 64"/>
              <a:gd name="T8" fmla="*/ 26 w 64"/>
              <a:gd name="T9" fmla="*/ 6 h 64"/>
              <a:gd name="T10" fmla="*/ 20 w 64"/>
              <a:gd name="T11" fmla="*/ 4 h 64"/>
              <a:gd name="T12" fmla="*/ 8 w 64"/>
              <a:gd name="T13" fmla="*/ 16 h 64"/>
              <a:gd name="T14" fmla="*/ 8 w 64"/>
              <a:gd name="T15" fmla="*/ 17 h 64"/>
              <a:gd name="T16" fmla="*/ 0 w 64"/>
              <a:gd name="T17" fmla="*/ 28 h 64"/>
              <a:gd name="T18" fmla="*/ 12 w 64"/>
              <a:gd name="T19" fmla="*/ 40 h 64"/>
              <a:gd name="T20" fmla="*/ 18 w 64"/>
              <a:gd name="T21" fmla="*/ 38 h 64"/>
              <a:gd name="T22" fmla="*/ 24 w 64"/>
              <a:gd name="T23" fmla="*/ 40 h 64"/>
              <a:gd name="T24" fmla="*/ 28 w 64"/>
              <a:gd name="T25" fmla="*/ 39 h 64"/>
              <a:gd name="T26" fmla="*/ 28 w 64"/>
              <a:gd name="T27" fmla="*/ 60 h 64"/>
              <a:gd name="T28" fmla="*/ 24 w 64"/>
              <a:gd name="T29" fmla="*/ 60 h 64"/>
              <a:gd name="T30" fmla="*/ 24 w 64"/>
              <a:gd name="T31" fmla="*/ 64 h 64"/>
              <a:gd name="T32" fmla="*/ 40 w 64"/>
              <a:gd name="T33" fmla="*/ 64 h 64"/>
              <a:gd name="T34" fmla="*/ 40 w 64"/>
              <a:gd name="T35" fmla="*/ 60 h 64"/>
              <a:gd name="T36" fmla="*/ 36 w 64"/>
              <a:gd name="T37" fmla="*/ 60 h 64"/>
              <a:gd name="T38" fmla="*/ 36 w 64"/>
              <a:gd name="T39" fmla="*/ 40 h 64"/>
              <a:gd name="T40" fmla="*/ 38 w 64"/>
              <a:gd name="T41" fmla="*/ 40 h 64"/>
              <a:gd name="T42" fmla="*/ 40 w 64"/>
              <a:gd name="T43" fmla="*/ 40 h 64"/>
              <a:gd name="T44" fmla="*/ 46 w 64"/>
              <a:gd name="T45" fmla="*/ 38 h 64"/>
              <a:gd name="T46" fmla="*/ 52 w 64"/>
              <a:gd name="T47" fmla="*/ 40 h 64"/>
              <a:gd name="T48" fmla="*/ 64 w 64"/>
              <a:gd name="T49" fmla="*/ 28 h 64"/>
              <a:gd name="T50" fmla="*/ 56 w 64"/>
              <a:gd name="T51" fmla="*/ 17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4" h="64">
                <a:moveTo>
                  <a:pt x="56" y="17"/>
                </a:moveTo>
                <a:cubicBezTo>
                  <a:pt x="56" y="16"/>
                  <a:pt x="56" y="16"/>
                  <a:pt x="56" y="16"/>
                </a:cubicBezTo>
                <a:cubicBezTo>
                  <a:pt x="56" y="10"/>
                  <a:pt x="51" y="5"/>
                  <a:pt x="45" y="4"/>
                </a:cubicBezTo>
                <a:cubicBezTo>
                  <a:pt x="43" y="2"/>
                  <a:pt x="40" y="0"/>
                  <a:pt x="36" y="0"/>
                </a:cubicBezTo>
                <a:cubicBezTo>
                  <a:pt x="32" y="0"/>
                  <a:pt x="28" y="2"/>
                  <a:pt x="26" y="6"/>
                </a:cubicBezTo>
                <a:cubicBezTo>
                  <a:pt x="24" y="5"/>
                  <a:pt x="22" y="4"/>
                  <a:pt x="20" y="4"/>
                </a:cubicBezTo>
                <a:cubicBezTo>
                  <a:pt x="13" y="4"/>
                  <a:pt x="8" y="9"/>
                  <a:pt x="8" y="16"/>
                </a:cubicBezTo>
                <a:cubicBezTo>
                  <a:pt x="8" y="16"/>
                  <a:pt x="8" y="16"/>
                  <a:pt x="8" y="17"/>
                </a:cubicBezTo>
                <a:cubicBezTo>
                  <a:pt x="3" y="18"/>
                  <a:pt x="0" y="23"/>
                  <a:pt x="0" y="28"/>
                </a:cubicBezTo>
                <a:cubicBezTo>
                  <a:pt x="0" y="35"/>
                  <a:pt x="5" y="40"/>
                  <a:pt x="12" y="40"/>
                </a:cubicBezTo>
                <a:cubicBezTo>
                  <a:pt x="14" y="40"/>
                  <a:pt x="16" y="39"/>
                  <a:pt x="18" y="38"/>
                </a:cubicBezTo>
                <a:cubicBezTo>
                  <a:pt x="20" y="39"/>
                  <a:pt x="22" y="40"/>
                  <a:pt x="24" y="40"/>
                </a:cubicBezTo>
                <a:cubicBezTo>
                  <a:pt x="25" y="40"/>
                  <a:pt x="27" y="40"/>
                  <a:pt x="28" y="39"/>
                </a:cubicBezTo>
                <a:cubicBezTo>
                  <a:pt x="28" y="60"/>
                  <a:pt x="28" y="60"/>
                  <a:pt x="28" y="60"/>
                </a:cubicBezTo>
                <a:cubicBezTo>
                  <a:pt x="24" y="60"/>
                  <a:pt x="24" y="60"/>
                  <a:pt x="24" y="60"/>
                </a:cubicBezTo>
                <a:cubicBezTo>
                  <a:pt x="24" y="64"/>
                  <a:pt x="24" y="64"/>
                  <a:pt x="24" y="64"/>
                </a:cubicBezTo>
                <a:cubicBezTo>
                  <a:pt x="40" y="64"/>
                  <a:pt x="40" y="64"/>
                  <a:pt x="40" y="64"/>
                </a:cubicBezTo>
                <a:cubicBezTo>
                  <a:pt x="40" y="60"/>
                  <a:pt x="40" y="60"/>
                  <a:pt x="40" y="60"/>
                </a:cubicBezTo>
                <a:cubicBezTo>
                  <a:pt x="36" y="60"/>
                  <a:pt x="36" y="60"/>
                  <a:pt x="36" y="60"/>
                </a:cubicBezTo>
                <a:cubicBezTo>
                  <a:pt x="36" y="40"/>
                  <a:pt x="36" y="40"/>
                  <a:pt x="36" y="40"/>
                </a:cubicBezTo>
                <a:cubicBezTo>
                  <a:pt x="37" y="40"/>
                  <a:pt x="37" y="40"/>
                  <a:pt x="38" y="40"/>
                </a:cubicBezTo>
                <a:cubicBezTo>
                  <a:pt x="39" y="40"/>
                  <a:pt x="39" y="40"/>
                  <a:pt x="40" y="40"/>
                </a:cubicBezTo>
                <a:cubicBezTo>
                  <a:pt x="42" y="40"/>
                  <a:pt x="44" y="39"/>
                  <a:pt x="46" y="38"/>
                </a:cubicBezTo>
                <a:cubicBezTo>
                  <a:pt x="48" y="39"/>
                  <a:pt x="50" y="40"/>
                  <a:pt x="52" y="40"/>
                </a:cubicBezTo>
                <a:cubicBezTo>
                  <a:pt x="59" y="40"/>
                  <a:pt x="64" y="35"/>
                  <a:pt x="64" y="28"/>
                </a:cubicBezTo>
                <a:cubicBezTo>
                  <a:pt x="64" y="23"/>
                  <a:pt x="61" y="18"/>
                  <a:pt x="56" y="17"/>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sp>
        <p:nvSpPr>
          <p:cNvPr id="57" name="TextBox 56">
            <a:extLst>
              <a:ext uri="{FF2B5EF4-FFF2-40B4-BE49-F238E27FC236}">
                <a16:creationId xmlns:a16="http://schemas.microsoft.com/office/drawing/2014/main" id="{2E0D0442-E96B-485E-932E-83AD8ECE0566}"/>
              </a:ext>
            </a:extLst>
          </p:cNvPr>
          <p:cNvSpPr txBox="1"/>
          <p:nvPr/>
        </p:nvSpPr>
        <p:spPr>
          <a:xfrm>
            <a:off x="1054675" y="4687490"/>
            <a:ext cx="1163977" cy="400110"/>
          </a:xfrm>
          <a:prstGeom prst="rect">
            <a:avLst/>
          </a:prstGeom>
          <a:noFill/>
        </p:spPr>
        <p:txBody>
          <a:bodyPr wrap="square" rtlCol="0">
            <a:spAutoFit/>
          </a:bodyPr>
          <a:lstStyle/>
          <a:p>
            <a:pPr algn="ctr"/>
            <a:r>
              <a:rPr lang="en-ID" sz="2000" b="1">
                <a:solidFill>
                  <a:schemeClr val="accent1"/>
                </a:solidFill>
                <a:latin typeface="+mj-lt"/>
              </a:rPr>
              <a:t>2010</a:t>
            </a:r>
          </a:p>
        </p:txBody>
      </p:sp>
      <p:sp>
        <p:nvSpPr>
          <p:cNvPr id="58" name="TextBox 57">
            <a:extLst>
              <a:ext uri="{FF2B5EF4-FFF2-40B4-BE49-F238E27FC236}">
                <a16:creationId xmlns:a16="http://schemas.microsoft.com/office/drawing/2014/main" id="{95D66D0D-56A1-48B7-82DA-A35C63D1293D}"/>
              </a:ext>
            </a:extLst>
          </p:cNvPr>
          <p:cNvSpPr txBox="1"/>
          <p:nvPr/>
        </p:nvSpPr>
        <p:spPr>
          <a:xfrm>
            <a:off x="4599012" y="4687489"/>
            <a:ext cx="1163977" cy="400110"/>
          </a:xfrm>
          <a:prstGeom prst="rect">
            <a:avLst/>
          </a:prstGeom>
          <a:noFill/>
        </p:spPr>
        <p:txBody>
          <a:bodyPr wrap="square" rtlCol="0">
            <a:spAutoFit/>
          </a:bodyPr>
          <a:lstStyle/>
          <a:p>
            <a:pPr algn="ctr"/>
            <a:r>
              <a:rPr lang="en-ID" sz="2000" b="1">
                <a:solidFill>
                  <a:schemeClr val="accent3"/>
                </a:solidFill>
                <a:latin typeface="+mj-lt"/>
              </a:rPr>
              <a:t>2014</a:t>
            </a:r>
          </a:p>
        </p:txBody>
      </p:sp>
      <p:sp>
        <p:nvSpPr>
          <p:cNvPr id="59" name="TextBox 58">
            <a:extLst>
              <a:ext uri="{FF2B5EF4-FFF2-40B4-BE49-F238E27FC236}">
                <a16:creationId xmlns:a16="http://schemas.microsoft.com/office/drawing/2014/main" id="{D8EB3303-447E-49C0-A52B-81FBC99DB40A}"/>
              </a:ext>
            </a:extLst>
          </p:cNvPr>
          <p:cNvSpPr txBox="1"/>
          <p:nvPr/>
        </p:nvSpPr>
        <p:spPr>
          <a:xfrm>
            <a:off x="8333095" y="4687489"/>
            <a:ext cx="1163977" cy="400110"/>
          </a:xfrm>
          <a:prstGeom prst="rect">
            <a:avLst/>
          </a:prstGeom>
          <a:noFill/>
        </p:spPr>
        <p:txBody>
          <a:bodyPr wrap="square" rtlCol="0">
            <a:spAutoFit/>
          </a:bodyPr>
          <a:lstStyle/>
          <a:p>
            <a:pPr algn="ctr"/>
            <a:r>
              <a:rPr lang="en-ID" sz="2000" b="1">
                <a:solidFill>
                  <a:schemeClr val="accent5"/>
                </a:solidFill>
                <a:latin typeface="+mj-lt"/>
              </a:rPr>
              <a:t>2018</a:t>
            </a:r>
          </a:p>
        </p:txBody>
      </p:sp>
      <p:sp>
        <p:nvSpPr>
          <p:cNvPr id="60" name="Rectangle 59">
            <a:extLst>
              <a:ext uri="{FF2B5EF4-FFF2-40B4-BE49-F238E27FC236}">
                <a16:creationId xmlns:a16="http://schemas.microsoft.com/office/drawing/2014/main" id="{E90A1275-0550-49A2-8617-19B15CC8417E}"/>
              </a:ext>
            </a:extLst>
          </p:cNvPr>
          <p:cNvSpPr/>
          <p:nvPr/>
        </p:nvSpPr>
        <p:spPr>
          <a:xfrm>
            <a:off x="2091635" y="2481251"/>
            <a:ext cx="2410783" cy="894156"/>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p>
        </p:txBody>
      </p:sp>
      <p:sp>
        <p:nvSpPr>
          <p:cNvPr id="61" name="TextBox 60">
            <a:extLst>
              <a:ext uri="{FF2B5EF4-FFF2-40B4-BE49-F238E27FC236}">
                <a16:creationId xmlns:a16="http://schemas.microsoft.com/office/drawing/2014/main" id="{43D8AF43-3550-4684-890C-5BC3E9558B05}"/>
              </a:ext>
            </a:extLst>
          </p:cNvPr>
          <p:cNvSpPr txBox="1"/>
          <p:nvPr/>
        </p:nvSpPr>
        <p:spPr>
          <a:xfrm>
            <a:off x="2091633" y="2150018"/>
            <a:ext cx="2410785" cy="369332"/>
          </a:xfrm>
          <a:prstGeom prst="rect">
            <a:avLst/>
          </a:prstGeom>
          <a:noFill/>
        </p:spPr>
        <p:txBody>
          <a:bodyPr wrap="square" rtlCol="0">
            <a:spAutoFit/>
          </a:bodyPr>
          <a:lstStyle/>
          <a:p>
            <a:pPr algn="ctr"/>
            <a:r>
              <a:rPr lang="en-ID" b="1">
                <a:solidFill>
                  <a:schemeClr val="accent2"/>
                </a:solidFill>
              </a:rPr>
              <a:t>Description</a:t>
            </a:r>
          </a:p>
        </p:txBody>
      </p:sp>
      <p:sp>
        <p:nvSpPr>
          <p:cNvPr id="62" name="Rectangle 61">
            <a:extLst>
              <a:ext uri="{FF2B5EF4-FFF2-40B4-BE49-F238E27FC236}">
                <a16:creationId xmlns:a16="http://schemas.microsoft.com/office/drawing/2014/main" id="{AE84D7E9-4521-43ED-B274-506FDBDA299B}"/>
              </a:ext>
            </a:extLst>
          </p:cNvPr>
          <p:cNvSpPr/>
          <p:nvPr/>
        </p:nvSpPr>
        <p:spPr>
          <a:xfrm>
            <a:off x="5828341" y="2481251"/>
            <a:ext cx="2410783" cy="894156"/>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p>
        </p:txBody>
      </p:sp>
      <p:sp>
        <p:nvSpPr>
          <p:cNvPr id="63" name="TextBox 62">
            <a:extLst>
              <a:ext uri="{FF2B5EF4-FFF2-40B4-BE49-F238E27FC236}">
                <a16:creationId xmlns:a16="http://schemas.microsoft.com/office/drawing/2014/main" id="{FA72F3BF-5EAD-41C1-8427-0E5EDCCE4082}"/>
              </a:ext>
            </a:extLst>
          </p:cNvPr>
          <p:cNvSpPr txBox="1"/>
          <p:nvPr/>
        </p:nvSpPr>
        <p:spPr>
          <a:xfrm>
            <a:off x="5828339" y="2150018"/>
            <a:ext cx="2410785" cy="369332"/>
          </a:xfrm>
          <a:prstGeom prst="rect">
            <a:avLst/>
          </a:prstGeom>
          <a:noFill/>
        </p:spPr>
        <p:txBody>
          <a:bodyPr wrap="square" rtlCol="0">
            <a:spAutoFit/>
          </a:bodyPr>
          <a:lstStyle/>
          <a:p>
            <a:pPr algn="ctr"/>
            <a:r>
              <a:rPr lang="en-ID" b="1">
                <a:solidFill>
                  <a:schemeClr val="accent4"/>
                </a:solidFill>
              </a:rPr>
              <a:t>Description</a:t>
            </a:r>
          </a:p>
        </p:txBody>
      </p:sp>
      <p:sp>
        <p:nvSpPr>
          <p:cNvPr id="64" name="TextBox 63">
            <a:extLst>
              <a:ext uri="{FF2B5EF4-FFF2-40B4-BE49-F238E27FC236}">
                <a16:creationId xmlns:a16="http://schemas.microsoft.com/office/drawing/2014/main" id="{2D805BD4-22C3-4511-800E-F737DCD3A515}"/>
              </a:ext>
            </a:extLst>
          </p:cNvPr>
          <p:cNvSpPr txBox="1"/>
          <p:nvPr/>
        </p:nvSpPr>
        <p:spPr>
          <a:xfrm>
            <a:off x="2713062" y="1838965"/>
            <a:ext cx="1163977" cy="400110"/>
          </a:xfrm>
          <a:prstGeom prst="rect">
            <a:avLst/>
          </a:prstGeom>
          <a:noFill/>
        </p:spPr>
        <p:txBody>
          <a:bodyPr wrap="square" rtlCol="0">
            <a:spAutoFit/>
          </a:bodyPr>
          <a:lstStyle/>
          <a:p>
            <a:pPr algn="ctr"/>
            <a:r>
              <a:rPr lang="en-ID" sz="2000" b="1">
                <a:solidFill>
                  <a:schemeClr val="accent2"/>
                </a:solidFill>
                <a:latin typeface="+mj-lt"/>
              </a:rPr>
              <a:t>2012</a:t>
            </a:r>
          </a:p>
        </p:txBody>
      </p:sp>
      <p:sp>
        <p:nvSpPr>
          <p:cNvPr id="65" name="TextBox 64">
            <a:extLst>
              <a:ext uri="{FF2B5EF4-FFF2-40B4-BE49-F238E27FC236}">
                <a16:creationId xmlns:a16="http://schemas.microsoft.com/office/drawing/2014/main" id="{88B84F2B-1C2C-424A-97F5-4440B1A23E2F}"/>
              </a:ext>
            </a:extLst>
          </p:cNvPr>
          <p:cNvSpPr txBox="1"/>
          <p:nvPr/>
        </p:nvSpPr>
        <p:spPr>
          <a:xfrm>
            <a:off x="6447145" y="1838965"/>
            <a:ext cx="1163977" cy="400110"/>
          </a:xfrm>
          <a:prstGeom prst="rect">
            <a:avLst/>
          </a:prstGeom>
          <a:noFill/>
        </p:spPr>
        <p:txBody>
          <a:bodyPr wrap="square" rtlCol="0">
            <a:spAutoFit/>
          </a:bodyPr>
          <a:lstStyle/>
          <a:p>
            <a:pPr algn="ctr"/>
            <a:r>
              <a:rPr lang="en-ID" sz="2000" b="1">
                <a:solidFill>
                  <a:schemeClr val="accent4"/>
                </a:solidFill>
                <a:latin typeface="+mj-lt"/>
              </a:rPr>
              <a:t>2016</a:t>
            </a:r>
          </a:p>
        </p:txBody>
      </p:sp>
      <p:sp>
        <p:nvSpPr>
          <p:cNvPr id="66" name="Rectangle 65">
            <a:extLst>
              <a:ext uri="{FF2B5EF4-FFF2-40B4-BE49-F238E27FC236}">
                <a16:creationId xmlns:a16="http://schemas.microsoft.com/office/drawing/2014/main" id="{E0065E7C-2C06-4907-AF73-CEE85D68C181}"/>
              </a:ext>
            </a:extLst>
          </p:cNvPr>
          <p:cNvSpPr/>
          <p:nvPr/>
        </p:nvSpPr>
        <p:spPr>
          <a:xfrm>
            <a:off x="9371641" y="2481251"/>
            <a:ext cx="2410783" cy="894156"/>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p>
        </p:txBody>
      </p:sp>
      <p:sp>
        <p:nvSpPr>
          <p:cNvPr id="67" name="TextBox 66">
            <a:extLst>
              <a:ext uri="{FF2B5EF4-FFF2-40B4-BE49-F238E27FC236}">
                <a16:creationId xmlns:a16="http://schemas.microsoft.com/office/drawing/2014/main" id="{59A35DC5-A1A3-404F-A2FF-BCC88CD7A295}"/>
              </a:ext>
            </a:extLst>
          </p:cNvPr>
          <p:cNvSpPr txBox="1"/>
          <p:nvPr/>
        </p:nvSpPr>
        <p:spPr>
          <a:xfrm>
            <a:off x="9371639" y="2150018"/>
            <a:ext cx="2410785" cy="369332"/>
          </a:xfrm>
          <a:prstGeom prst="rect">
            <a:avLst/>
          </a:prstGeom>
          <a:noFill/>
        </p:spPr>
        <p:txBody>
          <a:bodyPr wrap="square" rtlCol="0">
            <a:spAutoFit/>
          </a:bodyPr>
          <a:lstStyle/>
          <a:p>
            <a:pPr algn="ctr"/>
            <a:r>
              <a:rPr lang="en-ID" b="1">
                <a:solidFill>
                  <a:schemeClr val="accent6"/>
                </a:solidFill>
              </a:rPr>
              <a:t>Description</a:t>
            </a:r>
          </a:p>
        </p:txBody>
      </p:sp>
      <p:sp>
        <p:nvSpPr>
          <p:cNvPr id="68" name="TextBox 67">
            <a:extLst>
              <a:ext uri="{FF2B5EF4-FFF2-40B4-BE49-F238E27FC236}">
                <a16:creationId xmlns:a16="http://schemas.microsoft.com/office/drawing/2014/main" id="{34BF5265-7D9B-4696-93FC-5A726B966FFE}"/>
              </a:ext>
            </a:extLst>
          </p:cNvPr>
          <p:cNvSpPr txBox="1"/>
          <p:nvPr/>
        </p:nvSpPr>
        <p:spPr>
          <a:xfrm>
            <a:off x="9990445" y="1838965"/>
            <a:ext cx="1163977" cy="400110"/>
          </a:xfrm>
          <a:prstGeom prst="rect">
            <a:avLst/>
          </a:prstGeom>
          <a:noFill/>
        </p:spPr>
        <p:txBody>
          <a:bodyPr wrap="square" rtlCol="0">
            <a:spAutoFit/>
          </a:bodyPr>
          <a:lstStyle/>
          <a:p>
            <a:pPr algn="ctr"/>
            <a:r>
              <a:rPr lang="en-ID" sz="2000" b="1">
                <a:solidFill>
                  <a:schemeClr val="accent6"/>
                </a:solidFill>
                <a:latin typeface="+mj-lt"/>
              </a:rPr>
              <a:t>2020</a:t>
            </a:r>
          </a:p>
        </p:txBody>
      </p:sp>
    </p:spTree>
    <p:extLst>
      <p:ext uri="{BB962C8B-B14F-4D97-AF65-F5344CB8AC3E}">
        <p14:creationId xmlns:p14="http://schemas.microsoft.com/office/powerpoint/2010/main" val="320972081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Effect transition="in" filter="barn(outVertical)">
                                      <p:cBhvr>
                                        <p:cTn id="7" dur="500"/>
                                        <p:tgtEl>
                                          <p:spTgt spid="11">
                                            <p:txEl>
                                              <p:pRg st="0" end="0"/>
                                            </p:txEl>
                                          </p:spTgt>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barn(outVertical)">
                                      <p:cBhvr>
                                        <p:cTn id="11" dur="500"/>
                                        <p:tgtEl>
                                          <p:spTgt spid="1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left)">
                                      <p:cBhvr>
                                        <p:cTn id="15" dur="500"/>
                                        <p:tgtEl>
                                          <p:spTgt spid="12"/>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wipe(left)">
                                      <p:cBhvr>
                                        <p:cTn id="19" dur="500"/>
                                        <p:tgtEl>
                                          <p:spTgt spid="18"/>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wipe(left)">
                                      <p:cBhvr>
                                        <p:cTn id="23" dur="500"/>
                                        <p:tgtEl>
                                          <p:spTgt spid="21"/>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wipe(left)">
                                      <p:cBhvr>
                                        <p:cTn id="27" dur="500"/>
                                        <p:tgtEl>
                                          <p:spTgt spid="22"/>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wipe(left)">
                                      <p:cBhvr>
                                        <p:cTn id="31" dur="500"/>
                                        <p:tgtEl>
                                          <p:spTgt spid="23"/>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wipe(left)">
                                      <p:cBhvr>
                                        <p:cTn id="35" dur="500"/>
                                        <p:tgtEl>
                                          <p:spTgt spid="24"/>
                                        </p:tgtEl>
                                      </p:cBhvr>
                                    </p:animEffect>
                                  </p:childTnLst>
                                </p:cTn>
                              </p:par>
                            </p:childTnLst>
                          </p:cTn>
                        </p:par>
                        <p:par>
                          <p:cTn id="36" fill="hold">
                            <p:stCondLst>
                              <p:cond delay="4000"/>
                            </p:stCondLst>
                            <p:childTnLst>
                              <p:par>
                                <p:cTn id="37" presetID="53" presetClass="entr" presetSubtype="16" fill="hold" nodeType="afterEffect">
                                  <p:stCondLst>
                                    <p:cond delay="0"/>
                                  </p:stCondLst>
                                  <p:childTnLst>
                                    <p:set>
                                      <p:cBhvr>
                                        <p:cTn id="38" dur="1" fill="hold">
                                          <p:stCondLst>
                                            <p:cond delay="0"/>
                                          </p:stCondLst>
                                        </p:cTn>
                                        <p:tgtEl>
                                          <p:spTgt spid="47"/>
                                        </p:tgtEl>
                                        <p:attrNameLst>
                                          <p:attrName>style.visibility</p:attrName>
                                        </p:attrNameLst>
                                      </p:cBhvr>
                                      <p:to>
                                        <p:strVal val="visible"/>
                                      </p:to>
                                    </p:set>
                                    <p:anim calcmode="lin" valueType="num">
                                      <p:cBhvr>
                                        <p:cTn id="39" dur="500" fill="hold"/>
                                        <p:tgtEl>
                                          <p:spTgt spid="47"/>
                                        </p:tgtEl>
                                        <p:attrNameLst>
                                          <p:attrName>ppt_w</p:attrName>
                                        </p:attrNameLst>
                                      </p:cBhvr>
                                      <p:tavLst>
                                        <p:tav tm="0">
                                          <p:val>
                                            <p:fltVal val="0"/>
                                          </p:val>
                                        </p:tav>
                                        <p:tav tm="100000">
                                          <p:val>
                                            <p:strVal val="#ppt_w"/>
                                          </p:val>
                                        </p:tav>
                                      </p:tavLst>
                                    </p:anim>
                                    <p:anim calcmode="lin" valueType="num">
                                      <p:cBhvr>
                                        <p:cTn id="40" dur="500" fill="hold"/>
                                        <p:tgtEl>
                                          <p:spTgt spid="47"/>
                                        </p:tgtEl>
                                        <p:attrNameLst>
                                          <p:attrName>ppt_h</p:attrName>
                                        </p:attrNameLst>
                                      </p:cBhvr>
                                      <p:tavLst>
                                        <p:tav tm="0">
                                          <p:val>
                                            <p:fltVal val="0"/>
                                          </p:val>
                                        </p:tav>
                                        <p:tav tm="100000">
                                          <p:val>
                                            <p:strVal val="#ppt_h"/>
                                          </p:val>
                                        </p:tav>
                                      </p:tavLst>
                                    </p:anim>
                                    <p:animEffect transition="in" filter="fade">
                                      <p:cBhvr>
                                        <p:cTn id="41" dur="500"/>
                                        <p:tgtEl>
                                          <p:spTgt spid="47"/>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45"/>
                                        </p:tgtEl>
                                        <p:attrNameLst>
                                          <p:attrName>style.visibility</p:attrName>
                                        </p:attrNameLst>
                                      </p:cBhvr>
                                      <p:to>
                                        <p:strVal val="visible"/>
                                      </p:to>
                                    </p:set>
                                    <p:anim calcmode="lin" valueType="num">
                                      <p:cBhvr>
                                        <p:cTn id="44" dur="500" fill="hold"/>
                                        <p:tgtEl>
                                          <p:spTgt spid="45"/>
                                        </p:tgtEl>
                                        <p:attrNameLst>
                                          <p:attrName>ppt_w</p:attrName>
                                        </p:attrNameLst>
                                      </p:cBhvr>
                                      <p:tavLst>
                                        <p:tav tm="0">
                                          <p:val>
                                            <p:fltVal val="0"/>
                                          </p:val>
                                        </p:tav>
                                        <p:tav tm="100000">
                                          <p:val>
                                            <p:strVal val="#ppt_w"/>
                                          </p:val>
                                        </p:tav>
                                      </p:tavLst>
                                    </p:anim>
                                    <p:anim calcmode="lin" valueType="num">
                                      <p:cBhvr>
                                        <p:cTn id="45" dur="500" fill="hold"/>
                                        <p:tgtEl>
                                          <p:spTgt spid="45"/>
                                        </p:tgtEl>
                                        <p:attrNameLst>
                                          <p:attrName>ppt_h</p:attrName>
                                        </p:attrNameLst>
                                      </p:cBhvr>
                                      <p:tavLst>
                                        <p:tav tm="0">
                                          <p:val>
                                            <p:fltVal val="0"/>
                                          </p:val>
                                        </p:tav>
                                        <p:tav tm="100000">
                                          <p:val>
                                            <p:strVal val="#ppt_h"/>
                                          </p:val>
                                        </p:tav>
                                      </p:tavLst>
                                    </p:anim>
                                    <p:animEffect transition="in" filter="fade">
                                      <p:cBhvr>
                                        <p:cTn id="46" dur="500"/>
                                        <p:tgtEl>
                                          <p:spTgt spid="45"/>
                                        </p:tgtEl>
                                      </p:cBhvr>
                                    </p:animEffect>
                                  </p:childTnLst>
                                </p:cTn>
                              </p:par>
                              <p:par>
                                <p:cTn id="47" presetID="53" presetClass="entr" presetSubtype="16" fill="hold" nodeType="withEffect">
                                  <p:stCondLst>
                                    <p:cond delay="0"/>
                                  </p:stCondLst>
                                  <p:childTnLst>
                                    <p:set>
                                      <p:cBhvr>
                                        <p:cTn id="48" dur="1" fill="hold">
                                          <p:stCondLst>
                                            <p:cond delay="0"/>
                                          </p:stCondLst>
                                        </p:cTn>
                                        <p:tgtEl>
                                          <p:spTgt spid="52"/>
                                        </p:tgtEl>
                                        <p:attrNameLst>
                                          <p:attrName>style.visibility</p:attrName>
                                        </p:attrNameLst>
                                      </p:cBhvr>
                                      <p:to>
                                        <p:strVal val="visible"/>
                                      </p:to>
                                    </p:set>
                                    <p:anim calcmode="lin" valueType="num">
                                      <p:cBhvr>
                                        <p:cTn id="49" dur="500" fill="hold"/>
                                        <p:tgtEl>
                                          <p:spTgt spid="52"/>
                                        </p:tgtEl>
                                        <p:attrNameLst>
                                          <p:attrName>ppt_w</p:attrName>
                                        </p:attrNameLst>
                                      </p:cBhvr>
                                      <p:tavLst>
                                        <p:tav tm="0">
                                          <p:val>
                                            <p:fltVal val="0"/>
                                          </p:val>
                                        </p:tav>
                                        <p:tav tm="100000">
                                          <p:val>
                                            <p:strVal val="#ppt_w"/>
                                          </p:val>
                                        </p:tav>
                                      </p:tavLst>
                                    </p:anim>
                                    <p:anim calcmode="lin" valueType="num">
                                      <p:cBhvr>
                                        <p:cTn id="50" dur="500" fill="hold"/>
                                        <p:tgtEl>
                                          <p:spTgt spid="52"/>
                                        </p:tgtEl>
                                        <p:attrNameLst>
                                          <p:attrName>ppt_h</p:attrName>
                                        </p:attrNameLst>
                                      </p:cBhvr>
                                      <p:tavLst>
                                        <p:tav tm="0">
                                          <p:val>
                                            <p:fltVal val="0"/>
                                          </p:val>
                                        </p:tav>
                                        <p:tav tm="100000">
                                          <p:val>
                                            <p:strVal val="#ppt_h"/>
                                          </p:val>
                                        </p:tav>
                                      </p:tavLst>
                                    </p:anim>
                                    <p:animEffect transition="in" filter="fade">
                                      <p:cBhvr>
                                        <p:cTn id="51" dur="500"/>
                                        <p:tgtEl>
                                          <p:spTgt spid="52"/>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56"/>
                                        </p:tgtEl>
                                        <p:attrNameLst>
                                          <p:attrName>style.visibility</p:attrName>
                                        </p:attrNameLst>
                                      </p:cBhvr>
                                      <p:to>
                                        <p:strVal val="visible"/>
                                      </p:to>
                                    </p:set>
                                    <p:anim calcmode="lin" valueType="num">
                                      <p:cBhvr>
                                        <p:cTn id="54" dur="500" fill="hold"/>
                                        <p:tgtEl>
                                          <p:spTgt spid="56"/>
                                        </p:tgtEl>
                                        <p:attrNameLst>
                                          <p:attrName>ppt_w</p:attrName>
                                        </p:attrNameLst>
                                      </p:cBhvr>
                                      <p:tavLst>
                                        <p:tav tm="0">
                                          <p:val>
                                            <p:fltVal val="0"/>
                                          </p:val>
                                        </p:tav>
                                        <p:tav tm="100000">
                                          <p:val>
                                            <p:strVal val="#ppt_w"/>
                                          </p:val>
                                        </p:tav>
                                      </p:tavLst>
                                    </p:anim>
                                    <p:anim calcmode="lin" valueType="num">
                                      <p:cBhvr>
                                        <p:cTn id="55" dur="500" fill="hold"/>
                                        <p:tgtEl>
                                          <p:spTgt spid="56"/>
                                        </p:tgtEl>
                                        <p:attrNameLst>
                                          <p:attrName>ppt_h</p:attrName>
                                        </p:attrNameLst>
                                      </p:cBhvr>
                                      <p:tavLst>
                                        <p:tav tm="0">
                                          <p:val>
                                            <p:fltVal val="0"/>
                                          </p:val>
                                        </p:tav>
                                        <p:tav tm="100000">
                                          <p:val>
                                            <p:strVal val="#ppt_h"/>
                                          </p:val>
                                        </p:tav>
                                      </p:tavLst>
                                    </p:anim>
                                    <p:animEffect transition="in" filter="fade">
                                      <p:cBhvr>
                                        <p:cTn id="56" dur="500"/>
                                        <p:tgtEl>
                                          <p:spTgt spid="56"/>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51"/>
                                        </p:tgtEl>
                                        <p:attrNameLst>
                                          <p:attrName>style.visibility</p:attrName>
                                        </p:attrNameLst>
                                      </p:cBhvr>
                                      <p:to>
                                        <p:strVal val="visible"/>
                                      </p:to>
                                    </p:set>
                                    <p:anim calcmode="lin" valueType="num">
                                      <p:cBhvr>
                                        <p:cTn id="59" dur="500" fill="hold"/>
                                        <p:tgtEl>
                                          <p:spTgt spid="51"/>
                                        </p:tgtEl>
                                        <p:attrNameLst>
                                          <p:attrName>ppt_w</p:attrName>
                                        </p:attrNameLst>
                                      </p:cBhvr>
                                      <p:tavLst>
                                        <p:tav tm="0">
                                          <p:val>
                                            <p:fltVal val="0"/>
                                          </p:val>
                                        </p:tav>
                                        <p:tav tm="100000">
                                          <p:val>
                                            <p:strVal val="#ppt_w"/>
                                          </p:val>
                                        </p:tav>
                                      </p:tavLst>
                                    </p:anim>
                                    <p:anim calcmode="lin" valueType="num">
                                      <p:cBhvr>
                                        <p:cTn id="60" dur="500" fill="hold"/>
                                        <p:tgtEl>
                                          <p:spTgt spid="51"/>
                                        </p:tgtEl>
                                        <p:attrNameLst>
                                          <p:attrName>ppt_h</p:attrName>
                                        </p:attrNameLst>
                                      </p:cBhvr>
                                      <p:tavLst>
                                        <p:tav tm="0">
                                          <p:val>
                                            <p:fltVal val="0"/>
                                          </p:val>
                                        </p:tav>
                                        <p:tav tm="100000">
                                          <p:val>
                                            <p:strVal val="#ppt_h"/>
                                          </p:val>
                                        </p:tav>
                                      </p:tavLst>
                                    </p:anim>
                                    <p:animEffect transition="in" filter="fade">
                                      <p:cBhvr>
                                        <p:cTn id="61" dur="500"/>
                                        <p:tgtEl>
                                          <p:spTgt spid="51"/>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46"/>
                                        </p:tgtEl>
                                        <p:attrNameLst>
                                          <p:attrName>style.visibility</p:attrName>
                                        </p:attrNameLst>
                                      </p:cBhvr>
                                      <p:to>
                                        <p:strVal val="visible"/>
                                      </p:to>
                                    </p:set>
                                    <p:anim calcmode="lin" valueType="num">
                                      <p:cBhvr>
                                        <p:cTn id="64" dur="500" fill="hold"/>
                                        <p:tgtEl>
                                          <p:spTgt spid="46"/>
                                        </p:tgtEl>
                                        <p:attrNameLst>
                                          <p:attrName>ppt_w</p:attrName>
                                        </p:attrNameLst>
                                      </p:cBhvr>
                                      <p:tavLst>
                                        <p:tav tm="0">
                                          <p:val>
                                            <p:fltVal val="0"/>
                                          </p:val>
                                        </p:tav>
                                        <p:tav tm="100000">
                                          <p:val>
                                            <p:strVal val="#ppt_w"/>
                                          </p:val>
                                        </p:tav>
                                      </p:tavLst>
                                    </p:anim>
                                    <p:anim calcmode="lin" valueType="num">
                                      <p:cBhvr>
                                        <p:cTn id="65" dur="500" fill="hold"/>
                                        <p:tgtEl>
                                          <p:spTgt spid="46"/>
                                        </p:tgtEl>
                                        <p:attrNameLst>
                                          <p:attrName>ppt_h</p:attrName>
                                        </p:attrNameLst>
                                      </p:cBhvr>
                                      <p:tavLst>
                                        <p:tav tm="0">
                                          <p:val>
                                            <p:fltVal val="0"/>
                                          </p:val>
                                        </p:tav>
                                        <p:tav tm="100000">
                                          <p:val>
                                            <p:strVal val="#ppt_h"/>
                                          </p:val>
                                        </p:tav>
                                      </p:tavLst>
                                    </p:anim>
                                    <p:animEffect transition="in" filter="fade">
                                      <p:cBhvr>
                                        <p:cTn id="66" dur="500"/>
                                        <p:tgtEl>
                                          <p:spTgt spid="46"/>
                                        </p:tgtEl>
                                      </p:cBhvr>
                                    </p:animEffect>
                                  </p:childTnLst>
                                </p:cTn>
                              </p:par>
                            </p:childTnLst>
                          </p:cTn>
                        </p:par>
                        <p:par>
                          <p:cTn id="67" fill="hold">
                            <p:stCondLst>
                              <p:cond delay="4500"/>
                            </p:stCondLst>
                            <p:childTnLst>
                              <p:par>
                                <p:cTn id="68" presetID="16" presetClass="entr" presetSubtype="37" fill="hold" grpId="0" nodeType="afterEffect">
                                  <p:stCondLst>
                                    <p:cond delay="0"/>
                                  </p:stCondLst>
                                  <p:childTnLst>
                                    <p:set>
                                      <p:cBhvr>
                                        <p:cTn id="69" dur="1" fill="hold">
                                          <p:stCondLst>
                                            <p:cond delay="0"/>
                                          </p:stCondLst>
                                        </p:cTn>
                                        <p:tgtEl>
                                          <p:spTgt spid="57"/>
                                        </p:tgtEl>
                                        <p:attrNameLst>
                                          <p:attrName>style.visibility</p:attrName>
                                        </p:attrNameLst>
                                      </p:cBhvr>
                                      <p:to>
                                        <p:strVal val="visible"/>
                                      </p:to>
                                    </p:set>
                                    <p:animEffect transition="in" filter="barn(outVertical)">
                                      <p:cBhvr>
                                        <p:cTn id="70" dur="500"/>
                                        <p:tgtEl>
                                          <p:spTgt spid="57"/>
                                        </p:tgtEl>
                                      </p:cBhvr>
                                    </p:animEffect>
                                  </p:childTnLst>
                                </p:cTn>
                              </p:par>
                              <p:par>
                                <p:cTn id="71" presetID="16" presetClass="entr" presetSubtype="37" fill="hold" grpId="0" nodeType="withEffect">
                                  <p:stCondLst>
                                    <p:cond delay="0"/>
                                  </p:stCondLst>
                                  <p:childTnLst>
                                    <p:set>
                                      <p:cBhvr>
                                        <p:cTn id="72" dur="1" fill="hold">
                                          <p:stCondLst>
                                            <p:cond delay="0"/>
                                          </p:stCondLst>
                                        </p:cTn>
                                        <p:tgtEl>
                                          <p:spTgt spid="29"/>
                                        </p:tgtEl>
                                        <p:attrNameLst>
                                          <p:attrName>style.visibility</p:attrName>
                                        </p:attrNameLst>
                                      </p:cBhvr>
                                      <p:to>
                                        <p:strVal val="visible"/>
                                      </p:to>
                                    </p:set>
                                    <p:animEffect transition="in" filter="barn(outVertical)">
                                      <p:cBhvr>
                                        <p:cTn id="73" dur="500"/>
                                        <p:tgtEl>
                                          <p:spTgt spid="29"/>
                                        </p:tgtEl>
                                      </p:cBhvr>
                                    </p:animEffect>
                                  </p:childTnLst>
                                </p:cTn>
                              </p:par>
                              <p:par>
                                <p:cTn id="74" presetID="16" presetClass="entr" presetSubtype="37" fill="hold" grpId="0" nodeType="withEffect">
                                  <p:stCondLst>
                                    <p:cond delay="0"/>
                                  </p:stCondLst>
                                  <p:childTnLst>
                                    <p:set>
                                      <p:cBhvr>
                                        <p:cTn id="75" dur="1" fill="hold">
                                          <p:stCondLst>
                                            <p:cond delay="0"/>
                                          </p:stCondLst>
                                        </p:cTn>
                                        <p:tgtEl>
                                          <p:spTgt spid="64"/>
                                        </p:tgtEl>
                                        <p:attrNameLst>
                                          <p:attrName>style.visibility</p:attrName>
                                        </p:attrNameLst>
                                      </p:cBhvr>
                                      <p:to>
                                        <p:strVal val="visible"/>
                                      </p:to>
                                    </p:set>
                                    <p:animEffect transition="in" filter="barn(outVertical)">
                                      <p:cBhvr>
                                        <p:cTn id="76" dur="500"/>
                                        <p:tgtEl>
                                          <p:spTgt spid="64"/>
                                        </p:tgtEl>
                                      </p:cBhvr>
                                    </p:animEffect>
                                  </p:childTnLst>
                                </p:cTn>
                              </p:par>
                              <p:par>
                                <p:cTn id="77" presetID="16" presetClass="entr" presetSubtype="37" fill="hold" grpId="0" nodeType="withEffect">
                                  <p:stCondLst>
                                    <p:cond delay="0"/>
                                  </p:stCondLst>
                                  <p:childTnLst>
                                    <p:set>
                                      <p:cBhvr>
                                        <p:cTn id="78" dur="1" fill="hold">
                                          <p:stCondLst>
                                            <p:cond delay="0"/>
                                          </p:stCondLst>
                                        </p:cTn>
                                        <p:tgtEl>
                                          <p:spTgt spid="61"/>
                                        </p:tgtEl>
                                        <p:attrNameLst>
                                          <p:attrName>style.visibility</p:attrName>
                                        </p:attrNameLst>
                                      </p:cBhvr>
                                      <p:to>
                                        <p:strVal val="visible"/>
                                      </p:to>
                                    </p:set>
                                    <p:animEffect transition="in" filter="barn(outVertical)">
                                      <p:cBhvr>
                                        <p:cTn id="79" dur="500"/>
                                        <p:tgtEl>
                                          <p:spTgt spid="61"/>
                                        </p:tgtEl>
                                      </p:cBhvr>
                                    </p:animEffect>
                                  </p:childTnLst>
                                </p:cTn>
                              </p:par>
                              <p:par>
                                <p:cTn id="80" presetID="16" presetClass="entr" presetSubtype="37" fill="hold" grpId="0" nodeType="withEffect">
                                  <p:stCondLst>
                                    <p:cond delay="0"/>
                                  </p:stCondLst>
                                  <p:childTnLst>
                                    <p:set>
                                      <p:cBhvr>
                                        <p:cTn id="81" dur="1" fill="hold">
                                          <p:stCondLst>
                                            <p:cond delay="0"/>
                                          </p:stCondLst>
                                        </p:cTn>
                                        <p:tgtEl>
                                          <p:spTgt spid="58"/>
                                        </p:tgtEl>
                                        <p:attrNameLst>
                                          <p:attrName>style.visibility</p:attrName>
                                        </p:attrNameLst>
                                      </p:cBhvr>
                                      <p:to>
                                        <p:strVal val="visible"/>
                                      </p:to>
                                    </p:set>
                                    <p:animEffect transition="in" filter="barn(outVertical)">
                                      <p:cBhvr>
                                        <p:cTn id="82" dur="500"/>
                                        <p:tgtEl>
                                          <p:spTgt spid="58"/>
                                        </p:tgtEl>
                                      </p:cBhvr>
                                    </p:animEffect>
                                  </p:childTnLst>
                                </p:cTn>
                              </p:par>
                              <p:par>
                                <p:cTn id="83" presetID="16" presetClass="entr" presetSubtype="37" fill="hold" grpId="0" nodeType="withEffect">
                                  <p:stCondLst>
                                    <p:cond delay="0"/>
                                  </p:stCondLst>
                                  <p:childTnLst>
                                    <p:set>
                                      <p:cBhvr>
                                        <p:cTn id="84" dur="1" fill="hold">
                                          <p:stCondLst>
                                            <p:cond delay="0"/>
                                          </p:stCondLst>
                                        </p:cTn>
                                        <p:tgtEl>
                                          <p:spTgt spid="33"/>
                                        </p:tgtEl>
                                        <p:attrNameLst>
                                          <p:attrName>style.visibility</p:attrName>
                                        </p:attrNameLst>
                                      </p:cBhvr>
                                      <p:to>
                                        <p:strVal val="visible"/>
                                      </p:to>
                                    </p:set>
                                    <p:animEffect transition="in" filter="barn(outVertical)">
                                      <p:cBhvr>
                                        <p:cTn id="85" dur="500"/>
                                        <p:tgtEl>
                                          <p:spTgt spid="33"/>
                                        </p:tgtEl>
                                      </p:cBhvr>
                                    </p:animEffect>
                                  </p:childTnLst>
                                </p:cTn>
                              </p:par>
                              <p:par>
                                <p:cTn id="86" presetID="16" presetClass="entr" presetSubtype="37" fill="hold" grpId="0" nodeType="withEffect">
                                  <p:stCondLst>
                                    <p:cond delay="0"/>
                                  </p:stCondLst>
                                  <p:childTnLst>
                                    <p:set>
                                      <p:cBhvr>
                                        <p:cTn id="87" dur="1" fill="hold">
                                          <p:stCondLst>
                                            <p:cond delay="0"/>
                                          </p:stCondLst>
                                        </p:cTn>
                                        <p:tgtEl>
                                          <p:spTgt spid="65"/>
                                        </p:tgtEl>
                                        <p:attrNameLst>
                                          <p:attrName>style.visibility</p:attrName>
                                        </p:attrNameLst>
                                      </p:cBhvr>
                                      <p:to>
                                        <p:strVal val="visible"/>
                                      </p:to>
                                    </p:set>
                                    <p:animEffect transition="in" filter="barn(outVertical)">
                                      <p:cBhvr>
                                        <p:cTn id="88" dur="500"/>
                                        <p:tgtEl>
                                          <p:spTgt spid="65"/>
                                        </p:tgtEl>
                                      </p:cBhvr>
                                    </p:animEffect>
                                  </p:childTnLst>
                                </p:cTn>
                              </p:par>
                              <p:par>
                                <p:cTn id="89" presetID="16" presetClass="entr" presetSubtype="37" fill="hold" grpId="0" nodeType="withEffect">
                                  <p:stCondLst>
                                    <p:cond delay="0"/>
                                  </p:stCondLst>
                                  <p:childTnLst>
                                    <p:set>
                                      <p:cBhvr>
                                        <p:cTn id="90" dur="1" fill="hold">
                                          <p:stCondLst>
                                            <p:cond delay="0"/>
                                          </p:stCondLst>
                                        </p:cTn>
                                        <p:tgtEl>
                                          <p:spTgt spid="63"/>
                                        </p:tgtEl>
                                        <p:attrNameLst>
                                          <p:attrName>style.visibility</p:attrName>
                                        </p:attrNameLst>
                                      </p:cBhvr>
                                      <p:to>
                                        <p:strVal val="visible"/>
                                      </p:to>
                                    </p:set>
                                    <p:animEffect transition="in" filter="barn(outVertical)">
                                      <p:cBhvr>
                                        <p:cTn id="91" dur="500"/>
                                        <p:tgtEl>
                                          <p:spTgt spid="63"/>
                                        </p:tgtEl>
                                      </p:cBhvr>
                                    </p:animEffect>
                                  </p:childTnLst>
                                </p:cTn>
                              </p:par>
                              <p:par>
                                <p:cTn id="92" presetID="16" presetClass="entr" presetSubtype="37" fill="hold" grpId="0" nodeType="withEffect">
                                  <p:stCondLst>
                                    <p:cond delay="0"/>
                                  </p:stCondLst>
                                  <p:childTnLst>
                                    <p:set>
                                      <p:cBhvr>
                                        <p:cTn id="93" dur="1" fill="hold">
                                          <p:stCondLst>
                                            <p:cond delay="0"/>
                                          </p:stCondLst>
                                        </p:cTn>
                                        <p:tgtEl>
                                          <p:spTgt spid="59"/>
                                        </p:tgtEl>
                                        <p:attrNameLst>
                                          <p:attrName>style.visibility</p:attrName>
                                        </p:attrNameLst>
                                      </p:cBhvr>
                                      <p:to>
                                        <p:strVal val="visible"/>
                                      </p:to>
                                    </p:set>
                                    <p:animEffect transition="in" filter="barn(outVertical)">
                                      <p:cBhvr>
                                        <p:cTn id="94" dur="500"/>
                                        <p:tgtEl>
                                          <p:spTgt spid="59"/>
                                        </p:tgtEl>
                                      </p:cBhvr>
                                    </p:animEffect>
                                  </p:childTnLst>
                                </p:cTn>
                              </p:par>
                              <p:par>
                                <p:cTn id="95" presetID="16" presetClass="entr" presetSubtype="37" fill="hold" grpId="0" nodeType="withEffect">
                                  <p:stCondLst>
                                    <p:cond delay="0"/>
                                  </p:stCondLst>
                                  <p:childTnLst>
                                    <p:set>
                                      <p:cBhvr>
                                        <p:cTn id="96" dur="1" fill="hold">
                                          <p:stCondLst>
                                            <p:cond delay="0"/>
                                          </p:stCondLst>
                                        </p:cTn>
                                        <p:tgtEl>
                                          <p:spTgt spid="39"/>
                                        </p:tgtEl>
                                        <p:attrNameLst>
                                          <p:attrName>style.visibility</p:attrName>
                                        </p:attrNameLst>
                                      </p:cBhvr>
                                      <p:to>
                                        <p:strVal val="visible"/>
                                      </p:to>
                                    </p:set>
                                    <p:animEffect transition="in" filter="barn(outVertical)">
                                      <p:cBhvr>
                                        <p:cTn id="97" dur="500"/>
                                        <p:tgtEl>
                                          <p:spTgt spid="39"/>
                                        </p:tgtEl>
                                      </p:cBhvr>
                                    </p:animEffect>
                                  </p:childTnLst>
                                </p:cTn>
                              </p:par>
                              <p:par>
                                <p:cTn id="98" presetID="16" presetClass="entr" presetSubtype="37" fill="hold" grpId="0" nodeType="withEffect">
                                  <p:stCondLst>
                                    <p:cond delay="0"/>
                                  </p:stCondLst>
                                  <p:childTnLst>
                                    <p:set>
                                      <p:cBhvr>
                                        <p:cTn id="99" dur="1" fill="hold">
                                          <p:stCondLst>
                                            <p:cond delay="0"/>
                                          </p:stCondLst>
                                        </p:cTn>
                                        <p:tgtEl>
                                          <p:spTgt spid="68"/>
                                        </p:tgtEl>
                                        <p:attrNameLst>
                                          <p:attrName>style.visibility</p:attrName>
                                        </p:attrNameLst>
                                      </p:cBhvr>
                                      <p:to>
                                        <p:strVal val="visible"/>
                                      </p:to>
                                    </p:set>
                                    <p:animEffect transition="in" filter="barn(outVertical)">
                                      <p:cBhvr>
                                        <p:cTn id="100" dur="500"/>
                                        <p:tgtEl>
                                          <p:spTgt spid="68"/>
                                        </p:tgtEl>
                                      </p:cBhvr>
                                    </p:animEffect>
                                  </p:childTnLst>
                                </p:cTn>
                              </p:par>
                              <p:par>
                                <p:cTn id="101" presetID="16" presetClass="entr" presetSubtype="37" fill="hold" grpId="0" nodeType="withEffect">
                                  <p:stCondLst>
                                    <p:cond delay="0"/>
                                  </p:stCondLst>
                                  <p:childTnLst>
                                    <p:set>
                                      <p:cBhvr>
                                        <p:cTn id="102" dur="1" fill="hold">
                                          <p:stCondLst>
                                            <p:cond delay="0"/>
                                          </p:stCondLst>
                                        </p:cTn>
                                        <p:tgtEl>
                                          <p:spTgt spid="67"/>
                                        </p:tgtEl>
                                        <p:attrNameLst>
                                          <p:attrName>style.visibility</p:attrName>
                                        </p:attrNameLst>
                                      </p:cBhvr>
                                      <p:to>
                                        <p:strVal val="visible"/>
                                      </p:to>
                                    </p:set>
                                    <p:animEffect transition="in" filter="barn(outVertical)">
                                      <p:cBhvr>
                                        <p:cTn id="103" dur="500"/>
                                        <p:tgtEl>
                                          <p:spTgt spid="67"/>
                                        </p:tgtEl>
                                      </p:cBhvr>
                                    </p:animEffect>
                                  </p:childTnLst>
                                </p:cTn>
                              </p:par>
                            </p:childTnLst>
                          </p:cTn>
                        </p:par>
                        <p:par>
                          <p:cTn id="104" fill="hold">
                            <p:stCondLst>
                              <p:cond delay="5000"/>
                            </p:stCondLst>
                            <p:childTnLst>
                              <p:par>
                                <p:cTn id="105" presetID="22" presetClass="entr" presetSubtype="1" fill="hold" grpId="0" nodeType="afterEffect">
                                  <p:stCondLst>
                                    <p:cond delay="0"/>
                                  </p:stCondLst>
                                  <p:childTnLst>
                                    <p:set>
                                      <p:cBhvr>
                                        <p:cTn id="106" dur="1" fill="hold">
                                          <p:stCondLst>
                                            <p:cond delay="0"/>
                                          </p:stCondLst>
                                        </p:cTn>
                                        <p:tgtEl>
                                          <p:spTgt spid="28"/>
                                        </p:tgtEl>
                                        <p:attrNameLst>
                                          <p:attrName>style.visibility</p:attrName>
                                        </p:attrNameLst>
                                      </p:cBhvr>
                                      <p:to>
                                        <p:strVal val="visible"/>
                                      </p:to>
                                    </p:set>
                                    <p:animEffect transition="in" filter="wipe(up)">
                                      <p:cBhvr>
                                        <p:cTn id="107" dur="500"/>
                                        <p:tgtEl>
                                          <p:spTgt spid="28"/>
                                        </p:tgtEl>
                                      </p:cBhvr>
                                    </p:animEffect>
                                  </p:childTnLst>
                                </p:cTn>
                              </p:par>
                              <p:par>
                                <p:cTn id="108" presetID="22" presetClass="entr" presetSubtype="1" fill="hold" grpId="0" nodeType="withEffect">
                                  <p:stCondLst>
                                    <p:cond delay="0"/>
                                  </p:stCondLst>
                                  <p:childTnLst>
                                    <p:set>
                                      <p:cBhvr>
                                        <p:cTn id="109" dur="1" fill="hold">
                                          <p:stCondLst>
                                            <p:cond delay="0"/>
                                          </p:stCondLst>
                                        </p:cTn>
                                        <p:tgtEl>
                                          <p:spTgt spid="60"/>
                                        </p:tgtEl>
                                        <p:attrNameLst>
                                          <p:attrName>style.visibility</p:attrName>
                                        </p:attrNameLst>
                                      </p:cBhvr>
                                      <p:to>
                                        <p:strVal val="visible"/>
                                      </p:to>
                                    </p:set>
                                    <p:animEffect transition="in" filter="wipe(up)">
                                      <p:cBhvr>
                                        <p:cTn id="110" dur="500"/>
                                        <p:tgtEl>
                                          <p:spTgt spid="60"/>
                                        </p:tgtEl>
                                      </p:cBhvr>
                                    </p:animEffect>
                                  </p:childTnLst>
                                </p:cTn>
                              </p:par>
                              <p:par>
                                <p:cTn id="111" presetID="22" presetClass="entr" presetSubtype="1" fill="hold" grpId="0" nodeType="withEffect">
                                  <p:stCondLst>
                                    <p:cond delay="0"/>
                                  </p:stCondLst>
                                  <p:childTnLst>
                                    <p:set>
                                      <p:cBhvr>
                                        <p:cTn id="112" dur="1" fill="hold">
                                          <p:stCondLst>
                                            <p:cond delay="0"/>
                                          </p:stCondLst>
                                        </p:cTn>
                                        <p:tgtEl>
                                          <p:spTgt spid="32"/>
                                        </p:tgtEl>
                                        <p:attrNameLst>
                                          <p:attrName>style.visibility</p:attrName>
                                        </p:attrNameLst>
                                      </p:cBhvr>
                                      <p:to>
                                        <p:strVal val="visible"/>
                                      </p:to>
                                    </p:set>
                                    <p:animEffect transition="in" filter="wipe(up)">
                                      <p:cBhvr>
                                        <p:cTn id="113" dur="500"/>
                                        <p:tgtEl>
                                          <p:spTgt spid="32"/>
                                        </p:tgtEl>
                                      </p:cBhvr>
                                    </p:animEffect>
                                  </p:childTnLst>
                                </p:cTn>
                              </p:par>
                              <p:par>
                                <p:cTn id="114" presetID="22" presetClass="entr" presetSubtype="1" fill="hold" grpId="0" nodeType="withEffect">
                                  <p:stCondLst>
                                    <p:cond delay="0"/>
                                  </p:stCondLst>
                                  <p:childTnLst>
                                    <p:set>
                                      <p:cBhvr>
                                        <p:cTn id="115" dur="1" fill="hold">
                                          <p:stCondLst>
                                            <p:cond delay="0"/>
                                          </p:stCondLst>
                                        </p:cTn>
                                        <p:tgtEl>
                                          <p:spTgt spid="62"/>
                                        </p:tgtEl>
                                        <p:attrNameLst>
                                          <p:attrName>style.visibility</p:attrName>
                                        </p:attrNameLst>
                                      </p:cBhvr>
                                      <p:to>
                                        <p:strVal val="visible"/>
                                      </p:to>
                                    </p:set>
                                    <p:animEffect transition="in" filter="wipe(up)">
                                      <p:cBhvr>
                                        <p:cTn id="116" dur="500"/>
                                        <p:tgtEl>
                                          <p:spTgt spid="62"/>
                                        </p:tgtEl>
                                      </p:cBhvr>
                                    </p:animEffect>
                                  </p:childTnLst>
                                </p:cTn>
                              </p:par>
                              <p:par>
                                <p:cTn id="117" presetID="22" presetClass="entr" presetSubtype="1" fill="hold" grpId="0" nodeType="withEffect">
                                  <p:stCondLst>
                                    <p:cond delay="0"/>
                                  </p:stCondLst>
                                  <p:childTnLst>
                                    <p:set>
                                      <p:cBhvr>
                                        <p:cTn id="118" dur="1" fill="hold">
                                          <p:stCondLst>
                                            <p:cond delay="0"/>
                                          </p:stCondLst>
                                        </p:cTn>
                                        <p:tgtEl>
                                          <p:spTgt spid="38"/>
                                        </p:tgtEl>
                                        <p:attrNameLst>
                                          <p:attrName>style.visibility</p:attrName>
                                        </p:attrNameLst>
                                      </p:cBhvr>
                                      <p:to>
                                        <p:strVal val="visible"/>
                                      </p:to>
                                    </p:set>
                                    <p:animEffect transition="in" filter="wipe(up)">
                                      <p:cBhvr>
                                        <p:cTn id="119" dur="500"/>
                                        <p:tgtEl>
                                          <p:spTgt spid="38"/>
                                        </p:tgtEl>
                                      </p:cBhvr>
                                    </p:animEffect>
                                  </p:childTnLst>
                                </p:cTn>
                              </p:par>
                              <p:par>
                                <p:cTn id="120" presetID="22" presetClass="entr" presetSubtype="1" fill="hold" grpId="0" nodeType="withEffect">
                                  <p:stCondLst>
                                    <p:cond delay="0"/>
                                  </p:stCondLst>
                                  <p:childTnLst>
                                    <p:set>
                                      <p:cBhvr>
                                        <p:cTn id="121" dur="1" fill="hold">
                                          <p:stCondLst>
                                            <p:cond delay="0"/>
                                          </p:stCondLst>
                                        </p:cTn>
                                        <p:tgtEl>
                                          <p:spTgt spid="66"/>
                                        </p:tgtEl>
                                        <p:attrNameLst>
                                          <p:attrName>style.visibility</p:attrName>
                                        </p:attrNameLst>
                                      </p:cBhvr>
                                      <p:to>
                                        <p:strVal val="visible"/>
                                      </p:to>
                                    </p:set>
                                    <p:animEffect transition="in" filter="wipe(up)">
                                      <p:cBhvr>
                                        <p:cTn id="122"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build="p"/>
      <p:bldP spid="12" grpId="0" animBg="1"/>
      <p:bldP spid="18" grpId="0" animBg="1"/>
      <p:bldP spid="21" grpId="0" animBg="1"/>
      <p:bldP spid="22" grpId="0" animBg="1"/>
      <p:bldP spid="23" grpId="0" animBg="1"/>
      <p:bldP spid="24" grpId="0" animBg="1"/>
      <p:bldP spid="28" grpId="0"/>
      <p:bldP spid="29" grpId="0"/>
      <p:bldP spid="32" grpId="0"/>
      <p:bldP spid="33" grpId="0"/>
      <p:bldP spid="38" grpId="0"/>
      <p:bldP spid="39" grpId="0"/>
      <p:bldP spid="45" grpId="0" animBg="1"/>
      <p:bldP spid="46" grpId="0" animBg="1"/>
      <p:bldP spid="51" grpId="0" animBg="1"/>
      <p:bldP spid="56" grpId="0" animBg="1"/>
      <p:bldP spid="57" grpId="0"/>
      <p:bldP spid="58" grpId="0"/>
      <p:bldP spid="59" grpId="0"/>
      <p:bldP spid="60" grpId="0"/>
      <p:bldP spid="61" grpId="0"/>
      <p:bldP spid="62" grpId="0"/>
      <p:bldP spid="63" grpId="0"/>
      <p:bldP spid="64" grpId="0"/>
      <p:bldP spid="65" grpId="0"/>
      <p:bldP spid="66" grpId="0"/>
      <p:bldP spid="67" grpId="0"/>
      <p:bldP spid="68" grpId="0"/>
    </p:bldLst>
  </p:timing>
</p:sld>
</file>

<file path=ppt/theme/theme1.xml><?xml version="1.0" encoding="utf-8"?>
<a:theme xmlns:a="http://schemas.openxmlformats.org/drawingml/2006/main" name="Office Theme">
  <a:themeElements>
    <a:clrScheme name="zoidal orange">
      <a:dk1>
        <a:srgbClr val="3F3F3F"/>
      </a:dk1>
      <a:lt1>
        <a:srgbClr val="FFFFFF"/>
      </a:lt1>
      <a:dk2>
        <a:srgbClr val="313C41"/>
      </a:dk2>
      <a:lt2>
        <a:srgbClr val="FFFFFF"/>
      </a:lt2>
      <a:accent1>
        <a:srgbClr val="FFB26F"/>
      </a:accent1>
      <a:accent2>
        <a:srgbClr val="FF8957"/>
      </a:accent2>
      <a:accent3>
        <a:srgbClr val="FF764D"/>
      </a:accent3>
      <a:accent4>
        <a:srgbClr val="F66B51"/>
      </a:accent4>
      <a:accent5>
        <a:srgbClr val="E44F3B"/>
      </a:accent5>
      <a:accent6>
        <a:srgbClr val="B7312A"/>
      </a:accent6>
      <a:hlink>
        <a:srgbClr val="0563C1"/>
      </a:hlink>
      <a:folHlink>
        <a:srgbClr val="954F72"/>
      </a:folHlink>
    </a:clrScheme>
    <a:fontScheme name="Custom 88">
      <a:majorFont>
        <a:latin typeface="Fira Sans"/>
        <a:ea typeface=""/>
        <a:cs typeface=""/>
      </a:majorFont>
      <a:minorFont>
        <a:latin typeface="Source Sans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TM16401371[[fn=Atlas]]</Template>
  <TotalTime>3422</TotalTime>
  <Words>2432</Words>
  <Application>Microsoft Office PowerPoint</Application>
  <PresentationFormat>Widescreen</PresentationFormat>
  <Paragraphs>321</Paragraphs>
  <Slides>30</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30</vt:i4>
      </vt:variant>
    </vt:vector>
  </HeadingPairs>
  <TitlesOfParts>
    <vt:vector size="40" baseType="lpstr">
      <vt:lpstr>Arial</vt:lpstr>
      <vt:lpstr>Calibri</vt:lpstr>
      <vt:lpstr>Fira Sans</vt:lpstr>
      <vt:lpstr>Helvetica Light</vt:lpstr>
      <vt:lpstr>Open Sans</vt:lpstr>
      <vt:lpstr>Raleway</vt:lpstr>
      <vt:lpstr>Signika Negative</vt:lpstr>
      <vt:lpstr>Source Sans Pro</vt:lpstr>
      <vt:lpstr>Times New Roman</vt:lpstr>
      <vt:lpstr>Office Theme</vt:lpstr>
      <vt:lpstr>PowerPoint Presentation</vt:lpstr>
      <vt:lpstr>Hello &amp; Welcome !</vt:lpstr>
      <vt:lpstr>Table of Content</vt:lpstr>
      <vt:lpstr>PowerPoint Presentation</vt:lpstr>
      <vt:lpstr>All About Us</vt:lpstr>
      <vt:lpstr>Our Vision &amp; Mission</vt:lpstr>
      <vt:lpstr>Our Services</vt:lpstr>
      <vt:lpstr>Our Services</vt:lpstr>
      <vt:lpstr>History Timeline</vt:lpstr>
      <vt:lpstr>Our Achievements</vt:lpstr>
      <vt:lpstr>PowerPoint Presentation</vt:lpstr>
      <vt:lpstr>Meet Our CEO</vt:lpstr>
      <vt:lpstr>Meet Our Team</vt:lpstr>
      <vt:lpstr>Meet Our Team</vt:lpstr>
      <vt:lpstr>PowerPoint Presentation</vt:lpstr>
      <vt:lpstr>PowerPoint Presentation</vt:lpstr>
      <vt:lpstr>Our Portfolio</vt:lpstr>
      <vt:lpstr>Our Portfolio</vt:lpstr>
      <vt:lpstr>Phone Mockup</vt:lpstr>
      <vt:lpstr>Laptop Mockup</vt:lpstr>
      <vt:lpstr>PowerPoint Presentation</vt:lpstr>
      <vt:lpstr>Chart Slide</vt:lpstr>
      <vt:lpstr>Chart Slide</vt:lpstr>
      <vt:lpstr>Infographic Slide</vt:lpstr>
      <vt:lpstr>Infographic Slide</vt:lpstr>
      <vt:lpstr>Canada Map</vt:lpstr>
      <vt:lpstr>Pricing Table</vt:lpstr>
      <vt:lpstr>Client Testimonials</vt:lpstr>
      <vt:lpstr>Find &amp; Contact Us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DESIGNESTO</dc:creator>
  <cp:lastModifiedBy>REZDIAN</cp:lastModifiedBy>
  <cp:revision>291</cp:revision>
  <dcterms:created xsi:type="dcterms:W3CDTF">2017-01-10T11:09:36Z</dcterms:created>
  <dcterms:modified xsi:type="dcterms:W3CDTF">2020-07-08T15:42:42Z</dcterms:modified>
</cp:coreProperties>
</file>