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0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88" d="100"/>
          <a:sy n="88" d="100"/>
        </p:scale>
        <p:origin x="1339" y="62"/>
      </p:cViewPr>
      <p:guideLst>
        <p:guide orient="horz" pos="2160"/>
        <p:guide pos="2903"/>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7/8/2020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
        <p:nvSpPr>
          <p:cNvPr id="5" name="Right Triangle 4">
            <a:extLst>
              <a:ext uri="{FF2B5EF4-FFF2-40B4-BE49-F238E27FC236}">
                <a16:creationId xmlns:a16="http://schemas.microsoft.com/office/drawing/2014/main" id="{12A58F7D-A096-4D6C-9D35-712379FFCDD2}"/>
              </a:ext>
            </a:extLst>
          </p:cNvPr>
          <p:cNvSpPr/>
          <p:nvPr userDrawn="1"/>
        </p:nvSpPr>
        <p:spPr>
          <a:xfrm rot="5400000" flipH="1" flipV="1">
            <a:off x="4695224"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ight Triangle 5">
            <a:extLst>
              <a:ext uri="{FF2B5EF4-FFF2-40B4-BE49-F238E27FC236}">
                <a16:creationId xmlns:a16="http://schemas.microsoft.com/office/drawing/2014/main" id="{F1825FE7-0C6F-42CA-8FCF-E251C225BBEE}"/>
              </a:ext>
            </a:extLst>
          </p:cNvPr>
          <p:cNvSpPr/>
          <p:nvPr userDrawn="1"/>
        </p:nvSpPr>
        <p:spPr>
          <a:xfrm flipH="1" flipV="1">
            <a:off x="4695825"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Right Triangle 6">
            <a:extLst>
              <a:ext uri="{FF2B5EF4-FFF2-40B4-BE49-F238E27FC236}">
                <a16:creationId xmlns:a16="http://schemas.microsoft.com/office/drawing/2014/main" id="{D03751F3-DD0A-413C-BCE1-6C35F6546E44}"/>
              </a:ext>
            </a:extLst>
          </p:cNvPr>
          <p:cNvSpPr/>
          <p:nvPr userDrawn="1"/>
        </p:nvSpPr>
        <p:spPr>
          <a:xfrm rot="16200000" flipV="1">
            <a:off x="3885599"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E1110329-9D1C-443D-9E0F-4807760FA891}"/>
              </a:ext>
            </a:extLst>
          </p:cNvPr>
          <p:cNvSpPr/>
          <p:nvPr userDrawn="1"/>
        </p:nvSpPr>
        <p:spPr>
          <a:xfrm flipV="1">
            <a:off x="3886200"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5970448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3EFF1BB3-9B7D-431D-82E8-6150A906F8DD}"/>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5D8D6568-A5C6-4913-978C-C349D20012EE}"/>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627532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Picture Placeholder 10">
            <a:extLst>
              <a:ext uri="{FF2B5EF4-FFF2-40B4-BE49-F238E27FC236}">
                <a16:creationId xmlns:a16="http://schemas.microsoft.com/office/drawing/2014/main" id="{59D0115B-92CF-44D7-93EB-98194439DF73}"/>
              </a:ext>
            </a:extLst>
          </p:cNvPr>
          <p:cNvSpPr>
            <a:spLocks noGrp="1"/>
          </p:cNvSpPr>
          <p:nvPr>
            <p:ph type="pic" sz="quarter" idx="10"/>
          </p:nvPr>
        </p:nvSpPr>
        <p:spPr>
          <a:xfrm>
            <a:off x="-2" y="4246110"/>
            <a:ext cx="9144002" cy="2611890"/>
          </a:xfrm>
          <a:custGeom>
            <a:avLst/>
            <a:gdLst>
              <a:gd name="connsiteX0" fmla="*/ 0 w 9144002"/>
              <a:gd name="connsiteY0" fmla="*/ 0 h 2611890"/>
              <a:gd name="connsiteX1" fmla="*/ 8458202 w 9144002"/>
              <a:gd name="connsiteY1" fmla="*/ 0 h 2611890"/>
              <a:gd name="connsiteX2" fmla="*/ 9144002 w 9144002"/>
              <a:gd name="connsiteY2" fmla="*/ 687003 h 2611890"/>
              <a:gd name="connsiteX3" fmla="*/ 9144002 w 9144002"/>
              <a:gd name="connsiteY3" fmla="*/ 2611890 h 2611890"/>
              <a:gd name="connsiteX4" fmla="*/ 0 w 9144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2" h="2611890">
                <a:moveTo>
                  <a:pt x="0" y="0"/>
                </a:moveTo>
                <a:lnTo>
                  <a:pt x="8458202" y="0"/>
                </a:lnTo>
                <a:lnTo>
                  <a:pt x="9144002" y="687003"/>
                </a:lnTo>
                <a:lnTo>
                  <a:pt x="9144002" y="2611890"/>
                </a:lnTo>
                <a:lnTo>
                  <a:pt x="0" y="261189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2" name="Flowchart: Manual Input 11">
            <a:extLst>
              <a:ext uri="{FF2B5EF4-FFF2-40B4-BE49-F238E27FC236}">
                <a16:creationId xmlns:a16="http://schemas.microsoft.com/office/drawing/2014/main" id="{92EEC01D-0B73-4877-8673-6BF52BA7211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4F1126D4-9AFC-4C67-A08D-56DCBA8369B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22644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27E190E-C029-4EF6-A22F-2FFA3B51201D}"/>
              </a:ext>
            </a:extLst>
          </p:cNvPr>
          <p:cNvSpPr>
            <a:spLocks noGrp="1"/>
          </p:cNvSpPr>
          <p:nvPr>
            <p:ph type="pic" sz="quarter" idx="10"/>
          </p:nvPr>
        </p:nvSpPr>
        <p:spPr>
          <a:xfrm>
            <a:off x="256256" y="311728"/>
            <a:ext cx="7101806" cy="6234545"/>
          </a:xfrm>
          <a:custGeom>
            <a:avLst/>
            <a:gdLst>
              <a:gd name="connsiteX0" fmla="*/ 0 w 7101806"/>
              <a:gd name="connsiteY0" fmla="*/ 0 h 6234545"/>
              <a:gd name="connsiteX1" fmla="*/ 6416007 w 7101806"/>
              <a:gd name="connsiteY1" fmla="*/ 0 h 6234545"/>
              <a:gd name="connsiteX2" fmla="*/ 7101806 w 7101806"/>
              <a:gd name="connsiteY2" fmla="*/ 687002 h 6234545"/>
              <a:gd name="connsiteX3" fmla="*/ 7101806 w 7101806"/>
              <a:gd name="connsiteY3" fmla="*/ 6234545 h 6234545"/>
              <a:gd name="connsiteX4" fmla="*/ 0 w 7101806"/>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0" y="0"/>
                </a:moveTo>
                <a:lnTo>
                  <a:pt x="6416007" y="0"/>
                </a:lnTo>
                <a:lnTo>
                  <a:pt x="7101806" y="687002"/>
                </a:lnTo>
                <a:lnTo>
                  <a:pt x="7101806" y="6234545"/>
                </a:lnTo>
                <a:lnTo>
                  <a:pt x="0" y="6234545"/>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3502699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CA77F48-A597-4649-8C1B-0F66B25A848A}"/>
              </a:ext>
            </a:extLst>
          </p:cNvPr>
          <p:cNvSpPr>
            <a:spLocks noGrp="1"/>
          </p:cNvSpPr>
          <p:nvPr>
            <p:ph type="pic" sz="quarter" idx="10"/>
          </p:nvPr>
        </p:nvSpPr>
        <p:spPr>
          <a:xfrm>
            <a:off x="4922044" y="311728"/>
            <a:ext cx="3871912" cy="6234545"/>
          </a:xfrm>
          <a:custGeom>
            <a:avLst/>
            <a:gdLst>
              <a:gd name="connsiteX0" fmla="*/ 685799 w 3871912"/>
              <a:gd name="connsiteY0" fmla="*/ 0 h 6234545"/>
              <a:gd name="connsiteX1" fmla="*/ 3871912 w 3871912"/>
              <a:gd name="connsiteY1" fmla="*/ 0 h 6234545"/>
              <a:gd name="connsiteX2" fmla="*/ 3871912 w 3871912"/>
              <a:gd name="connsiteY2" fmla="*/ 6234545 h 6234545"/>
              <a:gd name="connsiteX3" fmla="*/ 0 w 3871912"/>
              <a:gd name="connsiteY3" fmla="*/ 6234545 h 6234545"/>
              <a:gd name="connsiteX4" fmla="*/ 0 w 3871912"/>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1912" h="6234545">
                <a:moveTo>
                  <a:pt x="685799" y="0"/>
                </a:moveTo>
                <a:lnTo>
                  <a:pt x="3871912" y="0"/>
                </a:lnTo>
                <a:lnTo>
                  <a:pt x="3871912" y="6234545"/>
                </a:lnTo>
                <a:lnTo>
                  <a:pt x="0" y="6234545"/>
                </a:lnTo>
                <a:lnTo>
                  <a:pt x="0" y="68700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613509" y="14674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613509" y="12920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E2012F4F-6167-4DD8-991D-F8CA4E95362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497F200F-FBF9-4B98-9D0A-481F5556D7A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59459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E9D44D6D-19E1-40DF-87BA-4874B056BBF9}"/>
              </a:ext>
            </a:extLst>
          </p:cNvPr>
          <p:cNvSpPr>
            <a:spLocks noGrp="1"/>
          </p:cNvSpPr>
          <p:nvPr>
            <p:ph type="pic" sz="quarter" idx="13"/>
          </p:nvPr>
        </p:nvSpPr>
        <p:spPr>
          <a:xfrm>
            <a:off x="0" y="3429000"/>
            <a:ext cx="4572000" cy="3429000"/>
          </a:xfrm>
          <a:custGeom>
            <a:avLst/>
            <a:gdLst>
              <a:gd name="connsiteX0" fmla="*/ 0 w 6096000"/>
              <a:gd name="connsiteY0" fmla="*/ 0 h 3429000"/>
              <a:gd name="connsiteX1" fmla="*/ 48768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0" y="0"/>
                </a:lnTo>
                <a:lnTo>
                  <a:pt x="6096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39" name="Picture Placeholder 38">
            <a:extLst>
              <a:ext uri="{FF2B5EF4-FFF2-40B4-BE49-F238E27FC236}">
                <a16:creationId xmlns:a16="http://schemas.microsoft.com/office/drawing/2014/main" id="{216D3124-B10F-47F9-A606-3A957BC75F36}"/>
              </a:ext>
            </a:extLst>
          </p:cNvPr>
          <p:cNvSpPr>
            <a:spLocks noGrp="1"/>
          </p:cNvSpPr>
          <p:nvPr>
            <p:ph type="pic" sz="quarter" idx="10"/>
          </p:nvPr>
        </p:nvSpPr>
        <p:spPr>
          <a:xfrm>
            <a:off x="0" y="0"/>
            <a:ext cx="4572000" cy="3429000"/>
          </a:xfrm>
          <a:custGeom>
            <a:avLst/>
            <a:gdLst>
              <a:gd name="connsiteX0" fmla="*/ 0 w 6096000"/>
              <a:gd name="connsiteY0" fmla="*/ 0 h 3429000"/>
              <a:gd name="connsiteX1" fmla="*/ 6096000 w 6096000"/>
              <a:gd name="connsiteY1" fmla="*/ 0 h 3429000"/>
              <a:gd name="connsiteX2" fmla="*/ 48768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5023584" y="13150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5023584" y="11396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2908F5D7-F95C-46CC-A0AE-22350D60E34B}"/>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78491E6D-C543-4AB1-8740-18FC2B84A1E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41396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50" name="Picture Placeholder 49">
            <a:extLst>
              <a:ext uri="{FF2B5EF4-FFF2-40B4-BE49-F238E27FC236}">
                <a16:creationId xmlns:a16="http://schemas.microsoft.com/office/drawing/2014/main" id="{8C367237-DC64-420A-91DA-5E0C4D59B4CD}"/>
              </a:ext>
            </a:extLst>
          </p:cNvPr>
          <p:cNvSpPr>
            <a:spLocks noGrp="1"/>
          </p:cNvSpPr>
          <p:nvPr>
            <p:ph type="pic" sz="quarter" idx="10"/>
          </p:nvPr>
        </p:nvSpPr>
        <p:spPr>
          <a:xfrm>
            <a:off x="4125924" y="4237151"/>
            <a:ext cx="4833641"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9" name="Picture Placeholder 48">
            <a:extLst>
              <a:ext uri="{FF2B5EF4-FFF2-40B4-BE49-F238E27FC236}">
                <a16:creationId xmlns:a16="http://schemas.microsoft.com/office/drawing/2014/main" id="{26671F16-CF86-4F80-ABC4-D1FBB2DA9882}"/>
              </a:ext>
            </a:extLst>
          </p:cNvPr>
          <p:cNvSpPr>
            <a:spLocks noGrp="1"/>
          </p:cNvSpPr>
          <p:nvPr>
            <p:ph type="pic" sz="quarter" idx="13"/>
          </p:nvPr>
        </p:nvSpPr>
        <p:spPr>
          <a:xfrm>
            <a:off x="4125924" y="1732192"/>
            <a:ext cx="4833641"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8" name="Picture Placeholder 47">
            <a:extLst>
              <a:ext uri="{FF2B5EF4-FFF2-40B4-BE49-F238E27FC236}">
                <a16:creationId xmlns:a16="http://schemas.microsoft.com/office/drawing/2014/main" id="{8011DF54-F80F-446C-BC3F-E0FF4CA7E900}"/>
              </a:ext>
            </a:extLst>
          </p:cNvPr>
          <p:cNvSpPr>
            <a:spLocks noGrp="1"/>
          </p:cNvSpPr>
          <p:nvPr>
            <p:ph type="pic" sz="quarter" idx="14"/>
          </p:nvPr>
        </p:nvSpPr>
        <p:spPr>
          <a:xfrm>
            <a:off x="184435" y="4237152"/>
            <a:ext cx="4833641"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7" name="Picture Placeholder 46">
            <a:extLst>
              <a:ext uri="{FF2B5EF4-FFF2-40B4-BE49-F238E27FC236}">
                <a16:creationId xmlns:a16="http://schemas.microsoft.com/office/drawing/2014/main" id="{AEC9745A-CF1D-4ABB-A568-59D4D190875D}"/>
              </a:ext>
            </a:extLst>
          </p:cNvPr>
          <p:cNvSpPr>
            <a:spLocks noGrp="1"/>
          </p:cNvSpPr>
          <p:nvPr>
            <p:ph type="pic" sz="quarter" idx="15"/>
          </p:nvPr>
        </p:nvSpPr>
        <p:spPr>
          <a:xfrm>
            <a:off x="190760" y="1732192"/>
            <a:ext cx="4833641" cy="2430232"/>
          </a:xfrm>
          <a:custGeom>
            <a:avLst/>
            <a:gdLst>
              <a:gd name="connsiteX0" fmla="*/ 0 w 6444854"/>
              <a:gd name="connsiteY0" fmla="*/ 0 h 2430232"/>
              <a:gd name="connsiteX1" fmla="*/ 6444854 w 6444854"/>
              <a:gd name="connsiteY1" fmla="*/ 0 h 2430232"/>
              <a:gd name="connsiteX2" fmla="*/ 5155883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3"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DE4C2EFC-B565-4E6D-9138-52D2BC8CE5A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D1692B2A-E9E4-4BDA-BD34-612B36E0EB9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9120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0D98A01-CEB6-411C-9A65-86224FC10FDF}"/>
              </a:ext>
            </a:extLst>
          </p:cNvPr>
          <p:cNvSpPr>
            <a:spLocks noGrp="1"/>
          </p:cNvSpPr>
          <p:nvPr>
            <p:ph type="pic" sz="quarter" idx="11"/>
          </p:nvPr>
        </p:nvSpPr>
        <p:spPr>
          <a:xfrm>
            <a:off x="1785939" y="311728"/>
            <a:ext cx="7101806" cy="6234545"/>
          </a:xfrm>
          <a:custGeom>
            <a:avLst/>
            <a:gdLst>
              <a:gd name="connsiteX0" fmla="*/ 685799 w 7101806"/>
              <a:gd name="connsiteY0" fmla="*/ 0 h 6234545"/>
              <a:gd name="connsiteX1" fmla="*/ 7101806 w 7101806"/>
              <a:gd name="connsiteY1" fmla="*/ 0 h 6234545"/>
              <a:gd name="connsiteX2" fmla="*/ 7101806 w 7101806"/>
              <a:gd name="connsiteY2" fmla="*/ 6234545 h 6234545"/>
              <a:gd name="connsiteX3" fmla="*/ 0 w 7101806"/>
              <a:gd name="connsiteY3" fmla="*/ 6234545 h 6234545"/>
              <a:gd name="connsiteX4" fmla="*/ 0 w 7101806"/>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685799" y="0"/>
                </a:moveTo>
                <a:lnTo>
                  <a:pt x="7101806" y="0"/>
                </a:lnTo>
                <a:lnTo>
                  <a:pt x="7101806" y="6234545"/>
                </a:lnTo>
                <a:lnTo>
                  <a:pt x="0" y="6234545"/>
                </a:lnTo>
                <a:lnTo>
                  <a:pt x="0" y="68700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6" name="Flowchart: Manual Input 5">
            <a:extLst>
              <a:ext uri="{FF2B5EF4-FFF2-40B4-BE49-F238E27FC236}">
                <a16:creationId xmlns:a16="http://schemas.microsoft.com/office/drawing/2014/main" id="{323F2572-3C7D-45BB-B814-CB6136249CF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Slide Number Placeholder 5">
            <a:extLst>
              <a:ext uri="{FF2B5EF4-FFF2-40B4-BE49-F238E27FC236}">
                <a16:creationId xmlns:a16="http://schemas.microsoft.com/office/drawing/2014/main" id="{AA6A05D8-2032-48F4-AA48-B3DDD15470C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153990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28C1B5C-A0CF-4058-9066-E677E56B54DF}"/>
              </a:ext>
            </a:extLst>
          </p:cNvPr>
          <p:cNvSpPr>
            <a:spLocks noGrp="1"/>
          </p:cNvSpPr>
          <p:nvPr>
            <p:ph type="pic" sz="quarter" idx="10"/>
          </p:nvPr>
        </p:nvSpPr>
        <p:spPr>
          <a:xfrm>
            <a:off x="2952807" y="311727"/>
            <a:ext cx="5908801" cy="6234545"/>
          </a:xfrm>
          <a:custGeom>
            <a:avLst/>
            <a:gdLst>
              <a:gd name="connsiteX0" fmla="*/ 0 w 5908801"/>
              <a:gd name="connsiteY0" fmla="*/ 0 h 6234545"/>
              <a:gd name="connsiteX1" fmla="*/ 5223001 w 5908801"/>
              <a:gd name="connsiteY1" fmla="*/ 0 h 6234545"/>
              <a:gd name="connsiteX2" fmla="*/ 5908801 w 5908801"/>
              <a:gd name="connsiteY2" fmla="*/ 687003 h 6234545"/>
              <a:gd name="connsiteX3" fmla="*/ 5908801 w 5908801"/>
              <a:gd name="connsiteY3" fmla="*/ 6234545 h 6234545"/>
              <a:gd name="connsiteX4" fmla="*/ 0 w 59088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801" h="6234545">
                <a:moveTo>
                  <a:pt x="0" y="0"/>
                </a:moveTo>
                <a:lnTo>
                  <a:pt x="5223001" y="0"/>
                </a:lnTo>
                <a:lnTo>
                  <a:pt x="5908801" y="687003"/>
                </a:lnTo>
                <a:lnTo>
                  <a:pt x="5908801" y="6234545"/>
                </a:lnTo>
                <a:lnTo>
                  <a:pt x="0" y="6234545"/>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2" name="Flowchart: Manual Input 11">
            <a:extLst>
              <a:ext uri="{FF2B5EF4-FFF2-40B4-BE49-F238E27FC236}">
                <a16:creationId xmlns:a16="http://schemas.microsoft.com/office/drawing/2014/main" id="{8554400F-5604-4980-A63F-DCE852D9220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E12545EC-DA20-4743-A26B-0DD655277C3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688645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5AB4C89F-7A9B-4AC8-B345-B7F1309C3FFA}"/>
              </a:ext>
            </a:extLst>
          </p:cNvPr>
          <p:cNvSpPr>
            <a:spLocks noGrp="1"/>
          </p:cNvSpPr>
          <p:nvPr>
            <p:ph type="pic" sz="quarter" idx="10"/>
          </p:nvPr>
        </p:nvSpPr>
        <p:spPr>
          <a:xfrm>
            <a:off x="5486400" y="298541"/>
            <a:ext cx="3448022" cy="6260918"/>
          </a:xfrm>
          <a:custGeom>
            <a:avLst/>
            <a:gdLst>
              <a:gd name="connsiteX0" fmla="*/ 0 w 3448022"/>
              <a:gd name="connsiteY0" fmla="*/ 0 h 6260918"/>
              <a:gd name="connsiteX1" fmla="*/ 2762222 w 3448022"/>
              <a:gd name="connsiteY1" fmla="*/ 0 h 6260918"/>
              <a:gd name="connsiteX2" fmla="*/ 3448022 w 3448022"/>
              <a:gd name="connsiteY2" fmla="*/ 687003 h 6260918"/>
              <a:gd name="connsiteX3" fmla="*/ 3448022 w 3448022"/>
              <a:gd name="connsiteY3" fmla="*/ 6260918 h 6260918"/>
              <a:gd name="connsiteX4" fmla="*/ 0 w 344802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22" h="6260918">
                <a:moveTo>
                  <a:pt x="0" y="0"/>
                </a:moveTo>
                <a:lnTo>
                  <a:pt x="2762222" y="0"/>
                </a:lnTo>
                <a:lnTo>
                  <a:pt x="3448022" y="687003"/>
                </a:lnTo>
                <a:lnTo>
                  <a:pt x="3448022" y="6260918"/>
                </a:lnTo>
                <a:lnTo>
                  <a:pt x="0" y="6260918"/>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1" name="Picture Placeholder 10">
            <a:extLst>
              <a:ext uri="{FF2B5EF4-FFF2-40B4-BE49-F238E27FC236}">
                <a16:creationId xmlns:a16="http://schemas.microsoft.com/office/drawing/2014/main" id="{ED328E06-CBD4-4755-B199-CBAADF39E593}"/>
              </a:ext>
            </a:extLst>
          </p:cNvPr>
          <p:cNvSpPr>
            <a:spLocks noGrp="1"/>
          </p:cNvSpPr>
          <p:nvPr>
            <p:ph type="pic" sz="quarter" idx="13"/>
          </p:nvPr>
        </p:nvSpPr>
        <p:spPr>
          <a:xfrm>
            <a:off x="216992" y="3886200"/>
            <a:ext cx="5059830" cy="2723572"/>
          </a:xfrm>
          <a:custGeom>
            <a:avLst/>
            <a:gdLst>
              <a:gd name="connsiteX0" fmla="*/ 0 w 5059830"/>
              <a:gd name="connsiteY0" fmla="*/ 0 h 2723572"/>
              <a:gd name="connsiteX1" fmla="*/ 4378230 w 5059830"/>
              <a:gd name="connsiteY1" fmla="*/ 0 h 2723572"/>
              <a:gd name="connsiteX2" fmla="*/ 5059830 w 5059830"/>
              <a:gd name="connsiteY2" fmla="*/ 682796 h 2723572"/>
              <a:gd name="connsiteX3" fmla="*/ 5059830 w 5059830"/>
              <a:gd name="connsiteY3" fmla="*/ 2723572 h 2723572"/>
              <a:gd name="connsiteX4" fmla="*/ 0 w 505983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830" h="2723572">
                <a:moveTo>
                  <a:pt x="0" y="0"/>
                </a:moveTo>
                <a:lnTo>
                  <a:pt x="4378230" y="0"/>
                </a:lnTo>
                <a:lnTo>
                  <a:pt x="5059830" y="682796"/>
                </a:lnTo>
                <a:lnTo>
                  <a:pt x="5059830" y="2723572"/>
                </a:lnTo>
                <a:lnTo>
                  <a:pt x="0" y="272357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623034" y="9264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623034" y="7510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3" name="Flowchart: Manual Input 12">
            <a:extLst>
              <a:ext uri="{FF2B5EF4-FFF2-40B4-BE49-F238E27FC236}">
                <a16:creationId xmlns:a16="http://schemas.microsoft.com/office/drawing/2014/main" id="{F5843972-259F-4833-94DD-B7F416AD0CE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lide Number Placeholder 5">
            <a:extLst>
              <a:ext uri="{FF2B5EF4-FFF2-40B4-BE49-F238E27FC236}">
                <a16:creationId xmlns:a16="http://schemas.microsoft.com/office/drawing/2014/main" id="{A408B479-8A39-4D56-B4A7-5762F99364AC}"/>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7179980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D82D850-07F2-47CE-8CC8-7E99B431E9B6}"/>
              </a:ext>
            </a:extLst>
          </p:cNvPr>
          <p:cNvSpPr>
            <a:spLocks noGrp="1"/>
          </p:cNvSpPr>
          <p:nvPr>
            <p:ph type="pic" sz="quarter" idx="10"/>
          </p:nvPr>
        </p:nvSpPr>
        <p:spPr>
          <a:xfrm>
            <a:off x="412223" y="457201"/>
            <a:ext cx="4431240" cy="5943598"/>
          </a:xfrm>
          <a:custGeom>
            <a:avLst/>
            <a:gdLst>
              <a:gd name="connsiteX0" fmla="*/ 0 w 4431240"/>
              <a:gd name="connsiteY0" fmla="*/ 0 h 5943598"/>
              <a:gd name="connsiteX1" fmla="*/ 3745440 w 4431240"/>
              <a:gd name="connsiteY1" fmla="*/ 0 h 5943598"/>
              <a:gd name="connsiteX2" fmla="*/ 4431240 w 4431240"/>
              <a:gd name="connsiteY2" fmla="*/ 687003 h 5943598"/>
              <a:gd name="connsiteX3" fmla="*/ 4431240 w 4431240"/>
              <a:gd name="connsiteY3" fmla="*/ 5943598 h 5943598"/>
              <a:gd name="connsiteX4" fmla="*/ 0 w 443124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1240" h="5943598">
                <a:moveTo>
                  <a:pt x="0" y="0"/>
                </a:moveTo>
                <a:lnTo>
                  <a:pt x="3745440" y="0"/>
                </a:lnTo>
                <a:lnTo>
                  <a:pt x="4431240" y="687003"/>
                </a:lnTo>
                <a:lnTo>
                  <a:pt x="4431240" y="5943598"/>
                </a:lnTo>
                <a:lnTo>
                  <a:pt x="0" y="5943598"/>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5334266" y="1136030"/>
            <a:ext cx="5145207" cy="943200"/>
          </a:xfrm>
        </p:spPr>
        <p:txBody>
          <a:bodyPr anchor="ctr">
            <a:noAutofit/>
          </a:bodyPr>
          <a:lstStyle>
            <a:lvl1pPr algn="l">
              <a:defRPr sz="33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5334266" y="960611"/>
            <a:ext cx="5145207" cy="350838"/>
          </a:xfrm>
        </p:spPr>
        <p:txBody>
          <a:bodyPr anchor="ctr">
            <a:normAutofit/>
          </a:bodyPr>
          <a:lstStyle>
            <a:lvl1pPr marL="0" indent="0" algn="l">
              <a:buNone/>
              <a:defRPr sz="900" b="1" spc="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80710973-B19D-4CB4-84C6-2C55E89ACE4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DB6B1517-8849-43B4-A8ED-EEF91C328FE1}"/>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03940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Tree>
    <p:extLst>
      <p:ext uri="{BB962C8B-B14F-4D97-AF65-F5344CB8AC3E}">
        <p14:creationId xmlns:p14="http://schemas.microsoft.com/office/powerpoint/2010/main" val="2982619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7059B690-CDA7-407C-905A-9C00E13EBE34}"/>
              </a:ext>
            </a:extLst>
          </p:cNvPr>
          <p:cNvSpPr>
            <a:spLocks noGrp="1"/>
          </p:cNvSpPr>
          <p:nvPr>
            <p:ph type="pic" sz="quarter" idx="13"/>
          </p:nvPr>
        </p:nvSpPr>
        <p:spPr>
          <a:xfrm>
            <a:off x="4333876" y="-7936"/>
            <a:ext cx="4810124" cy="5783535"/>
          </a:xfrm>
          <a:custGeom>
            <a:avLst/>
            <a:gdLst>
              <a:gd name="connsiteX0" fmla="*/ 0 w 4810124"/>
              <a:gd name="connsiteY0" fmla="*/ 0 h 5783535"/>
              <a:gd name="connsiteX1" fmla="*/ 4810124 w 4810124"/>
              <a:gd name="connsiteY1" fmla="*/ 0 h 5783535"/>
              <a:gd name="connsiteX2" fmla="*/ 4810124 w 4810124"/>
              <a:gd name="connsiteY2" fmla="*/ 5783535 h 5783535"/>
              <a:gd name="connsiteX3" fmla="*/ 685801 w 4810124"/>
              <a:gd name="connsiteY3" fmla="*/ 5783535 h 5783535"/>
              <a:gd name="connsiteX4" fmla="*/ 0 w 4810124"/>
              <a:gd name="connsiteY4" fmla="*/ 5096532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0124" h="5783535">
                <a:moveTo>
                  <a:pt x="0" y="0"/>
                </a:moveTo>
                <a:lnTo>
                  <a:pt x="4810124" y="0"/>
                </a:lnTo>
                <a:lnTo>
                  <a:pt x="4810124" y="5783535"/>
                </a:lnTo>
                <a:lnTo>
                  <a:pt x="685801" y="5783535"/>
                </a:lnTo>
                <a:lnTo>
                  <a:pt x="0" y="50965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Picture Placeholder 8">
            <a:extLst>
              <a:ext uri="{FF2B5EF4-FFF2-40B4-BE49-F238E27FC236}">
                <a16:creationId xmlns:a16="http://schemas.microsoft.com/office/drawing/2014/main" id="{C7E1F3EE-F53B-411D-9B9F-AC54A9C4012F}"/>
              </a:ext>
            </a:extLst>
          </p:cNvPr>
          <p:cNvSpPr>
            <a:spLocks noGrp="1"/>
          </p:cNvSpPr>
          <p:nvPr>
            <p:ph type="pic" sz="quarter" idx="10"/>
          </p:nvPr>
        </p:nvSpPr>
        <p:spPr>
          <a:xfrm>
            <a:off x="4834651" y="1765301"/>
            <a:ext cx="1765460" cy="3790950"/>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0" name="Picture Placeholder 9">
            <a:extLst>
              <a:ext uri="{FF2B5EF4-FFF2-40B4-BE49-F238E27FC236}">
                <a16:creationId xmlns:a16="http://schemas.microsoft.com/office/drawing/2014/main" id="{B1608063-4DCB-4F63-A69C-DEDB066E2368}"/>
              </a:ext>
            </a:extLst>
          </p:cNvPr>
          <p:cNvSpPr>
            <a:spLocks noGrp="1"/>
          </p:cNvSpPr>
          <p:nvPr>
            <p:ph type="pic" sz="quarter" idx="11"/>
          </p:nvPr>
        </p:nvSpPr>
        <p:spPr>
          <a:xfrm>
            <a:off x="6984461" y="1841500"/>
            <a:ext cx="1765460" cy="3790950"/>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466868" y="1257819"/>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466868" y="1082400"/>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20" name="Flowchart: Manual Input 19">
            <a:extLst>
              <a:ext uri="{FF2B5EF4-FFF2-40B4-BE49-F238E27FC236}">
                <a16:creationId xmlns:a16="http://schemas.microsoft.com/office/drawing/2014/main" id="{48023BB2-7118-4D77-BF18-E2389D0E6BD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Slide Number Placeholder 5">
            <a:extLst>
              <a:ext uri="{FF2B5EF4-FFF2-40B4-BE49-F238E27FC236}">
                <a16:creationId xmlns:a16="http://schemas.microsoft.com/office/drawing/2014/main" id="{17BEF787-7252-4005-B10E-1588BE0F16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3668436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9144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823059" y="10139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823059" y="8385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949572" y="2834640"/>
            <a:ext cx="3657601" cy="2339340"/>
          </a:xfrm>
          <a:prstGeom prst="rect">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4" name="Flowchart: Manual Input 13">
            <a:extLst>
              <a:ext uri="{FF2B5EF4-FFF2-40B4-BE49-F238E27FC236}">
                <a16:creationId xmlns:a16="http://schemas.microsoft.com/office/drawing/2014/main" id="{A9C13726-5E89-4DEE-8144-10955658650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lide Number Placeholder 5">
            <a:extLst>
              <a:ext uri="{FF2B5EF4-FFF2-40B4-BE49-F238E27FC236}">
                <a16:creationId xmlns:a16="http://schemas.microsoft.com/office/drawing/2014/main" id="{3A3B9222-8783-4166-8D58-FCF95712E7D9}"/>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062038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323850" y="431800"/>
            <a:ext cx="3705225"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25887250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503369" y="2129287"/>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503369" y="4454064"/>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4684515" y="2152692"/>
            <a:ext cx="806365" cy="80871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2" name="Flowchart: Manual Input 11">
            <a:extLst>
              <a:ext uri="{FF2B5EF4-FFF2-40B4-BE49-F238E27FC236}">
                <a16:creationId xmlns:a16="http://schemas.microsoft.com/office/drawing/2014/main" id="{59D8F352-CDE2-44D6-8880-DA286A0E01F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07D7AFA6-84A1-4D7C-8294-1D4464C8B1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01287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FF88BC-53B0-4065-AA08-6C9733B88506}"/>
              </a:ext>
            </a:extLst>
          </p:cNvPr>
          <p:cNvSpPr>
            <a:spLocks noGrp="1"/>
          </p:cNvSpPr>
          <p:nvPr>
            <p:ph type="pic" sz="quarter" idx="10"/>
          </p:nvPr>
        </p:nvSpPr>
        <p:spPr>
          <a:xfrm>
            <a:off x="0" y="3015"/>
            <a:ext cx="4152900" cy="6858000"/>
          </a:xfrm>
          <a:custGeom>
            <a:avLst/>
            <a:gdLst>
              <a:gd name="connsiteX0" fmla="*/ 0 w 4152900"/>
              <a:gd name="connsiteY0" fmla="*/ 0 h 6858000"/>
              <a:gd name="connsiteX1" fmla="*/ 3470110 w 4152900"/>
              <a:gd name="connsiteY1" fmla="*/ 0 h 6858000"/>
              <a:gd name="connsiteX2" fmla="*/ 4152900 w 4152900"/>
              <a:gd name="connsiteY2" fmla="*/ 683988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70110" y="0"/>
                </a:lnTo>
                <a:lnTo>
                  <a:pt x="4152900" y="683988"/>
                </a:lnTo>
                <a:lnTo>
                  <a:pt x="4152900" y="6858000"/>
                </a:lnTo>
                <a:lnTo>
                  <a:pt x="0" y="6858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4699734"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4699734"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6E23376A-9B66-4BDA-B25B-BD5E4BB3C0C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595BE141-DF63-4E68-80E6-9CCE95DDF64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9989257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BC76F48A-DA8B-4427-982E-180F5CC3A07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2F26A8F2-F911-45A7-9327-9827492023B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712989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79184E74-8FF7-4B1A-B17B-2219C89916C5}"/>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Picture Placeholder 18">
            <a:extLst>
              <a:ext uri="{FF2B5EF4-FFF2-40B4-BE49-F238E27FC236}">
                <a16:creationId xmlns:a16="http://schemas.microsoft.com/office/drawing/2014/main" id="{B4A0A1CB-81A5-4953-AEC7-514815B44157}"/>
              </a:ext>
            </a:extLst>
          </p:cNvPr>
          <p:cNvSpPr>
            <a:spLocks noGrp="1"/>
          </p:cNvSpPr>
          <p:nvPr>
            <p:ph type="pic" sz="quarter" idx="10"/>
          </p:nvPr>
        </p:nvSpPr>
        <p:spPr>
          <a:xfrm>
            <a:off x="4991100" y="0"/>
            <a:ext cx="41529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4991100" y="-12700"/>
            <a:ext cx="6858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68580" tIns="34290" rIns="68580" bIns="3429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350"/>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613509"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613509"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726874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EBD528C4-45B7-4C95-A133-36C1DE9AB97B}"/>
              </a:ext>
            </a:extLst>
          </p:cNvPr>
          <p:cNvSpPr>
            <a:spLocks noGrp="1"/>
          </p:cNvSpPr>
          <p:nvPr>
            <p:ph type="pic" sz="quarter" idx="13"/>
          </p:nvPr>
        </p:nvSpPr>
        <p:spPr>
          <a:xfrm>
            <a:off x="0" y="2"/>
            <a:ext cx="9144002" cy="2886075"/>
          </a:xfrm>
          <a:custGeom>
            <a:avLst/>
            <a:gdLst>
              <a:gd name="connsiteX0" fmla="*/ 0 w 9144002"/>
              <a:gd name="connsiteY0" fmla="*/ 0 h 2886075"/>
              <a:gd name="connsiteX1" fmla="*/ 9144002 w 9144002"/>
              <a:gd name="connsiteY1" fmla="*/ 0 h 2886075"/>
              <a:gd name="connsiteX2" fmla="*/ 9144002 w 9144002"/>
              <a:gd name="connsiteY2" fmla="*/ 2886075 h 2886075"/>
              <a:gd name="connsiteX3" fmla="*/ 9144000 w 9144002"/>
              <a:gd name="connsiteY3" fmla="*/ 2886075 h 2886075"/>
              <a:gd name="connsiteX4" fmla="*/ 9144000 w 9144002"/>
              <a:gd name="connsiteY4" fmla="*/ 2199072 h 2886075"/>
              <a:gd name="connsiteX5" fmla="*/ 8458200 w 9144002"/>
              <a:gd name="connsiteY5" fmla="*/ 2886075 h 2886075"/>
              <a:gd name="connsiteX6" fmla="*/ 0 w 9144002"/>
              <a:gd name="connsiteY6" fmla="*/ 2886075 h 288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2" h="2886075">
                <a:moveTo>
                  <a:pt x="0" y="0"/>
                </a:moveTo>
                <a:lnTo>
                  <a:pt x="9144002" y="0"/>
                </a:lnTo>
                <a:lnTo>
                  <a:pt x="9144002" y="2886075"/>
                </a:lnTo>
                <a:lnTo>
                  <a:pt x="9144000" y="2886075"/>
                </a:lnTo>
                <a:lnTo>
                  <a:pt x="9144000" y="2199072"/>
                </a:lnTo>
                <a:lnTo>
                  <a:pt x="8458200" y="2886075"/>
                </a:lnTo>
                <a:lnTo>
                  <a:pt x="0" y="2886075"/>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1999397" y="1019810"/>
            <a:ext cx="5145207" cy="943200"/>
          </a:xfrm>
        </p:spPr>
        <p:txBody>
          <a:bodyPr anchor="ctr">
            <a:noAutofit/>
          </a:bodyPr>
          <a:lstStyle>
            <a:lvl1pPr algn="ctr">
              <a:defRPr sz="33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1999397" y="844391"/>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4" name="Slide Number Placeholder 5">
            <a:extLst>
              <a:ext uri="{FF2B5EF4-FFF2-40B4-BE49-F238E27FC236}">
                <a16:creationId xmlns:a16="http://schemas.microsoft.com/office/drawing/2014/main" id="{C6F3A74A-4AE0-4B85-A7BA-7A6F60F797C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397461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F809A88-5F9A-439A-B484-B5733D77D19C}"/>
              </a:ext>
            </a:extLst>
          </p:cNvPr>
          <p:cNvSpPr>
            <a:spLocks noGrp="1"/>
          </p:cNvSpPr>
          <p:nvPr>
            <p:ph type="pic" sz="quarter" idx="10"/>
          </p:nvPr>
        </p:nvSpPr>
        <p:spPr>
          <a:xfrm>
            <a:off x="247653" y="330204"/>
            <a:ext cx="8648698" cy="6197595"/>
          </a:xfrm>
          <a:custGeom>
            <a:avLst/>
            <a:gdLst>
              <a:gd name="connsiteX0" fmla="*/ 0 w 8648698"/>
              <a:gd name="connsiteY0" fmla="*/ 0 h 6197595"/>
              <a:gd name="connsiteX1" fmla="*/ 7971135 w 8648698"/>
              <a:gd name="connsiteY1" fmla="*/ 0 h 6197595"/>
              <a:gd name="connsiteX2" fmla="*/ 8648698 w 8648698"/>
              <a:gd name="connsiteY2" fmla="*/ 678752 h 6197595"/>
              <a:gd name="connsiteX3" fmla="*/ 8648698 w 8648698"/>
              <a:gd name="connsiteY3" fmla="*/ 6197595 h 6197595"/>
              <a:gd name="connsiteX4" fmla="*/ 0 w 8648698"/>
              <a:gd name="connsiteY4" fmla="*/ 6197595 h 6197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8698" h="6197595">
                <a:moveTo>
                  <a:pt x="0" y="0"/>
                </a:moveTo>
                <a:lnTo>
                  <a:pt x="7971135" y="0"/>
                </a:lnTo>
                <a:lnTo>
                  <a:pt x="8648698" y="678752"/>
                </a:lnTo>
                <a:lnTo>
                  <a:pt x="8648698" y="6197595"/>
                </a:lnTo>
                <a:lnTo>
                  <a:pt x="0" y="6197595"/>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572427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A13C915-462F-439B-A0DF-AC09A55129D5}"/>
              </a:ext>
            </a:extLst>
          </p:cNvPr>
          <p:cNvSpPr>
            <a:spLocks noGrp="1"/>
          </p:cNvSpPr>
          <p:nvPr>
            <p:ph type="pic" sz="quarter" idx="10"/>
          </p:nvPr>
        </p:nvSpPr>
        <p:spPr>
          <a:xfrm>
            <a:off x="0" y="0"/>
            <a:ext cx="4152900" cy="6858000"/>
          </a:xfrm>
          <a:custGeom>
            <a:avLst/>
            <a:gdLst>
              <a:gd name="connsiteX0" fmla="*/ 0 w 4152900"/>
              <a:gd name="connsiteY0" fmla="*/ 0 h 6858000"/>
              <a:gd name="connsiteX1" fmla="*/ 3467100 w 4152900"/>
              <a:gd name="connsiteY1" fmla="*/ 0 h 6858000"/>
              <a:gd name="connsiteX2" fmla="*/ 4152900 w 4152900"/>
              <a:gd name="connsiteY2" fmla="*/ 687003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67100" y="0"/>
                </a:lnTo>
                <a:lnTo>
                  <a:pt x="4152900" y="687003"/>
                </a:lnTo>
                <a:lnTo>
                  <a:pt x="4152900" y="6858000"/>
                </a:lnTo>
                <a:lnTo>
                  <a:pt x="0" y="6858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4749740" y="12611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4749740" y="10856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Slide Number Placeholder 5">
            <a:extLst>
              <a:ext uri="{FF2B5EF4-FFF2-40B4-BE49-F238E27FC236}">
                <a16:creationId xmlns:a16="http://schemas.microsoft.com/office/drawing/2014/main" id="{76906659-E738-4890-AE79-692F76EA4E4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487627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0C4DB22-2922-4699-8D81-E7C7BC6691CA}"/>
              </a:ext>
            </a:extLst>
          </p:cNvPr>
          <p:cNvSpPr>
            <a:spLocks noGrp="1"/>
          </p:cNvSpPr>
          <p:nvPr>
            <p:ph type="pic" sz="quarter" idx="13"/>
          </p:nvPr>
        </p:nvSpPr>
        <p:spPr>
          <a:xfrm>
            <a:off x="4106466" y="1770292"/>
            <a:ext cx="4762500" cy="4776560"/>
          </a:xfrm>
          <a:custGeom>
            <a:avLst/>
            <a:gdLst>
              <a:gd name="connsiteX0" fmla="*/ 0 w 6350000"/>
              <a:gd name="connsiteY0" fmla="*/ 0 h 4776560"/>
              <a:gd name="connsiteX1" fmla="*/ 6350000 w 6350000"/>
              <a:gd name="connsiteY1" fmla="*/ 0 h 4776560"/>
              <a:gd name="connsiteX2" fmla="*/ 6350000 w 6350000"/>
              <a:gd name="connsiteY2" fmla="*/ 4776560 h 4776560"/>
              <a:gd name="connsiteX3" fmla="*/ 127000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6350000" y="0"/>
                </a:lnTo>
                <a:lnTo>
                  <a:pt x="6350000" y="4776560"/>
                </a:lnTo>
                <a:lnTo>
                  <a:pt x="1270000" y="477656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3" name="Picture Placeholder 12">
            <a:extLst>
              <a:ext uri="{FF2B5EF4-FFF2-40B4-BE49-F238E27FC236}">
                <a16:creationId xmlns:a16="http://schemas.microsoft.com/office/drawing/2014/main" id="{8D2E46DC-5F74-4CA9-8C84-988580FFD42B}"/>
              </a:ext>
            </a:extLst>
          </p:cNvPr>
          <p:cNvSpPr>
            <a:spLocks noGrp="1"/>
          </p:cNvSpPr>
          <p:nvPr>
            <p:ph type="pic" sz="quarter" idx="10"/>
          </p:nvPr>
        </p:nvSpPr>
        <p:spPr>
          <a:xfrm>
            <a:off x="220266" y="1770293"/>
            <a:ext cx="47625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C16D5754-5410-45D3-B664-D377D9370139}"/>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3D26E3E6-C307-4241-B2DC-872A6F7E9B9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4200011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6" name="Flowchart: Manual Input 5">
            <a:extLst>
              <a:ext uri="{FF2B5EF4-FFF2-40B4-BE49-F238E27FC236}">
                <a16:creationId xmlns:a16="http://schemas.microsoft.com/office/drawing/2014/main" id="{D0322EF5-B9B5-459F-8E0C-B101F8F10A0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Slide Number Placeholder 5">
            <a:extLst>
              <a:ext uri="{FF2B5EF4-FFF2-40B4-BE49-F238E27FC236}">
                <a16:creationId xmlns:a16="http://schemas.microsoft.com/office/drawing/2014/main" id="{D6CA991A-9F33-40C5-9C4C-A2A7C478DC5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33734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129801C-D6DA-4EF4-87C0-F96A9684F687}"/>
              </a:ext>
            </a:extLst>
          </p:cNvPr>
          <p:cNvSpPr>
            <a:spLocks noGrp="1"/>
          </p:cNvSpPr>
          <p:nvPr>
            <p:ph type="pic" sz="quarter" idx="10"/>
          </p:nvPr>
        </p:nvSpPr>
        <p:spPr>
          <a:xfrm>
            <a:off x="4572000" y="-4734"/>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613509" y="16706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613509" y="14952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6" name="Flowchart: Manual Input 15">
            <a:extLst>
              <a:ext uri="{FF2B5EF4-FFF2-40B4-BE49-F238E27FC236}">
                <a16:creationId xmlns:a16="http://schemas.microsoft.com/office/drawing/2014/main" id="{473885A2-B0B6-4A71-9B14-14962DC95A6E}"/>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lide Number Placeholder 5">
            <a:extLst>
              <a:ext uri="{FF2B5EF4-FFF2-40B4-BE49-F238E27FC236}">
                <a16:creationId xmlns:a16="http://schemas.microsoft.com/office/drawing/2014/main" id="{3BB243D9-E797-45E4-9B8A-F3BC0562640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3988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3606647895"/>
      </p:ext>
    </p:extLst>
  </p:cSld>
  <p:clrMap bg1="lt1" tx1="dk1" bg2="lt2" tx2="dk2" accent1="accent1" accent2="accent2" accent3="accent3" accent4="accent4" accent5="accent5" accent6="accent6" hlink="hlink" folHlink="folHlink"/>
  <p:sldLayoutIdLst>
    <p:sldLayoutId id="2147483683"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673"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DF78445-074B-4236-92AB-0AC36AE7AAC3}"/>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2028825" y="947251"/>
            <a:ext cx="371475" cy="27432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737313" y="2497443"/>
            <a:ext cx="5234863" cy="1592744"/>
          </a:xfrm>
          <a:prstGeom prst="rect">
            <a:avLst/>
          </a:prstGeom>
          <a:noFill/>
        </p:spPr>
        <p:txBody>
          <a:bodyPr wrap="square" rtlCol="0">
            <a:spAutoFit/>
          </a:bodyPr>
          <a:lstStyle/>
          <a:p>
            <a:r>
              <a:rPr lang="en-ID" sz="975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952500" y="2203434"/>
            <a:ext cx="2414588"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737312" y="3972715"/>
            <a:ext cx="4025188" cy="794256"/>
          </a:xfrm>
          <a:prstGeom prst="rect">
            <a:avLst/>
          </a:prstGeom>
          <a:noFill/>
        </p:spPr>
        <p:txBody>
          <a:bodyPr wrap="square" rtlCol="0">
            <a:spAutoFit/>
          </a:bodyPr>
          <a:lstStyle/>
          <a:p>
            <a:pPr>
              <a:lnSpc>
                <a:spcPct val="150000"/>
              </a:lnSpc>
            </a:pPr>
            <a:r>
              <a:rPr lang="en-US" sz="1050" dirty="0">
                <a:solidFill>
                  <a:schemeClr val="tx2"/>
                </a:solidFill>
              </a:rPr>
              <a:t>Contrary to popular belief, </a:t>
            </a:r>
            <a:r>
              <a:rPr lang="en-US" sz="1050" dirty="0" err="1">
                <a:solidFill>
                  <a:schemeClr val="tx2"/>
                </a:solidFill>
              </a:rPr>
              <a:t>Lorem</a:t>
            </a:r>
            <a:r>
              <a:rPr lang="en-US" sz="1050" dirty="0">
                <a:solidFill>
                  <a:schemeClr val="tx2"/>
                </a:solidFill>
              </a:rPr>
              <a:t> </a:t>
            </a:r>
            <a:r>
              <a:rPr lang="en-US" sz="1050" dirty="0" err="1">
                <a:solidFill>
                  <a:schemeClr val="tx2"/>
                </a:solidFill>
              </a:rPr>
              <a:t>Ipsum</a:t>
            </a:r>
            <a:r>
              <a:rPr lang="en-US" sz="1050" dirty="0">
                <a:solidFill>
                  <a:schemeClr val="tx2"/>
                </a:solidFill>
              </a:rPr>
              <a:t> is not simply random text. It has roots in a piece of classical Latin literature from 45 BC. Contrary to It has roots in a piece of classical Latin literature from 45 BC. </a:t>
            </a:r>
            <a:endParaRPr lang="en-US" sz="105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14" name="Picture Placeholder 13">
            <a:extLst>
              <a:ext uri="{FF2B5EF4-FFF2-40B4-BE49-F238E27FC236}">
                <a16:creationId xmlns:a16="http://schemas.microsoft.com/office/drawing/2014/main" id="{007D924D-FFDC-4A35-AC7B-62C95F0FBF61}"/>
              </a:ext>
            </a:extLst>
          </p:cNvPr>
          <p:cNvSpPr>
            <a:spLocks noGrp="1"/>
          </p:cNvSpPr>
          <p:nvPr>
            <p:ph type="pic" sz="quarter" idx="10"/>
          </p:nvPr>
        </p:nvSpPr>
        <p:spPr/>
      </p:sp>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8577223" y="424611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845216" y="2437040"/>
            <a:ext cx="1461317" cy="461665"/>
          </a:xfrm>
          <a:prstGeom prst="rect">
            <a:avLst/>
          </a:prstGeom>
          <a:noFill/>
        </p:spPr>
        <p:txBody>
          <a:bodyPr wrap="square" rtlCol="0">
            <a:spAutoFit/>
          </a:bodyPr>
          <a:lstStyle/>
          <a:p>
            <a:pPr algn="ctr"/>
            <a:r>
              <a:rPr lang="en-US" sz="24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371668" y="1935302"/>
            <a:ext cx="408415" cy="3864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4" name="Rectangle 63">
            <a:extLst>
              <a:ext uri="{FF2B5EF4-FFF2-40B4-BE49-F238E27FC236}">
                <a16:creationId xmlns:a16="http://schemas.microsoft.com/office/drawing/2014/main" id="{29A66CE2-5F8A-4524-A7B2-EC64E2BBFDF4}"/>
              </a:ext>
            </a:extLst>
          </p:cNvPr>
          <p:cNvSpPr/>
          <p:nvPr/>
        </p:nvSpPr>
        <p:spPr>
          <a:xfrm>
            <a:off x="669222" y="3101855"/>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65" name="TextBox 64">
            <a:extLst>
              <a:ext uri="{FF2B5EF4-FFF2-40B4-BE49-F238E27FC236}">
                <a16:creationId xmlns:a16="http://schemas.microsoft.com/office/drawing/2014/main" id="{C4307D2B-E1CE-475F-9DEF-C5289671C2D7}"/>
              </a:ext>
            </a:extLst>
          </p:cNvPr>
          <p:cNvSpPr txBox="1"/>
          <p:nvPr/>
        </p:nvSpPr>
        <p:spPr>
          <a:xfrm>
            <a:off x="669223" y="2849753"/>
            <a:ext cx="1813305" cy="300082"/>
          </a:xfrm>
          <a:prstGeom prst="rect">
            <a:avLst/>
          </a:prstGeom>
          <a:noFill/>
        </p:spPr>
        <p:txBody>
          <a:bodyPr wrap="square" rtlCol="0">
            <a:spAutoFit/>
          </a:bodyPr>
          <a:lstStyle/>
          <a:p>
            <a:pPr algn="ctr"/>
            <a:r>
              <a:rPr lang="en-US" sz="1350"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3434286" y="1961535"/>
            <a:ext cx="379468" cy="379469"/>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2849869" y="2433541"/>
            <a:ext cx="1461317" cy="461665"/>
          </a:xfrm>
          <a:prstGeom prst="rect">
            <a:avLst/>
          </a:prstGeom>
          <a:noFill/>
        </p:spPr>
        <p:txBody>
          <a:bodyPr wrap="square" rtlCol="0">
            <a:spAutoFit/>
          </a:bodyPr>
          <a:lstStyle/>
          <a:p>
            <a:pPr algn="ctr"/>
            <a:r>
              <a:rPr lang="en-US" sz="24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2673875"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72" name="TextBox 71">
            <a:extLst>
              <a:ext uri="{FF2B5EF4-FFF2-40B4-BE49-F238E27FC236}">
                <a16:creationId xmlns:a16="http://schemas.microsoft.com/office/drawing/2014/main" id="{23F0A8EB-5863-40D1-BE3A-C6A458F1607B}"/>
              </a:ext>
            </a:extLst>
          </p:cNvPr>
          <p:cNvSpPr txBox="1"/>
          <p:nvPr/>
        </p:nvSpPr>
        <p:spPr>
          <a:xfrm>
            <a:off x="2877273" y="2846254"/>
            <a:ext cx="1406511" cy="300082"/>
          </a:xfrm>
          <a:prstGeom prst="rect">
            <a:avLst/>
          </a:prstGeom>
          <a:noFill/>
        </p:spPr>
        <p:txBody>
          <a:bodyPr wrap="square" rtlCol="0">
            <a:spAutoFit/>
          </a:bodyPr>
          <a:lstStyle/>
          <a:p>
            <a:pPr algn="ctr"/>
            <a:r>
              <a:rPr lang="en-US" sz="1350"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5463798" y="1974771"/>
            <a:ext cx="324964" cy="395054"/>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4895680" y="2433541"/>
            <a:ext cx="1461317" cy="461665"/>
          </a:xfrm>
          <a:prstGeom prst="rect">
            <a:avLst/>
          </a:prstGeom>
          <a:noFill/>
        </p:spPr>
        <p:txBody>
          <a:bodyPr wrap="square" rtlCol="0">
            <a:spAutoFit/>
          </a:bodyPr>
          <a:lstStyle/>
          <a:p>
            <a:pPr algn="ctr"/>
            <a:r>
              <a:rPr lang="en-US" sz="24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4719686"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0" name="TextBox 79">
            <a:extLst>
              <a:ext uri="{FF2B5EF4-FFF2-40B4-BE49-F238E27FC236}">
                <a16:creationId xmlns:a16="http://schemas.microsoft.com/office/drawing/2014/main" id="{DB79D42D-B0A7-4521-ACE9-E40C596BCC1E}"/>
              </a:ext>
            </a:extLst>
          </p:cNvPr>
          <p:cNvSpPr txBox="1"/>
          <p:nvPr/>
        </p:nvSpPr>
        <p:spPr>
          <a:xfrm>
            <a:off x="4719687" y="2846254"/>
            <a:ext cx="1813305" cy="300082"/>
          </a:xfrm>
          <a:prstGeom prst="rect">
            <a:avLst/>
          </a:prstGeom>
          <a:noFill/>
        </p:spPr>
        <p:txBody>
          <a:bodyPr wrap="square" rtlCol="0">
            <a:spAutoFit/>
          </a:bodyPr>
          <a:lstStyle/>
          <a:p>
            <a:pPr algn="ctr"/>
            <a:r>
              <a:rPr lang="en-US" sz="1350"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6900333" y="2430042"/>
            <a:ext cx="1461317" cy="461665"/>
          </a:xfrm>
          <a:prstGeom prst="rect">
            <a:avLst/>
          </a:prstGeom>
          <a:noFill/>
        </p:spPr>
        <p:txBody>
          <a:bodyPr wrap="square" rtlCol="0">
            <a:spAutoFit/>
          </a:bodyPr>
          <a:lstStyle/>
          <a:p>
            <a:pPr algn="ctr"/>
            <a:r>
              <a:rPr lang="en-US" sz="24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6724339" y="3094858"/>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3" name="TextBox 82">
            <a:extLst>
              <a:ext uri="{FF2B5EF4-FFF2-40B4-BE49-F238E27FC236}">
                <a16:creationId xmlns:a16="http://schemas.microsoft.com/office/drawing/2014/main" id="{D66F0EDD-BFFB-4E3A-8C9F-18AB9A638FEF}"/>
              </a:ext>
            </a:extLst>
          </p:cNvPr>
          <p:cNvSpPr txBox="1"/>
          <p:nvPr/>
        </p:nvSpPr>
        <p:spPr>
          <a:xfrm>
            <a:off x="6927737" y="2842756"/>
            <a:ext cx="1406511" cy="300082"/>
          </a:xfrm>
          <a:prstGeom prst="rect">
            <a:avLst/>
          </a:prstGeom>
          <a:noFill/>
        </p:spPr>
        <p:txBody>
          <a:bodyPr wrap="square" rtlCol="0">
            <a:spAutoFit/>
          </a:bodyPr>
          <a:lstStyle/>
          <a:p>
            <a:pPr algn="ctr"/>
            <a:r>
              <a:rPr lang="en-US" sz="1350"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7366047" y="1977538"/>
            <a:ext cx="538072" cy="372410"/>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3429000" y="1143001"/>
            <a:ext cx="6858002"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Picture Placeholder 3">
            <a:extLst>
              <a:ext uri="{FF2B5EF4-FFF2-40B4-BE49-F238E27FC236}">
                <a16:creationId xmlns:a16="http://schemas.microsoft.com/office/drawing/2014/main" id="{59C19E72-FE2E-44C2-934B-8F3F1AB37D52}"/>
              </a:ext>
            </a:extLst>
          </p:cNvPr>
          <p:cNvSpPr>
            <a:spLocks noGrp="1"/>
          </p:cNvSpPr>
          <p:nvPr>
            <p:ph type="pic" sz="quarter" idx="10"/>
          </p:nvPr>
        </p:nvSpPr>
        <p:spPr/>
      </p:sp>
      <p:sp>
        <p:nvSpPr>
          <p:cNvPr id="11" name="Rectangle: Single Corner Snipped 10">
            <a:extLst>
              <a:ext uri="{FF2B5EF4-FFF2-40B4-BE49-F238E27FC236}">
                <a16:creationId xmlns:a16="http://schemas.microsoft.com/office/drawing/2014/main" id="{F3127708-49EA-4581-8511-9EBAC2D79FAC}"/>
              </a:ext>
            </a:extLst>
          </p:cNvPr>
          <p:cNvSpPr/>
          <p:nvPr/>
        </p:nvSpPr>
        <p:spPr>
          <a:xfrm>
            <a:off x="247651" y="311727"/>
            <a:ext cx="7110411" cy="6248400"/>
          </a:xfrm>
          <a:prstGeom prst="snip1Rect">
            <a:avLst>
              <a:gd name="adj" fmla="val 10850"/>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11">
            <a:extLst>
              <a:ext uri="{FF2B5EF4-FFF2-40B4-BE49-F238E27FC236}">
                <a16:creationId xmlns:a16="http://schemas.microsoft.com/office/drawing/2014/main" id="{7950B1F5-5F0B-4D94-90F7-89B1F6C2BE35}"/>
              </a:ext>
            </a:extLst>
          </p:cNvPr>
          <p:cNvSpPr/>
          <p:nvPr/>
        </p:nvSpPr>
        <p:spPr>
          <a:xfrm>
            <a:off x="1004886" y="2200267"/>
            <a:ext cx="5643564" cy="2585323"/>
          </a:xfrm>
          <a:prstGeom prst="rect">
            <a:avLst/>
          </a:prstGeom>
        </p:spPr>
        <p:txBody>
          <a:bodyPr wrap="square">
            <a:spAutoFit/>
          </a:bodyPr>
          <a:lstStyle/>
          <a:p>
            <a:r>
              <a:rPr lang="en-US" sz="4050" b="1">
                <a:solidFill>
                  <a:schemeClr val="bg1"/>
                </a:solidFill>
                <a:latin typeface="+mj-lt"/>
              </a:rPr>
              <a:t>Every </a:t>
            </a:r>
            <a:r>
              <a:rPr lang="en-US" sz="4050" b="1">
                <a:gradFill>
                  <a:gsLst>
                    <a:gs pos="0">
                      <a:schemeClr val="accent1">
                        <a:alpha val="50000"/>
                      </a:schemeClr>
                    </a:gs>
                    <a:gs pos="100000">
                      <a:schemeClr val="accent2"/>
                    </a:gs>
                  </a:gsLst>
                  <a:lin ang="5400000" scaled="1"/>
                </a:gradFill>
                <a:latin typeface="+mj-lt"/>
              </a:rPr>
              <a:t>Problem </a:t>
            </a:r>
          </a:p>
          <a:p>
            <a:r>
              <a:rPr lang="en-US" sz="4050" b="1">
                <a:solidFill>
                  <a:schemeClr val="bg1"/>
                </a:solidFill>
                <a:latin typeface="+mj-lt"/>
              </a:rPr>
              <a:t>Is A </a:t>
            </a:r>
            <a:r>
              <a:rPr lang="en-US" sz="4050" b="1">
                <a:gradFill>
                  <a:gsLst>
                    <a:gs pos="0">
                      <a:schemeClr val="accent1">
                        <a:alpha val="50000"/>
                      </a:schemeClr>
                    </a:gs>
                    <a:gs pos="100000">
                      <a:schemeClr val="accent2"/>
                    </a:gs>
                  </a:gsLst>
                  <a:lin ang="5400000" scaled="1"/>
                </a:gradFill>
                <a:latin typeface="+mj-lt"/>
              </a:rPr>
              <a:t>Gift</a:t>
            </a:r>
            <a:r>
              <a:rPr lang="en-US" sz="4050" b="1">
                <a:solidFill>
                  <a:schemeClr val="bg1"/>
                </a:solidFill>
                <a:latin typeface="+mj-lt"/>
              </a:rPr>
              <a:t>—</a:t>
            </a:r>
          </a:p>
          <a:p>
            <a:r>
              <a:rPr lang="en-US" sz="4050" b="1">
                <a:solidFill>
                  <a:schemeClr val="bg1"/>
                </a:solidFill>
                <a:latin typeface="+mj-lt"/>
              </a:rPr>
              <a:t>Without </a:t>
            </a:r>
            <a:r>
              <a:rPr lang="en-US" sz="4050" b="1">
                <a:gradFill>
                  <a:gsLst>
                    <a:gs pos="0">
                      <a:schemeClr val="accent1">
                        <a:alpha val="50000"/>
                      </a:schemeClr>
                    </a:gs>
                    <a:gs pos="100000">
                      <a:schemeClr val="accent2"/>
                    </a:gs>
                  </a:gsLst>
                  <a:lin ang="5400000" scaled="1"/>
                </a:gradFill>
                <a:latin typeface="+mj-lt"/>
              </a:rPr>
              <a:t>Problems</a:t>
            </a:r>
            <a:r>
              <a:rPr lang="en-US" sz="4050" b="1">
                <a:solidFill>
                  <a:schemeClr val="bg1"/>
                </a:solidFill>
                <a:latin typeface="+mj-lt"/>
              </a:rPr>
              <a:t> </a:t>
            </a:r>
          </a:p>
          <a:p>
            <a:r>
              <a:rPr lang="en-US" sz="4050" b="1">
                <a:solidFill>
                  <a:schemeClr val="bg1"/>
                </a:solidFill>
                <a:latin typeface="+mj-lt"/>
              </a:rPr>
              <a:t>We Would </a:t>
            </a:r>
            <a:r>
              <a:rPr lang="en-US" sz="4050" b="1">
                <a:gradFill>
                  <a:gsLst>
                    <a:gs pos="0">
                      <a:schemeClr val="accent1">
                        <a:alpha val="50000"/>
                      </a:schemeClr>
                    </a:gs>
                    <a:gs pos="100000">
                      <a:schemeClr val="accent2"/>
                    </a:gs>
                  </a:gsLst>
                  <a:lin ang="5400000" scaled="1"/>
                </a:gradFill>
                <a:latin typeface="+mj-lt"/>
              </a:rPr>
              <a:t>Not Grow</a:t>
            </a:r>
            <a:r>
              <a:rPr lang="en-US" sz="405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1544219"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66D663CC-DE01-4274-9B37-361BC1A886D5}"/>
              </a:ext>
            </a:extLst>
          </p:cNvPr>
          <p:cNvSpPr txBox="1"/>
          <p:nvPr/>
        </p:nvSpPr>
        <p:spPr>
          <a:xfrm>
            <a:off x="1205863"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006790"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6791285" y="311726"/>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06BEAD4F-72A7-4328-BDEF-3AE9E2C8A9DE}"/>
              </a:ext>
            </a:extLst>
          </p:cNvPr>
          <p:cNvSpPr>
            <a:spLocks noGrp="1"/>
          </p:cNvSpPr>
          <p:nvPr>
            <p:ph type="pic" sz="quarter" idx="10"/>
          </p:nvPr>
        </p:nvSpPr>
        <p:spPr/>
      </p:sp>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4922044" y="31172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ectangle 9">
            <a:extLst>
              <a:ext uri="{FF2B5EF4-FFF2-40B4-BE49-F238E27FC236}">
                <a16:creationId xmlns:a16="http://schemas.microsoft.com/office/drawing/2014/main" id="{938965C8-557B-4D16-87E0-B010FA4B48B9}"/>
              </a:ext>
            </a:extLst>
          </p:cNvPr>
          <p:cNvSpPr/>
          <p:nvPr/>
        </p:nvSpPr>
        <p:spPr>
          <a:xfrm>
            <a:off x="606367" y="2732244"/>
            <a:ext cx="3482240"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1" name="TextBox 10">
            <a:extLst>
              <a:ext uri="{FF2B5EF4-FFF2-40B4-BE49-F238E27FC236}">
                <a16:creationId xmlns:a16="http://schemas.microsoft.com/office/drawing/2014/main" id="{F91D5E66-D543-4B8B-93E4-ED512470E5A6}"/>
              </a:ext>
            </a:extLst>
          </p:cNvPr>
          <p:cNvSpPr txBox="1"/>
          <p:nvPr/>
        </p:nvSpPr>
        <p:spPr>
          <a:xfrm>
            <a:off x="606366" y="245524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Rick O’Shea </a:t>
            </a:r>
          </a:p>
        </p:txBody>
      </p:sp>
      <p:sp>
        <p:nvSpPr>
          <p:cNvPr id="29" name="Arrow: Pentagon 28">
            <a:extLst>
              <a:ext uri="{FF2B5EF4-FFF2-40B4-BE49-F238E27FC236}">
                <a16:creationId xmlns:a16="http://schemas.microsoft.com/office/drawing/2014/main" id="{0701D248-E927-4D35-A578-B78011B72981}"/>
              </a:ext>
            </a:extLst>
          </p:cNvPr>
          <p:cNvSpPr/>
          <p:nvPr/>
        </p:nvSpPr>
        <p:spPr>
          <a:xfrm>
            <a:off x="665559" y="4383679"/>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116E1148-95CA-4C06-834F-70C2054C0210}"/>
              </a:ext>
            </a:extLst>
          </p:cNvPr>
          <p:cNvSpPr txBox="1"/>
          <p:nvPr/>
        </p:nvSpPr>
        <p:spPr>
          <a:xfrm>
            <a:off x="665558" y="4108460"/>
            <a:ext cx="1313261" cy="253916"/>
          </a:xfrm>
          <a:prstGeom prst="rect">
            <a:avLst/>
          </a:prstGeom>
          <a:noFill/>
        </p:spPr>
        <p:txBody>
          <a:bodyPr wrap="square" rtlCol="0">
            <a:spAutoFit/>
          </a:bodyPr>
          <a:lstStyle/>
          <a:p>
            <a:r>
              <a:rPr lang="en-ID" sz="105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665559" y="4383679"/>
            <a:ext cx="33063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3" name="TextBox 32">
            <a:extLst>
              <a:ext uri="{FF2B5EF4-FFF2-40B4-BE49-F238E27FC236}">
                <a16:creationId xmlns:a16="http://schemas.microsoft.com/office/drawing/2014/main" id="{8568EC32-F365-42F3-933B-2DC7FCB08779}"/>
              </a:ext>
            </a:extLst>
          </p:cNvPr>
          <p:cNvSpPr txBox="1"/>
          <p:nvPr/>
        </p:nvSpPr>
        <p:spPr>
          <a:xfrm>
            <a:off x="3360714" y="4137863"/>
            <a:ext cx="567579" cy="230832"/>
          </a:xfrm>
          <a:prstGeom prst="rect">
            <a:avLst/>
          </a:prstGeom>
          <a:noFill/>
        </p:spPr>
        <p:txBody>
          <a:bodyPr wrap="square" rtlCol="0">
            <a:spAutoFit/>
          </a:bodyPr>
          <a:lstStyle/>
          <a:p>
            <a:pPr algn="r"/>
            <a:r>
              <a:rPr lang="en-ID" sz="9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665559" y="4945538"/>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1534D022-6D18-47A6-BE6E-77B8B04A9CCA}"/>
              </a:ext>
            </a:extLst>
          </p:cNvPr>
          <p:cNvSpPr txBox="1"/>
          <p:nvPr/>
        </p:nvSpPr>
        <p:spPr>
          <a:xfrm>
            <a:off x="665558" y="4670320"/>
            <a:ext cx="1313261" cy="253916"/>
          </a:xfrm>
          <a:prstGeom prst="rect">
            <a:avLst/>
          </a:prstGeom>
          <a:noFill/>
        </p:spPr>
        <p:txBody>
          <a:bodyPr wrap="square" rtlCol="0">
            <a:spAutoFit/>
          </a:bodyPr>
          <a:lstStyle/>
          <a:p>
            <a:r>
              <a:rPr lang="en-ID" sz="105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665559" y="4945538"/>
            <a:ext cx="30777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TextBox 36">
            <a:extLst>
              <a:ext uri="{FF2B5EF4-FFF2-40B4-BE49-F238E27FC236}">
                <a16:creationId xmlns:a16="http://schemas.microsoft.com/office/drawing/2014/main" id="{1E0D72FF-964E-49A9-A529-41D9C29650A6}"/>
              </a:ext>
            </a:extLst>
          </p:cNvPr>
          <p:cNvSpPr txBox="1"/>
          <p:nvPr/>
        </p:nvSpPr>
        <p:spPr>
          <a:xfrm>
            <a:off x="3174971" y="4699723"/>
            <a:ext cx="567579" cy="230832"/>
          </a:xfrm>
          <a:prstGeom prst="rect">
            <a:avLst/>
          </a:prstGeom>
          <a:noFill/>
        </p:spPr>
        <p:txBody>
          <a:bodyPr wrap="square" rtlCol="0">
            <a:spAutoFit/>
          </a:bodyPr>
          <a:lstStyle/>
          <a:p>
            <a:pPr algn="r"/>
            <a:r>
              <a:rPr lang="en-ID" sz="900" b="1"/>
              <a:t>85%</a:t>
            </a:r>
          </a:p>
        </p:txBody>
      </p:sp>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7CBD474-EA31-40CE-9AA2-C00A3EFD2ACD}"/>
              </a:ext>
            </a:extLst>
          </p:cNvPr>
          <p:cNvSpPr>
            <a:spLocks noGrp="1"/>
          </p:cNvSpPr>
          <p:nvPr>
            <p:ph type="pic" sz="quarter" idx="13"/>
          </p:nvPr>
        </p:nvSpPr>
        <p:spPr/>
      </p:sp>
      <p:sp>
        <p:nvSpPr>
          <p:cNvPr id="10" name="Picture Placeholder 9">
            <a:extLst>
              <a:ext uri="{FF2B5EF4-FFF2-40B4-BE49-F238E27FC236}">
                <a16:creationId xmlns:a16="http://schemas.microsoft.com/office/drawing/2014/main" id="{DEDE7FAD-DD58-404A-A1A1-4042E6F373E9}"/>
              </a:ext>
            </a:extLst>
          </p:cNvPr>
          <p:cNvSpPr>
            <a:spLocks noGrp="1"/>
          </p:cNvSpPr>
          <p:nvPr>
            <p:ph type="pic" sz="quarter" idx="10"/>
          </p:nvPr>
        </p:nvSpPr>
        <p:spPr/>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571500" y="-571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571500" y="2857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Rectangle 40">
            <a:extLst>
              <a:ext uri="{FF2B5EF4-FFF2-40B4-BE49-F238E27FC236}">
                <a16:creationId xmlns:a16="http://schemas.microsoft.com/office/drawing/2014/main" id="{F6D97611-5105-45D7-BAD9-341757FBA224}"/>
              </a:ext>
            </a:extLst>
          </p:cNvPr>
          <p:cNvSpPr/>
          <p:nvPr/>
        </p:nvSpPr>
        <p:spPr>
          <a:xfrm>
            <a:off x="5023584" y="2645203"/>
            <a:ext cx="3587017"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p>
        </p:txBody>
      </p:sp>
      <p:sp>
        <p:nvSpPr>
          <p:cNvPr id="42" name="TextBox 41">
            <a:extLst>
              <a:ext uri="{FF2B5EF4-FFF2-40B4-BE49-F238E27FC236}">
                <a16:creationId xmlns:a16="http://schemas.microsoft.com/office/drawing/2014/main" id="{E2D3AFF2-0A19-4972-808B-0839D8A06AD3}"/>
              </a:ext>
            </a:extLst>
          </p:cNvPr>
          <p:cNvSpPr txBox="1"/>
          <p:nvPr/>
        </p:nvSpPr>
        <p:spPr>
          <a:xfrm>
            <a:off x="5023584" y="236820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6991421" y="4030662"/>
            <a:ext cx="372861" cy="424870"/>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5146630" y="4011301"/>
            <a:ext cx="359628" cy="443319"/>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5" name="Rectangle 54">
            <a:extLst>
              <a:ext uri="{FF2B5EF4-FFF2-40B4-BE49-F238E27FC236}">
                <a16:creationId xmlns:a16="http://schemas.microsoft.com/office/drawing/2014/main" id="{FC4BB2D5-27ED-4F74-8512-185280F7FBDB}"/>
              </a:ext>
            </a:extLst>
          </p:cNvPr>
          <p:cNvSpPr/>
          <p:nvPr/>
        </p:nvSpPr>
        <p:spPr>
          <a:xfrm>
            <a:off x="5023583"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6" name="TextBox 55">
            <a:extLst>
              <a:ext uri="{FF2B5EF4-FFF2-40B4-BE49-F238E27FC236}">
                <a16:creationId xmlns:a16="http://schemas.microsoft.com/office/drawing/2014/main" id="{A5203EA3-E62D-4BB0-9278-849D5E8A1B62}"/>
              </a:ext>
            </a:extLst>
          </p:cNvPr>
          <p:cNvSpPr txBox="1"/>
          <p:nvPr/>
        </p:nvSpPr>
        <p:spPr>
          <a:xfrm>
            <a:off x="5023583"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6927486"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8" name="TextBox 57">
            <a:extLst>
              <a:ext uri="{FF2B5EF4-FFF2-40B4-BE49-F238E27FC236}">
                <a16:creationId xmlns:a16="http://schemas.microsoft.com/office/drawing/2014/main" id="{D11DD71F-8D49-4BC5-B511-D96CD5C4E7AB}"/>
              </a:ext>
            </a:extLst>
          </p:cNvPr>
          <p:cNvSpPr txBox="1"/>
          <p:nvPr/>
        </p:nvSpPr>
        <p:spPr>
          <a:xfrm>
            <a:off x="6927486"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278228" y="271188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278228" y="2940077"/>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278228" y="611348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278228" y="634167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63846" y="-72478"/>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1" grpId="0" animBg="1"/>
      <p:bldP spid="30" grpId="0" animBg="1"/>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7984C929-F13A-4AC8-BBA6-0720BAD2FB1C}"/>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D580DBD1-1717-457A-99E9-B405DFE833D5}"/>
              </a:ext>
            </a:extLst>
          </p:cNvPr>
          <p:cNvSpPr>
            <a:spLocks noGrp="1"/>
          </p:cNvSpPr>
          <p:nvPr>
            <p:ph type="pic" sz="quarter" idx="13"/>
          </p:nvPr>
        </p:nvSpPr>
        <p:spPr/>
      </p:sp>
      <p:sp>
        <p:nvSpPr>
          <p:cNvPr id="12" name="Picture Placeholder 11">
            <a:extLst>
              <a:ext uri="{FF2B5EF4-FFF2-40B4-BE49-F238E27FC236}">
                <a16:creationId xmlns:a16="http://schemas.microsoft.com/office/drawing/2014/main" id="{4737B438-7C74-44B3-9599-3A19953752E1}"/>
              </a:ext>
            </a:extLst>
          </p:cNvPr>
          <p:cNvSpPr>
            <a:spLocks noGrp="1"/>
          </p:cNvSpPr>
          <p:nvPr>
            <p:ph type="pic" sz="quarter" idx="14"/>
          </p:nvPr>
        </p:nvSpPr>
        <p:spPr/>
      </p:sp>
      <p:sp>
        <p:nvSpPr>
          <p:cNvPr id="19" name="Picture Placeholder 18">
            <a:extLst>
              <a:ext uri="{FF2B5EF4-FFF2-40B4-BE49-F238E27FC236}">
                <a16:creationId xmlns:a16="http://schemas.microsoft.com/office/drawing/2014/main" id="{6E8F563C-8757-4E5D-AF67-D34C4A4F91C3}"/>
              </a:ext>
            </a:extLst>
          </p:cNvPr>
          <p:cNvSpPr>
            <a:spLocks noGrp="1"/>
          </p:cNvSpPr>
          <p:nvPr>
            <p:ph type="pic" sz="quarter" idx="15"/>
          </p:nvPr>
        </p:nvSpPr>
        <p:spPr/>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1392464" y="530486"/>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5327629" y="530487"/>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1386139" y="3035448"/>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5327629" y="3035444"/>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TextBox 33">
            <a:extLst>
              <a:ext uri="{FF2B5EF4-FFF2-40B4-BE49-F238E27FC236}">
                <a16:creationId xmlns:a16="http://schemas.microsoft.com/office/drawing/2014/main" id="{BD1A1032-CC0D-4117-AE18-9869007F9B86}"/>
              </a:ext>
            </a:extLst>
          </p:cNvPr>
          <p:cNvSpPr txBox="1"/>
          <p:nvPr/>
        </p:nvSpPr>
        <p:spPr>
          <a:xfrm>
            <a:off x="398317" y="287636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398316" y="310455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401125" y="3335392"/>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395508" y="541513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395508" y="5643328"/>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398316" y="5874161"/>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6952884" y="2876362"/>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7467234" y="3104559"/>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5552656" y="3335392"/>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6952884" y="5415130"/>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7467234" y="5643328"/>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5552656" y="5874161"/>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build="p"/>
      <p:bldP spid="13" grpId="0" animBg="1"/>
      <p:bldP spid="14" grpId="0" animBg="1"/>
      <p:bldP spid="15" grpId="0" animBg="1"/>
      <p:bldP spid="16" grpId="0" animBg="1"/>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1142998" y="1142999"/>
            <a:ext cx="6857998"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Picture Placeholder 2">
            <a:extLst>
              <a:ext uri="{FF2B5EF4-FFF2-40B4-BE49-F238E27FC236}">
                <a16:creationId xmlns:a16="http://schemas.microsoft.com/office/drawing/2014/main" id="{3F0DC6C8-4AB3-4290-B600-C723A9A27517}"/>
              </a:ext>
            </a:extLst>
          </p:cNvPr>
          <p:cNvSpPr>
            <a:spLocks noGrp="1"/>
          </p:cNvSpPr>
          <p:nvPr>
            <p:ph type="pic" sz="quarter" idx="11"/>
          </p:nvPr>
        </p:nvSpPr>
        <p:spPr/>
      </p:sp>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1785939" y="311726"/>
            <a:ext cx="7101806" cy="6248402"/>
          </a:xfrm>
          <a:prstGeom prst="snip1Rect">
            <a:avLst>
              <a:gd name="adj" fmla="val 10942"/>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Rectangle 20">
            <a:extLst>
              <a:ext uri="{FF2B5EF4-FFF2-40B4-BE49-F238E27FC236}">
                <a16:creationId xmlns:a16="http://schemas.microsoft.com/office/drawing/2014/main" id="{30A2C32A-949B-4916-B536-F1DA189B6372}"/>
              </a:ext>
            </a:extLst>
          </p:cNvPr>
          <p:cNvSpPr/>
          <p:nvPr/>
        </p:nvSpPr>
        <p:spPr>
          <a:xfrm>
            <a:off x="2507455" y="2341284"/>
            <a:ext cx="6315077" cy="2308324"/>
          </a:xfrm>
          <a:prstGeom prst="rect">
            <a:avLst/>
          </a:prstGeom>
        </p:spPr>
        <p:txBody>
          <a:bodyPr wrap="square">
            <a:spAutoFit/>
          </a:bodyPr>
          <a:lstStyle/>
          <a:p>
            <a:r>
              <a:rPr lang="en-US" sz="3600" b="1">
                <a:solidFill>
                  <a:schemeClr val="bg1"/>
                </a:solidFill>
                <a:latin typeface="+mj-lt"/>
              </a:rPr>
              <a:t>We Cannot </a:t>
            </a:r>
            <a:r>
              <a:rPr lang="en-US" sz="3600" b="1">
                <a:gradFill>
                  <a:gsLst>
                    <a:gs pos="0">
                      <a:schemeClr val="accent1"/>
                    </a:gs>
                    <a:gs pos="100000">
                      <a:schemeClr val="accent2"/>
                    </a:gs>
                  </a:gsLst>
                  <a:lin ang="5400000" scaled="1"/>
                </a:gradFill>
                <a:latin typeface="+mj-lt"/>
              </a:rPr>
              <a:t>Live </a:t>
            </a:r>
            <a:r>
              <a:rPr lang="en-US" sz="3600" b="1">
                <a:solidFill>
                  <a:schemeClr val="bg1"/>
                </a:solidFill>
                <a:latin typeface="+mj-lt"/>
              </a:rPr>
              <a:t>Only </a:t>
            </a:r>
          </a:p>
          <a:p>
            <a:r>
              <a:rPr lang="en-US" sz="3600" b="1">
                <a:solidFill>
                  <a:schemeClr val="bg1"/>
                </a:solidFill>
                <a:latin typeface="+mj-lt"/>
              </a:rPr>
              <a:t>For </a:t>
            </a:r>
            <a:r>
              <a:rPr lang="en-US" sz="3600" b="1">
                <a:gradFill>
                  <a:gsLst>
                    <a:gs pos="0">
                      <a:schemeClr val="accent1"/>
                    </a:gs>
                    <a:gs pos="100000">
                      <a:schemeClr val="accent2"/>
                    </a:gs>
                  </a:gsLst>
                  <a:lin ang="5400000" scaled="1"/>
                </a:gradFill>
                <a:latin typeface="+mj-lt"/>
              </a:rPr>
              <a:t>Ourselves</a:t>
            </a:r>
            <a:r>
              <a:rPr lang="en-US" sz="3600" b="1">
                <a:solidFill>
                  <a:schemeClr val="bg2"/>
                </a:solidFill>
                <a:latin typeface="+mj-lt"/>
              </a:rPr>
              <a:t>. </a:t>
            </a:r>
          </a:p>
          <a:p>
            <a:r>
              <a:rPr lang="en-US" sz="3600" b="1">
                <a:solidFill>
                  <a:schemeClr val="bg1"/>
                </a:solidFill>
                <a:latin typeface="+mj-lt"/>
              </a:rPr>
              <a:t>A</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Thousand Fibers </a:t>
            </a:r>
            <a:r>
              <a:rPr lang="en-US" sz="3600" b="1">
                <a:solidFill>
                  <a:schemeClr val="bg1"/>
                </a:solidFill>
                <a:latin typeface="+mj-lt"/>
              </a:rPr>
              <a:t>Connect Us</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With</a:t>
            </a:r>
            <a:r>
              <a:rPr lang="en-US" sz="3600" b="1">
                <a:solidFill>
                  <a:schemeClr val="bg2"/>
                </a:solidFill>
                <a:latin typeface="+mj-lt"/>
              </a:rPr>
              <a:t> </a:t>
            </a:r>
            <a:r>
              <a:rPr lang="en-US" sz="3600" b="1">
                <a:solidFill>
                  <a:schemeClr val="bg1"/>
                </a:solidFill>
                <a:latin typeface="+mj-lt"/>
              </a:rPr>
              <a:t>Our </a:t>
            </a:r>
            <a:r>
              <a:rPr lang="en-US" sz="3600" b="1">
                <a:gradFill>
                  <a:gsLst>
                    <a:gs pos="0">
                      <a:schemeClr val="accent1"/>
                    </a:gs>
                    <a:gs pos="100000">
                      <a:schemeClr val="accent2"/>
                    </a:gs>
                  </a:gsLst>
                  <a:lin ang="5400000" scaled="1"/>
                </a:gradFill>
                <a:latin typeface="+mj-lt"/>
              </a:rPr>
              <a:t>Fellow Men</a:t>
            </a:r>
            <a:r>
              <a:rPr lang="en-US" sz="36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3046788" y="1471965"/>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397EB0F6-02C5-4B2C-99E4-497567C76A0A}"/>
              </a:ext>
            </a:extLst>
          </p:cNvPr>
          <p:cNvSpPr txBox="1"/>
          <p:nvPr/>
        </p:nvSpPr>
        <p:spPr>
          <a:xfrm>
            <a:off x="2708432" y="1973291"/>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2509359" y="4652543"/>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1785939" y="311727"/>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1143000" y="1143000"/>
            <a:ext cx="6858000"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Picture Placeholder 9">
            <a:extLst>
              <a:ext uri="{FF2B5EF4-FFF2-40B4-BE49-F238E27FC236}">
                <a16:creationId xmlns:a16="http://schemas.microsoft.com/office/drawing/2014/main" id="{BFEDAB66-E4D8-4AF1-B848-1EF73FAA14E5}"/>
              </a:ext>
            </a:extLst>
          </p:cNvPr>
          <p:cNvSpPr>
            <a:spLocks noGrp="1"/>
          </p:cNvSpPr>
          <p:nvPr>
            <p:ph type="pic" sz="quarter" idx="10"/>
          </p:nvPr>
        </p:nvSpPr>
        <p:spPr/>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
        <p:nvSpPr>
          <p:cNvPr id="7" name="TextBox 6">
            <a:extLst>
              <a:ext uri="{FF2B5EF4-FFF2-40B4-BE49-F238E27FC236}">
                <a16:creationId xmlns:a16="http://schemas.microsoft.com/office/drawing/2014/main" id="{44F81287-54FA-453C-8BCD-4B0A8C74E7BF}"/>
              </a:ext>
            </a:extLst>
          </p:cNvPr>
          <p:cNvSpPr txBox="1"/>
          <p:nvPr/>
        </p:nvSpPr>
        <p:spPr>
          <a:xfrm>
            <a:off x="478243" y="1590265"/>
            <a:ext cx="3793026" cy="2169825"/>
          </a:xfrm>
          <a:prstGeom prst="rect">
            <a:avLst/>
          </a:prstGeom>
          <a:noFill/>
        </p:spPr>
        <p:txBody>
          <a:bodyPr wrap="none" rtlCol="0">
            <a:spAutoFit/>
          </a:bodyPr>
          <a:lstStyle/>
          <a:p>
            <a:r>
              <a:rPr lang="en-ID" sz="4500" b="1">
                <a:solidFill>
                  <a:schemeClr val="bg2"/>
                </a:solidFill>
              </a:rPr>
              <a:t>This Is What</a:t>
            </a:r>
          </a:p>
          <a:p>
            <a:r>
              <a:rPr lang="en-ID" sz="4500" b="1">
                <a:solidFill>
                  <a:schemeClr val="bg2"/>
                </a:solidFill>
              </a:rPr>
              <a:t>We Have Done</a:t>
            </a:r>
          </a:p>
          <a:p>
            <a:r>
              <a:rPr lang="en-ID" sz="45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478243" y="4199757"/>
            <a:ext cx="3587017"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478244" y="3922757"/>
            <a:ext cx="1796316" cy="300082"/>
          </a:xfrm>
          <a:prstGeom prst="rect">
            <a:avLst/>
          </a:prstGeom>
          <a:noFill/>
        </p:spPr>
        <p:txBody>
          <a:bodyPr wrap="square" rtlCol="0">
            <a:spAutoFit/>
          </a:bodyPr>
          <a:lstStyle/>
          <a:p>
            <a:r>
              <a:rPr lang="en-ID" sz="1350"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8294831" y="311727"/>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C89B9E25-09BE-4CCA-818C-71973262CF51}"/>
              </a:ext>
            </a:extLst>
          </p:cNvPr>
          <p:cNvSpPr>
            <a:spLocks noGrp="1"/>
          </p:cNvSpPr>
          <p:nvPr>
            <p:ph type="pic" sz="quarter" idx="10"/>
          </p:nvPr>
        </p:nvSpPr>
        <p:spPr/>
      </p:sp>
      <p:sp>
        <p:nvSpPr>
          <p:cNvPr id="20" name="Picture Placeholder 19">
            <a:extLst>
              <a:ext uri="{FF2B5EF4-FFF2-40B4-BE49-F238E27FC236}">
                <a16:creationId xmlns:a16="http://schemas.microsoft.com/office/drawing/2014/main" id="{1F2D5A37-551E-4CAE-B59F-8F8A000931AA}"/>
              </a:ext>
            </a:extLst>
          </p:cNvPr>
          <p:cNvSpPr>
            <a:spLocks noGrp="1"/>
          </p:cNvSpPr>
          <p:nvPr>
            <p:ph type="pic" sz="quarter" idx="13"/>
          </p:nvPr>
        </p:nvSpPr>
        <p:spPr/>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21" name="Rectangle: Single Corner Snipped 20">
            <a:extLst>
              <a:ext uri="{FF2B5EF4-FFF2-40B4-BE49-F238E27FC236}">
                <a16:creationId xmlns:a16="http://schemas.microsoft.com/office/drawing/2014/main" id="{EE574E3C-9F41-4BD0-A894-9A725D77680D}"/>
              </a:ext>
            </a:extLst>
          </p:cNvPr>
          <p:cNvSpPr/>
          <p:nvPr/>
        </p:nvSpPr>
        <p:spPr>
          <a:xfrm>
            <a:off x="5486400" y="298542"/>
            <a:ext cx="3448022" cy="6298652"/>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5F84F34E-3CC7-421F-92DF-DE2C0CFC0746}"/>
              </a:ext>
            </a:extLst>
          </p:cNvPr>
          <p:cNvSpPr/>
          <p:nvPr/>
        </p:nvSpPr>
        <p:spPr>
          <a:xfrm>
            <a:off x="623034" y="2542674"/>
            <a:ext cx="4129941"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050"/>
          </a:p>
        </p:txBody>
      </p:sp>
      <p:sp>
        <p:nvSpPr>
          <p:cNvPr id="14" name="TextBox 13">
            <a:extLst>
              <a:ext uri="{FF2B5EF4-FFF2-40B4-BE49-F238E27FC236}">
                <a16:creationId xmlns:a16="http://schemas.microsoft.com/office/drawing/2014/main" id="{3013004F-BA59-459B-A660-0417D1BE5DCE}"/>
              </a:ext>
            </a:extLst>
          </p:cNvPr>
          <p:cNvSpPr txBox="1"/>
          <p:nvPr/>
        </p:nvSpPr>
        <p:spPr>
          <a:xfrm>
            <a:off x="623035" y="226567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8367645" y="29822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4710045" y="38862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7088173" y="3244485"/>
            <a:ext cx="244477" cy="406764"/>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21" grpId="0" animBg="1"/>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2857500" y="-2857500"/>
            <a:ext cx="3429001" cy="9144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Picture Placeholder 15">
            <a:extLst>
              <a:ext uri="{FF2B5EF4-FFF2-40B4-BE49-F238E27FC236}">
                <a16:creationId xmlns:a16="http://schemas.microsoft.com/office/drawing/2014/main" id="{4A7CD34F-6AE1-4E0A-92A8-7104F963D8C4}"/>
              </a:ext>
            </a:extLst>
          </p:cNvPr>
          <p:cNvSpPr>
            <a:spLocks noGrp="1"/>
          </p:cNvSpPr>
          <p:nvPr>
            <p:ph type="pic" sz="quarter" idx="10"/>
          </p:nvPr>
        </p:nvSpPr>
        <p:spPr/>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13" name="Rectangle 12">
            <a:extLst>
              <a:ext uri="{FF2B5EF4-FFF2-40B4-BE49-F238E27FC236}">
                <a16:creationId xmlns:a16="http://schemas.microsoft.com/office/drawing/2014/main" id="{00F678C6-419B-47EE-854F-EF4F63E829ED}"/>
              </a:ext>
            </a:extLst>
          </p:cNvPr>
          <p:cNvSpPr/>
          <p:nvPr/>
        </p:nvSpPr>
        <p:spPr>
          <a:xfrm>
            <a:off x="5334266" y="4054133"/>
            <a:ext cx="3619234" cy="1278683"/>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050"/>
          </a:p>
        </p:txBody>
      </p:sp>
      <p:sp>
        <p:nvSpPr>
          <p:cNvPr id="14" name="TextBox 13">
            <a:extLst>
              <a:ext uri="{FF2B5EF4-FFF2-40B4-BE49-F238E27FC236}">
                <a16:creationId xmlns:a16="http://schemas.microsoft.com/office/drawing/2014/main" id="{B6296F24-0CAA-4CE2-AE7C-04EEB1211129}"/>
              </a:ext>
            </a:extLst>
          </p:cNvPr>
          <p:cNvSpPr txBox="1"/>
          <p:nvPr/>
        </p:nvSpPr>
        <p:spPr>
          <a:xfrm>
            <a:off x="5334266" y="377713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5334266" y="2398373"/>
            <a:ext cx="3471597" cy="551561"/>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4276686" y="457201"/>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Picture Placeholder 29">
            <a:extLst>
              <a:ext uri="{FF2B5EF4-FFF2-40B4-BE49-F238E27FC236}">
                <a16:creationId xmlns:a16="http://schemas.microsoft.com/office/drawing/2014/main" id="{0D8C8B3B-14EC-4284-B1C7-6101A7B18D62}"/>
              </a:ext>
            </a:extLst>
          </p:cNvPr>
          <p:cNvSpPr>
            <a:spLocks noGrp="1"/>
          </p:cNvSpPr>
          <p:nvPr>
            <p:ph type="pic" sz="quarter" idx="13"/>
          </p:nvPr>
        </p:nvSpPr>
        <p:spPr/>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4333876" y="-24878"/>
            <a:ext cx="4810124" cy="5800476"/>
          </a:xfrm>
          <a:prstGeom prst="snip1Rect">
            <a:avLst>
              <a:gd name="adj" fmla="val 13922"/>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C101BCED-D808-40BA-979D-FF192D29FD4F}"/>
              </a:ext>
            </a:extLst>
          </p:cNvPr>
          <p:cNvSpPr/>
          <p:nvPr/>
        </p:nvSpPr>
        <p:spPr>
          <a:xfrm>
            <a:off x="466869" y="2602911"/>
            <a:ext cx="34563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5" name="TextBox 14">
            <a:extLst>
              <a:ext uri="{FF2B5EF4-FFF2-40B4-BE49-F238E27FC236}">
                <a16:creationId xmlns:a16="http://schemas.microsoft.com/office/drawing/2014/main" id="{A1F9B899-3F12-497E-87FB-7F57BE63FF64}"/>
              </a:ext>
            </a:extLst>
          </p:cNvPr>
          <p:cNvSpPr txBox="1"/>
          <p:nvPr/>
        </p:nvSpPr>
        <p:spPr>
          <a:xfrm>
            <a:off x="466869" y="232591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526400" y="441981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6274344A-FBAF-4C5A-A6F1-147A1544DB88}"/>
              </a:ext>
            </a:extLst>
          </p:cNvPr>
          <p:cNvSpPr txBox="1"/>
          <p:nvPr/>
        </p:nvSpPr>
        <p:spPr>
          <a:xfrm>
            <a:off x="526399" y="4144597"/>
            <a:ext cx="1313261" cy="253916"/>
          </a:xfrm>
          <a:prstGeom prst="rect">
            <a:avLst/>
          </a:prstGeom>
          <a:noFill/>
        </p:spPr>
        <p:txBody>
          <a:bodyPr wrap="square" rtlCol="0">
            <a:spAutoFit/>
          </a:bodyPr>
          <a:lstStyle/>
          <a:p>
            <a:r>
              <a:rPr lang="en-ID" sz="105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526400" y="4419815"/>
            <a:ext cx="307699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BC540485-668D-49CE-A4B9-B2787C2EC0A5}"/>
              </a:ext>
            </a:extLst>
          </p:cNvPr>
          <p:cNvSpPr txBox="1"/>
          <p:nvPr/>
        </p:nvSpPr>
        <p:spPr>
          <a:xfrm>
            <a:off x="3031055" y="4174000"/>
            <a:ext cx="567579" cy="230832"/>
          </a:xfrm>
          <a:prstGeom prst="rect">
            <a:avLst/>
          </a:prstGeom>
          <a:noFill/>
        </p:spPr>
        <p:txBody>
          <a:bodyPr wrap="square" rtlCol="0">
            <a:spAutoFit/>
          </a:bodyPr>
          <a:lstStyle/>
          <a:p>
            <a:pPr algn="r"/>
            <a:r>
              <a:rPr lang="en-ID" sz="9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526400" y="498167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13608DE9-E9BE-463D-AE96-AFC8D3FC54B1}"/>
              </a:ext>
            </a:extLst>
          </p:cNvPr>
          <p:cNvSpPr txBox="1"/>
          <p:nvPr/>
        </p:nvSpPr>
        <p:spPr>
          <a:xfrm>
            <a:off x="526399" y="4706456"/>
            <a:ext cx="1313261" cy="253916"/>
          </a:xfrm>
          <a:prstGeom prst="rect">
            <a:avLst/>
          </a:prstGeom>
          <a:noFill/>
        </p:spPr>
        <p:txBody>
          <a:bodyPr wrap="square" rtlCol="0">
            <a:spAutoFit/>
          </a:bodyPr>
          <a:lstStyle/>
          <a:p>
            <a:r>
              <a:rPr lang="en-ID" sz="105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526399" y="4981675"/>
            <a:ext cx="324550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A22B37B2-DC3E-4522-895F-EB8D7F4FE3B7}"/>
              </a:ext>
            </a:extLst>
          </p:cNvPr>
          <p:cNvSpPr txBox="1"/>
          <p:nvPr/>
        </p:nvSpPr>
        <p:spPr>
          <a:xfrm>
            <a:off x="3207262" y="4735859"/>
            <a:ext cx="567579" cy="230832"/>
          </a:xfrm>
          <a:prstGeom prst="rect">
            <a:avLst/>
          </a:prstGeom>
          <a:noFill/>
        </p:spPr>
        <p:txBody>
          <a:bodyPr wrap="square" rtlCol="0">
            <a:spAutoFit/>
          </a:bodyPr>
          <a:lstStyle/>
          <a:p>
            <a:pPr algn="r"/>
            <a:r>
              <a:rPr lang="en-ID" sz="900" b="1"/>
              <a:t>92%</a:t>
            </a:r>
          </a:p>
        </p:txBody>
      </p:sp>
      <p:sp>
        <p:nvSpPr>
          <p:cNvPr id="28" name="Picture Placeholder 27">
            <a:extLst>
              <a:ext uri="{FF2B5EF4-FFF2-40B4-BE49-F238E27FC236}">
                <a16:creationId xmlns:a16="http://schemas.microsoft.com/office/drawing/2014/main" id="{A2DFA25C-84DC-4925-89A4-AB76550A0C90}"/>
              </a:ext>
            </a:extLst>
          </p:cNvPr>
          <p:cNvSpPr>
            <a:spLocks noGrp="1"/>
          </p:cNvSpPr>
          <p:nvPr>
            <p:ph type="pic" sz="quarter" idx="10"/>
          </p:nvPr>
        </p:nvSpPr>
        <p:spPr/>
      </p:sp>
      <p:sp>
        <p:nvSpPr>
          <p:cNvPr id="29" name="Picture Placeholder 28">
            <a:extLst>
              <a:ext uri="{FF2B5EF4-FFF2-40B4-BE49-F238E27FC236}">
                <a16:creationId xmlns:a16="http://schemas.microsoft.com/office/drawing/2014/main" id="{234F0D8E-C03C-428F-9604-517D75DBCD8F}"/>
              </a:ext>
            </a:extLst>
          </p:cNvPr>
          <p:cNvSpPr>
            <a:spLocks noGrp="1"/>
          </p:cNvSpPr>
          <p:nvPr>
            <p:ph type="pic" sz="quarter" idx="11"/>
          </p:nvPr>
        </p:nvSpPr>
        <p:spPr/>
      </p:sp>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592256" y="1541712"/>
            <a:ext cx="2278541" cy="4250826"/>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27922" y="1541712"/>
            <a:ext cx="2278541" cy="4250826"/>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2" grpId="0" animBg="1"/>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94F8514-3344-42EF-9D09-0998075C676F}"/>
              </a:ext>
            </a:extLst>
          </p:cNvPr>
          <p:cNvSpPr>
            <a:spLocks noGrp="1"/>
          </p:cNvSpPr>
          <p:nvPr>
            <p:ph type="pic" sz="quarter" idx="10"/>
          </p:nvPr>
        </p:nvSpPr>
        <p:spPr/>
      </p:sp>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613509" y="3079170"/>
            <a:ext cx="3794185" cy="1521057"/>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050"/>
          </a:p>
        </p:txBody>
      </p:sp>
      <p:sp>
        <p:nvSpPr>
          <p:cNvPr id="14" name="TextBox 13">
            <a:extLst>
              <a:ext uri="{FF2B5EF4-FFF2-40B4-BE49-F238E27FC236}">
                <a16:creationId xmlns:a16="http://schemas.microsoft.com/office/drawing/2014/main" id="{5C8A8DAD-2A59-4867-9839-2B38DBC35844}"/>
              </a:ext>
            </a:extLst>
          </p:cNvPr>
          <p:cNvSpPr txBox="1"/>
          <p:nvPr/>
        </p:nvSpPr>
        <p:spPr>
          <a:xfrm>
            <a:off x="613509" y="280217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275926" y="4185716"/>
            <a:ext cx="337705" cy="152528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B8A500B3-8A44-4A2F-BAB6-E08A65C76DC5}"/>
              </a:ext>
            </a:extLst>
          </p:cNvPr>
          <p:cNvSpPr txBox="1"/>
          <p:nvPr/>
        </p:nvSpPr>
        <p:spPr>
          <a:xfrm>
            <a:off x="688974" y="4826066"/>
            <a:ext cx="1273176" cy="253916"/>
          </a:xfrm>
          <a:prstGeom prst="rect">
            <a:avLst/>
          </a:prstGeom>
          <a:noFill/>
        </p:spPr>
        <p:txBody>
          <a:bodyPr wrap="square" rtlCol="0">
            <a:spAutoFit/>
          </a:bodyPr>
          <a:lstStyle/>
          <a:p>
            <a:pPr algn="ctr"/>
            <a:r>
              <a:rPr lang="en-ID" sz="105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4991101" y="-354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8B508C9-BB12-4515-A3D0-8280B010BD30}"/>
              </a:ext>
            </a:extLst>
          </p:cNvPr>
          <p:cNvSpPr>
            <a:spLocks noGrp="1"/>
          </p:cNvSpPr>
          <p:nvPr>
            <p:ph type="pic" sz="quarter" idx="13"/>
          </p:nvPr>
        </p:nvSpPr>
        <p:spPr/>
      </p:sp>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15" name="Rectangle 14">
            <a:extLst>
              <a:ext uri="{FF2B5EF4-FFF2-40B4-BE49-F238E27FC236}">
                <a16:creationId xmlns:a16="http://schemas.microsoft.com/office/drawing/2014/main" id="{65FC4239-7B55-4B1A-8B20-DC2E6DE18B55}"/>
              </a:ext>
            </a:extLst>
          </p:cNvPr>
          <p:cNvSpPr/>
          <p:nvPr/>
        </p:nvSpPr>
        <p:spPr>
          <a:xfrm rot="5400000" flipV="1">
            <a:off x="2857501" y="571499"/>
            <a:ext cx="3429000" cy="9144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Rectangle 30">
            <a:extLst>
              <a:ext uri="{FF2B5EF4-FFF2-40B4-BE49-F238E27FC236}">
                <a16:creationId xmlns:a16="http://schemas.microsoft.com/office/drawing/2014/main" id="{66FCEE59-6AC0-4924-AA9B-5DC16A62FAC7}"/>
              </a:ext>
            </a:extLst>
          </p:cNvPr>
          <p:cNvSpPr/>
          <p:nvPr/>
        </p:nvSpPr>
        <p:spPr>
          <a:xfrm>
            <a:off x="5313261"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2" name="TextBox 31">
            <a:extLst>
              <a:ext uri="{FF2B5EF4-FFF2-40B4-BE49-F238E27FC236}">
                <a16:creationId xmlns:a16="http://schemas.microsoft.com/office/drawing/2014/main" id="{F06D1D97-12C7-4971-A3C9-73445056BF59}"/>
              </a:ext>
            </a:extLst>
          </p:cNvPr>
          <p:cNvSpPr txBox="1"/>
          <p:nvPr/>
        </p:nvSpPr>
        <p:spPr>
          <a:xfrm>
            <a:off x="5313261"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7169539"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4" name="TextBox 33">
            <a:extLst>
              <a:ext uri="{FF2B5EF4-FFF2-40B4-BE49-F238E27FC236}">
                <a16:creationId xmlns:a16="http://schemas.microsoft.com/office/drawing/2014/main" id="{638CA353-6F83-4623-8223-62B5CAA226F5}"/>
              </a:ext>
            </a:extLst>
          </p:cNvPr>
          <p:cNvSpPr txBox="1"/>
          <p:nvPr/>
        </p:nvSpPr>
        <p:spPr>
          <a:xfrm>
            <a:off x="7169539"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5313259" y="4030368"/>
            <a:ext cx="3487841"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5313260" y="3753368"/>
            <a:ext cx="1796316" cy="300082"/>
          </a:xfrm>
          <a:prstGeom prst="rect">
            <a:avLst/>
          </a:prstGeom>
          <a:noFill/>
        </p:spPr>
        <p:txBody>
          <a:bodyPr wrap="square" rtlCol="0">
            <a:spAutoFit/>
          </a:bodyPr>
          <a:lstStyle/>
          <a:p>
            <a:r>
              <a:rPr lang="en-ID" sz="1350"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5407177" y="1833130"/>
            <a:ext cx="294857" cy="335306"/>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7245759" y="1859937"/>
            <a:ext cx="422983" cy="281695"/>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0" name="Picture Placeholder 9">
            <a:extLst>
              <a:ext uri="{FF2B5EF4-FFF2-40B4-BE49-F238E27FC236}">
                <a16:creationId xmlns:a16="http://schemas.microsoft.com/office/drawing/2014/main" id="{B011D3CF-2200-469A-85ED-AFD58688E60C}"/>
              </a:ext>
            </a:extLst>
          </p:cNvPr>
          <p:cNvSpPr>
            <a:spLocks noGrp="1"/>
          </p:cNvSpPr>
          <p:nvPr>
            <p:ph type="pic" sz="quarter" idx="10"/>
          </p:nvPr>
        </p:nvSpPr>
        <p:spPr/>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 y="2669834"/>
            <a:ext cx="4865586" cy="2947084"/>
          </a:xfrm>
          <a:prstGeom prst="rect">
            <a:avLst/>
          </a:prstGeom>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5" grpId="0" animBg="1"/>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64AFAB6B-DE67-43BC-8F89-4756016D4FE2}"/>
              </a:ext>
            </a:extLst>
          </p:cNvPr>
          <p:cNvSpPr/>
          <p:nvPr/>
        </p:nvSpPr>
        <p:spPr>
          <a:xfrm rot="10800000" flipH="1" flipV="1">
            <a:off x="4029075" y="431798"/>
            <a:ext cx="4791075" cy="5994402"/>
          </a:xfrm>
          <a:custGeom>
            <a:avLst/>
            <a:gdLst>
              <a:gd name="connsiteX0" fmla="*/ 0 w 4791075"/>
              <a:gd name="connsiteY0" fmla="*/ 0 h 5994402"/>
              <a:gd name="connsiteX1" fmla="*/ 4105275 w 4791075"/>
              <a:gd name="connsiteY1" fmla="*/ 0 h 5994402"/>
              <a:gd name="connsiteX2" fmla="*/ 4791075 w 4791075"/>
              <a:gd name="connsiteY2" fmla="*/ 687003 h 5994402"/>
              <a:gd name="connsiteX3" fmla="*/ 4791075 w 4791075"/>
              <a:gd name="connsiteY3" fmla="*/ 5994402 h 5994402"/>
              <a:gd name="connsiteX4" fmla="*/ 0 w 4791075"/>
              <a:gd name="connsiteY4" fmla="*/ 5994402 h 599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1075" h="5994402">
                <a:moveTo>
                  <a:pt x="0" y="0"/>
                </a:moveTo>
                <a:lnTo>
                  <a:pt x="4105275" y="0"/>
                </a:lnTo>
                <a:lnTo>
                  <a:pt x="4791075" y="687003"/>
                </a:lnTo>
                <a:lnTo>
                  <a:pt x="4791075" y="5994402"/>
                </a:lnTo>
                <a:lnTo>
                  <a:pt x="0" y="5994402"/>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8253373" y="43179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7855C89D-8A8C-4F6A-B1E7-7F386E111A03}"/>
              </a:ext>
            </a:extLst>
          </p:cNvPr>
          <p:cNvSpPr/>
          <p:nvPr/>
        </p:nvSpPr>
        <p:spPr>
          <a:xfrm>
            <a:off x="4460080" y="2436534"/>
            <a:ext cx="4483895" cy="2123658"/>
          </a:xfrm>
          <a:prstGeom prst="rect">
            <a:avLst/>
          </a:prstGeom>
        </p:spPr>
        <p:txBody>
          <a:bodyPr wrap="square">
            <a:spAutoFit/>
          </a:bodyPr>
          <a:lstStyle/>
          <a:p>
            <a:r>
              <a:rPr lang="en-US" sz="3300" b="1">
                <a:solidFill>
                  <a:schemeClr val="bg2"/>
                </a:solidFill>
                <a:latin typeface="+mj-lt"/>
              </a:rPr>
              <a:t>Success Usually </a:t>
            </a:r>
          </a:p>
          <a:p>
            <a:r>
              <a:rPr lang="en-US" sz="3300" b="1">
                <a:solidFill>
                  <a:schemeClr val="bg2"/>
                </a:solidFill>
                <a:latin typeface="+mj-lt"/>
              </a:rPr>
              <a:t>Comes To Those</a:t>
            </a:r>
          </a:p>
          <a:p>
            <a:r>
              <a:rPr lang="en-US" sz="3300" b="1">
                <a:solidFill>
                  <a:schemeClr val="bg2"/>
                </a:solidFill>
                <a:latin typeface="+mj-lt"/>
              </a:rPr>
              <a:t>Who Are Too Busy </a:t>
            </a:r>
          </a:p>
          <a:p>
            <a:r>
              <a:rPr lang="en-US" sz="33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4999413" y="1548165"/>
            <a:ext cx="337705" cy="1233488"/>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F90F5C55-FAB2-4EC1-B2D3-E2F36F15326D}"/>
              </a:ext>
            </a:extLst>
          </p:cNvPr>
          <p:cNvSpPr txBox="1"/>
          <p:nvPr/>
        </p:nvSpPr>
        <p:spPr>
          <a:xfrm>
            <a:off x="4661057" y="2049491"/>
            <a:ext cx="1049657" cy="253916"/>
          </a:xfrm>
          <a:prstGeom prst="rect">
            <a:avLst/>
          </a:prstGeom>
          <a:noFill/>
        </p:spPr>
        <p:txBody>
          <a:bodyPr wrap="square" rtlCol="0">
            <a:spAutoFit/>
          </a:bodyPr>
          <a:lstStyle/>
          <a:p>
            <a:r>
              <a:rPr lang="en-ID" sz="105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4461984" y="4633493"/>
            <a:ext cx="1447804" cy="253916"/>
          </a:xfrm>
          <a:prstGeom prst="rect">
            <a:avLst/>
          </a:prstGeom>
          <a:noFill/>
        </p:spPr>
        <p:txBody>
          <a:bodyPr wrap="square" rtlCol="0">
            <a:spAutoFit/>
          </a:bodyPr>
          <a:lstStyle/>
          <a:p>
            <a:r>
              <a:rPr lang="en-ID" sz="1050" b="1">
                <a:solidFill>
                  <a:schemeClr val="bg2"/>
                </a:solidFill>
                <a:latin typeface="+mj-lt"/>
              </a:rPr>
              <a:t>- Gail Forcewind</a:t>
            </a:r>
          </a:p>
        </p:txBody>
      </p:sp>
      <p:sp>
        <p:nvSpPr>
          <p:cNvPr id="2" name="Picture Placeholder 1">
            <a:extLst>
              <a:ext uri="{FF2B5EF4-FFF2-40B4-BE49-F238E27FC236}">
                <a16:creationId xmlns:a16="http://schemas.microsoft.com/office/drawing/2014/main" id="{226933C1-EE00-4107-A629-7B74870692AC}"/>
              </a:ext>
            </a:extLst>
          </p:cNvPr>
          <p:cNvSpPr>
            <a:spLocks noGrp="1"/>
          </p:cNvSpPr>
          <p:nvPr>
            <p:ph type="pic" sz="quarter" idx="13"/>
          </p:nvPr>
        </p:nvSpPr>
        <p:spPr/>
      </p:sp>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3738822285"/>
              </p:ext>
            </p:extLst>
          </p:nvPr>
        </p:nvGraphicFramePr>
        <p:xfrm>
          <a:off x="230802" y="1575824"/>
          <a:ext cx="8682397" cy="3072376"/>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750292" y="5038851"/>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187448" y="5142725"/>
            <a:ext cx="1622036" cy="646331"/>
          </a:xfrm>
          <a:prstGeom prst="rect">
            <a:avLst/>
          </a:prstGeom>
          <a:noFill/>
        </p:spPr>
        <p:txBody>
          <a:bodyPr wrap="square" rtlCol="0">
            <a:spAutoFit/>
          </a:bodyPr>
          <a:lstStyle/>
          <a:p>
            <a:r>
              <a:rPr lang="en-ID" b="1">
                <a:latin typeface="+mj-lt"/>
              </a:rPr>
              <a:t>Our Income</a:t>
            </a:r>
          </a:p>
          <a:p>
            <a:r>
              <a:rPr lang="en-ID"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750293" y="5794548"/>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
        <p:nvSpPr>
          <p:cNvPr id="11" name="TextBox 10">
            <a:extLst>
              <a:ext uri="{FF2B5EF4-FFF2-40B4-BE49-F238E27FC236}">
                <a16:creationId xmlns:a16="http://schemas.microsoft.com/office/drawing/2014/main" id="{78DCE16A-D0CD-418F-AE92-53A56A4C95BD}"/>
              </a:ext>
            </a:extLst>
          </p:cNvPr>
          <p:cNvSpPr txBox="1"/>
          <p:nvPr/>
        </p:nvSpPr>
        <p:spPr>
          <a:xfrm>
            <a:off x="4812573" y="5034977"/>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6249728" y="5138852"/>
            <a:ext cx="1622036" cy="646331"/>
          </a:xfrm>
          <a:prstGeom prst="rect">
            <a:avLst/>
          </a:prstGeom>
          <a:noFill/>
        </p:spPr>
        <p:txBody>
          <a:bodyPr wrap="square" rtlCol="0">
            <a:spAutoFit/>
          </a:bodyPr>
          <a:lstStyle/>
          <a:p>
            <a:r>
              <a:rPr lang="en-ID" b="1">
                <a:latin typeface="+mj-lt"/>
              </a:rPr>
              <a:t>Our Outcome</a:t>
            </a:r>
          </a:p>
          <a:p>
            <a:r>
              <a:rPr lang="en-ID"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4812574" y="5790674"/>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67223339"/>
              </p:ext>
            </p:extLst>
          </p:nvPr>
        </p:nvGraphicFramePr>
        <p:xfrm>
          <a:off x="347929" y="1613924"/>
          <a:ext cx="4159778" cy="464955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4893469" y="2034598"/>
            <a:ext cx="2201129" cy="646331"/>
          </a:xfrm>
          <a:prstGeom prst="rect">
            <a:avLst/>
          </a:prstGeom>
          <a:noFill/>
        </p:spPr>
        <p:txBody>
          <a:bodyPr wrap="square" rtlCol="0">
            <a:spAutoFit/>
          </a:bodyPr>
          <a:lstStyle/>
          <a:p>
            <a:r>
              <a:rPr lang="en-ID" sz="36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4879182" y="2605071"/>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9" name="TextBox 8">
            <a:extLst>
              <a:ext uri="{FF2B5EF4-FFF2-40B4-BE49-F238E27FC236}">
                <a16:creationId xmlns:a16="http://schemas.microsoft.com/office/drawing/2014/main" id="{44AFFC7A-E618-4019-8C3C-50678A359BB1}"/>
              </a:ext>
            </a:extLst>
          </p:cNvPr>
          <p:cNvSpPr txBox="1"/>
          <p:nvPr/>
        </p:nvSpPr>
        <p:spPr>
          <a:xfrm>
            <a:off x="6657761" y="2102195"/>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Sales</a:t>
            </a:r>
          </a:p>
          <a:p>
            <a:r>
              <a:rPr lang="en-ID" sz="1350"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4893469" y="3416179"/>
            <a:ext cx="2201129" cy="646331"/>
          </a:xfrm>
          <a:prstGeom prst="rect">
            <a:avLst/>
          </a:prstGeom>
          <a:noFill/>
        </p:spPr>
        <p:txBody>
          <a:bodyPr wrap="square" rtlCol="0">
            <a:spAutoFit/>
          </a:bodyPr>
          <a:lstStyle/>
          <a:p>
            <a:r>
              <a:rPr lang="en-ID" sz="36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4879182" y="3986652"/>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5" name="TextBox 14">
            <a:extLst>
              <a:ext uri="{FF2B5EF4-FFF2-40B4-BE49-F238E27FC236}">
                <a16:creationId xmlns:a16="http://schemas.microsoft.com/office/drawing/2014/main" id="{A527EA22-EB9A-4293-B933-BCF5EBEBB160}"/>
              </a:ext>
            </a:extLst>
          </p:cNvPr>
          <p:cNvSpPr txBox="1"/>
          <p:nvPr/>
        </p:nvSpPr>
        <p:spPr>
          <a:xfrm>
            <a:off x="6657761" y="3483776"/>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Loss</a:t>
            </a:r>
          </a:p>
          <a:p>
            <a:r>
              <a:rPr lang="en-ID" sz="1350"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4893469" y="4796243"/>
            <a:ext cx="2201129" cy="646331"/>
          </a:xfrm>
          <a:prstGeom prst="rect">
            <a:avLst/>
          </a:prstGeom>
          <a:noFill/>
        </p:spPr>
        <p:txBody>
          <a:bodyPr wrap="square" rtlCol="0">
            <a:spAutoFit/>
          </a:bodyPr>
          <a:lstStyle/>
          <a:p>
            <a:r>
              <a:rPr lang="en-ID" sz="36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4879182" y="5366716"/>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8" name="TextBox 17">
            <a:extLst>
              <a:ext uri="{FF2B5EF4-FFF2-40B4-BE49-F238E27FC236}">
                <a16:creationId xmlns:a16="http://schemas.microsoft.com/office/drawing/2014/main" id="{CD60A7E4-04F9-4144-8A1A-2ED22BBE42B6}"/>
              </a:ext>
            </a:extLst>
          </p:cNvPr>
          <p:cNvSpPr txBox="1"/>
          <p:nvPr/>
        </p:nvSpPr>
        <p:spPr>
          <a:xfrm>
            <a:off x="6657761" y="4863840"/>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Total From</a:t>
            </a:r>
          </a:p>
          <a:p>
            <a:r>
              <a:rPr lang="en-ID" sz="1350"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3240594" y="3881588"/>
            <a:ext cx="269253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4035570" y="3345159"/>
            <a:ext cx="1080000" cy="108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pPr>
            <a:r>
              <a:rPr lang="en-US" b="1" dirty="0">
                <a:solidFill>
                  <a:schemeClr val="bg1"/>
                </a:solidFill>
                <a:latin typeface="+mj-lt"/>
                <a:ea typeface="Open Sans" pitchFamily="34" charset="0"/>
                <a:cs typeface="Helvetica Light"/>
              </a:rPr>
              <a:t>Main</a:t>
            </a:r>
            <a:br>
              <a:rPr lang="en-US" b="1" dirty="0">
                <a:solidFill>
                  <a:schemeClr val="bg1"/>
                </a:solidFill>
                <a:latin typeface="+mj-lt"/>
                <a:ea typeface="Open Sans" pitchFamily="34" charset="0"/>
                <a:cs typeface="Helvetica Light"/>
              </a:rPr>
            </a:br>
            <a:r>
              <a:rPr lang="en-US"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3463466"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4736263"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4736263"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3463466"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5354399"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2888192"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659370" y="2477632"/>
            <a:ext cx="218517" cy="2185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TextBox 38">
            <a:extLst>
              <a:ext uri="{FF2B5EF4-FFF2-40B4-BE49-F238E27FC236}">
                <a16:creationId xmlns:a16="http://schemas.microsoft.com/office/drawing/2014/main" id="{CDA55C64-9241-432A-8071-6343026D9A60}"/>
              </a:ext>
            </a:extLst>
          </p:cNvPr>
          <p:cNvSpPr txBox="1"/>
          <p:nvPr/>
        </p:nvSpPr>
        <p:spPr>
          <a:xfrm>
            <a:off x="974679" y="2422825"/>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974679" y="2625512"/>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1" name="Oval 40">
            <a:extLst>
              <a:ext uri="{FF2B5EF4-FFF2-40B4-BE49-F238E27FC236}">
                <a16:creationId xmlns:a16="http://schemas.microsoft.com/office/drawing/2014/main" id="{E406F4B6-C5FE-442E-8133-02E3C87D849C}"/>
              </a:ext>
            </a:extLst>
          </p:cNvPr>
          <p:cNvSpPr/>
          <p:nvPr/>
        </p:nvSpPr>
        <p:spPr>
          <a:xfrm>
            <a:off x="409976" y="3604263"/>
            <a:ext cx="218517" cy="2185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12094557-A929-4849-BF37-583DB68DF2B5}"/>
              </a:ext>
            </a:extLst>
          </p:cNvPr>
          <p:cNvSpPr txBox="1"/>
          <p:nvPr/>
        </p:nvSpPr>
        <p:spPr>
          <a:xfrm>
            <a:off x="725284" y="354945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725284" y="3752143"/>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4" name="Oval 43">
            <a:extLst>
              <a:ext uri="{FF2B5EF4-FFF2-40B4-BE49-F238E27FC236}">
                <a16:creationId xmlns:a16="http://schemas.microsoft.com/office/drawing/2014/main" id="{EBBE167C-0EB5-4D0D-BEB2-526028E31A04}"/>
              </a:ext>
            </a:extLst>
          </p:cNvPr>
          <p:cNvSpPr/>
          <p:nvPr/>
        </p:nvSpPr>
        <p:spPr>
          <a:xfrm>
            <a:off x="660422" y="4726754"/>
            <a:ext cx="218517" cy="2185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TextBox 44">
            <a:extLst>
              <a:ext uri="{FF2B5EF4-FFF2-40B4-BE49-F238E27FC236}">
                <a16:creationId xmlns:a16="http://schemas.microsoft.com/office/drawing/2014/main" id="{439C5F25-4C62-4383-94D4-E13B4E1E6459}"/>
              </a:ext>
            </a:extLst>
          </p:cNvPr>
          <p:cNvSpPr txBox="1"/>
          <p:nvPr/>
        </p:nvSpPr>
        <p:spPr>
          <a:xfrm>
            <a:off x="975731" y="467194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975731" y="4874634"/>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7" name="Oval 46">
            <a:extLst>
              <a:ext uri="{FF2B5EF4-FFF2-40B4-BE49-F238E27FC236}">
                <a16:creationId xmlns:a16="http://schemas.microsoft.com/office/drawing/2014/main" id="{B9199D88-3347-4E84-9BAF-EAAC251BE7E6}"/>
              </a:ext>
            </a:extLst>
          </p:cNvPr>
          <p:cNvSpPr/>
          <p:nvPr/>
        </p:nvSpPr>
        <p:spPr>
          <a:xfrm>
            <a:off x="8233190" y="2477632"/>
            <a:ext cx="218517" cy="2185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TextBox 47">
            <a:extLst>
              <a:ext uri="{FF2B5EF4-FFF2-40B4-BE49-F238E27FC236}">
                <a16:creationId xmlns:a16="http://schemas.microsoft.com/office/drawing/2014/main" id="{D8114ECD-9D0C-4815-8039-0E6EB5E2B5A5}"/>
              </a:ext>
            </a:extLst>
          </p:cNvPr>
          <p:cNvSpPr txBox="1"/>
          <p:nvPr/>
        </p:nvSpPr>
        <p:spPr>
          <a:xfrm>
            <a:off x="7081369" y="2422825"/>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6055330" y="2625512"/>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0" name="Oval 49">
            <a:extLst>
              <a:ext uri="{FF2B5EF4-FFF2-40B4-BE49-F238E27FC236}">
                <a16:creationId xmlns:a16="http://schemas.microsoft.com/office/drawing/2014/main" id="{A3E28129-4EF7-47A2-874B-9F2DFFF98BA3}"/>
              </a:ext>
            </a:extLst>
          </p:cNvPr>
          <p:cNvSpPr/>
          <p:nvPr/>
        </p:nvSpPr>
        <p:spPr>
          <a:xfrm>
            <a:off x="8234243" y="4726754"/>
            <a:ext cx="218517" cy="2185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68B5E8FB-3626-493B-9CD4-739BF0E3DE33}"/>
              </a:ext>
            </a:extLst>
          </p:cNvPr>
          <p:cNvSpPr txBox="1"/>
          <p:nvPr/>
        </p:nvSpPr>
        <p:spPr>
          <a:xfrm>
            <a:off x="7081369" y="467194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6055330" y="487463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3" name="Oval 52">
            <a:extLst>
              <a:ext uri="{FF2B5EF4-FFF2-40B4-BE49-F238E27FC236}">
                <a16:creationId xmlns:a16="http://schemas.microsoft.com/office/drawing/2014/main" id="{94551399-373E-4241-99A1-0EF96FA58CA1}"/>
              </a:ext>
            </a:extLst>
          </p:cNvPr>
          <p:cNvSpPr/>
          <p:nvPr/>
        </p:nvSpPr>
        <p:spPr>
          <a:xfrm>
            <a:off x="8547171" y="3601763"/>
            <a:ext cx="218517" cy="2185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TextBox 53">
            <a:extLst>
              <a:ext uri="{FF2B5EF4-FFF2-40B4-BE49-F238E27FC236}">
                <a16:creationId xmlns:a16="http://schemas.microsoft.com/office/drawing/2014/main" id="{3C652574-7D97-4B07-934A-F6613FF6A275}"/>
              </a:ext>
            </a:extLst>
          </p:cNvPr>
          <p:cNvSpPr txBox="1"/>
          <p:nvPr/>
        </p:nvSpPr>
        <p:spPr>
          <a:xfrm>
            <a:off x="7452844" y="354695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6419661" y="374964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3809169" y="4799152"/>
            <a:ext cx="253594" cy="239924"/>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3803991" y="2657814"/>
            <a:ext cx="263950" cy="241954"/>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3232052" y="3793090"/>
            <a:ext cx="257280" cy="177727"/>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5084354" y="479470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5706723" y="375415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5087487" y="2678885"/>
            <a:ext cx="242552" cy="199811"/>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grpSp>
        <p:nvGrpSpPr>
          <p:cNvPr id="5" name="Group 4">
            <a:extLst>
              <a:ext uri="{FF2B5EF4-FFF2-40B4-BE49-F238E27FC236}">
                <a16:creationId xmlns:a16="http://schemas.microsoft.com/office/drawing/2014/main" id="{73DF245A-4159-474C-B661-87A63EEE0EDF}"/>
              </a:ext>
            </a:extLst>
          </p:cNvPr>
          <p:cNvGrpSpPr/>
          <p:nvPr/>
        </p:nvGrpSpPr>
        <p:grpSpPr>
          <a:xfrm>
            <a:off x="4695570" y="2264720"/>
            <a:ext cx="1401052" cy="1004080"/>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3691490" y="2833407"/>
            <a:ext cx="1401052" cy="1004080"/>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2687410" y="3407620"/>
            <a:ext cx="1401052" cy="1004080"/>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1693722" y="3981834"/>
            <a:ext cx="1401052" cy="1004080"/>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7" y="4570276"/>
            <a:ext cx="2123018" cy="1004080"/>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sp>
        <p:nvSpPr>
          <p:cNvPr id="10" name="Rectangle 9">
            <a:extLst>
              <a:ext uri="{FF2B5EF4-FFF2-40B4-BE49-F238E27FC236}">
                <a16:creationId xmlns:a16="http://schemas.microsoft.com/office/drawing/2014/main" id="{A684CA1A-93E4-4C40-ACCB-B005E40AFE2E}"/>
              </a:ext>
            </a:extLst>
          </p:cNvPr>
          <p:cNvSpPr/>
          <p:nvPr/>
        </p:nvSpPr>
        <p:spPr>
          <a:xfrm>
            <a:off x="5669864" y="2264720"/>
            <a:ext cx="3474143" cy="4156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1" name="Oval 10">
            <a:extLst>
              <a:ext uri="{FF2B5EF4-FFF2-40B4-BE49-F238E27FC236}">
                <a16:creationId xmlns:a16="http://schemas.microsoft.com/office/drawing/2014/main" id="{7E4757CA-5EA2-4E06-B9BF-2E4377DA0056}"/>
              </a:ext>
            </a:extLst>
          </p:cNvPr>
          <p:cNvSpPr/>
          <p:nvPr/>
        </p:nvSpPr>
        <p:spPr>
          <a:xfrm>
            <a:off x="1278084" y="4729415"/>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2" name="Oval 11">
            <a:extLst>
              <a:ext uri="{FF2B5EF4-FFF2-40B4-BE49-F238E27FC236}">
                <a16:creationId xmlns:a16="http://schemas.microsoft.com/office/drawing/2014/main" id="{E3DB1BA8-EE4F-41FA-BA8D-E377C2A01030}"/>
              </a:ext>
            </a:extLst>
          </p:cNvPr>
          <p:cNvSpPr/>
          <p:nvPr/>
        </p:nvSpPr>
        <p:spPr>
          <a:xfrm>
            <a:off x="2254352" y="4140974"/>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3" name="Oval 12">
            <a:extLst>
              <a:ext uri="{FF2B5EF4-FFF2-40B4-BE49-F238E27FC236}">
                <a16:creationId xmlns:a16="http://schemas.microsoft.com/office/drawing/2014/main" id="{6CD910EA-C73B-4B9B-AC74-62FC62A0A99A}"/>
              </a:ext>
            </a:extLst>
          </p:cNvPr>
          <p:cNvSpPr/>
          <p:nvPr/>
        </p:nvSpPr>
        <p:spPr>
          <a:xfrm>
            <a:off x="3243521" y="35667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4" name="Oval 13">
            <a:extLst>
              <a:ext uri="{FF2B5EF4-FFF2-40B4-BE49-F238E27FC236}">
                <a16:creationId xmlns:a16="http://schemas.microsoft.com/office/drawing/2014/main" id="{E5758D33-AC9F-40F1-9AD1-63DBE78B556A}"/>
              </a:ext>
            </a:extLst>
          </p:cNvPr>
          <p:cNvSpPr/>
          <p:nvPr/>
        </p:nvSpPr>
        <p:spPr>
          <a:xfrm>
            <a:off x="4250216" y="2992546"/>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5" name="Oval 14">
            <a:extLst>
              <a:ext uri="{FF2B5EF4-FFF2-40B4-BE49-F238E27FC236}">
                <a16:creationId xmlns:a16="http://schemas.microsoft.com/office/drawing/2014/main" id="{F07AD118-7977-4329-8E98-DB5205F06B8A}"/>
              </a:ext>
            </a:extLst>
          </p:cNvPr>
          <p:cNvSpPr/>
          <p:nvPr/>
        </p:nvSpPr>
        <p:spPr>
          <a:xfrm>
            <a:off x="5254296" y="24238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21" name="TextBox 32">
            <a:extLst>
              <a:ext uri="{FF2B5EF4-FFF2-40B4-BE49-F238E27FC236}">
                <a16:creationId xmlns:a16="http://schemas.microsoft.com/office/drawing/2014/main" id="{1109C06B-E4A2-47E3-947E-C14D85B29BC2}"/>
              </a:ext>
            </a:extLst>
          </p:cNvPr>
          <p:cNvSpPr txBox="1"/>
          <p:nvPr/>
        </p:nvSpPr>
        <p:spPr>
          <a:xfrm>
            <a:off x="519315" y="473413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01.</a:t>
            </a:r>
            <a:endParaRPr lang="en-ID" sz="24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445592" y="416250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02.</a:t>
            </a:r>
            <a:endParaRPr lang="en-ID" sz="24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2415262" y="359102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03.</a:t>
            </a:r>
            <a:endParaRPr lang="en-ID" sz="24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3419262" y="3031249"/>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04.</a:t>
            </a:r>
            <a:endParaRPr lang="en-ID" sz="24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4542767" y="243827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05.</a:t>
            </a:r>
            <a:endParaRPr lang="en-ID" sz="24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147939" y="5111488"/>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8" name="Rectangle 47">
            <a:extLst>
              <a:ext uri="{FF2B5EF4-FFF2-40B4-BE49-F238E27FC236}">
                <a16:creationId xmlns:a16="http://schemas.microsoft.com/office/drawing/2014/main" id="{0C054A00-7172-42F4-8F5B-4448C89C0539}"/>
              </a:ext>
            </a:extLst>
          </p:cNvPr>
          <p:cNvSpPr/>
          <p:nvPr/>
        </p:nvSpPr>
        <p:spPr>
          <a:xfrm>
            <a:off x="3123606" y="4528235"/>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9" name="Rectangle 48">
            <a:extLst>
              <a:ext uri="{FF2B5EF4-FFF2-40B4-BE49-F238E27FC236}">
                <a16:creationId xmlns:a16="http://schemas.microsoft.com/office/drawing/2014/main" id="{93852B54-8F83-4E4A-B3C0-4F455E2E5C7F}"/>
              </a:ext>
            </a:extLst>
          </p:cNvPr>
          <p:cNvSpPr/>
          <p:nvPr/>
        </p:nvSpPr>
        <p:spPr>
          <a:xfrm>
            <a:off x="4133592" y="394883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0" name="Rectangle 49">
            <a:extLst>
              <a:ext uri="{FF2B5EF4-FFF2-40B4-BE49-F238E27FC236}">
                <a16:creationId xmlns:a16="http://schemas.microsoft.com/office/drawing/2014/main" id="{61546924-89CB-4977-A18C-ED35D1212902}"/>
              </a:ext>
            </a:extLst>
          </p:cNvPr>
          <p:cNvSpPr/>
          <p:nvPr/>
        </p:nvSpPr>
        <p:spPr>
          <a:xfrm>
            <a:off x="5120089" y="337738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1" name="Rectangle 50">
            <a:extLst>
              <a:ext uri="{FF2B5EF4-FFF2-40B4-BE49-F238E27FC236}">
                <a16:creationId xmlns:a16="http://schemas.microsoft.com/office/drawing/2014/main" id="{6EA47932-A9BC-4F20-A7CF-99F808B4160A}"/>
              </a:ext>
            </a:extLst>
          </p:cNvPr>
          <p:cNvSpPr/>
          <p:nvPr/>
        </p:nvSpPr>
        <p:spPr>
          <a:xfrm>
            <a:off x="6125742" y="2805931"/>
            <a:ext cx="2865857"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478628" y="4920936"/>
            <a:ext cx="284714" cy="30276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4468186" y="3212128"/>
            <a:ext cx="249860" cy="246635"/>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2442613" y="4356608"/>
            <a:ext cx="309281" cy="254533"/>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3455430" y="3756725"/>
            <a:ext cx="261985" cy="305870"/>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5382590" y="2671881"/>
            <a:ext cx="429212" cy="189757"/>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555790" y="2234835"/>
            <a:ext cx="4212706" cy="3304777"/>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5218136" y="2339236"/>
            <a:ext cx="271332" cy="759140"/>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5198706" y="3397476"/>
            <a:ext cx="310193" cy="735883"/>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5642076" y="2189258"/>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5642076" y="2515873"/>
            <a:ext cx="1559239" cy="276999"/>
          </a:xfrm>
          <a:prstGeom prst="rect">
            <a:avLst/>
          </a:prstGeom>
          <a:noFill/>
        </p:spPr>
        <p:txBody>
          <a:bodyPr wrap="square" rtlCol="0">
            <a:spAutoFit/>
          </a:bodyPr>
          <a:lstStyle/>
          <a:p>
            <a:r>
              <a:rPr lang="en-ID" sz="12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5642076" y="2725192"/>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1" name="TextBox 410">
            <a:extLst>
              <a:ext uri="{FF2B5EF4-FFF2-40B4-BE49-F238E27FC236}">
                <a16:creationId xmlns:a16="http://schemas.microsoft.com/office/drawing/2014/main" id="{0D836714-0F69-407D-AC20-0C07E4ABFF91}"/>
              </a:ext>
            </a:extLst>
          </p:cNvPr>
          <p:cNvSpPr txBox="1"/>
          <p:nvPr/>
        </p:nvSpPr>
        <p:spPr>
          <a:xfrm>
            <a:off x="5642076" y="3217756"/>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5642076" y="3544370"/>
            <a:ext cx="1559239" cy="276999"/>
          </a:xfrm>
          <a:prstGeom prst="rect">
            <a:avLst/>
          </a:prstGeom>
          <a:noFill/>
        </p:spPr>
        <p:txBody>
          <a:bodyPr wrap="square" rtlCol="0">
            <a:spAutoFit/>
          </a:bodyPr>
          <a:lstStyle/>
          <a:p>
            <a:r>
              <a:rPr lang="en-ID" sz="12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5642076" y="3753690"/>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4" name="Rectangle 413">
            <a:extLst>
              <a:ext uri="{FF2B5EF4-FFF2-40B4-BE49-F238E27FC236}">
                <a16:creationId xmlns:a16="http://schemas.microsoft.com/office/drawing/2014/main" id="{2A6D4E80-BABA-4CDB-A106-F2DE6DB3543B}"/>
              </a:ext>
            </a:extLst>
          </p:cNvPr>
          <p:cNvSpPr/>
          <p:nvPr/>
        </p:nvSpPr>
        <p:spPr>
          <a:xfrm>
            <a:off x="5118052" y="4637075"/>
            <a:ext cx="3619548"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415" name="TextBox 414">
            <a:extLst>
              <a:ext uri="{FF2B5EF4-FFF2-40B4-BE49-F238E27FC236}">
                <a16:creationId xmlns:a16="http://schemas.microsoft.com/office/drawing/2014/main" id="{BCF8E70B-F32A-4E4F-BFF7-2A2CE9A2BB55}"/>
              </a:ext>
            </a:extLst>
          </p:cNvPr>
          <p:cNvSpPr txBox="1"/>
          <p:nvPr/>
        </p:nvSpPr>
        <p:spPr>
          <a:xfrm>
            <a:off x="5118052" y="436007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13" name="Freeform: Shape 12">
            <a:extLst>
              <a:ext uri="{FF2B5EF4-FFF2-40B4-BE49-F238E27FC236}">
                <a16:creationId xmlns:a16="http://schemas.microsoft.com/office/drawing/2014/main" id="{F130781F-E2C9-43F1-8B75-EB3E024DCD45}"/>
              </a:ext>
            </a:extLst>
          </p:cNvPr>
          <p:cNvSpPr/>
          <p:nvPr/>
        </p:nvSpPr>
        <p:spPr>
          <a:xfrm>
            <a:off x="2515133"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2984822" y="4990367"/>
            <a:ext cx="1042677" cy="31175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3981934"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0641B87F-BCC3-4514-A938-E5F9B0015EC9}"/>
              </a:ext>
            </a:extLst>
          </p:cNvPr>
          <p:cNvSpPr txBox="1"/>
          <p:nvPr/>
        </p:nvSpPr>
        <p:spPr>
          <a:xfrm>
            <a:off x="2915955" y="2721302"/>
            <a:ext cx="1180407" cy="600164"/>
          </a:xfrm>
          <a:prstGeom prst="rect">
            <a:avLst/>
          </a:prstGeom>
          <a:noFill/>
        </p:spPr>
        <p:txBody>
          <a:bodyPr wrap="square" rtlCol="0">
            <a:spAutoFit/>
          </a:bodyPr>
          <a:lstStyle/>
          <a:p>
            <a:pPr algn="ctr"/>
            <a:r>
              <a:rPr lang="en-ID" sz="33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2797499" y="3298383"/>
            <a:ext cx="1417320" cy="300082"/>
          </a:xfrm>
          <a:prstGeom prst="rect">
            <a:avLst/>
          </a:prstGeom>
          <a:noFill/>
        </p:spPr>
        <p:txBody>
          <a:bodyPr wrap="square" rtlCol="0">
            <a:spAutoFit/>
          </a:bodyPr>
          <a:lstStyle/>
          <a:p>
            <a:pPr algn="ctr"/>
            <a:r>
              <a:rPr lang="en-ID" sz="1350"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2647870" y="3592527"/>
            <a:ext cx="1716578" cy="1316964"/>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3063327" y="5030828"/>
            <a:ext cx="885665" cy="253916"/>
          </a:xfrm>
          <a:prstGeom prst="rect">
            <a:avLst/>
          </a:prstGeom>
          <a:noFill/>
        </p:spPr>
        <p:txBody>
          <a:bodyPr wrap="square" rtlCol="0">
            <a:spAutoFit/>
          </a:bodyPr>
          <a:lstStyle/>
          <a:p>
            <a:pPr algn="ctr"/>
            <a:r>
              <a:rPr lang="en-ID" sz="105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853140" y="4995043"/>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Freeform: Shape 25">
            <a:extLst>
              <a:ext uri="{FF2B5EF4-FFF2-40B4-BE49-F238E27FC236}">
                <a16:creationId xmlns:a16="http://schemas.microsoft.com/office/drawing/2014/main" id="{D19A45E2-4008-4676-856F-90BB3AAD94F2}"/>
              </a:ext>
            </a:extLst>
          </p:cNvPr>
          <p:cNvSpPr/>
          <p:nvPr/>
        </p:nvSpPr>
        <p:spPr>
          <a:xfrm>
            <a:off x="383451" y="2325377"/>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1850252" y="232537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TextBox 27">
            <a:extLst>
              <a:ext uri="{FF2B5EF4-FFF2-40B4-BE49-F238E27FC236}">
                <a16:creationId xmlns:a16="http://schemas.microsoft.com/office/drawing/2014/main" id="{693AD13D-C76C-456C-B705-17DF136293CE}"/>
              </a:ext>
            </a:extLst>
          </p:cNvPr>
          <p:cNvSpPr txBox="1"/>
          <p:nvPr/>
        </p:nvSpPr>
        <p:spPr>
          <a:xfrm>
            <a:off x="784274" y="2725979"/>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665817" y="3303059"/>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516189" y="3597204"/>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1" name="TextBox 30">
            <a:extLst>
              <a:ext uri="{FF2B5EF4-FFF2-40B4-BE49-F238E27FC236}">
                <a16:creationId xmlns:a16="http://schemas.microsoft.com/office/drawing/2014/main" id="{F44CB40D-0018-49C2-8E98-89BD4E92D6DF}"/>
              </a:ext>
            </a:extLst>
          </p:cNvPr>
          <p:cNvSpPr txBox="1"/>
          <p:nvPr/>
        </p:nvSpPr>
        <p:spPr>
          <a:xfrm>
            <a:off x="931645" y="5035505"/>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7248185" y="4985690"/>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Shape 32">
            <a:extLst>
              <a:ext uri="{FF2B5EF4-FFF2-40B4-BE49-F238E27FC236}">
                <a16:creationId xmlns:a16="http://schemas.microsoft.com/office/drawing/2014/main" id="{2E491398-026F-43FB-AF52-F34D0814BED2}"/>
              </a:ext>
            </a:extLst>
          </p:cNvPr>
          <p:cNvSpPr/>
          <p:nvPr/>
        </p:nvSpPr>
        <p:spPr>
          <a:xfrm>
            <a:off x="6778496" y="2316024"/>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8245297" y="2316025"/>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BD522726-1024-4C08-99DA-C04ECC42179E}"/>
              </a:ext>
            </a:extLst>
          </p:cNvPr>
          <p:cNvSpPr txBox="1"/>
          <p:nvPr/>
        </p:nvSpPr>
        <p:spPr>
          <a:xfrm>
            <a:off x="7179318" y="2716626"/>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7060862" y="3293707"/>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6911233" y="3587851"/>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8" name="TextBox 37">
            <a:extLst>
              <a:ext uri="{FF2B5EF4-FFF2-40B4-BE49-F238E27FC236}">
                <a16:creationId xmlns:a16="http://schemas.microsoft.com/office/drawing/2014/main" id="{B454B0A2-F71C-4117-9B44-CE0B0632E090}"/>
              </a:ext>
            </a:extLst>
          </p:cNvPr>
          <p:cNvSpPr txBox="1"/>
          <p:nvPr/>
        </p:nvSpPr>
        <p:spPr>
          <a:xfrm>
            <a:off x="7326690" y="5026152"/>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5116503" y="4990367"/>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Shape 39">
            <a:extLst>
              <a:ext uri="{FF2B5EF4-FFF2-40B4-BE49-F238E27FC236}">
                <a16:creationId xmlns:a16="http://schemas.microsoft.com/office/drawing/2014/main" id="{04ADEAAE-503F-4765-9923-EBE1F19EF6B2}"/>
              </a:ext>
            </a:extLst>
          </p:cNvPr>
          <p:cNvSpPr/>
          <p:nvPr/>
        </p:nvSpPr>
        <p:spPr>
          <a:xfrm>
            <a:off x="4646814"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6113615"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BBC01A4B-E6F7-4EA5-8376-91FBCA23704A}"/>
              </a:ext>
            </a:extLst>
          </p:cNvPr>
          <p:cNvSpPr txBox="1"/>
          <p:nvPr/>
        </p:nvSpPr>
        <p:spPr>
          <a:xfrm>
            <a:off x="5047637" y="2721302"/>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4929180" y="3298383"/>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4779552" y="3592527"/>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45" name="TextBox 44">
            <a:extLst>
              <a:ext uri="{FF2B5EF4-FFF2-40B4-BE49-F238E27FC236}">
                <a16:creationId xmlns:a16="http://schemas.microsoft.com/office/drawing/2014/main" id="{EF178AD1-99CA-446E-816E-92068D137740}"/>
              </a:ext>
            </a:extLst>
          </p:cNvPr>
          <p:cNvSpPr txBox="1"/>
          <p:nvPr/>
        </p:nvSpPr>
        <p:spPr>
          <a:xfrm>
            <a:off x="5195008" y="5030828"/>
            <a:ext cx="885665" cy="253916"/>
          </a:xfrm>
          <a:prstGeom prst="rect">
            <a:avLst/>
          </a:prstGeom>
          <a:noFill/>
        </p:spPr>
        <p:txBody>
          <a:bodyPr wrap="square" rtlCol="0">
            <a:spAutoFit/>
          </a:bodyPr>
          <a:lstStyle/>
          <a:p>
            <a:pPr algn="ctr"/>
            <a:r>
              <a:rPr lang="en-ID" sz="105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6A406849-976D-4F64-9BF3-3E981C61919A}"/>
              </a:ext>
            </a:extLst>
          </p:cNvPr>
          <p:cNvSpPr/>
          <p:nvPr/>
        </p:nvSpPr>
        <p:spPr>
          <a:xfrm>
            <a:off x="491133" y="2121659"/>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6" name="Freeform: Shape 15">
            <a:extLst>
              <a:ext uri="{FF2B5EF4-FFF2-40B4-BE49-F238E27FC236}">
                <a16:creationId xmlns:a16="http://schemas.microsoft.com/office/drawing/2014/main" id="{E9171905-BE2F-4A41-9937-CE3702FD5EB1}"/>
              </a:ext>
            </a:extLst>
          </p:cNvPr>
          <p:cNvSpPr/>
          <p:nvPr/>
        </p:nvSpPr>
        <p:spPr>
          <a:xfrm>
            <a:off x="491133" y="4449441"/>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Shape 19">
            <a:extLst>
              <a:ext uri="{FF2B5EF4-FFF2-40B4-BE49-F238E27FC236}">
                <a16:creationId xmlns:a16="http://schemas.microsoft.com/office/drawing/2014/main" id="{AB5DA171-6F4D-4D8F-828F-09453780242E}"/>
              </a:ext>
            </a:extLst>
          </p:cNvPr>
          <p:cNvSpPr/>
          <p:nvPr/>
        </p:nvSpPr>
        <p:spPr>
          <a:xfrm>
            <a:off x="4684515" y="2168187"/>
            <a:ext cx="3866884" cy="3700996"/>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1" name="Picture Placeholder 10">
            <a:extLst>
              <a:ext uri="{FF2B5EF4-FFF2-40B4-BE49-F238E27FC236}">
                <a16:creationId xmlns:a16="http://schemas.microsoft.com/office/drawing/2014/main" id="{659C88A8-445C-4106-90C8-C250D80F7A41}"/>
              </a:ext>
            </a:extLst>
          </p:cNvPr>
          <p:cNvSpPr>
            <a:spLocks noGrp="1"/>
          </p:cNvSpPr>
          <p:nvPr>
            <p:ph type="pic" sz="quarter" idx="13"/>
          </p:nvPr>
        </p:nvSpPr>
        <p:spPr/>
      </p:sp>
      <p:sp>
        <p:nvSpPr>
          <p:cNvPr id="36" name="Picture Placeholder 35">
            <a:extLst>
              <a:ext uri="{FF2B5EF4-FFF2-40B4-BE49-F238E27FC236}">
                <a16:creationId xmlns:a16="http://schemas.microsoft.com/office/drawing/2014/main" id="{B58AD97D-46DD-4F15-ADA8-71345EB1EB5B}"/>
              </a:ext>
            </a:extLst>
          </p:cNvPr>
          <p:cNvSpPr>
            <a:spLocks noGrp="1"/>
          </p:cNvSpPr>
          <p:nvPr>
            <p:ph type="pic" sz="quarter" idx="14"/>
          </p:nvPr>
        </p:nvSpPr>
        <p:spPr/>
      </p:sp>
      <p:sp>
        <p:nvSpPr>
          <p:cNvPr id="37" name="Picture Placeholder 36">
            <a:extLst>
              <a:ext uri="{FF2B5EF4-FFF2-40B4-BE49-F238E27FC236}">
                <a16:creationId xmlns:a16="http://schemas.microsoft.com/office/drawing/2014/main" id="{6F214839-9162-45E5-B38E-02DDC930981A}"/>
              </a:ext>
            </a:extLst>
          </p:cNvPr>
          <p:cNvSpPr>
            <a:spLocks noGrp="1"/>
          </p:cNvSpPr>
          <p:nvPr>
            <p:ph type="pic" sz="quarter" idx="15"/>
          </p:nvPr>
        </p:nvSpPr>
        <p:spPr/>
      </p:sp>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13" name="TextBox 12">
            <a:extLst>
              <a:ext uri="{FF2B5EF4-FFF2-40B4-BE49-F238E27FC236}">
                <a16:creationId xmlns:a16="http://schemas.microsoft.com/office/drawing/2014/main" id="{E53AC7F8-1F31-4906-A4F3-5C1B1383416A}"/>
              </a:ext>
            </a:extLst>
          </p:cNvPr>
          <p:cNvSpPr txBox="1"/>
          <p:nvPr/>
        </p:nvSpPr>
        <p:spPr>
          <a:xfrm>
            <a:off x="1350115" y="2340845"/>
            <a:ext cx="1510210" cy="300082"/>
          </a:xfrm>
          <a:prstGeom prst="rect">
            <a:avLst/>
          </a:prstGeom>
          <a:noFill/>
        </p:spPr>
        <p:txBody>
          <a:bodyPr wrap="square" rtlCol="0">
            <a:spAutoFit/>
          </a:bodyPr>
          <a:lstStyle/>
          <a:p>
            <a:r>
              <a:rPr lang="en-ID" sz="1350"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350115" y="2584496"/>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350115" y="2909826"/>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17" name="TextBox 16">
            <a:extLst>
              <a:ext uri="{FF2B5EF4-FFF2-40B4-BE49-F238E27FC236}">
                <a16:creationId xmlns:a16="http://schemas.microsoft.com/office/drawing/2014/main" id="{7F85AC3D-87DC-4B5D-A8FD-52FCD9D8A090}"/>
              </a:ext>
            </a:extLst>
          </p:cNvPr>
          <p:cNvSpPr txBox="1"/>
          <p:nvPr/>
        </p:nvSpPr>
        <p:spPr>
          <a:xfrm>
            <a:off x="1350115" y="4668628"/>
            <a:ext cx="1510210" cy="300082"/>
          </a:xfrm>
          <a:prstGeom prst="rect">
            <a:avLst/>
          </a:prstGeom>
          <a:noFill/>
        </p:spPr>
        <p:txBody>
          <a:bodyPr wrap="square" rtlCol="0">
            <a:spAutoFit/>
          </a:bodyPr>
          <a:lstStyle/>
          <a:p>
            <a:r>
              <a:rPr lang="en-ID" sz="1350"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350115" y="4912279"/>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350115" y="5237608"/>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21" name="TextBox 20">
            <a:extLst>
              <a:ext uri="{FF2B5EF4-FFF2-40B4-BE49-F238E27FC236}">
                <a16:creationId xmlns:a16="http://schemas.microsoft.com/office/drawing/2014/main" id="{3C076E89-642B-491B-B066-42C60C201AA0}"/>
              </a:ext>
            </a:extLst>
          </p:cNvPr>
          <p:cNvSpPr txBox="1"/>
          <p:nvPr/>
        </p:nvSpPr>
        <p:spPr>
          <a:xfrm>
            <a:off x="5640684" y="2477806"/>
            <a:ext cx="1510210" cy="300082"/>
          </a:xfrm>
          <a:prstGeom prst="rect">
            <a:avLst/>
          </a:prstGeom>
          <a:noFill/>
        </p:spPr>
        <p:txBody>
          <a:bodyPr wrap="square" rtlCol="0">
            <a:spAutoFit/>
          </a:bodyPr>
          <a:lstStyle/>
          <a:p>
            <a:r>
              <a:rPr lang="en-ID" sz="1350"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5640685" y="2721457"/>
            <a:ext cx="1384004" cy="230832"/>
          </a:xfrm>
          <a:prstGeom prst="rect">
            <a:avLst/>
          </a:prstGeom>
          <a:noFill/>
        </p:spPr>
        <p:txBody>
          <a:bodyPr wrap="square" rtlCol="0">
            <a:spAutoFit/>
          </a:bodyPr>
          <a:lstStyle/>
          <a:p>
            <a:r>
              <a:rPr lang="en-ID" sz="9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115683" y="3074259"/>
            <a:ext cx="171795" cy="133999"/>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113883" y="5402042"/>
            <a:ext cx="171795" cy="133999"/>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5087696" y="3477808"/>
            <a:ext cx="171795" cy="133999"/>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
        <p:nvSpPr>
          <p:cNvPr id="32" name="Rectangle 31">
            <a:extLst>
              <a:ext uri="{FF2B5EF4-FFF2-40B4-BE49-F238E27FC236}">
                <a16:creationId xmlns:a16="http://schemas.microsoft.com/office/drawing/2014/main" id="{47D10461-5158-441B-8789-4802743B8B26}"/>
              </a:ext>
            </a:extLst>
          </p:cNvPr>
          <p:cNvSpPr/>
          <p:nvPr/>
        </p:nvSpPr>
        <p:spPr>
          <a:xfrm>
            <a:off x="4994157" y="3651418"/>
            <a:ext cx="3297856" cy="1448153"/>
          </a:xfrm>
          <a:prstGeom prst="rect">
            <a:avLst/>
          </a:prstGeom>
        </p:spPr>
        <p:txBody>
          <a:bodyPr wrap="square">
            <a:spAutoFit/>
          </a:bodyPr>
          <a:lstStyle/>
          <a:p>
            <a:pPr algn="just">
              <a:lnSpc>
                <a:spcPct val="150000"/>
              </a:lnSpc>
            </a:pPr>
            <a:r>
              <a:rPr lang="en-US" sz="120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20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8055924" y="4894368"/>
            <a:ext cx="171795" cy="133999"/>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0" grpId="0" animBg="1"/>
      <p:bldP spid="13" grpId="0"/>
      <p:bldP spid="14" grpId="0"/>
      <p:bldP spid="15" grpId="0"/>
      <p:bldP spid="17" grpId="0"/>
      <p:bldP spid="18" grpId="0"/>
      <p:bldP spid="19" grpId="0"/>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D1EC55EE-1D28-44DE-8FE6-1CC2F7FD081B}"/>
              </a:ext>
            </a:extLst>
          </p:cNvPr>
          <p:cNvSpPr>
            <a:spLocks noGrp="1"/>
          </p:cNvSpPr>
          <p:nvPr>
            <p:ph type="pic" sz="quarter" idx="10"/>
          </p:nvPr>
        </p:nvSpPr>
        <p:spPr/>
      </p:sp>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63846" y="-64541"/>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3586123" y="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Rectangle 19">
            <a:extLst>
              <a:ext uri="{FF2B5EF4-FFF2-40B4-BE49-F238E27FC236}">
                <a16:creationId xmlns:a16="http://schemas.microsoft.com/office/drawing/2014/main" id="{E5094C35-9991-4A37-8A27-E2A59A75344D}"/>
              </a:ext>
            </a:extLst>
          </p:cNvPr>
          <p:cNvSpPr/>
          <p:nvPr/>
        </p:nvSpPr>
        <p:spPr>
          <a:xfrm>
            <a:off x="4699734" y="4412325"/>
            <a:ext cx="3669565"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21" name="TextBox 20">
            <a:extLst>
              <a:ext uri="{FF2B5EF4-FFF2-40B4-BE49-F238E27FC236}">
                <a16:creationId xmlns:a16="http://schemas.microsoft.com/office/drawing/2014/main" id="{89C062B1-6D01-41BA-9ACC-AC56BBB60F77}"/>
              </a:ext>
            </a:extLst>
          </p:cNvPr>
          <p:cNvSpPr txBox="1"/>
          <p:nvPr/>
        </p:nvSpPr>
        <p:spPr>
          <a:xfrm>
            <a:off x="4699735" y="413532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4972061" y="2776645"/>
            <a:ext cx="1330472" cy="276999"/>
          </a:xfrm>
          <a:prstGeom prst="rect">
            <a:avLst/>
          </a:prstGeom>
          <a:noFill/>
        </p:spPr>
        <p:txBody>
          <a:bodyPr wrap="square" rtlCol="0">
            <a:spAutoFit/>
          </a:bodyPr>
          <a:lstStyle/>
          <a:p>
            <a:r>
              <a:rPr lang="en-US" sz="12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7095255" y="3378796"/>
            <a:ext cx="1856987" cy="276999"/>
          </a:xfrm>
          <a:prstGeom prst="rect">
            <a:avLst/>
          </a:prstGeom>
          <a:noFill/>
        </p:spPr>
        <p:txBody>
          <a:bodyPr wrap="square" rtlCol="0">
            <a:spAutoFit/>
          </a:bodyPr>
          <a:lstStyle/>
          <a:p>
            <a:r>
              <a:rPr lang="en-US" sz="1200" b="1" dirty="0" err="1">
                <a:latin typeface="+mj-lt"/>
              </a:rPr>
              <a:t>company@domain</a:t>
            </a:r>
            <a:endParaRPr lang="en-US" sz="12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7095255" y="2773746"/>
            <a:ext cx="1856987" cy="276999"/>
          </a:xfrm>
          <a:prstGeom prst="rect">
            <a:avLst/>
          </a:prstGeom>
          <a:noFill/>
        </p:spPr>
        <p:txBody>
          <a:bodyPr wrap="square" rtlCol="0">
            <a:spAutoFit/>
          </a:bodyPr>
          <a:lstStyle/>
          <a:p>
            <a:r>
              <a:rPr lang="en-US" sz="12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6783554" y="3456543"/>
            <a:ext cx="231574" cy="157892"/>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6792755" y="2824896"/>
            <a:ext cx="213170" cy="174921"/>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4699734" y="2821714"/>
            <a:ext cx="192326" cy="175653"/>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4731224" y="3444909"/>
            <a:ext cx="137464" cy="214510"/>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a:p>
        </p:txBody>
      </p:sp>
      <p:sp>
        <p:nvSpPr>
          <p:cNvPr id="34" name="TextBox 33">
            <a:extLst>
              <a:ext uri="{FF2B5EF4-FFF2-40B4-BE49-F238E27FC236}">
                <a16:creationId xmlns:a16="http://schemas.microsoft.com/office/drawing/2014/main" id="{828653F4-0FD5-46CB-9643-4E4000B470A8}"/>
              </a:ext>
            </a:extLst>
          </p:cNvPr>
          <p:cNvSpPr txBox="1"/>
          <p:nvPr/>
        </p:nvSpPr>
        <p:spPr>
          <a:xfrm>
            <a:off x="4972061" y="3395098"/>
            <a:ext cx="1628931" cy="276999"/>
          </a:xfrm>
          <a:prstGeom prst="rect">
            <a:avLst/>
          </a:prstGeom>
          <a:noFill/>
        </p:spPr>
        <p:txBody>
          <a:bodyPr wrap="square" rtlCol="0">
            <a:spAutoFit/>
          </a:bodyPr>
          <a:lstStyle/>
          <a:p>
            <a:r>
              <a:rPr lang="en-US" sz="1200" b="1">
                <a:latin typeface="+mj-lt"/>
              </a:rPr>
              <a:t>Wall Street, 23 Ave</a:t>
            </a:r>
            <a:endParaRPr lang="en-US" sz="1200" b="1" dirty="0">
              <a:latin typeface="+mj-lt"/>
            </a:endParaRPr>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1921250D-54B2-4F7A-A0E9-C047D91BFBDE}"/>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
            <a:ext cx="9144000" cy="2909209"/>
          </a:xfrm>
          <a:prstGeom prst="snip1Rect">
            <a:avLst>
              <a:gd name="adj" fmla="val 2423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63846" y="-61914"/>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8577223" y="23193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8ED9B1C1-4606-4982-9EE0-C6BEFBA3DD3A}"/>
              </a:ext>
            </a:extLst>
          </p:cNvPr>
          <p:cNvSpPr txBox="1"/>
          <p:nvPr/>
        </p:nvSpPr>
        <p:spPr>
          <a:xfrm>
            <a:off x="1264443"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756047"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19" name="TextBox 18">
            <a:extLst>
              <a:ext uri="{FF2B5EF4-FFF2-40B4-BE49-F238E27FC236}">
                <a16:creationId xmlns:a16="http://schemas.microsoft.com/office/drawing/2014/main" id="{E567F8F7-13C7-444E-B7A7-15459F7073A0}"/>
              </a:ext>
            </a:extLst>
          </p:cNvPr>
          <p:cNvSpPr txBox="1"/>
          <p:nvPr/>
        </p:nvSpPr>
        <p:spPr>
          <a:xfrm>
            <a:off x="1040607"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264443"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756047"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2" name="TextBox 31">
            <a:extLst>
              <a:ext uri="{FF2B5EF4-FFF2-40B4-BE49-F238E27FC236}">
                <a16:creationId xmlns:a16="http://schemas.microsoft.com/office/drawing/2014/main" id="{74957BE4-3C98-4BEA-9D28-B9AF0F78210A}"/>
              </a:ext>
            </a:extLst>
          </p:cNvPr>
          <p:cNvSpPr txBox="1"/>
          <p:nvPr/>
        </p:nvSpPr>
        <p:spPr>
          <a:xfrm>
            <a:off x="1040607"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3998118"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3489722"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5" name="TextBox 34">
            <a:extLst>
              <a:ext uri="{FF2B5EF4-FFF2-40B4-BE49-F238E27FC236}">
                <a16:creationId xmlns:a16="http://schemas.microsoft.com/office/drawing/2014/main" id="{960EC8A9-733E-4989-96E0-398906B8740D}"/>
              </a:ext>
            </a:extLst>
          </p:cNvPr>
          <p:cNvSpPr txBox="1"/>
          <p:nvPr/>
        </p:nvSpPr>
        <p:spPr>
          <a:xfrm>
            <a:off x="3774282"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3998118"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3489722"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8" name="TextBox 37">
            <a:extLst>
              <a:ext uri="{FF2B5EF4-FFF2-40B4-BE49-F238E27FC236}">
                <a16:creationId xmlns:a16="http://schemas.microsoft.com/office/drawing/2014/main" id="{AF449CB5-4FC2-4B51-AD84-CBF622EE8A25}"/>
              </a:ext>
            </a:extLst>
          </p:cNvPr>
          <p:cNvSpPr txBox="1"/>
          <p:nvPr/>
        </p:nvSpPr>
        <p:spPr>
          <a:xfrm>
            <a:off x="3774282"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6730007"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6221611"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1" name="TextBox 40">
            <a:extLst>
              <a:ext uri="{FF2B5EF4-FFF2-40B4-BE49-F238E27FC236}">
                <a16:creationId xmlns:a16="http://schemas.microsoft.com/office/drawing/2014/main" id="{549E62A5-06D8-4A99-ACCC-67A019E2A507}"/>
              </a:ext>
            </a:extLst>
          </p:cNvPr>
          <p:cNvSpPr txBox="1"/>
          <p:nvPr/>
        </p:nvSpPr>
        <p:spPr>
          <a:xfrm>
            <a:off x="6506170"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6730007"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6221611"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4" name="TextBox 43">
            <a:extLst>
              <a:ext uri="{FF2B5EF4-FFF2-40B4-BE49-F238E27FC236}">
                <a16:creationId xmlns:a16="http://schemas.microsoft.com/office/drawing/2014/main" id="{0C3D23DE-1056-4003-B0ED-761FC9045DB7}"/>
              </a:ext>
            </a:extLst>
          </p:cNvPr>
          <p:cNvSpPr txBox="1"/>
          <p:nvPr/>
        </p:nvSpPr>
        <p:spPr>
          <a:xfrm>
            <a:off x="6506170"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a:xfrm>
            <a:off x="-49677" y="37200"/>
            <a:ext cx="461900" cy="286940"/>
          </a:xfrm>
        </p:spPr>
        <p:txBody>
          <a:bodyPr/>
          <a:lstStyle/>
          <a:p>
            <a:fld id="{E3813BF9-5145-4417-B95D-FA8627973885}" type="slidenum">
              <a:rPr lang="en-US" smtClean="0"/>
              <a:pPr/>
              <a:t>3</a:t>
            </a:fld>
            <a:endParaRPr lang="en-US"/>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15" grpId="0"/>
      <p:bldP spid="1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F5D9A3-D71E-43D3-B432-B24F3F82D6D2}"/>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4961930" y="1776521"/>
            <a:ext cx="371475" cy="91321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4585413" y="2478394"/>
            <a:ext cx="4377613" cy="1615827"/>
          </a:xfrm>
          <a:prstGeom prst="rect">
            <a:avLst/>
          </a:prstGeom>
          <a:noFill/>
        </p:spPr>
        <p:txBody>
          <a:bodyPr wrap="square" rtlCol="0">
            <a:spAutoFit/>
          </a:bodyPr>
          <a:lstStyle/>
          <a:p>
            <a:r>
              <a:rPr lang="en-ID" sz="4950" b="1">
                <a:latin typeface="+mj-lt"/>
                <a:ea typeface="Open Sans" panose="020B0606030504020204" pitchFamily="34" charset="0"/>
                <a:cs typeface="Open Sans" panose="020B0606030504020204" pitchFamily="34" charset="0"/>
              </a:rPr>
              <a:t>THANKS FOR</a:t>
            </a:r>
          </a:p>
          <a:p>
            <a:r>
              <a:rPr lang="en-ID" sz="495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4800600" y="2117709"/>
            <a:ext cx="803815"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4585412" y="4020340"/>
            <a:ext cx="4063288" cy="794256"/>
          </a:xfrm>
          <a:prstGeom prst="rect">
            <a:avLst/>
          </a:prstGeom>
          <a:noFill/>
        </p:spPr>
        <p:txBody>
          <a:bodyPr wrap="square" rtlCol="0">
            <a:spAutoFit/>
          </a:bodyPr>
          <a:lstStyle/>
          <a:p>
            <a:pPr>
              <a:lnSpc>
                <a:spcPct val="150000"/>
              </a:lnSpc>
            </a:pPr>
            <a:r>
              <a:rPr lang="en-US" sz="1050" dirty="0"/>
              <a:t>Contrary to popular belief, </a:t>
            </a:r>
            <a:r>
              <a:rPr lang="en-US" sz="1050" dirty="0" err="1"/>
              <a:t>Lorem</a:t>
            </a:r>
            <a:r>
              <a:rPr lang="en-US" sz="1050" dirty="0"/>
              <a:t> </a:t>
            </a:r>
            <a:r>
              <a:rPr lang="en-US" sz="1050" dirty="0" err="1"/>
              <a:t>Ipsum</a:t>
            </a:r>
            <a:r>
              <a:rPr lang="en-US" sz="1050" dirty="0"/>
              <a:t> is not simply random text. It has roots in a piece of classical Latin literature from 45 BC. Contrary to It has roots in a piece of classical Latin literature from 45 BC. </a:t>
            </a:r>
            <a:endParaRPr lang="en-US" sz="105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2DC3F3F-5F84-4CDB-A30C-12D2DD05E5CA}"/>
              </a:ext>
            </a:extLst>
          </p:cNvPr>
          <p:cNvSpPr>
            <a:spLocks noGrp="1"/>
          </p:cNvSpPr>
          <p:nvPr>
            <p:ph type="pic" sz="quarter" idx="10"/>
          </p:nvPr>
        </p:nvSpPr>
        <p:spPr/>
      </p:sp>
      <p:sp>
        <p:nvSpPr>
          <p:cNvPr id="12" name="Rectangle: Single Corner Snipped 11">
            <a:extLst>
              <a:ext uri="{FF2B5EF4-FFF2-40B4-BE49-F238E27FC236}">
                <a16:creationId xmlns:a16="http://schemas.microsoft.com/office/drawing/2014/main" id="{7AD492A6-5C9E-4D09-87CF-15FCD1CD30A6}"/>
              </a:ext>
            </a:extLst>
          </p:cNvPr>
          <p:cNvSpPr/>
          <p:nvPr/>
        </p:nvSpPr>
        <p:spPr>
          <a:xfrm>
            <a:off x="247650" y="330201"/>
            <a:ext cx="8648698" cy="6197596"/>
          </a:xfrm>
          <a:prstGeom prst="snip1Rect">
            <a:avLst>
              <a:gd name="adj" fmla="val 1099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8329572" y="33019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9237B84D-F53D-4E5B-B0DB-807FB83D7EB5}"/>
              </a:ext>
            </a:extLst>
          </p:cNvPr>
          <p:cNvSpPr/>
          <p:nvPr/>
        </p:nvSpPr>
        <p:spPr>
          <a:xfrm>
            <a:off x="1109661" y="2200267"/>
            <a:ext cx="6696075" cy="2585323"/>
          </a:xfrm>
          <a:prstGeom prst="rect">
            <a:avLst/>
          </a:prstGeom>
        </p:spPr>
        <p:txBody>
          <a:bodyPr wrap="square">
            <a:spAutoFit/>
          </a:bodyPr>
          <a:lstStyle/>
          <a:p>
            <a:r>
              <a:rPr lang="en-US" sz="4050" b="1">
                <a:solidFill>
                  <a:schemeClr val="bg1"/>
                </a:solidFill>
                <a:latin typeface="+mj-lt"/>
              </a:rPr>
              <a:t>Business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Opportunities</a:t>
            </a:r>
          </a:p>
          <a:p>
            <a:r>
              <a:rPr lang="en-US" sz="4050" b="1">
                <a:solidFill>
                  <a:schemeClr val="bg1"/>
                </a:solidFill>
                <a:latin typeface="+mj-lt"/>
              </a:rPr>
              <a:t>Are Like </a:t>
            </a:r>
            <a:r>
              <a:rPr lang="en-US" sz="4050" b="1">
                <a:gradFill>
                  <a:gsLst>
                    <a:gs pos="0">
                      <a:schemeClr val="accent1"/>
                    </a:gs>
                    <a:gs pos="100000">
                      <a:schemeClr val="accent2"/>
                    </a:gs>
                  </a:gsLst>
                  <a:lin ang="5400000" scaled="1"/>
                </a:gradFill>
                <a:latin typeface="+mj-lt"/>
              </a:rPr>
              <a:t>Buses</a:t>
            </a:r>
            <a:r>
              <a:rPr lang="en-US" sz="4050" b="1">
                <a:solidFill>
                  <a:schemeClr val="bg2"/>
                </a:solidFill>
                <a:latin typeface="+mj-lt"/>
              </a:rPr>
              <a:t>, </a:t>
            </a:r>
          </a:p>
          <a:p>
            <a:r>
              <a:rPr lang="en-US" sz="4050" b="1">
                <a:solidFill>
                  <a:schemeClr val="bg1"/>
                </a:solidFill>
                <a:latin typeface="+mj-lt"/>
              </a:rPr>
              <a:t>There’s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Always</a:t>
            </a:r>
            <a:r>
              <a:rPr lang="en-US" sz="4050" b="1">
                <a:solidFill>
                  <a:schemeClr val="bg2"/>
                </a:solidFill>
                <a:latin typeface="+mj-lt"/>
              </a:rPr>
              <a:t> </a:t>
            </a:r>
          </a:p>
          <a:p>
            <a:r>
              <a:rPr lang="en-US" sz="4050" b="1">
                <a:solidFill>
                  <a:schemeClr val="bg1"/>
                </a:solidFill>
                <a:latin typeface="+mj-lt"/>
              </a:rPr>
              <a:t>Another One </a:t>
            </a:r>
            <a:r>
              <a:rPr lang="en-US" sz="4050" b="1">
                <a:gradFill>
                  <a:gsLst>
                    <a:gs pos="0">
                      <a:schemeClr val="accent1"/>
                    </a:gs>
                    <a:gs pos="100000">
                      <a:schemeClr val="accent2"/>
                    </a:gs>
                  </a:gsLst>
                  <a:lin ang="5400000" scaled="1"/>
                </a:gradFill>
                <a:latin typeface="+mj-lt"/>
              </a:rPr>
              <a:t>Coming</a:t>
            </a:r>
            <a:r>
              <a:rPr lang="en-US" sz="405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1648994"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2535169B-CFF4-4976-AA8D-E493E13E1318}"/>
              </a:ext>
            </a:extLst>
          </p:cNvPr>
          <p:cNvSpPr txBox="1"/>
          <p:nvPr/>
        </p:nvSpPr>
        <p:spPr>
          <a:xfrm>
            <a:off x="1310638"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111565"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88C67FB5-FED3-4FD8-8C8C-AB81D1F10EF3}"/>
              </a:ext>
            </a:extLst>
          </p:cNvPr>
          <p:cNvSpPr>
            <a:spLocks noGrp="1"/>
          </p:cNvSpPr>
          <p:nvPr>
            <p:ph type="pic" sz="quarter" idx="10"/>
          </p:nvPr>
        </p:nvSpPr>
        <p:spPr/>
      </p:sp>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63846" y="-64340"/>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3586123" y="11413"/>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Rectangle 22">
            <a:extLst>
              <a:ext uri="{FF2B5EF4-FFF2-40B4-BE49-F238E27FC236}">
                <a16:creationId xmlns:a16="http://schemas.microsoft.com/office/drawing/2014/main" id="{5F321162-8467-4A9E-A123-494C30C95E18}"/>
              </a:ext>
            </a:extLst>
          </p:cNvPr>
          <p:cNvSpPr/>
          <p:nvPr/>
        </p:nvSpPr>
        <p:spPr>
          <a:xfrm>
            <a:off x="4728309" y="2606479"/>
            <a:ext cx="3794184" cy="1015663"/>
          </a:xfrm>
          <a:prstGeom prst="rect">
            <a:avLst/>
          </a:prstGeom>
        </p:spPr>
        <p:txBody>
          <a:bodyPr wrap="square">
            <a:spAutoFit/>
          </a:bodyPr>
          <a:lstStyle/>
          <a:p>
            <a:r>
              <a:rPr lang="en-US" sz="3000" b="1">
                <a:latin typeface="+mj-lt"/>
              </a:rPr>
              <a:t>None</a:t>
            </a:r>
            <a:r>
              <a:rPr lang="en-US" sz="3000" b="1">
                <a:gradFill>
                  <a:gsLst>
                    <a:gs pos="0">
                      <a:schemeClr val="accent1"/>
                    </a:gs>
                    <a:gs pos="100000">
                      <a:schemeClr val="accent2"/>
                    </a:gs>
                  </a:gsLst>
                  <a:lin ang="5400000" scaled="1"/>
                </a:gradFill>
                <a:latin typeface="+mj-lt"/>
              </a:rPr>
              <a:t> Of Us </a:t>
            </a:r>
            <a:r>
              <a:rPr lang="en-US" sz="3000" b="1">
                <a:latin typeface="+mj-lt"/>
              </a:rPr>
              <a:t>Is As</a:t>
            </a:r>
          </a:p>
          <a:p>
            <a:r>
              <a:rPr lang="en-US" sz="3000" b="1">
                <a:gradFill>
                  <a:gsLst>
                    <a:gs pos="0">
                      <a:schemeClr val="accent1"/>
                    </a:gs>
                    <a:gs pos="100000">
                      <a:schemeClr val="accent2"/>
                    </a:gs>
                  </a:gsLst>
                  <a:lin ang="5400000" scaled="1"/>
                </a:gradFill>
                <a:latin typeface="+mj-lt"/>
              </a:rPr>
              <a:t>Smart </a:t>
            </a:r>
            <a:r>
              <a:rPr lang="en-US" sz="3000" b="1">
                <a:latin typeface="+mj-lt"/>
              </a:rPr>
              <a:t>As</a:t>
            </a:r>
            <a:r>
              <a:rPr lang="en-US" sz="3000" b="1">
                <a:gradFill>
                  <a:gsLst>
                    <a:gs pos="0">
                      <a:schemeClr val="accent1"/>
                    </a:gs>
                    <a:gs pos="100000">
                      <a:schemeClr val="accent2"/>
                    </a:gs>
                  </a:gsLst>
                  <a:lin ang="5400000" scaled="1"/>
                </a:gradFill>
                <a:latin typeface="+mj-lt"/>
              </a:rPr>
              <a:t> All </a:t>
            </a:r>
            <a:r>
              <a:rPr lang="en-US" sz="3000" b="1">
                <a:latin typeface="+mj-lt"/>
              </a:rPr>
              <a:t>Of Us</a:t>
            </a:r>
            <a:r>
              <a:rPr lang="en-US" sz="3000" b="1">
                <a:gradFill>
                  <a:gsLst>
                    <a:gs pos="0">
                      <a:schemeClr val="accent1"/>
                    </a:gs>
                    <a:gs pos="100000">
                      <a:schemeClr val="accent2"/>
                    </a:gs>
                  </a:gsLst>
                  <a:lin ang="5400000" scaled="1"/>
                </a:gradFill>
                <a:latin typeface="+mj-lt"/>
              </a:rPr>
              <a:t>.</a:t>
            </a:r>
            <a:endParaRPr lang="en-ID" sz="3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5339479" y="1783333"/>
            <a:ext cx="278480" cy="1334355"/>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4C7C4E7F-7738-4A5C-BCA9-344AEE114B4F}"/>
              </a:ext>
            </a:extLst>
          </p:cNvPr>
          <p:cNvSpPr txBox="1"/>
          <p:nvPr/>
        </p:nvSpPr>
        <p:spPr>
          <a:xfrm>
            <a:off x="4921078" y="2335094"/>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4728309" y="4236331"/>
            <a:ext cx="37941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p>
        </p:txBody>
      </p:sp>
      <p:sp>
        <p:nvSpPr>
          <p:cNvPr id="27" name="TextBox 26">
            <a:extLst>
              <a:ext uri="{FF2B5EF4-FFF2-40B4-BE49-F238E27FC236}">
                <a16:creationId xmlns:a16="http://schemas.microsoft.com/office/drawing/2014/main" id="{D8559E68-CCE8-4732-B666-54BBA21409FA}"/>
              </a:ext>
            </a:extLst>
          </p:cNvPr>
          <p:cNvSpPr txBox="1"/>
          <p:nvPr/>
        </p:nvSpPr>
        <p:spPr>
          <a:xfrm>
            <a:off x="4728309" y="395933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0A442F77-E5FC-4AA5-8131-9D60E2DEDCD7}"/>
              </a:ext>
            </a:extLst>
          </p:cNvPr>
          <p:cNvSpPr>
            <a:spLocks noGrp="1"/>
          </p:cNvSpPr>
          <p:nvPr>
            <p:ph type="pic" sz="quarter" idx="13"/>
          </p:nvPr>
        </p:nvSpPr>
        <p:spPr/>
      </p:sp>
      <p:sp>
        <p:nvSpPr>
          <p:cNvPr id="12" name="Picture Placeholder 11">
            <a:extLst>
              <a:ext uri="{FF2B5EF4-FFF2-40B4-BE49-F238E27FC236}">
                <a16:creationId xmlns:a16="http://schemas.microsoft.com/office/drawing/2014/main" id="{2FD576EF-4EE4-4C6A-BFA8-405D10AAB276}"/>
              </a:ext>
            </a:extLst>
          </p:cNvPr>
          <p:cNvSpPr>
            <a:spLocks noGrp="1"/>
          </p:cNvSpPr>
          <p:nvPr>
            <p:ph type="pic" sz="quarter" idx="10"/>
          </p:nvPr>
        </p:nvSpPr>
        <p:spPr/>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8" name="Flowchart: Manual Input 7">
            <a:extLst>
              <a:ext uri="{FF2B5EF4-FFF2-40B4-BE49-F238E27FC236}">
                <a16:creationId xmlns:a16="http://schemas.microsoft.com/office/drawing/2014/main" id="{A61963D3-6C38-48D0-A954-58528469680B}"/>
              </a:ext>
            </a:extLst>
          </p:cNvPr>
          <p:cNvSpPr/>
          <p:nvPr/>
        </p:nvSpPr>
        <p:spPr>
          <a:xfrm rot="5400000">
            <a:off x="213236" y="1777322"/>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4099436" y="1777321"/>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7144603" y="3623713"/>
            <a:ext cx="1546418" cy="1543013"/>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648743" y="2552791"/>
            <a:ext cx="1931334" cy="1588270"/>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31" name="Rectangle 30">
            <a:extLst>
              <a:ext uri="{FF2B5EF4-FFF2-40B4-BE49-F238E27FC236}">
                <a16:creationId xmlns:a16="http://schemas.microsoft.com/office/drawing/2014/main" id="{D055ED90-8CEB-4697-9FF0-2122C25FA33C}"/>
              </a:ext>
            </a:extLst>
          </p:cNvPr>
          <p:cNvSpPr/>
          <p:nvPr/>
        </p:nvSpPr>
        <p:spPr>
          <a:xfrm>
            <a:off x="648749" y="4153858"/>
            <a:ext cx="3826266"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648749" y="3794816"/>
            <a:ext cx="2387345" cy="369332"/>
          </a:xfrm>
          <a:prstGeom prst="rect">
            <a:avLst/>
          </a:prstGeom>
          <a:noFill/>
        </p:spPr>
        <p:txBody>
          <a:bodyPr wrap="square" rtlCol="0">
            <a:spAutoFit/>
          </a:bodyPr>
          <a:lstStyle/>
          <a:p>
            <a:r>
              <a:rPr lang="en-ID"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4771355" y="3359722"/>
            <a:ext cx="3816018" cy="1036309"/>
          </a:xfrm>
          <a:prstGeom prst="rect">
            <a:avLst/>
          </a:prstGeom>
        </p:spPr>
        <p:txBody>
          <a:bodyPr wrap="square">
            <a:spAutoFit/>
          </a:bodyPr>
          <a:lstStyle/>
          <a:p>
            <a:pPr algn="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6200027" y="3000680"/>
            <a:ext cx="2387345" cy="369332"/>
          </a:xfrm>
          <a:prstGeom prst="rect">
            <a:avLst/>
          </a:prstGeom>
          <a:noFill/>
        </p:spPr>
        <p:txBody>
          <a:bodyPr wrap="square" rtlCol="0">
            <a:spAutoFit/>
          </a:bodyPr>
          <a:lstStyle/>
          <a:p>
            <a:pPr algn="r"/>
            <a:r>
              <a:rPr lang="en-ID"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8" grpId="0" animBg="1"/>
      <p:bldP spid="10" grpId="0" animBg="1"/>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7137F09-6591-48BB-880F-800DE51A6947}"/>
              </a:ext>
            </a:extLst>
          </p:cNvPr>
          <p:cNvSpPr>
            <a:spLocks noGrp="1"/>
          </p:cNvSpPr>
          <p:nvPr>
            <p:ph type="pic" sz="quarter" idx="10"/>
          </p:nvPr>
        </p:nvSpPr>
        <p:spPr/>
      </p:sp>
      <p:sp>
        <p:nvSpPr>
          <p:cNvPr id="109" name="Rectangle 108">
            <a:extLst>
              <a:ext uri="{FF2B5EF4-FFF2-40B4-BE49-F238E27FC236}">
                <a16:creationId xmlns:a16="http://schemas.microsoft.com/office/drawing/2014/main" id="{1F430C8E-EB2E-4871-9BC1-9121F7F74F2F}"/>
              </a:ext>
            </a:extLst>
          </p:cNvPr>
          <p:cNvSpPr/>
          <p:nvPr/>
        </p:nvSpPr>
        <p:spPr>
          <a:xfrm>
            <a:off x="1" y="1"/>
            <a:ext cx="9143997"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63846" y="-6533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Rectangle 29">
            <a:extLst>
              <a:ext uri="{FF2B5EF4-FFF2-40B4-BE49-F238E27FC236}">
                <a16:creationId xmlns:a16="http://schemas.microsoft.com/office/drawing/2014/main" id="{25FA5A18-76C4-46D4-89DB-EC7DC79BF5BF}"/>
              </a:ext>
            </a:extLst>
          </p:cNvPr>
          <p:cNvSpPr/>
          <p:nvPr/>
        </p:nvSpPr>
        <p:spPr>
          <a:xfrm>
            <a:off x="1059658" y="2072310"/>
            <a:ext cx="6969917" cy="793935"/>
          </a:xfrm>
          <a:prstGeom prst="rect">
            <a:avLst/>
          </a:prstGeom>
        </p:spPr>
        <p:txBody>
          <a:bodyPr wrap="square">
            <a:spAutoFit/>
          </a:bodyPr>
          <a:lstStyle/>
          <a:p>
            <a:pPr algn="ct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050"/>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623035" y="3383002"/>
            <a:ext cx="1982053" cy="218891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2815401" y="3404433"/>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5007768" y="3400426"/>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3697876" y="3713042"/>
            <a:ext cx="248057" cy="311133"/>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5865114" y="3748257"/>
            <a:ext cx="267358" cy="232690"/>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455757" y="3712667"/>
            <a:ext cx="373774" cy="311885"/>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79" name="Rectangle 78">
            <a:extLst>
              <a:ext uri="{FF2B5EF4-FFF2-40B4-BE49-F238E27FC236}">
                <a16:creationId xmlns:a16="http://schemas.microsoft.com/office/drawing/2014/main" id="{45CDAF14-F015-4640-BA89-F030CB3C237F}"/>
              </a:ext>
            </a:extLst>
          </p:cNvPr>
          <p:cNvSpPr/>
          <p:nvPr/>
        </p:nvSpPr>
        <p:spPr>
          <a:xfrm>
            <a:off x="792571" y="4441091"/>
            <a:ext cx="1642980" cy="901465"/>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792571" y="4164091"/>
            <a:ext cx="1642979" cy="300082"/>
          </a:xfrm>
          <a:prstGeom prst="rect">
            <a:avLst/>
          </a:prstGeom>
          <a:noFill/>
        </p:spPr>
        <p:txBody>
          <a:bodyPr wrap="square" rtlCol="0">
            <a:spAutoFit/>
          </a:bodyPr>
          <a:lstStyle/>
          <a:p>
            <a:pPr algn="ctr"/>
            <a:r>
              <a:rPr lang="en-ID" sz="1350"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2984937" y="4441091"/>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4" name="TextBox 83">
            <a:extLst>
              <a:ext uri="{FF2B5EF4-FFF2-40B4-BE49-F238E27FC236}">
                <a16:creationId xmlns:a16="http://schemas.microsoft.com/office/drawing/2014/main" id="{7A573746-52BE-4C0E-8C13-78E1C8BEF265}"/>
              </a:ext>
            </a:extLst>
          </p:cNvPr>
          <p:cNvSpPr txBox="1"/>
          <p:nvPr/>
        </p:nvSpPr>
        <p:spPr>
          <a:xfrm>
            <a:off x="2984938" y="4164091"/>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5177303" y="4437083"/>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6" name="TextBox 85">
            <a:extLst>
              <a:ext uri="{FF2B5EF4-FFF2-40B4-BE49-F238E27FC236}">
                <a16:creationId xmlns:a16="http://schemas.microsoft.com/office/drawing/2014/main" id="{D38094D2-456D-4988-AC68-1F41F2A77BA2}"/>
              </a:ext>
            </a:extLst>
          </p:cNvPr>
          <p:cNvSpPr txBox="1"/>
          <p:nvPr/>
        </p:nvSpPr>
        <p:spPr>
          <a:xfrm>
            <a:off x="5177304" y="4160084"/>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7198417" y="3655690"/>
            <a:ext cx="1014413" cy="646331"/>
          </a:xfrm>
          <a:prstGeom prst="rect">
            <a:avLst/>
          </a:prstGeom>
          <a:noFill/>
        </p:spPr>
        <p:txBody>
          <a:bodyPr wrap="square" rtlCol="0">
            <a:spAutoFit/>
          </a:bodyPr>
          <a:lstStyle/>
          <a:p>
            <a:r>
              <a:rPr lang="en-ID" sz="36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7198418" y="4187927"/>
            <a:ext cx="124920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More Of</a:t>
            </a:r>
          </a:p>
          <a:p>
            <a:r>
              <a:rPr lang="en-ID" sz="1350"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7198418" y="4672675"/>
            <a:ext cx="1642980" cy="901465"/>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31" name="TextBox 30">
            <a:extLst>
              <a:ext uri="{FF2B5EF4-FFF2-40B4-BE49-F238E27FC236}">
                <a16:creationId xmlns:a16="http://schemas.microsoft.com/office/drawing/2014/main" id="{3CC6581D-B273-4AAC-9782-DE89AA9A4C67}"/>
              </a:ext>
            </a:extLst>
          </p:cNvPr>
          <p:cNvSpPr txBox="1"/>
          <p:nvPr/>
        </p:nvSpPr>
        <p:spPr>
          <a:xfrm>
            <a:off x="3646458" y="1795311"/>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Text Description</a:t>
            </a:r>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60" grpId="0" animBg="1"/>
      <p:bldP spid="63" grpId="0" animBg="1"/>
      <p:bldP spid="64" grpId="0" animBg="1"/>
      <p:bldP spid="79" grpId="0"/>
      <p:bldP spid="80" grpId="0"/>
      <p:bldP spid="83" grpId="0"/>
      <p:bldP spid="84" grpId="0"/>
      <p:bldP spid="85" grpId="0"/>
      <p:bldP spid="86" grpId="0"/>
      <p:bldP spid="90" grpId="0"/>
      <p:bldP spid="92" grpId="0"/>
      <p:bldP spid="93"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29EC4A64-398E-4838-9CA5-2D38406CC587}"/>
              </a:ext>
            </a:extLst>
          </p:cNvPr>
          <p:cNvSpPr>
            <a:spLocks noGrp="1"/>
          </p:cNvSpPr>
          <p:nvPr>
            <p:ph type="pic" sz="quarter" idx="10"/>
          </p:nvPr>
        </p:nvSpPr>
        <p:spPr/>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43" name="Freeform: Shape 42">
            <a:extLst>
              <a:ext uri="{FF2B5EF4-FFF2-40B4-BE49-F238E27FC236}">
                <a16:creationId xmlns:a16="http://schemas.microsoft.com/office/drawing/2014/main" id="{036ED65A-DE92-4509-84B1-D515BF1DE295}"/>
              </a:ext>
            </a:extLst>
          </p:cNvPr>
          <p:cNvSpPr/>
          <p:nvPr/>
        </p:nvSpPr>
        <p:spPr>
          <a:xfrm>
            <a:off x="4572000" y="-15239"/>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5" name="Rectangle 74">
            <a:extLst>
              <a:ext uri="{FF2B5EF4-FFF2-40B4-BE49-F238E27FC236}">
                <a16:creationId xmlns:a16="http://schemas.microsoft.com/office/drawing/2014/main" id="{089AF593-267F-4253-8A61-C92FAB6CF599}"/>
              </a:ext>
            </a:extLst>
          </p:cNvPr>
          <p:cNvSpPr/>
          <p:nvPr/>
        </p:nvSpPr>
        <p:spPr>
          <a:xfrm>
            <a:off x="624305" y="4532811"/>
            <a:ext cx="3654411"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050"/>
          </a:p>
        </p:txBody>
      </p:sp>
      <p:sp>
        <p:nvSpPr>
          <p:cNvPr id="55" name="Freeform: Shape 54">
            <a:extLst>
              <a:ext uri="{FF2B5EF4-FFF2-40B4-BE49-F238E27FC236}">
                <a16:creationId xmlns:a16="http://schemas.microsoft.com/office/drawing/2014/main" id="{0D19FB31-B40F-40BB-9A55-0E1A1F6101B4}"/>
              </a:ext>
            </a:extLst>
          </p:cNvPr>
          <p:cNvSpPr/>
          <p:nvPr/>
        </p:nvSpPr>
        <p:spPr>
          <a:xfrm>
            <a:off x="4572000" y="-11165"/>
            <a:ext cx="685800" cy="7614"/>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5745300" y="4317244"/>
            <a:ext cx="253594" cy="239924"/>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5740341" y="1323679"/>
            <a:ext cx="263950" cy="241954"/>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7843852" y="4348344"/>
            <a:ext cx="257280" cy="177727"/>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7848083" y="279305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5751920" y="278966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7851216" y="1385326"/>
            <a:ext cx="242552" cy="199811"/>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Rectangle 25">
            <a:extLst>
              <a:ext uri="{FF2B5EF4-FFF2-40B4-BE49-F238E27FC236}">
                <a16:creationId xmlns:a16="http://schemas.microsoft.com/office/drawing/2014/main" id="{95C5B5BA-9DA0-4F8C-9044-45A98A3353BB}"/>
              </a:ext>
            </a:extLst>
          </p:cNvPr>
          <p:cNvSpPr/>
          <p:nvPr/>
        </p:nvSpPr>
        <p:spPr>
          <a:xfrm>
            <a:off x="4973940" y="191135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4973939" y="163435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4973940"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4973939"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7074335"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7074334"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7074335" y="190817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7074334" y="163117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4973940"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4973939"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7074335"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7074334"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4572001" y="-163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Rectangle 72">
            <a:extLst>
              <a:ext uri="{FF2B5EF4-FFF2-40B4-BE49-F238E27FC236}">
                <a16:creationId xmlns:a16="http://schemas.microsoft.com/office/drawing/2014/main" id="{B4E16BF5-0981-4234-B2D1-6C8D974CBBA5}"/>
              </a:ext>
            </a:extLst>
          </p:cNvPr>
          <p:cNvSpPr/>
          <p:nvPr/>
        </p:nvSpPr>
        <p:spPr>
          <a:xfrm>
            <a:off x="624305" y="3519601"/>
            <a:ext cx="3504986"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80" name="TextBox 79">
            <a:extLst>
              <a:ext uri="{FF2B5EF4-FFF2-40B4-BE49-F238E27FC236}">
                <a16:creationId xmlns:a16="http://schemas.microsoft.com/office/drawing/2014/main" id="{84E1C91E-0DB4-4F7F-BA24-36BC83FC1F09}"/>
              </a:ext>
            </a:extLst>
          </p:cNvPr>
          <p:cNvSpPr txBox="1"/>
          <p:nvPr/>
        </p:nvSpPr>
        <p:spPr>
          <a:xfrm>
            <a:off x="624305" y="2817664"/>
            <a:ext cx="1508185" cy="784830"/>
          </a:xfrm>
          <a:prstGeom prst="rect">
            <a:avLst/>
          </a:prstGeom>
          <a:noFill/>
        </p:spPr>
        <p:txBody>
          <a:bodyPr wrap="square" rtlCol="0">
            <a:spAutoFit/>
          </a:bodyPr>
          <a:lstStyle/>
          <a:p>
            <a:r>
              <a:rPr lang="en-ID" sz="45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1743594" y="2936644"/>
            <a:ext cx="1796316" cy="553998"/>
          </a:xfrm>
          <a:prstGeom prst="rect">
            <a:avLst/>
          </a:prstGeom>
          <a:noFill/>
        </p:spPr>
        <p:txBody>
          <a:bodyPr wrap="square" rtlCol="0">
            <a:spAutoFit/>
          </a:bodyPr>
          <a:lstStyle/>
          <a:p>
            <a:r>
              <a:rPr lang="en-ID" sz="1500" b="1">
                <a:gradFill>
                  <a:gsLst>
                    <a:gs pos="0">
                      <a:schemeClr val="accent1"/>
                    </a:gs>
                    <a:gs pos="100000">
                      <a:schemeClr val="accent2"/>
                    </a:gs>
                  </a:gsLst>
                  <a:lin ang="5400000" scaled="1"/>
                </a:gradFill>
              </a:rPr>
              <a:t>Client Are</a:t>
            </a:r>
          </a:p>
          <a:p>
            <a:r>
              <a:rPr lang="en-ID" sz="15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53"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1000"/>
                            </p:stCondLst>
                            <p:childTnLst>
                              <p:par>
                                <p:cTn id="40" presetID="16" presetClass="entr" presetSubtype="37"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barn(outVertical)">
                                      <p:cBhvr>
                                        <p:cTn id="42" dur="500"/>
                                        <p:tgtEl>
                                          <p:spTgt spid="27"/>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arn(outVertical)">
                                      <p:cBhvr>
                                        <p:cTn id="45" dur="500"/>
                                        <p:tgtEl>
                                          <p:spTgt spid="36"/>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barn(outVertical)">
                                      <p:cBhvr>
                                        <p:cTn id="48" dur="500"/>
                                        <p:tgtEl>
                                          <p:spTgt spid="32"/>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barn(outVertical)">
                                      <p:cBhvr>
                                        <p:cTn id="51" dur="500"/>
                                        <p:tgtEl>
                                          <p:spTgt spid="34"/>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barn(outVertical)">
                                      <p:cBhvr>
                                        <p:cTn id="57" dur="500"/>
                                        <p:tgtEl>
                                          <p:spTgt spid="40"/>
                                        </p:tgtEl>
                                      </p:cBhvr>
                                    </p:animEffect>
                                  </p:childTnLst>
                                </p:cTn>
                              </p:par>
                            </p:childTnLst>
                          </p:cTn>
                        </p:par>
                        <p:par>
                          <p:cTn id="58" fill="hold">
                            <p:stCondLst>
                              <p:cond delay="1500"/>
                            </p:stCondLst>
                            <p:childTnLst>
                              <p:par>
                                <p:cTn id="59" presetID="22" presetClass="entr" presetSubtype="1"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up)">
                                      <p:cBhvr>
                                        <p:cTn id="64" dur="500"/>
                                        <p:tgtEl>
                                          <p:spTgt spid="35"/>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up)">
                                      <p:cBhvr>
                                        <p:cTn id="70" dur="500"/>
                                        <p:tgtEl>
                                          <p:spTgt spid="3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up)">
                                      <p:cBhvr>
                                        <p:cTn id="76" dur="500"/>
                                        <p:tgtEl>
                                          <p:spTgt spid="39"/>
                                        </p:tgtEl>
                                      </p:cBhvr>
                                    </p:animEffect>
                                  </p:childTnLst>
                                </p:cTn>
                              </p:par>
                            </p:childTnLst>
                          </p:cTn>
                        </p:par>
                        <p:par>
                          <p:cTn id="77" fill="hold">
                            <p:stCondLst>
                              <p:cond delay="2000"/>
                            </p:stCondLst>
                            <p:childTnLst>
                              <p:par>
                                <p:cTn id="78" presetID="22" presetClass="entr" presetSubtype="8" fill="hold" grpId="0" nodeType="afterEffect">
                                  <p:stCondLst>
                                    <p:cond delay="0"/>
                                  </p:stCondLst>
                                  <p:childTnLst>
                                    <p:set>
                                      <p:cBhvr>
                                        <p:cTn id="79" dur="1" fill="hold">
                                          <p:stCondLst>
                                            <p:cond delay="0"/>
                                          </p:stCondLst>
                                        </p:cTn>
                                        <p:tgtEl>
                                          <p:spTgt spid="10">
                                            <p:txEl>
                                              <p:pRg st="0" end="0"/>
                                            </p:txEl>
                                          </p:spTgt>
                                        </p:tgtEl>
                                        <p:attrNameLst>
                                          <p:attrName>style.visibility</p:attrName>
                                        </p:attrNameLst>
                                      </p:cBhvr>
                                      <p:to>
                                        <p:strVal val="visible"/>
                                      </p:to>
                                    </p:set>
                                    <p:animEffect transition="in" filter="wipe(left)">
                                      <p:cBhvr>
                                        <p:cTn id="80" dur="500"/>
                                        <p:tgtEl>
                                          <p:spTgt spid="10">
                                            <p:txEl>
                                              <p:pRg st="0" end="0"/>
                                            </p:txEl>
                                          </p:spTgt>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wipe(left)">
                                      <p:cBhvr>
                                        <p:cTn id="84" dur="500"/>
                                        <p:tgtEl>
                                          <p:spTgt spid="9"/>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wipe(left)">
                                      <p:cBhvr>
                                        <p:cTn id="92" dur="500"/>
                                        <p:tgtEl>
                                          <p:spTgt spid="81"/>
                                        </p:tgtEl>
                                      </p:cBhvr>
                                    </p:animEffect>
                                  </p:childTnLst>
                                </p:cTn>
                              </p:par>
                            </p:childTnLst>
                          </p:cTn>
                        </p:par>
                        <p:par>
                          <p:cTn id="93" fill="hold">
                            <p:stCondLst>
                              <p:cond delay="4000"/>
                            </p:stCondLst>
                            <p:childTnLst>
                              <p:par>
                                <p:cTn id="94" presetID="22" presetClass="entr" presetSubtype="1"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up)">
                                      <p:cBhvr>
                                        <p:cTn id="96" dur="500"/>
                                        <p:tgtEl>
                                          <p:spTgt spid="73"/>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wipe(up)">
                                      <p:cBhvr>
                                        <p:cTn id="10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75" grpId="0"/>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874315" y="3231229"/>
            <a:ext cx="707399" cy="1302967"/>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1658306" y="3529013"/>
            <a:ext cx="1631801" cy="7073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3064778" y="3529013"/>
            <a:ext cx="1631801" cy="7073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4461100" y="3529013"/>
            <a:ext cx="1631801" cy="7073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5867572" y="3529013"/>
            <a:ext cx="1631801" cy="7073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7575964" y="3231230"/>
            <a:ext cx="707399" cy="1302967"/>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Rectangle 27">
            <a:extLst>
              <a:ext uri="{FF2B5EF4-FFF2-40B4-BE49-F238E27FC236}">
                <a16:creationId xmlns:a16="http://schemas.microsoft.com/office/drawing/2014/main" id="{AF2AA76A-A686-4CC9-BE37-45CD1EB29187}"/>
              </a:ext>
            </a:extLst>
          </p:cNvPr>
          <p:cNvSpPr/>
          <p:nvPr/>
        </p:nvSpPr>
        <p:spPr>
          <a:xfrm>
            <a:off x="32649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29" name="TextBox 28">
            <a:extLst>
              <a:ext uri="{FF2B5EF4-FFF2-40B4-BE49-F238E27FC236}">
                <a16:creationId xmlns:a16="http://schemas.microsoft.com/office/drawing/2014/main" id="{83F7D46B-04BA-48E8-9F0A-4004A1D935B5}"/>
              </a:ext>
            </a:extLst>
          </p:cNvPr>
          <p:cNvSpPr txBox="1"/>
          <p:nvPr/>
        </p:nvSpPr>
        <p:spPr>
          <a:xfrm>
            <a:off x="326497" y="4606156"/>
            <a:ext cx="1808089" cy="300082"/>
          </a:xfrm>
          <a:prstGeom prst="rect">
            <a:avLst/>
          </a:prstGeom>
          <a:noFill/>
        </p:spPr>
        <p:txBody>
          <a:bodyPr wrap="square" rtlCol="0">
            <a:spAutoFit/>
          </a:bodyPr>
          <a:lstStyle/>
          <a:p>
            <a:pPr algn="ctr"/>
            <a:r>
              <a:rPr lang="en-ID" sz="1350"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298318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3" name="TextBox 32">
            <a:extLst>
              <a:ext uri="{FF2B5EF4-FFF2-40B4-BE49-F238E27FC236}">
                <a16:creationId xmlns:a16="http://schemas.microsoft.com/office/drawing/2014/main" id="{89915104-EA76-4ED2-ACB8-2ECE91EB2DCE}"/>
              </a:ext>
            </a:extLst>
          </p:cNvPr>
          <p:cNvSpPr txBox="1"/>
          <p:nvPr/>
        </p:nvSpPr>
        <p:spPr>
          <a:xfrm>
            <a:off x="2983188" y="4606156"/>
            <a:ext cx="1808089" cy="300082"/>
          </a:xfrm>
          <a:prstGeom prst="rect">
            <a:avLst/>
          </a:prstGeom>
          <a:noFill/>
        </p:spPr>
        <p:txBody>
          <a:bodyPr wrap="square" rtlCol="0">
            <a:spAutoFit/>
          </a:bodyPr>
          <a:lstStyle/>
          <a:p>
            <a:pPr algn="ctr"/>
            <a:r>
              <a:rPr lang="en-ID" sz="1350"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578571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9" name="TextBox 38">
            <a:extLst>
              <a:ext uri="{FF2B5EF4-FFF2-40B4-BE49-F238E27FC236}">
                <a16:creationId xmlns:a16="http://schemas.microsoft.com/office/drawing/2014/main" id="{E51BD970-DE23-440F-A5C1-E2732252B431}"/>
              </a:ext>
            </a:extLst>
          </p:cNvPr>
          <p:cNvSpPr txBox="1"/>
          <p:nvPr/>
        </p:nvSpPr>
        <p:spPr>
          <a:xfrm>
            <a:off x="5785717" y="4606156"/>
            <a:ext cx="1808089" cy="300082"/>
          </a:xfrm>
          <a:prstGeom prst="rect">
            <a:avLst/>
          </a:prstGeom>
          <a:noFill/>
        </p:spPr>
        <p:txBody>
          <a:bodyPr wrap="square" rtlCol="0">
            <a:spAutoFit/>
          </a:bodyPr>
          <a:lstStyle/>
          <a:p>
            <a:pPr algn="ctr"/>
            <a:r>
              <a:rPr lang="en-ID" sz="1350"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2332926" y="3752076"/>
            <a:ext cx="282562" cy="261274"/>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7802603" y="3754810"/>
            <a:ext cx="254123" cy="255806"/>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099572" y="3733298"/>
            <a:ext cx="256886" cy="298827"/>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6555659" y="3754900"/>
            <a:ext cx="255626" cy="25562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3747551" y="3741148"/>
            <a:ext cx="266253" cy="283129"/>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5139112" y="3744825"/>
            <a:ext cx="275776" cy="275776"/>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TextBox 56">
            <a:extLst>
              <a:ext uri="{FF2B5EF4-FFF2-40B4-BE49-F238E27FC236}">
                <a16:creationId xmlns:a16="http://schemas.microsoft.com/office/drawing/2014/main" id="{2E0D0442-E96B-485E-932E-83AD8ECE0566}"/>
              </a:ext>
            </a:extLst>
          </p:cNvPr>
          <p:cNvSpPr txBox="1"/>
          <p:nvPr/>
        </p:nvSpPr>
        <p:spPr>
          <a:xfrm>
            <a:off x="791007" y="4372868"/>
            <a:ext cx="872983" cy="323165"/>
          </a:xfrm>
          <a:prstGeom prst="rect">
            <a:avLst/>
          </a:prstGeom>
          <a:noFill/>
        </p:spPr>
        <p:txBody>
          <a:bodyPr wrap="square" rtlCol="0">
            <a:spAutoFit/>
          </a:bodyPr>
          <a:lstStyle/>
          <a:p>
            <a:pPr algn="ctr"/>
            <a:r>
              <a:rPr lang="en-ID" sz="15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3449259" y="4372867"/>
            <a:ext cx="872983" cy="323165"/>
          </a:xfrm>
          <a:prstGeom prst="rect">
            <a:avLst/>
          </a:prstGeom>
          <a:noFill/>
        </p:spPr>
        <p:txBody>
          <a:bodyPr wrap="square" rtlCol="0">
            <a:spAutoFit/>
          </a:bodyPr>
          <a:lstStyle/>
          <a:p>
            <a:pPr algn="ctr"/>
            <a:r>
              <a:rPr lang="en-ID" sz="15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6249822" y="4372867"/>
            <a:ext cx="872983" cy="323165"/>
          </a:xfrm>
          <a:prstGeom prst="rect">
            <a:avLst/>
          </a:prstGeom>
          <a:noFill/>
        </p:spPr>
        <p:txBody>
          <a:bodyPr wrap="square" rtlCol="0">
            <a:spAutoFit/>
          </a:bodyPr>
          <a:lstStyle/>
          <a:p>
            <a:pPr algn="ctr"/>
            <a:r>
              <a:rPr lang="en-ID" sz="15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1568727"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1" name="TextBox 60">
            <a:extLst>
              <a:ext uri="{FF2B5EF4-FFF2-40B4-BE49-F238E27FC236}">
                <a16:creationId xmlns:a16="http://schemas.microsoft.com/office/drawing/2014/main" id="{43D8AF43-3550-4684-890C-5BC3E9558B05}"/>
              </a:ext>
            </a:extLst>
          </p:cNvPr>
          <p:cNvSpPr txBox="1"/>
          <p:nvPr/>
        </p:nvSpPr>
        <p:spPr>
          <a:xfrm>
            <a:off x="1568725" y="2469763"/>
            <a:ext cx="1808089" cy="300082"/>
          </a:xfrm>
          <a:prstGeom prst="rect">
            <a:avLst/>
          </a:prstGeom>
          <a:noFill/>
        </p:spPr>
        <p:txBody>
          <a:bodyPr wrap="square" rtlCol="0">
            <a:spAutoFit/>
          </a:bodyPr>
          <a:lstStyle/>
          <a:p>
            <a:pPr algn="ctr"/>
            <a:r>
              <a:rPr lang="en-ID" sz="1350"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4371256"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3" name="TextBox 62">
            <a:extLst>
              <a:ext uri="{FF2B5EF4-FFF2-40B4-BE49-F238E27FC236}">
                <a16:creationId xmlns:a16="http://schemas.microsoft.com/office/drawing/2014/main" id="{FA72F3BF-5EAD-41C1-8427-0E5EDCCE4082}"/>
              </a:ext>
            </a:extLst>
          </p:cNvPr>
          <p:cNvSpPr txBox="1"/>
          <p:nvPr/>
        </p:nvSpPr>
        <p:spPr>
          <a:xfrm>
            <a:off x="4371255" y="2469763"/>
            <a:ext cx="1808089" cy="300082"/>
          </a:xfrm>
          <a:prstGeom prst="rect">
            <a:avLst/>
          </a:prstGeom>
          <a:noFill/>
        </p:spPr>
        <p:txBody>
          <a:bodyPr wrap="square" rtlCol="0">
            <a:spAutoFit/>
          </a:bodyPr>
          <a:lstStyle/>
          <a:p>
            <a:pPr algn="ctr"/>
            <a:r>
              <a:rPr lang="en-ID" sz="1350"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034797" y="2236474"/>
            <a:ext cx="872983" cy="323165"/>
          </a:xfrm>
          <a:prstGeom prst="rect">
            <a:avLst/>
          </a:prstGeom>
          <a:noFill/>
        </p:spPr>
        <p:txBody>
          <a:bodyPr wrap="square" rtlCol="0">
            <a:spAutoFit/>
          </a:bodyPr>
          <a:lstStyle/>
          <a:p>
            <a:pPr algn="ctr"/>
            <a:r>
              <a:rPr lang="en-ID" sz="15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4835359" y="2236474"/>
            <a:ext cx="872983" cy="323165"/>
          </a:xfrm>
          <a:prstGeom prst="rect">
            <a:avLst/>
          </a:prstGeom>
          <a:noFill/>
        </p:spPr>
        <p:txBody>
          <a:bodyPr wrap="square" rtlCol="0">
            <a:spAutoFit/>
          </a:bodyPr>
          <a:lstStyle/>
          <a:p>
            <a:pPr algn="ctr"/>
            <a:r>
              <a:rPr lang="en-ID" sz="15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7028731"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7" name="TextBox 66">
            <a:extLst>
              <a:ext uri="{FF2B5EF4-FFF2-40B4-BE49-F238E27FC236}">
                <a16:creationId xmlns:a16="http://schemas.microsoft.com/office/drawing/2014/main" id="{59A35DC5-A1A3-404F-A2FF-BCC88CD7A295}"/>
              </a:ext>
            </a:extLst>
          </p:cNvPr>
          <p:cNvSpPr txBox="1"/>
          <p:nvPr/>
        </p:nvSpPr>
        <p:spPr>
          <a:xfrm>
            <a:off x="7028730" y="2469763"/>
            <a:ext cx="1808089" cy="300082"/>
          </a:xfrm>
          <a:prstGeom prst="rect">
            <a:avLst/>
          </a:prstGeom>
          <a:noFill/>
        </p:spPr>
        <p:txBody>
          <a:bodyPr wrap="square" rtlCol="0">
            <a:spAutoFit/>
          </a:bodyPr>
          <a:lstStyle/>
          <a:p>
            <a:pPr algn="ctr"/>
            <a:r>
              <a:rPr lang="en-ID" sz="1350"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7492834" y="2236474"/>
            <a:ext cx="872983" cy="323165"/>
          </a:xfrm>
          <a:prstGeom prst="rect">
            <a:avLst/>
          </a:prstGeom>
          <a:noFill/>
        </p:spPr>
        <p:txBody>
          <a:bodyPr wrap="square" rtlCol="0">
            <a:spAutoFit/>
          </a:bodyPr>
          <a:lstStyle/>
          <a:p>
            <a:pPr algn="ctr"/>
            <a:r>
              <a:rPr lang="en-ID" sz="15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Demedic">
      <a:dk1>
        <a:srgbClr val="000000"/>
      </a:dk1>
      <a:lt1>
        <a:srgbClr val="FFFFFF"/>
      </a:lt1>
      <a:dk2>
        <a:srgbClr val="464646"/>
      </a:dk2>
      <a:lt2>
        <a:srgbClr val="FFFFFF"/>
      </a:lt2>
      <a:accent1>
        <a:srgbClr val="00A6AD"/>
      </a:accent1>
      <a:accent2>
        <a:srgbClr val="00C8A2"/>
      </a:accent2>
      <a:accent3>
        <a:srgbClr val="0096A2"/>
      </a:accent3>
      <a:accent4>
        <a:srgbClr val="00BE84"/>
      </a:accent4>
      <a:accent5>
        <a:srgbClr val="007A80"/>
      </a:accent5>
      <a:accent6>
        <a:srgbClr val="006570"/>
      </a:accent6>
      <a:hlink>
        <a:srgbClr val="FFFFFF"/>
      </a:hlink>
      <a:folHlink>
        <a:srgbClr val="FFFFFF"/>
      </a:folHlink>
    </a:clrScheme>
    <a:fontScheme name="Custom 88">
      <a:majorFont>
        <a:latin typeface="Fira Sans"/>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3445</TotalTime>
  <Words>2432</Words>
  <Application>Microsoft Office PowerPoint</Application>
  <PresentationFormat>On-screen Show (4:3)</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292</cp:revision>
  <dcterms:created xsi:type="dcterms:W3CDTF">2017-01-10T11:09:36Z</dcterms:created>
  <dcterms:modified xsi:type="dcterms:W3CDTF">2020-07-08T15:31:35Z</dcterms:modified>
</cp:coreProperties>
</file>