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85" r:id="rId18"/>
    <p:sldId id="286" r:id="rId19"/>
    <p:sldId id="273" r:id="rId20"/>
    <p:sldId id="275" r:id="rId21"/>
    <p:sldId id="276" r:id="rId22"/>
    <p:sldId id="278" r:id="rId23"/>
    <p:sldId id="280" r:id="rId24"/>
    <p:sldId id="282" r:id="rId25"/>
    <p:sldId id="281" r:id="rId26"/>
    <p:sldId id="277" r:id="rId27"/>
    <p:sldId id="283" r:id="rId28"/>
    <p:sldId id="284" r:id="rId29"/>
    <p:sldId id="279" r:id="rId30"/>
    <p:sldId id="27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p:restoredTop sz="94654"/>
  </p:normalViewPr>
  <p:slideViewPr>
    <p:cSldViewPr snapToGrid="0" snapToObjects="1">
      <p:cViewPr varScale="1">
        <p:scale>
          <a:sx n="95" d="100"/>
          <a:sy n="95" d="100"/>
        </p:scale>
        <p:origin x="200" y="4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2-C930-9D41-83DF-541F2D51EB63}"/>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0-C930-9D41-83DF-541F2D51EB6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5AA8-C549-8EC3-5479297BE1BA}"/>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5AA8-C549-8EC3-5479297BE1BA}"/>
              </c:ext>
            </c:extLst>
          </c:dPt>
          <c:cat>
            <c:strRef>
              <c:f>Sheet1!$A$2:$A$3</c:f>
              <c:strCache>
                <c:ptCount val="2"/>
                <c:pt idx="0">
                  <c:v>1st Qtr</c:v>
                </c:pt>
                <c:pt idx="1">
                  <c:v>2nd Qtr</c:v>
                </c:pt>
              </c:strCache>
            </c:strRef>
          </c:cat>
          <c:val>
            <c:numRef>
              <c:f>Sheet1!$B$2:$B$3</c:f>
              <c:numCache>
                <c:formatCode>General</c:formatCode>
                <c:ptCount val="2"/>
                <c:pt idx="0">
                  <c:v>8.1999999999999993</c:v>
                </c:pt>
                <c:pt idx="1">
                  <c:v>3.2</c:v>
                </c:pt>
              </c:numCache>
            </c:numRef>
          </c:val>
          <c:extLst>
            <c:ext xmlns:c16="http://schemas.microsoft.com/office/drawing/2014/chart" uri="{C3380CC4-5D6E-409C-BE32-E72D297353CC}">
              <c16:uniqueId val="{00000004-5AA8-C549-8EC3-5479297BE1B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F07B-5E44-83BA-806EF2479A58}"/>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F07B-5E44-83BA-806EF2479A58}"/>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F07B-5E44-83BA-806EF2479A5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382155969208058"/>
          <c:y val="8.758574498390069E-2"/>
          <c:w val="0.55496314021546844"/>
          <c:h val="0.88665374178554024"/>
        </c:manualLayout>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256D-2A41-933E-067BB99B5873}"/>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256D-2A41-933E-067BB99B5873}"/>
              </c:ext>
            </c:extLst>
          </c:dPt>
          <c:cat>
            <c:strRef>
              <c:f>Sheet1!$A$2:$A$3</c:f>
              <c:strCache>
                <c:ptCount val="2"/>
                <c:pt idx="0">
                  <c:v>1st Qtr</c:v>
                </c:pt>
                <c:pt idx="1">
                  <c:v>2nd Qtr</c:v>
                </c:pt>
              </c:strCache>
            </c:strRef>
          </c:cat>
          <c:val>
            <c:numRef>
              <c:f>Sheet1!$B$2:$B$3</c:f>
              <c:numCache>
                <c:formatCode>General</c:formatCode>
                <c:ptCount val="2"/>
                <c:pt idx="0">
                  <c:v>7</c:v>
                </c:pt>
                <c:pt idx="1">
                  <c:v>3</c:v>
                </c:pt>
              </c:numCache>
            </c:numRef>
          </c:val>
          <c:extLst>
            <c:ext xmlns:c16="http://schemas.microsoft.com/office/drawing/2014/chart" uri="{C3380CC4-5D6E-409C-BE32-E72D297353CC}">
              <c16:uniqueId val="{00000004-256D-2A41-933E-067BB99B587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80FC-4740-A463-E408991B12DF}"/>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80FC-4740-A463-E408991B12DF}"/>
              </c:ext>
            </c:extLst>
          </c:dPt>
          <c:cat>
            <c:strRef>
              <c:f>Sheet1!$A$2:$A$3</c:f>
              <c:strCache>
                <c:ptCount val="2"/>
                <c:pt idx="0">
                  <c:v>1st Qtr</c:v>
                </c:pt>
                <c:pt idx="1">
                  <c:v>2nd Qtr</c:v>
                </c:pt>
              </c:strCache>
            </c:strRef>
          </c:cat>
          <c:val>
            <c:numRef>
              <c:f>Sheet1!$B$2:$B$3</c:f>
              <c:numCache>
                <c:formatCode>General</c:formatCode>
                <c:ptCount val="2"/>
                <c:pt idx="0">
                  <c:v>8</c:v>
                </c:pt>
                <c:pt idx="1">
                  <c:v>2</c:v>
                </c:pt>
              </c:numCache>
            </c:numRef>
          </c:val>
          <c:extLst>
            <c:ext xmlns:c16="http://schemas.microsoft.com/office/drawing/2014/chart" uri="{C3380CC4-5D6E-409C-BE32-E72D297353CC}">
              <c16:uniqueId val="{00000004-80FC-4740-A463-E408991B12D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382155969208058"/>
          <c:y val="8.758574498390069E-2"/>
          <c:w val="0.55496314021546844"/>
          <c:h val="0.88665374178554024"/>
        </c:manualLayout>
      </c:layout>
      <c:doughnutChart>
        <c:varyColors val="1"/>
        <c:ser>
          <c:idx val="0"/>
          <c:order val="0"/>
          <c:tx>
            <c:strRef>
              <c:f>Sheet1!$B$1</c:f>
              <c:strCache>
                <c:ptCount val="1"/>
                <c:pt idx="0">
                  <c:v>Sales</c:v>
                </c:pt>
              </c:strCache>
            </c:strRef>
          </c:tx>
          <c:spPr>
            <a:solidFill>
              <a:schemeClr val="accent1">
                <a:lumMod val="40000"/>
                <a:lumOff val="60000"/>
              </a:schemeClr>
            </a:solidFill>
          </c:spPr>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7DF0-6845-9700-323AC497E6F3}"/>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7DF0-6845-9700-323AC497E6F3}"/>
              </c:ext>
            </c:extLst>
          </c:dPt>
          <c:cat>
            <c:strRef>
              <c:f>Sheet1!$A$2:$A$3</c:f>
              <c:strCache>
                <c:ptCount val="2"/>
                <c:pt idx="0">
                  <c:v>1st Qtr</c:v>
                </c:pt>
                <c:pt idx="1">
                  <c:v>2nd Qtr</c:v>
                </c:pt>
              </c:strCache>
            </c:strRef>
          </c:cat>
          <c:val>
            <c:numRef>
              <c:f>Sheet1!$B$2:$B$3</c:f>
              <c:numCache>
                <c:formatCode>General</c:formatCode>
                <c:ptCount val="2"/>
                <c:pt idx="0">
                  <c:v>7</c:v>
                </c:pt>
                <c:pt idx="1">
                  <c:v>3</c:v>
                </c:pt>
              </c:numCache>
            </c:numRef>
          </c:val>
          <c:extLst>
            <c:ext xmlns:c16="http://schemas.microsoft.com/office/drawing/2014/chart" uri="{C3380CC4-5D6E-409C-BE32-E72D297353CC}">
              <c16:uniqueId val="{00000004-7DF0-6845-9700-323AC497E6F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Data One</c:v>
                </c:pt>
              </c:strCache>
            </c:strRef>
          </c:tx>
          <c:spPr>
            <a:solidFill>
              <a:schemeClr val="accent1">
                <a:lumMod val="60000"/>
                <a:lumOff val="40000"/>
              </a:schemeClr>
            </a:solidFill>
            <a:ln>
              <a:noFill/>
            </a:ln>
            <a:effectLst/>
          </c:spPr>
          <c:invertIfNegative val="0"/>
          <c:cat>
            <c:strRef>
              <c:f>Sheet1!$A$2:$A$5</c:f>
              <c:strCache>
                <c:ptCount val="4"/>
                <c:pt idx="0">
                  <c:v>A</c:v>
                </c:pt>
                <c:pt idx="1">
                  <c:v>B</c:v>
                </c:pt>
                <c:pt idx="2">
                  <c:v>C</c:v>
                </c:pt>
                <c:pt idx="3">
                  <c:v>D</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C6A-C84B-AF8D-048D30C4A91C}"/>
            </c:ext>
          </c:extLst>
        </c:ser>
        <c:ser>
          <c:idx val="1"/>
          <c:order val="1"/>
          <c:tx>
            <c:strRef>
              <c:f>Sheet1!$C$1</c:f>
              <c:strCache>
                <c:ptCount val="1"/>
                <c:pt idx="0">
                  <c:v>Data Two</c:v>
                </c:pt>
              </c:strCache>
            </c:strRef>
          </c:tx>
          <c:spPr>
            <a:solidFill>
              <a:schemeClr val="bg1">
                <a:lumMod val="85000"/>
              </a:schemeClr>
            </a:solidFill>
            <a:ln>
              <a:noFill/>
            </a:ln>
            <a:effectLst/>
          </c:spPr>
          <c:invertIfNegative val="0"/>
          <c:cat>
            <c:strRef>
              <c:f>Sheet1!$A$2:$A$5</c:f>
              <c:strCache>
                <c:ptCount val="4"/>
                <c:pt idx="0">
                  <c:v>A</c:v>
                </c:pt>
                <c:pt idx="1">
                  <c:v>B</c:v>
                </c:pt>
                <c:pt idx="2">
                  <c:v>C</c:v>
                </c:pt>
                <c:pt idx="3">
                  <c:v>D</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C6A-C84B-AF8D-048D30C4A91C}"/>
            </c:ext>
          </c:extLst>
        </c:ser>
        <c:dLbls>
          <c:showLegendKey val="0"/>
          <c:showVal val="0"/>
          <c:showCatName val="0"/>
          <c:showSerName val="0"/>
          <c:showPercent val="0"/>
          <c:showBubbleSize val="0"/>
        </c:dLbls>
        <c:gapWidth val="150"/>
        <c:overlap val="100"/>
        <c:axId val="2127676111"/>
        <c:axId val="2138460319"/>
      </c:barChart>
      <c:catAx>
        <c:axId val="212767611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38460319"/>
        <c:crosses val="autoZero"/>
        <c:auto val="1"/>
        <c:lblAlgn val="ctr"/>
        <c:lblOffset val="100"/>
        <c:noMultiLvlLbl val="0"/>
      </c:catAx>
      <c:valAx>
        <c:axId val="2138460319"/>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76761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F437A5-296E-8B40-9453-EFAE58C07004}" type="datetimeFigureOut">
              <a:t>7/8/22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96FA4-50AA-4C41-8C79-39D457B97900}" type="slidenum">
              <a:t>‹#›</a:t>
            </a:fld>
            <a:endParaRPr lang="en-US"/>
          </a:p>
        </p:txBody>
      </p:sp>
    </p:spTree>
    <p:extLst>
      <p:ext uri="{BB962C8B-B14F-4D97-AF65-F5344CB8AC3E}">
        <p14:creationId xmlns:p14="http://schemas.microsoft.com/office/powerpoint/2010/main" val="3781203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9296FA4-50AA-4C41-8C79-39D457B97900}" type="slidenum">
              <a:t>24</a:t>
            </a:fld>
            <a:endParaRPr lang="en-US"/>
          </a:p>
        </p:txBody>
      </p:sp>
    </p:spTree>
    <p:extLst>
      <p:ext uri="{BB962C8B-B14F-4D97-AF65-F5344CB8AC3E}">
        <p14:creationId xmlns:p14="http://schemas.microsoft.com/office/powerpoint/2010/main" val="2975496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67CEE-6A8D-6643-8C06-3A0EDA7946C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82D945F-ED8E-744F-A9AC-398D7E48D8C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25E932-DB80-BF40-84FA-DFBB035CBC2D}"/>
              </a:ext>
            </a:extLst>
          </p:cNvPr>
          <p:cNvSpPr>
            <a:spLocks noGrp="1"/>
          </p:cNvSpPr>
          <p:nvPr>
            <p:ph type="dt" sz="half" idx="10"/>
          </p:nvPr>
        </p:nvSpPr>
        <p:spPr/>
        <p:txBody>
          <a:bodyPr/>
          <a:lstStyle/>
          <a:p>
            <a:fld id="{982F58A2-95A9-FA44-A979-5D8C2C2B4FC7}" type="datetimeFigureOut">
              <a:t>7/8/22</a:t>
            </a:fld>
            <a:endParaRPr lang="en-US"/>
          </a:p>
        </p:txBody>
      </p:sp>
      <p:sp>
        <p:nvSpPr>
          <p:cNvPr id="5" name="Footer Placeholder 4">
            <a:extLst>
              <a:ext uri="{FF2B5EF4-FFF2-40B4-BE49-F238E27FC236}">
                <a16:creationId xmlns:a16="http://schemas.microsoft.com/office/drawing/2014/main" id="{9C6CA215-0248-F04F-A4AB-5CF6AC4CED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D18168-FCEB-244D-BBD4-C8D323355335}"/>
              </a:ext>
            </a:extLst>
          </p:cNvPr>
          <p:cNvSpPr>
            <a:spLocks noGrp="1"/>
          </p:cNvSpPr>
          <p:nvPr>
            <p:ph type="sldNum" sz="quarter" idx="12"/>
          </p:nvPr>
        </p:nvSpPr>
        <p:spPr/>
        <p:txBody>
          <a:bodyPr/>
          <a:lstStyle/>
          <a:p>
            <a:fld id="{1224A2B4-45F8-6847-A609-8D4C22476EF7}" type="slidenum">
              <a:t>‹#›</a:t>
            </a:fld>
            <a:endParaRPr lang="en-US"/>
          </a:p>
        </p:txBody>
      </p:sp>
    </p:spTree>
    <p:extLst>
      <p:ext uri="{BB962C8B-B14F-4D97-AF65-F5344CB8AC3E}">
        <p14:creationId xmlns:p14="http://schemas.microsoft.com/office/powerpoint/2010/main" val="1714541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D7DEA08-8B58-6148-AD49-65B1202E5E98}"/>
              </a:ext>
            </a:extLst>
          </p:cNvPr>
          <p:cNvSpPr/>
          <p:nvPr userDrawn="1"/>
        </p:nvSpPr>
        <p:spPr>
          <a:xfrm>
            <a:off x="5582353" y="3146323"/>
            <a:ext cx="6609647" cy="1721224"/>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10">
            <a:extLst>
              <a:ext uri="{FF2B5EF4-FFF2-40B4-BE49-F238E27FC236}">
                <a16:creationId xmlns:a16="http://schemas.microsoft.com/office/drawing/2014/main" id="{7A0D48EF-E88F-6349-8CCD-DCDC7A892686}"/>
              </a:ext>
            </a:extLst>
          </p:cNvPr>
          <p:cNvSpPr>
            <a:spLocks noGrp="1"/>
          </p:cNvSpPr>
          <p:nvPr>
            <p:ph type="pic" sz="quarter" idx="10"/>
          </p:nvPr>
        </p:nvSpPr>
        <p:spPr>
          <a:xfrm>
            <a:off x="5582353" y="1990454"/>
            <a:ext cx="2562084" cy="287709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10">
            <a:extLst>
              <a:ext uri="{FF2B5EF4-FFF2-40B4-BE49-F238E27FC236}">
                <a16:creationId xmlns:a16="http://schemas.microsoft.com/office/drawing/2014/main" id="{7E189D9E-1A18-B64B-AAE6-4AC0E534876A}"/>
              </a:ext>
            </a:extLst>
          </p:cNvPr>
          <p:cNvSpPr>
            <a:spLocks noGrp="1"/>
          </p:cNvSpPr>
          <p:nvPr>
            <p:ph type="pic" sz="quarter" idx="11"/>
          </p:nvPr>
        </p:nvSpPr>
        <p:spPr>
          <a:xfrm>
            <a:off x="8343483" y="1990453"/>
            <a:ext cx="2562084" cy="287709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7169790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8DE271B8-D500-CC47-B0E5-88DE658B8577}"/>
              </a:ext>
            </a:extLst>
          </p:cNvPr>
          <p:cNvSpPr>
            <a:spLocks noGrp="1"/>
          </p:cNvSpPr>
          <p:nvPr>
            <p:ph type="pic" sz="quarter" idx="12"/>
          </p:nvPr>
        </p:nvSpPr>
        <p:spPr>
          <a:xfrm>
            <a:off x="2188581" y="2119025"/>
            <a:ext cx="2604946" cy="261994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0270A8EB-984F-0749-8406-C8B0901CE080}"/>
              </a:ext>
            </a:extLst>
          </p:cNvPr>
          <p:cNvSpPr>
            <a:spLocks noGrp="1"/>
          </p:cNvSpPr>
          <p:nvPr>
            <p:ph type="pic" sz="quarter" idx="13"/>
          </p:nvPr>
        </p:nvSpPr>
        <p:spPr>
          <a:xfrm>
            <a:off x="4793527" y="2119025"/>
            <a:ext cx="2604946" cy="261994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A7D9E806-4836-DE4A-8A59-0888C183D30D}"/>
              </a:ext>
            </a:extLst>
          </p:cNvPr>
          <p:cNvSpPr>
            <a:spLocks noGrp="1"/>
          </p:cNvSpPr>
          <p:nvPr>
            <p:ph type="pic" sz="quarter" idx="14"/>
          </p:nvPr>
        </p:nvSpPr>
        <p:spPr>
          <a:xfrm>
            <a:off x="7398473" y="2119025"/>
            <a:ext cx="2604946" cy="261994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32433374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942E07BF-5E56-8B44-817C-6A89E97AAA0D}"/>
              </a:ext>
            </a:extLst>
          </p:cNvPr>
          <p:cNvSpPr>
            <a:spLocks noGrp="1"/>
          </p:cNvSpPr>
          <p:nvPr>
            <p:ph type="pic" sz="quarter" idx="13"/>
          </p:nvPr>
        </p:nvSpPr>
        <p:spPr>
          <a:xfrm>
            <a:off x="713887" y="809051"/>
            <a:ext cx="3086268" cy="310404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BF5D839A-5B88-C44B-8F9F-172DD0B3CAE7}"/>
              </a:ext>
            </a:extLst>
          </p:cNvPr>
          <p:cNvSpPr>
            <a:spLocks noGrp="1"/>
          </p:cNvSpPr>
          <p:nvPr>
            <p:ph type="pic" sz="quarter" idx="14"/>
          </p:nvPr>
        </p:nvSpPr>
        <p:spPr>
          <a:xfrm>
            <a:off x="3009732" y="2944906"/>
            <a:ext cx="3086268" cy="310404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6676515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E0986B8-CC87-8C45-A239-7188F4CEFF44}"/>
              </a:ext>
            </a:extLst>
          </p:cNvPr>
          <p:cNvSpPr/>
          <p:nvPr userDrawn="1"/>
        </p:nvSpPr>
        <p:spPr>
          <a:xfrm>
            <a:off x="8108576" y="0"/>
            <a:ext cx="4083424" cy="6858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8">
            <a:extLst>
              <a:ext uri="{FF2B5EF4-FFF2-40B4-BE49-F238E27FC236}">
                <a16:creationId xmlns:a16="http://schemas.microsoft.com/office/drawing/2014/main" id="{E8FB226D-0817-6D4D-A0B0-77075917DD70}"/>
              </a:ext>
            </a:extLst>
          </p:cNvPr>
          <p:cNvSpPr>
            <a:spLocks noGrp="1"/>
          </p:cNvSpPr>
          <p:nvPr>
            <p:ph type="pic" sz="quarter" idx="13"/>
          </p:nvPr>
        </p:nvSpPr>
        <p:spPr>
          <a:xfrm>
            <a:off x="4137215" y="2144806"/>
            <a:ext cx="2568387" cy="2568388"/>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E516BFCE-C0B8-3740-BA0B-BB04D6E763B0}"/>
              </a:ext>
            </a:extLst>
          </p:cNvPr>
          <p:cNvSpPr>
            <a:spLocks noGrp="1"/>
          </p:cNvSpPr>
          <p:nvPr>
            <p:ph type="pic" sz="quarter" idx="14"/>
          </p:nvPr>
        </p:nvSpPr>
        <p:spPr>
          <a:xfrm>
            <a:off x="6880414" y="2144806"/>
            <a:ext cx="2568387" cy="2568388"/>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4F034DD7-2F2D-2E45-963E-785D85ECB640}"/>
              </a:ext>
            </a:extLst>
          </p:cNvPr>
          <p:cNvSpPr>
            <a:spLocks noGrp="1"/>
          </p:cNvSpPr>
          <p:nvPr>
            <p:ph type="pic" sz="quarter" idx="15"/>
          </p:nvPr>
        </p:nvSpPr>
        <p:spPr>
          <a:xfrm>
            <a:off x="9623613" y="2144806"/>
            <a:ext cx="2568387" cy="2568388"/>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9189989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2D0A112-BB1D-7E40-9976-5996D6D16239}"/>
              </a:ext>
            </a:extLst>
          </p:cNvPr>
          <p:cNvSpPr/>
          <p:nvPr userDrawn="1"/>
        </p:nvSpPr>
        <p:spPr>
          <a:xfrm>
            <a:off x="5369347" y="1714500"/>
            <a:ext cx="4092387" cy="3429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8">
            <a:extLst>
              <a:ext uri="{FF2B5EF4-FFF2-40B4-BE49-F238E27FC236}">
                <a16:creationId xmlns:a16="http://schemas.microsoft.com/office/drawing/2014/main" id="{0F48A15F-5ED9-FB46-B1D4-57D448F01923}"/>
              </a:ext>
            </a:extLst>
          </p:cNvPr>
          <p:cNvSpPr>
            <a:spLocks noGrp="1"/>
          </p:cNvSpPr>
          <p:nvPr>
            <p:ph type="pic" sz="quarter" idx="13"/>
          </p:nvPr>
        </p:nvSpPr>
        <p:spPr>
          <a:xfrm>
            <a:off x="7426559" y="2745151"/>
            <a:ext cx="2604946" cy="3159890"/>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01BA0C73-F89F-0D45-BF03-90895CB0C819}"/>
              </a:ext>
            </a:extLst>
          </p:cNvPr>
          <p:cNvSpPr>
            <a:spLocks noGrp="1"/>
          </p:cNvSpPr>
          <p:nvPr>
            <p:ph type="pic" sz="quarter" idx="14"/>
          </p:nvPr>
        </p:nvSpPr>
        <p:spPr>
          <a:xfrm>
            <a:off x="4810595" y="969599"/>
            <a:ext cx="2604946" cy="3159890"/>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24194286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6EEFF92-5EB0-844B-BB4E-814BD7691BA3}"/>
              </a:ext>
            </a:extLst>
          </p:cNvPr>
          <p:cNvSpPr/>
          <p:nvPr userDrawn="1"/>
        </p:nvSpPr>
        <p:spPr>
          <a:xfrm>
            <a:off x="0" y="1652719"/>
            <a:ext cx="2325768" cy="2693624"/>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10">
            <a:extLst>
              <a:ext uri="{FF2B5EF4-FFF2-40B4-BE49-F238E27FC236}">
                <a16:creationId xmlns:a16="http://schemas.microsoft.com/office/drawing/2014/main" id="{080D8B40-9370-EE48-84AF-C0DCCD0339A6}"/>
              </a:ext>
            </a:extLst>
          </p:cNvPr>
          <p:cNvSpPr>
            <a:spLocks noGrp="1"/>
          </p:cNvSpPr>
          <p:nvPr>
            <p:ph type="pic" sz="quarter" idx="10"/>
          </p:nvPr>
        </p:nvSpPr>
        <p:spPr>
          <a:xfrm>
            <a:off x="8431576" y="705079"/>
            <a:ext cx="2796034" cy="3139808"/>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5CCE35F8-9331-9B44-AF9B-6D805D3FCF2D}"/>
              </a:ext>
            </a:extLst>
          </p:cNvPr>
          <p:cNvSpPr>
            <a:spLocks noGrp="1"/>
          </p:cNvSpPr>
          <p:nvPr>
            <p:ph type="pic" sz="quarter" idx="14"/>
          </p:nvPr>
        </p:nvSpPr>
        <p:spPr>
          <a:xfrm>
            <a:off x="3770233" y="2875402"/>
            <a:ext cx="2325767" cy="294188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D9A49150-9A71-D44C-ACD1-A55EC07AECC1}"/>
              </a:ext>
            </a:extLst>
          </p:cNvPr>
          <p:cNvSpPr>
            <a:spLocks noGrp="1"/>
          </p:cNvSpPr>
          <p:nvPr>
            <p:ph type="pic" sz="quarter" idx="15"/>
          </p:nvPr>
        </p:nvSpPr>
        <p:spPr>
          <a:xfrm>
            <a:off x="1135365" y="2875402"/>
            <a:ext cx="2325767" cy="294188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33217691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D32AE766-04EE-CB4F-9104-7D516224C00E}"/>
              </a:ext>
            </a:extLst>
          </p:cNvPr>
          <p:cNvSpPr/>
          <p:nvPr userDrawn="1"/>
        </p:nvSpPr>
        <p:spPr>
          <a:xfrm>
            <a:off x="1441340" y="1817783"/>
            <a:ext cx="3440935" cy="3440935"/>
          </a:xfrm>
          <a:prstGeom prst="ellipse">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AD5DD272-EA16-7F45-A86C-4AA31529F190}"/>
              </a:ext>
            </a:extLst>
          </p:cNvPr>
          <p:cNvSpPr>
            <a:spLocks noGrp="1"/>
          </p:cNvSpPr>
          <p:nvPr>
            <p:ph type="pic" sz="quarter" idx="12"/>
          </p:nvPr>
        </p:nvSpPr>
        <p:spPr>
          <a:xfrm>
            <a:off x="664848" y="900871"/>
            <a:ext cx="2496960" cy="3274521"/>
          </a:xfrm>
          <a:custGeom>
            <a:avLst/>
            <a:gdLst>
              <a:gd name="connsiteX0" fmla="*/ 1532965 w 3065930"/>
              <a:gd name="connsiteY0" fmla="*/ 0 h 4020670"/>
              <a:gd name="connsiteX1" fmla="*/ 3065930 w 3065930"/>
              <a:gd name="connsiteY1" fmla="*/ 2010335 h 4020670"/>
              <a:gd name="connsiteX2" fmla="*/ 1532965 w 3065930"/>
              <a:gd name="connsiteY2" fmla="*/ 4020670 h 4020670"/>
              <a:gd name="connsiteX3" fmla="*/ 0 w 3065930"/>
              <a:gd name="connsiteY3" fmla="*/ 2010335 h 4020670"/>
              <a:gd name="connsiteX4" fmla="*/ 1532965 w 3065930"/>
              <a:gd name="connsiteY4" fmla="*/ 0 h 4020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5930" h="4020670">
                <a:moveTo>
                  <a:pt x="1532965" y="0"/>
                </a:moveTo>
                <a:cubicBezTo>
                  <a:pt x="2379598" y="0"/>
                  <a:pt x="3065930" y="900058"/>
                  <a:pt x="3065930" y="2010335"/>
                </a:cubicBezTo>
                <a:cubicBezTo>
                  <a:pt x="3065930" y="3120612"/>
                  <a:pt x="2379598" y="4020670"/>
                  <a:pt x="1532965" y="4020670"/>
                </a:cubicBezTo>
                <a:cubicBezTo>
                  <a:pt x="686332" y="4020670"/>
                  <a:pt x="0" y="3120612"/>
                  <a:pt x="0" y="2010335"/>
                </a:cubicBezTo>
                <a:cubicBezTo>
                  <a:pt x="0" y="900058"/>
                  <a:pt x="686332" y="0"/>
                  <a:pt x="1532965"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6D4AFB12-EFC9-AC4B-910B-D035A9A34DD8}"/>
              </a:ext>
            </a:extLst>
          </p:cNvPr>
          <p:cNvSpPr>
            <a:spLocks noGrp="1"/>
          </p:cNvSpPr>
          <p:nvPr>
            <p:ph type="pic" sz="quarter" idx="13"/>
          </p:nvPr>
        </p:nvSpPr>
        <p:spPr>
          <a:xfrm>
            <a:off x="2976555" y="2690869"/>
            <a:ext cx="2496960" cy="3274521"/>
          </a:xfrm>
          <a:custGeom>
            <a:avLst/>
            <a:gdLst>
              <a:gd name="connsiteX0" fmla="*/ 1532965 w 3065930"/>
              <a:gd name="connsiteY0" fmla="*/ 0 h 4020670"/>
              <a:gd name="connsiteX1" fmla="*/ 3065930 w 3065930"/>
              <a:gd name="connsiteY1" fmla="*/ 2010335 h 4020670"/>
              <a:gd name="connsiteX2" fmla="*/ 1532965 w 3065930"/>
              <a:gd name="connsiteY2" fmla="*/ 4020670 h 4020670"/>
              <a:gd name="connsiteX3" fmla="*/ 0 w 3065930"/>
              <a:gd name="connsiteY3" fmla="*/ 2010335 h 4020670"/>
              <a:gd name="connsiteX4" fmla="*/ 1532965 w 3065930"/>
              <a:gd name="connsiteY4" fmla="*/ 0 h 4020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5930" h="4020670">
                <a:moveTo>
                  <a:pt x="1532965" y="0"/>
                </a:moveTo>
                <a:cubicBezTo>
                  <a:pt x="2379598" y="0"/>
                  <a:pt x="3065930" y="900058"/>
                  <a:pt x="3065930" y="2010335"/>
                </a:cubicBezTo>
                <a:cubicBezTo>
                  <a:pt x="3065930" y="3120612"/>
                  <a:pt x="2379598" y="4020670"/>
                  <a:pt x="1532965" y="4020670"/>
                </a:cubicBezTo>
                <a:cubicBezTo>
                  <a:pt x="686332" y="4020670"/>
                  <a:pt x="0" y="3120612"/>
                  <a:pt x="0" y="2010335"/>
                </a:cubicBezTo>
                <a:cubicBezTo>
                  <a:pt x="0" y="900058"/>
                  <a:pt x="686332" y="0"/>
                  <a:pt x="1532965"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A945D88B-344D-5F4B-93FE-C813AEB25863}"/>
              </a:ext>
            </a:extLst>
          </p:cNvPr>
          <p:cNvSpPr>
            <a:spLocks noGrp="1"/>
          </p:cNvSpPr>
          <p:nvPr>
            <p:ph type="pic" sz="quarter" idx="15"/>
          </p:nvPr>
        </p:nvSpPr>
        <p:spPr>
          <a:xfrm>
            <a:off x="10047383" y="1578260"/>
            <a:ext cx="2144617" cy="3919980"/>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2495731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29AF5BC-FBB9-C642-BCD3-8423285A053B}"/>
              </a:ext>
            </a:extLst>
          </p:cNvPr>
          <p:cNvSpPr/>
          <p:nvPr userDrawn="1"/>
        </p:nvSpPr>
        <p:spPr>
          <a:xfrm>
            <a:off x="0" y="3429000"/>
            <a:ext cx="12192000" cy="3429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10">
            <a:extLst>
              <a:ext uri="{FF2B5EF4-FFF2-40B4-BE49-F238E27FC236}">
                <a16:creationId xmlns:a16="http://schemas.microsoft.com/office/drawing/2014/main" id="{C704F9FA-6312-524B-9495-4C97598668D4}"/>
              </a:ext>
            </a:extLst>
          </p:cNvPr>
          <p:cNvSpPr>
            <a:spLocks noGrp="1"/>
          </p:cNvSpPr>
          <p:nvPr>
            <p:ph type="pic" sz="quarter" idx="10"/>
          </p:nvPr>
        </p:nvSpPr>
        <p:spPr>
          <a:xfrm>
            <a:off x="1030078" y="1105239"/>
            <a:ext cx="4138670" cy="4647522"/>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20351494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5E043C38-12B0-7B40-9D48-E1AB41DE2FEB}"/>
              </a:ext>
            </a:extLst>
          </p:cNvPr>
          <p:cNvSpPr>
            <a:spLocks noGrp="1"/>
          </p:cNvSpPr>
          <p:nvPr>
            <p:ph type="pic" sz="quarter" idx="15"/>
          </p:nvPr>
        </p:nvSpPr>
        <p:spPr>
          <a:xfrm>
            <a:off x="820072" y="2646802"/>
            <a:ext cx="2627614" cy="3323692"/>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6BFDCD01-BACF-2348-8DF5-E3E8CF8EB47F}"/>
              </a:ext>
            </a:extLst>
          </p:cNvPr>
          <p:cNvSpPr>
            <a:spLocks noGrp="1"/>
          </p:cNvSpPr>
          <p:nvPr>
            <p:ph type="pic" sz="quarter" idx="16"/>
          </p:nvPr>
        </p:nvSpPr>
        <p:spPr>
          <a:xfrm>
            <a:off x="2780389" y="948769"/>
            <a:ext cx="1885742" cy="2385292"/>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60ABC0D5-FA32-0544-921E-8944169B05FF}"/>
              </a:ext>
            </a:extLst>
          </p:cNvPr>
          <p:cNvSpPr>
            <a:spLocks noGrp="1"/>
          </p:cNvSpPr>
          <p:nvPr>
            <p:ph type="pic" sz="quarter" idx="17"/>
          </p:nvPr>
        </p:nvSpPr>
        <p:spPr>
          <a:xfrm>
            <a:off x="3927871" y="3754028"/>
            <a:ext cx="1885742" cy="169800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42893442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C335FD2F-6EF9-0C4E-90E0-558FDFCB6CB7}"/>
              </a:ext>
            </a:extLst>
          </p:cNvPr>
          <p:cNvSpPr>
            <a:spLocks noGrp="1"/>
          </p:cNvSpPr>
          <p:nvPr>
            <p:ph type="pic" sz="quarter" idx="15"/>
          </p:nvPr>
        </p:nvSpPr>
        <p:spPr>
          <a:xfrm>
            <a:off x="564578" y="988359"/>
            <a:ext cx="2627614" cy="4881282"/>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1E1A8BCC-5BE8-E14A-A8C5-1D5E4A03EC2B}"/>
              </a:ext>
            </a:extLst>
          </p:cNvPr>
          <p:cNvSpPr>
            <a:spLocks noGrp="1"/>
          </p:cNvSpPr>
          <p:nvPr>
            <p:ph type="pic" sz="quarter" idx="16"/>
          </p:nvPr>
        </p:nvSpPr>
        <p:spPr>
          <a:xfrm>
            <a:off x="3468386" y="1387841"/>
            <a:ext cx="2627614" cy="396129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3264697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26819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29D67B3-7B85-074F-BA74-A17AE7BA5C93}"/>
              </a:ext>
            </a:extLst>
          </p:cNvPr>
          <p:cNvSpPr/>
          <p:nvPr userDrawn="1"/>
        </p:nvSpPr>
        <p:spPr>
          <a:xfrm>
            <a:off x="0" y="0"/>
            <a:ext cx="6096000" cy="6858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10">
            <a:extLst>
              <a:ext uri="{FF2B5EF4-FFF2-40B4-BE49-F238E27FC236}">
                <a16:creationId xmlns:a16="http://schemas.microsoft.com/office/drawing/2014/main" id="{4F8F7695-76DF-CE43-82E7-BB17CA562B15}"/>
              </a:ext>
            </a:extLst>
          </p:cNvPr>
          <p:cNvSpPr>
            <a:spLocks noGrp="1"/>
          </p:cNvSpPr>
          <p:nvPr>
            <p:ph type="pic" sz="quarter" idx="10"/>
          </p:nvPr>
        </p:nvSpPr>
        <p:spPr>
          <a:xfrm>
            <a:off x="4557818" y="1701698"/>
            <a:ext cx="3076363" cy="345460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10">
            <a:extLst>
              <a:ext uri="{FF2B5EF4-FFF2-40B4-BE49-F238E27FC236}">
                <a16:creationId xmlns:a16="http://schemas.microsoft.com/office/drawing/2014/main" id="{5F0AAD97-964F-B14B-9AB8-94BBC1E4747A}"/>
              </a:ext>
            </a:extLst>
          </p:cNvPr>
          <p:cNvSpPr>
            <a:spLocks noGrp="1"/>
          </p:cNvSpPr>
          <p:nvPr>
            <p:ph type="pic" sz="quarter" idx="11"/>
          </p:nvPr>
        </p:nvSpPr>
        <p:spPr>
          <a:xfrm>
            <a:off x="945041" y="1701698"/>
            <a:ext cx="3076363" cy="345460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7273450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A58FC38-13D0-1B4C-8049-FA2737FF3A19}"/>
              </a:ext>
            </a:extLst>
          </p:cNvPr>
          <p:cNvSpPr/>
          <p:nvPr userDrawn="1"/>
        </p:nvSpPr>
        <p:spPr>
          <a:xfrm>
            <a:off x="0" y="0"/>
            <a:ext cx="2019783" cy="2126255"/>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36DC21A1-ABE2-384E-9D35-0A8402CC37F1}"/>
              </a:ext>
            </a:extLst>
          </p:cNvPr>
          <p:cNvSpPr>
            <a:spLocks noGrp="1"/>
          </p:cNvSpPr>
          <p:nvPr>
            <p:ph type="pic" sz="quarter" idx="16"/>
          </p:nvPr>
        </p:nvSpPr>
        <p:spPr>
          <a:xfrm>
            <a:off x="698200" y="750466"/>
            <a:ext cx="2444861" cy="2678534"/>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4644E9A4-DC09-2847-9EAB-5365BB5EEFC6}"/>
              </a:ext>
            </a:extLst>
          </p:cNvPr>
          <p:cNvSpPr>
            <a:spLocks noGrp="1"/>
          </p:cNvSpPr>
          <p:nvPr>
            <p:ph type="pic" sz="quarter" idx="17"/>
          </p:nvPr>
        </p:nvSpPr>
        <p:spPr>
          <a:xfrm>
            <a:off x="3362446" y="750466"/>
            <a:ext cx="2444861" cy="2678534"/>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DBDA809A-F4FA-8442-A44E-EF5053EB8D1E}"/>
              </a:ext>
            </a:extLst>
          </p:cNvPr>
          <p:cNvSpPr>
            <a:spLocks noGrp="1"/>
          </p:cNvSpPr>
          <p:nvPr>
            <p:ph type="pic" sz="quarter" idx="18"/>
          </p:nvPr>
        </p:nvSpPr>
        <p:spPr>
          <a:xfrm>
            <a:off x="2228150" y="3646065"/>
            <a:ext cx="2444861" cy="2678534"/>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C423AEC8-E3B7-6B47-9CF3-F32767F825DA}"/>
              </a:ext>
            </a:extLst>
          </p:cNvPr>
          <p:cNvSpPr>
            <a:spLocks noGrp="1"/>
          </p:cNvSpPr>
          <p:nvPr>
            <p:ph type="pic" sz="quarter" idx="19"/>
          </p:nvPr>
        </p:nvSpPr>
        <p:spPr>
          <a:xfrm>
            <a:off x="4881378" y="3646065"/>
            <a:ext cx="2444861" cy="2678534"/>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4290363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75194B19-FE84-724F-9316-4420EF0A2F1E}"/>
              </a:ext>
            </a:extLst>
          </p:cNvPr>
          <p:cNvSpPr/>
          <p:nvPr userDrawn="1"/>
        </p:nvSpPr>
        <p:spPr>
          <a:xfrm>
            <a:off x="2786063" y="3075083"/>
            <a:ext cx="3440935" cy="3440935"/>
          </a:xfrm>
          <a:prstGeom prst="ellipse">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3206CABA-8302-E146-9676-B2BDB7F43E62}"/>
              </a:ext>
            </a:extLst>
          </p:cNvPr>
          <p:cNvSpPr>
            <a:spLocks noGrp="1"/>
          </p:cNvSpPr>
          <p:nvPr>
            <p:ph type="pic" sz="quarter" idx="15"/>
          </p:nvPr>
        </p:nvSpPr>
        <p:spPr>
          <a:xfrm>
            <a:off x="705081" y="917154"/>
            <a:ext cx="5023692" cy="5023692"/>
          </a:xfrm>
          <a:custGeom>
            <a:avLst/>
            <a:gdLst>
              <a:gd name="connsiteX0" fmla="*/ 2511846 w 5023692"/>
              <a:gd name="connsiteY0" fmla="*/ 0 h 5023692"/>
              <a:gd name="connsiteX1" fmla="*/ 5023692 w 5023692"/>
              <a:gd name="connsiteY1" fmla="*/ 2511846 h 5023692"/>
              <a:gd name="connsiteX2" fmla="*/ 2511846 w 5023692"/>
              <a:gd name="connsiteY2" fmla="*/ 5023692 h 5023692"/>
              <a:gd name="connsiteX3" fmla="*/ 0 w 5023692"/>
              <a:gd name="connsiteY3" fmla="*/ 2511846 h 5023692"/>
              <a:gd name="connsiteX4" fmla="*/ 2511846 w 5023692"/>
              <a:gd name="connsiteY4" fmla="*/ 0 h 5023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3692" h="5023692">
                <a:moveTo>
                  <a:pt x="2511846" y="0"/>
                </a:moveTo>
                <a:cubicBezTo>
                  <a:pt x="3899100" y="0"/>
                  <a:pt x="5023692" y="1124592"/>
                  <a:pt x="5023692" y="2511846"/>
                </a:cubicBezTo>
                <a:cubicBezTo>
                  <a:pt x="5023692" y="3899100"/>
                  <a:pt x="3899100" y="5023692"/>
                  <a:pt x="2511846" y="5023692"/>
                </a:cubicBezTo>
                <a:cubicBezTo>
                  <a:pt x="1124592" y="5023692"/>
                  <a:pt x="0" y="3899100"/>
                  <a:pt x="0" y="2511846"/>
                </a:cubicBezTo>
                <a:cubicBezTo>
                  <a:pt x="0" y="1124592"/>
                  <a:pt x="1124592" y="0"/>
                  <a:pt x="2511846"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9048972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3176A30-140A-2049-909B-75223FD885CB}"/>
              </a:ext>
            </a:extLst>
          </p:cNvPr>
          <p:cNvSpPr/>
          <p:nvPr userDrawn="1"/>
        </p:nvSpPr>
        <p:spPr>
          <a:xfrm>
            <a:off x="1765287" y="2082188"/>
            <a:ext cx="2325768" cy="2693624"/>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BC7E758D-EC80-A04E-BE3F-235B870702CD}"/>
              </a:ext>
            </a:extLst>
          </p:cNvPr>
          <p:cNvSpPr>
            <a:spLocks noGrp="1"/>
          </p:cNvSpPr>
          <p:nvPr>
            <p:ph type="pic" sz="quarter" idx="15"/>
          </p:nvPr>
        </p:nvSpPr>
        <p:spPr>
          <a:xfrm>
            <a:off x="772293" y="777661"/>
            <a:ext cx="2844965" cy="294188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BB8E50AB-7CC4-E44F-8405-251E2E9CC9D4}"/>
              </a:ext>
            </a:extLst>
          </p:cNvPr>
          <p:cNvSpPr>
            <a:spLocks noGrp="1"/>
          </p:cNvSpPr>
          <p:nvPr>
            <p:ph type="pic" sz="quarter" idx="16"/>
          </p:nvPr>
        </p:nvSpPr>
        <p:spPr>
          <a:xfrm>
            <a:off x="2194775" y="3138458"/>
            <a:ext cx="2939094" cy="294188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8" name="Picture Placeholder 8">
            <a:extLst>
              <a:ext uri="{FF2B5EF4-FFF2-40B4-BE49-F238E27FC236}">
                <a16:creationId xmlns:a16="http://schemas.microsoft.com/office/drawing/2014/main" id="{FA9AAB31-B919-0D42-8360-0DE5141809B3}"/>
              </a:ext>
            </a:extLst>
          </p:cNvPr>
          <p:cNvSpPr>
            <a:spLocks noGrp="1"/>
          </p:cNvSpPr>
          <p:nvPr>
            <p:ph type="pic" sz="quarter" idx="17"/>
          </p:nvPr>
        </p:nvSpPr>
        <p:spPr>
          <a:xfrm>
            <a:off x="7058133" y="3029908"/>
            <a:ext cx="1504293" cy="155553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9C650CAC-D6AB-E744-8553-B1DCA9AC4A66}"/>
              </a:ext>
            </a:extLst>
          </p:cNvPr>
          <p:cNvSpPr>
            <a:spLocks noGrp="1"/>
          </p:cNvSpPr>
          <p:nvPr>
            <p:ph type="pic" sz="quarter" idx="18"/>
          </p:nvPr>
        </p:nvSpPr>
        <p:spPr>
          <a:xfrm>
            <a:off x="8982397" y="3029907"/>
            <a:ext cx="1504293" cy="155553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7245289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0CA9048-71B9-944D-BA4A-02868125DF00}"/>
              </a:ext>
            </a:extLst>
          </p:cNvPr>
          <p:cNvSpPr/>
          <p:nvPr userDrawn="1"/>
        </p:nvSpPr>
        <p:spPr>
          <a:xfrm>
            <a:off x="1642928" y="1428749"/>
            <a:ext cx="3760694" cy="40005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8">
            <a:extLst>
              <a:ext uri="{FF2B5EF4-FFF2-40B4-BE49-F238E27FC236}">
                <a16:creationId xmlns:a16="http://schemas.microsoft.com/office/drawing/2014/main" id="{BC3C310A-A858-C341-859E-E9F9CA9CE870}"/>
              </a:ext>
            </a:extLst>
          </p:cNvPr>
          <p:cNvSpPr>
            <a:spLocks noGrp="1"/>
          </p:cNvSpPr>
          <p:nvPr>
            <p:ph type="pic" sz="quarter" idx="18"/>
          </p:nvPr>
        </p:nvSpPr>
        <p:spPr>
          <a:xfrm>
            <a:off x="3953580" y="3429000"/>
            <a:ext cx="2514744" cy="2755097"/>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6" name="Picture Placeholder 8">
            <a:extLst>
              <a:ext uri="{FF2B5EF4-FFF2-40B4-BE49-F238E27FC236}">
                <a16:creationId xmlns:a16="http://schemas.microsoft.com/office/drawing/2014/main" id="{3961FB87-D76E-6741-9206-C69BD90B8B84}"/>
              </a:ext>
            </a:extLst>
          </p:cNvPr>
          <p:cNvSpPr>
            <a:spLocks noGrp="1"/>
          </p:cNvSpPr>
          <p:nvPr>
            <p:ph type="pic" sz="quarter" idx="16"/>
          </p:nvPr>
        </p:nvSpPr>
        <p:spPr>
          <a:xfrm>
            <a:off x="578226" y="673902"/>
            <a:ext cx="2514744" cy="2755097"/>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A82C64B0-4AC7-5C49-BB6C-458556ED3F8A}"/>
              </a:ext>
            </a:extLst>
          </p:cNvPr>
          <p:cNvSpPr>
            <a:spLocks noGrp="1"/>
          </p:cNvSpPr>
          <p:nvPr>
            <p:ph type="pic" sz="quarter" idx="17"/>
          </p:nvPr>
        </p:nvSpPr>
        <p:spPr>
          <a:xfrm>
            <a:off x="2265903" y="2051451"/>
            <a:ext cx="2514744" cy="2755097"/>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3302298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0573BB-BDD7-3342-90DB-1BDF44A863B2}"/>
              </a:ext>
            </a:extLst>
          </p:cNvPr>
          <p:cNvSpPr/>
          <p:nvPr userDrawn="1"/>
        </p:nvSpPr>
        <p:spPr>
          <a:xfrm>
            <a:off x="0" y="1428750"/>
            <a:ext cx="5311588" cy="40005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10">
            <a:extLst>
              <a:ext uri="{FF2B5EF4-FFF2-40B4-BE49-F238E27FC236}">
                <a16:creationId xmlns:a16="http://schemas.microsoft.com/office/drawing/2014/main" id="{639FF509-C57A-F24A-9C0F-B556E3B6D6AF}"/>
              </a:ext>
            </a:extLst>
          </p:cNvPr>
          <p:cNvSpPr>
            <a:spLocks noGrp="1"/>
          </p:cNvSpPr>
          <p:nvPr>
            <p:ph type="pic" sz="quarter" idx="10"/>
          </p:nvPr>
        </p:nvSpPr>
        <p:spPr>
          <a:xfrm>
            <a:off x="1943099" y="969087"/>
            <a:ext cx="4381159" cy="4919825"/>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3956031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AABE98-C888-D34E-AA2F-FE749498C9EA}"/>
              </a:ext>
            </a:extLst>
          </p:cNvPr>
          <p:cNvSpPr>
            <a:spLocks noGrp="1"/>
          </p:cNvSpPr>
          <p:nvPr>
            <p:ph type="pic" sz="quarter" idx="17"/>
          </p:nvPr>
        </p:nvSpPr>
        <p:spPr>
          <a:xfrm>
            <a:off x="1069115" y="1047566"/>
            <a:ext cx="3962400" cy="2755097"/>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058634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C1B7375-721A-CF42-9FBE-2291D15FF1E3}"/>
              </a:ext>
            </a:extLst>
          </p:cNvPr>
          <p:cNvSpPr/>
          <p:nvPr userDrawn="1"/>
        </p:nvSpPr>
        <p:spPr>
          <a:xfrm>
            <a:off x="0" y="5034987"/>
            <a:ext cx="2420471" cy="1823013"/>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84491CAB-B86D-114D-911B-9B308941C3FF}"/>
              </a:ext>
            </a:extLst>
          </p:cNvPr>
          <p:cNvSpPr>
            <a:spLocks noGrp="1"/>
          </p:cNvSpPr>
          <p:nvPr>
            <p:ph type="pic" sz="quarter" idx="17"/>
          </p:nvPr>
        </p:nvSpPr>
        <p:spPr>
          <a:xfrm>
            <a:off x="510987" y="3429000"/>
            <a:ext cx="4343401" cy="2892423"/>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8298771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851DFEA2-4390-324B-8DF2-48A3E2110EC0}"/>
              </a:ext>
            </a:extLst>
          </p:cNvPr>
          <p:cNvSpPr>
            <a:spLocks noGrp="1"/>
          </p:cNvSpPr>
          <p:nvPr>
            <p:ph type="pic" sz="quarter" idx="17"/>
          </p:nvPr>
        </p:nvSpPr>
        <p:spPr>
          <a:xfrm>
            <a:off x="3736040" y="484870"/>
            <a:ext cx="3644153" cy="5888260"/>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5926422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C795D00-1852-5E49-BB48-15F3095F7E42}"/>
              </a:ext>
            </a:extLst>
          </p:cNvPr>
          <p:cNvSpPr/>
          <p:nvPr userDrawn="1"/>
        </p:nvSpPr>
        <p:spPr>
          <a:xfrm>
            <a:off x="0" y="0"/>
            <a:ext cx="2019783" cy="2126255"/>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CD4B58AA-4DE7-3348-A8FD-D946615E9DCC}"/>
              </a:ext>
            </a:extLst>
          </p:cNvPr>
          <p:cNvSpPr>
            <a:spLocks noGrp="1"/>
          </p:cNvSpPr>
          <p:nvPr>
            <p:ph type="pic" sz="quarter" idx="16"/>
          </p:nvPr>
        </p:nvSpPr>
        <p:spPr>
          <a:xfrm>
            <a:off x="470647" y="537882"/>
            <a:ext cx="5133869" cy="430532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698103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accent1">
            <a:lumMod val="40000"/>
            <a:lumOff val="60000"/>
            <a:alpha val="8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91B8B1-85E3-144E-A6DF-7B660230148B}"/>
              </a:ext>
            </a:extLst>
          </p:cNvPr>
          <p:cNvSpPr/>
          <p:nvPr userDrawn="1"/>
        </p:nvSpPr>
        <p:spPr>
          <a:xfrm>
            <a:off x="0" y="1917590"/>
            <a:ext cx="12192000" cy="3012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E2E3FC77-850D-7D46-99F4-76A167E4D93B}"/>
              </a:ext>
            </a:extLst>
          </p:cNvPr>
          <p:cNvSpPr>
            <a:spLocks noGrp="1"/>
          </p:cNvSpPr>
          <p:nvPr>
            <p:ph type="pic" sz="quarter" idx="10"/>
          </p:nvPr>
        </p:nvSpPr>
        <p:spPr>
          <a:xfrm>
            <a:off x="957263" y="1272367"/>
            <a:ext cx="3971925" cy="4313266"/>
          </a:xfrm>
          <a:custGeom>
            <a:avLst/>
            <a:gdLst>
              <a:gd name="connsiteX0" fmla="*/ 1985963 w 3971925"/>
              <a:gd name="connsiteY0" fmla="*/ 0 h 4313266"/>
              <a:gd name="connsiteX1" fmla="*/ 3961672 w 3971925"/>
              <a:gd name="connsiteY1" fmla="*/ 1782910 h 4313266"/>
              <a:gd name="connsiteX2" fmla="*/ 3965657 w 3971925"/>
              <a:gd name="connsiteY2" fmla="*/ 1861842 h 4313266"/>
              <a:gd name="connsiteX3" fmla="*/ 3971925 w 3971925"/>
              <a:gd name="connsiteY3" fmla="*/ 1861842 h 4313266"/>
              <a:gd name="connsiteX4" fmla="*/ 3971925 w 3971925"/>
              <a:gd name="connsiteY4" fmla="*/ 1985963 h 4313266"/>
              <a:gd name="connsiteX5" fmla="*/ 3971925 w 3971925"/>
              <a:gd name="connsiteY5" fmla="*/ 4313266 h 4313266"/>
              <a:gd name="connsiteX6" fmla="*/ 0 w 3971925"/>
              <a:gd name="connsiteY6" fmla="*/ 4313266 h 4313266"/>
              <a:gd name="connsiteX7" fmla="*/ 0 w 3971925"/>
              <a:gd name="connsiteY7" fmla="*/ 1985963 h 4313266"/>
              <a:gd name="connsiteX8" fmla="*/ 0 w 3971925"/>
              <a:gd name="connsiteY8" fmla="*/ 1861842 h 4313266"/>
              <a:gd name="connsiteX9" fmla="*/ 6268 w 3971925"/>
              <a:gd name="connsiteY9" fmla="*/ 1861842 h 4313266"/>
              <a:gd name="connsiteX10" fmla="*/ 10254 w 3971925"/>
              <a:gd name="connsiteY10" fmla="*/ 1782910 h 4313266"/>
              <a:gd name="connsiteX11" fmla="*/ 1985963 w 3971925"/>
              <a:gd name="connsiteY11" fmla="*/ 0 h 4313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71925" h="4313266">
                <a:moveTo>
                  <a:pt x="1985963" y="0"/>
                </a:moveTo>
                <a:cubicBezTo>
                  <a:pt x="3014228" y="0"/>
                  <a:pt x="3859971" y="781476"/>
                  <a:pt x="3961672" y="1782910"/>
                </a:cubicBezTo>
                <a:lnTo>
                  <a:pt x="3965657" y="1861842"/>
                </a:lnTo>
                <a:lnTo>
                  <a:pt x="3971925" y="1861842"/>
                </a:lnTo>
                <a:lnTo>
                  <a:pt x="3971925" y="1985963"/>
                </a:lnTo>
                <a:lnTo>
                  <a:pt x="3971925" y="4313266"/>
                </a:lnTo>
                <a:lnTo>
                  <a:pt x="0" y="4313266"/>
                </a:lnTo>
                <a:lnTo>
                  <a:pt x="0" y="1985963"/>
                </a:lnTo>
                <a:lnTo>
                  <a:pt x="0" y="1861842"/>
                </a:lnTo>
                <a:lnTo>
                  <a:pt x="6268" y="1861842"/>
                </a:lnTo>
                <a:lnTo>
                  <a:pt x="10254" y="1782910"/>
                </a:lnTo>
                <a:cubicBezTo>
                  <a:pt x="111956" y="781476"/>
                  <a:pt x="957697" y="0"/>
                  <a:pt x="1985963"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40535685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5D241E-3D4C-AB43-837B-55516805A340}"/>
              </a:ext>
            </a:extLst>
          </p:cNvPr>
          <p:cNvSpPr/>
          <p:nvPr userDrawn="1"/>
        </p:nvSpPr>
        <p:spPr>
          <a:xfrm>
            <a:off x="0" y="0"/>
            <a:ext cx="6096000" cy="6858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10">
            <a:extLst>
              <a:ext uri="{FF2B5EF4-FFF2-40B4-BE49-F238E27FC236}">
                <a16:creationId xmlns:a16="http://schemas.microsoft.com/office/drawing/2014/main" id="{50FD4829-4B4A-FF4D-8957-5E4D8FACC8F0}"/>
              </a:ext>
            </a:extLst>
          </p:cNvPr>
          <p:cNvSpPr>
            <a:spLocks noGrp="1"/>
          </p:cNvSpPr>
          <p:nvPr>
            <p:ph type="pic" sz="quarter" idx="10"/>
          </p:nvPr>
        </p:nvSpPr>
        <p:spPr>
          <a:xfrm>
            <a:off x="857420" y="969087"/>
            <a:ext cx="4381159" cy="4919825"/>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27801458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6_Custom Layout">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77B73614-659A-BB44-86E1-9DF49FF3EB69}"/>
              </a:ext>
            </a:extLst>
          </p:cNvPr>
          <p:cNvSpPr>
            <a:spLocks noGrp="1"/>
          </p:cNvSpPr>
          <p:nvPr>
            <p:ph type="pic" sz="quarter" idx="14"/>
          </p:nvPr>
        </p:nvSpPr>
        <p:spPr>
          <a:xfrm>
            <a:off x="1008529" y="0"/>
            <a:ext cx="5087471" cy="6858000"/>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416200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A24ABF-10BC-C448-A849-44340A97DB6B}"/>
              </a:ext>
            </a:extLst>
          </p:cNvPr>
          <p:cNvSpPr/>
          <p:nvPr userDrawn="1"/>
        </p:nvSpPr>
        <p:spPr>
          <a:xfrm>
            <a:off x="6096000" y="0"/>
            <a:ext cx="6096000" cy="6858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4F7FA907-CED1-6849-9CA9-ABCD88AF22FE}"/>
              </a:ext>
            </a:extLst>
          </p:cNvPr>
          <p:cNvSpPr>
            <a:spLocks noGrp="1"/>
          </p:cNvSpPr>
          <p:nvPr>
            <p:ph type="pic" sz="quarter" idx="10"/>
          </p:nvPr>
        </p:nvSpPr>
        <p:spPr>
          <a:xfrm>
            <a:off x="4412457" y="1600775"/>
            <a:ext cx="3367087" cy="3656449"/>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220742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5386C9-0F23-4049-98D4-E0ED05750464}"/>
              </a:ext>
            </a:extLst>
          </p:cNvPr>
          <p:cNvSpPr/>
          <p:nvPr userDrawn="1"/>
        </p:nvSpPr>
        <p:spPr>
          <a:xfrm>
            <a:off x="6096000" y="0"/>
            <a:ext cx="6096000" cy="3429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D0C0926D-5518-7C4D-8A75-290B15FB5F4C}"/>
              </a:ext>
            </a:extLst>
          </p:cNvPr>
          <p:cNvSpPr>
            <a:spLocks noGrp="1"/>
          </p:cNvSpPr>
          <p:nvPr>
            <p:ph type="pic" sz="quarter" idx="10"/>
          </p:nvPr>
        </p:nvSpPr>
        <p:spPr>
          <a:xfrm>
            <a:off x="4880372" y="2108903"/>
            <a:ext cx="2431256" cy="264019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5C48A15C-58A4-244C-815E-3D2A9D6B57B5}"/>
              </a:ext>
            </a:extLst>
          </p:cNvPr>
          <p:cNvSpPr>
            <a:spLocks noGrp="1"/>
          </p:cNvSpPr>
          <p:nvPr>
            <p:ph type="pic" sz="quarter" idx="11"/>
          </p:nvPr>
        </p:nvSpPr>
        <p:spPr>
          <a:xfrm>
            <a:off x="7561659" y="2108903"/>
            <a:ext cx="2431256" cy="2640194"/>
          </a:xfrm>
          <a:custGeom>
            <a:avLst/>
            <a:gdLst>
              <a:gd name="connsiteX0" fmla="*/ 1683544 w 3367087"/>
              <a:gd name="connsiteY0" fmla="*/ 0 h 3656449"/>
              <a:gd name="connsiteX1" fmla="*/ 3358395 w 3367087"/>
              <a:gd name="connsiteY1" fmla="*/ 1511411 h 3656449"/>
              <a:gd name="connsiteX2" fmla="*/ 3361774 w 3367087"/>
              <a:gd name="connsiteY2" fmla="*/ 1578324 h 3656449"/>
              <a:gd name="connsiteX3" fmla="*/ 3367087 w 3367087"/>
              <a:gd name="connsiteY3" fmla="*/ 1578324 h 3656449"/>
              <a:gd name="connsiteX4" fmla="*/ 3367087 w 3367087"/>
              <a:gd name="connsiteY4" fmla="*/ 1683544 h 3656449"/>
              <a:gd name="connsiteX5" fmla="*/ 3367087 w 3367087"/>
              <a:gd name="connsiteY5" fmla="*/ 3656449 h 3656449"/>
              <a:gd name="connsiteX6" fmla="*/ 0 w 3367087"/>
              <a:gd name="connsiteY6" fmla="*/ 3656449 h 3656449"/>
              <a:gd name="connsiteX7" fmla="*/ 0 w 3367087"/>
              <a:gd name="connsiteY7" fmla="*/ 1683544 h 3656449"/>
              <a:gd name="connsiteX8" fmla="*/ 0 w 3367087"/>
              <a:gd name="connsiteY8" fmla="*/ 1578324 h 3656449"/>
              <a:gd name="connsiteX9" fmla="*/ 5314 w 3367087"/>
              <a:gd name="connsiteY9" fmla="*/ 1578324 h 3656449"/>
              <a:gd name="connsiteX10" fmla="*/ 8692 w 3367087"/>
              <a:gd name="connsiteY10" fmla="*/ 1511411 h 3656449"/>
              <a:gd name="connsiteX11" fmla="*/ 1683544 w 3367087"/>
              <a:gd name="connsiteY11" fmla="*/ 0 h 3656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67087" h="3656449">
                <a:moveTo>
                  <a:pt x="1683544" y="0"/>
                </a:moveTo>
                <a:cubicBezTo>
                  <a:pt x="2555227" y="0"/>
                  <a:pt x="3272182" y="662474"/>
                  <a:pt x="3358395" y="1511411"/>
                </a:cubicBezTo>
                <a:lnTo>
                  <a:pt x="3361774" y="1578324"/>
                </a:lnTo>
                <a:lnTo>
                  <a:pt x="3367087" y="1578324"/>
                </a:lnTo>
                <a:lnTo>
                  <a:pt x="3367087" y="1683544"/>
                </a:lnTo>
                <a:lnTo>
                  <a:pt x="3367087" y="3656449"/>
                </a:lnTo>
                <a:lnTo>
                  <a:pt x="0" y="3656449"/>
                </a:lnTo>
                <a:lnTo>
                  <a:pt x="0" y="1683544"/>
                </a:lnTo>
                <a:lnTo>
                  <a:pt x="0" y="1578324"/>
                </a:lnTo>
                <a:lnTo>
                  <a:pt x="5314" y="1578324"/>
                </a:lnTo>
                <a:lnTo>
                  <a:pt x="8692" y="1511411"/>
                </a:lnTo>
                <a:cubicBezTo>
                  <a:pt x="94908" y="662474"/>
                  <a:pt x="811861" y="0"/>
                  <a:pt x="1683544"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4174878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AB2E4C-FC19-3544-8408-2DAE6FDD44F9}"/>
              </a:ext>
            </a:extLst>
          </p:cNvPr>
          <p:cNvSpPr/>
          <p:nvPr userDrawn="1"/>
        </p:nvSpPr>
        <p:spPr>
          <a:xfrm>
            <a:off x="0" y="0"/>
            <a:ext cx="2081048" cy="3429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16B26573-F546-1640-9405-829A23077A4C}"/>
              </a:ext>
            </a:extLst>
          </p:cNvPr>
          <p:cNvSpPr>
            <a:spLocks noGrp="1"/>
          </p:cNvSpPr>
          <p:nvPr>
            <p:ph type="pic" sz="quarter" idx="10"/>
          </p:nvPr>
        </p:nvSpPr>
        <p:spPr>
          <a:xfrm>
            <a:off x="8449937" y="1112704"/>
            <a:ext cx="3742063" cy="2316296"/>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9" name="Picture Placeholder 8">
            <a:extLst>
              <a:ext uri="{FF2B5EF4-FFF2-40B4-BE49-F238E27FC236}">
                <a16:creationId xmlns:a16="http://schemas.microsoft.com/office/drawing/2014/main" id="{197B6C05-A146-354D-BF4E-2E513FFC92FA}"/>
              </a:ext>
            </a:extLst>
          </p:cNvPr>
          <p:cNvSpPr>
            <a:spLocks noGrp="1"/>
          </p:cNvSpPr>
          <p:nvPr>
            <p:ph type="pic" sz="quarter" idx="11"/>
          </p:nvPr>
        </p:nvSpPr>
        <p:spPr>
          <a:xfrm>
            <a:off x="880907" y="809051"/>
            <a:ext cx="2861157" cy="5239898"/>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5" name="Picture Placeholder 8">
            <a:extLst>
              <a:ext uri="{FF2B5EF4-FFF2-40B4-BE49-F238E27FC236}">
                <a16:creationId xmlns:a16="http://schemas.microsoft.com/office/drawing/2014/main" id="{AC287DF4-5BFF-7546-8E17-DAEDFF2E7263}"/>
              </a:ext>
            </a:extLst>
          </p:cNvPr>
          <p:cNvSpPr>
            <a:spLocks noGrp="1"/>
          </p:cNvSpPr>
          <p:nvPr>
            <p:ph type="pic" sz="quarter" idx="12"/>
          </p:nvPr>
        </p:nvSpPr>
        <p:spPr>
          <a:xfrm>
            <a:off x="3742065" y="3429000"/>
            <a:ext cx="2353936" cy="261994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21260266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6886692-9D70-8E49-A631-98D89C27FDD6}"/>
              </a:ext>
            </a:extLst>
          </p:cNvPr>
          <p:cNvSpPr>
            <a:spLocks noGrp="1"/>
          </p:cNvSpPr>
          <p:nvPr>
            <p:ph type="pic" sz="quarter" idx="12"/>
          </p:nvPr>
        </p:nvSpPr>
        <p:spPr>
          <a:xfrm>
            <a:off x="5060577" y="1418665"/>
            <a:ext cx="3065930" cy="4020670"/>
          </a:xfrm>
          <a:custGeom>
            <a:avLst/>
            <a:gdLst>
              <a:gd name="connsiteX0" fmla="*/ 1532965 w 3065930"/>
              <a:gd name="connsiteY0" fmla="*/ 0 h 4020670"/>
              <a:gd name="connsiteX1" fmla="*/ 3065930 w 3065930"/>
              <a:gd name="connsiteY1" fmla="*/ 2010335 h 4020670"/>
              <a:gd name="connsiteX2" fmla="*/ 1532965 w 3065930"/>
              <a:gd name="connsiteY2" fmla="*/ 4020670 h 4020670"/>
              <a:gd name="connsiteX3" fmla="*/ 0 w 3065930"/>
              <a:gd name="connsiteY3" fmla="*/ 2010335 h 4020670"/>
              <a:gd name="connsiteX4" fmla="*/ 1532965 w 3065930"/>
              <a:gd name="connsiteY4" fmla="*/ 0 h 4020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5930" h="4020670">
                <a:moveTo>
                  <a:pt x="1532965" y="0"/>
                </a:moveTo>
                <a:cubicBezTo>
                  <a:pt x="2379598" y="0"/>
                  <a:pt x="3065930" y="900058"/>
                  <a:pt x="3065930" y="2010335"/>
                </a:cubicBezTo>
                <a:cubicBezTo>
                  <a:pt x="3065930" y="3120612"/>
                  <a:pt x="2379598" y="4020670"/>
                  <a:pt x="1532965" y="4020670"/>
                </a:cubicBezTo>
                <a:cubicBezTo>
                  <a:pt x="686332" y="4020670"/>
                  <a:pt x="0" y="3120612"/>
                  <a:pt x="0" y="2010335"/>
                </a:cubicBezTo>
                <a:cubicBezTo>
                  <a:pt x="0" y="900058"/>
                  <a:pt x="686332" y="0"/>
                  <a:pt x="1532965"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11" name="Picture Placeholder 10">
            <a:extLst>
              <a:ext uri="{FF2B5EF4-FFF2-40B4-BE49-F238E27FC236}">
                <a16:creationId xmlns:a16="http://schemas.microsoft.com/office/drawing/2014/main" id="{4BBC1841-FE40-2B41-8D42-E6485FCE126A}"/>
              </a:ext>
            </a:extLst>
          </p:cNvPr>
          <p:cNvSpPr>
            <a:spLocks noGrp="1"/>
          </p:cNvSpPr>
          <p:nvPr>
            <p:ph type="pic" sz="quarter" idx="13"/>
          </p:nvPr>
        </p:nvSpPr>
        <p:spPr>
          <a:xfrm>
            <a:off x="8319248" y="1418665"/>
            <a:ext cx="3065930" cy="4020670"/>
          </a:xfrm>
          <a:custGeom>
            <a:avLst/>
            <a:gdLst>
              <a:gd name="connsiteX0" fmla="*/ 1532965 w 3065930"/>
              <a:gd name="connsiteY0" fmla="*/ 0 h 4020670"/>
              <a:gd name="connsiteX1" fmla="*/ 3065930 w 3065930"/>
              <a:gd name="connsiteY1" fmla="*/ 2010335 h 4020670"/>
              <a:gd name="connsiteX2" fmla="*/ 1532965 w 3065930"/>
              <a:gd name="connsiteY2" fmla="*/ 4020670 h 4020670"/>
              <a:gd name="connsiteX3" fmla="*/ 0 w 3065930"/>
              <a:gd name="connsiteY3" fmla="*/ 2010335 h 4020670"/>
              <a:gd name="connsiteX4" fmla="*/ 1532965 w 3065930"/>
              <a:gd name="connsiteY4" fmla="*/ 0 h 4020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5930" h="4020670">
                <a:moveTo>
                  <a:pt x="1532965" y="0"/>
                </a:moveTo>
                <a:cubicBezTo>
                  <a:pt x="2379598" y="0"/>
                  <a:pt x="3065930" y="900058"/>
                  <a:pt x="3065930" y="2010335"/>
                </a:cubicBezTo>
                <a:cubicBezTo>
                  <a:pt x="3065930" y="3120612"/>
                  <a:pt x="2379598" y="4020670"/>
                  <a:pt x="1532965" y="4020670"/>
                </a:cubicBezTo>
                <a:cubicBezTo>
                  <a:pt x="686332" y="4020670"/>
                  <a:pt x="0" y="3120612"/>
                  <a:pt x="0" y="2010335"/>
                </a:cubicBezTo>
                <a:cubicBezTo>
                  <a:pt x="0" y="900058"/>
                  <a:pt x="686332" y="0"/>
                  <a:pt x="1532965" y="0"/>
                </a:cubicBez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3039491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DB2D383-3311-E04B-A2AA-80649B64DDDA}"/>
              </a:ext>
            </a:extLst>
          </p:cNvPr>
          <p:cNvSpPr/>
          <p:nvPr userDrawn="1"/>
        </p:nvSpPr>
        <p:spPr>
          <a:xfrm>
            <a:off x="0" y="0"/>
            <a:ext cx="2081048" cy="1936376"/>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4DCF67D0-68FF-6C49-ACDE-AD1917682A51}"/>
              </a:ext>
            </a:extLst>
          </p:cNvPr>
          <p:cNvSpPr>
            <a:spLocks noGrp="1"/>
          </p:cNvSpPr>
          <p:nvPr>
            <p:ph type="pic" sz="quarter" idx="12"/>
          </p:nvPr>
        </p:nvSpPr>
        <p:spPr>
          <a:xfrm>
            <a:off x="5006087" y="3429000"/>
            <a:ext cx="6464253" cy="2619949"/>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
        <p:nvSpPr>
          <p:cNvPr id="7" name="Picture Placeholder 8">
            <a:extLst>
              <a:ext uri="{FF2B5EF4-FFF2-40B4-BE49-F238E27FC236}">
                <a16:creationId xmlns:a16="http://schemas.microsoft.com/office/drawing/2014/main" id="{671EA8A1-187A-EB49-8134-3B8B4797DD8F}"/>
              </a:ext>
            </a:extLst>
          </p:cNvPr>
          <p:cNvSpPr>
            <a:spLocks noGrp="1"/>
          </p:cNvSpPr>
          <p:nvPr>
            <p:ph type="pic" sz="quarter" idx="13"/>
          </p:nvPr>
        </p:nvSpPr>
        <p:spPr>
          <a:xfrm>
            <a:off x="721660" y="672353"/>
            <a:ext cx="4092387" cy="2756647"/>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671911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451556C-0541-2E41-BAF3-A666BA6D5593}"/>
              </a:ext>
            </a:extLst>
          </p:cNvPr>
          <p:cNvSpPr/>
          <p:nvPr userDrawn="1"/>
        </p:nvSpPr>
        <p:spPr>
          <a:xfrm>
            <a:off x="0" y="0"/>
            <a:ext cx="4092387" cy="6858000"/>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8">
            <a:extLst>
              <a:ext uri="{FF2B5EF4-FFF2-40B4-BE49-F238E27FC236}">
                <a16:creationId xmlns:a16="http://schemas.microsoft.com/office/drawing/2014/main" id="{FB2E806D-8306-794E-9E05-29359E1D35D3}"/>
              </a:ext>
            </a:extLst>
          </p:cNvPr>
          <p:cNvSpPr>
            <a:spLocks noGrp="1"/>
          </p:cNvSpPr>
          <p:nvPr>
            <p:ph type="pic" sz="quarter" idx="13"/>
          </p:nvPr>
        </p:nvSpPr>
        <p:spPr>
          <a:xfrm>
            <a:off x="860613" y="863974"/>
            <a:ext cx="5983940" cy="5130052"/>
          </a:xfrm>
          <a:custGeom>
            <a:avLst/>
            <a:gdLst>
              <a:gd name="connsiteX0" fmla="*/ 0 w 1970690"/>
              <a:gd name="connsiteY0" fmla="*/ 0 h 1970690"/>
              <a:gd name="connsiteX1" fmla="*/ 1970690 w 1970690"/>
              <a:gd name="connsiteY1" fmla="*/ 0 h 1970690"/>
              <a:gd name="connsiteX2" fmla="*/ 1970690 w 1970690"/>
              <a:gd name="connsiteY2" fmla="*/ 1970690 h 1970690"/>
              <a:gd name="connsiteX3" fmla="*/ 0 w 1970690"/>
              <a:gd name="connsiteY3" fmla="*/ 1970690 h 1970690"/>
            </a:gdLst>
            <a:ahLst/>
            <a:cxnLst>
              <a:cxn ang="0">
                <a:pos x="connsiteX0" y="connsiteY0"/>
              </a:cxn>
              <a:cxn ang="0">
                <a:pos x="connsiteX1" y="connsiteY1"/>
              </a:cxn>
              <a:cxn ang="0">
                <a:pos x="connsiteX2" y="connsiteY2"/>
              </a:cxn>
              <a:cxn ang="0">
                <a:pos x="connsiteX3" y="connsiteY3"/>
              </a:cxn>
            </a:cxnLst>
            <a:rect l="l" t="t" r="r" b="b"/>
            <a:pathLst>
              <a:path w="1970690" h="1970690">
                <a:moveTo>
                  <a:pt x="0" y="0"/>
                </a:moveTo>
                <a:lnTo>
                  <a:pt x="1970690" y="0"/>
                </a:lnTo>
                <a:lnTo>
                  <a:pt x="1970690" y="1970690"/>
                </a:lnTo>
                <a:lnTo>
                  <a:pt x="0" y="1970690"/>
                </a:lnTo>
                <a:close/>
              </a:path>
            </a:pathLst>
          </a:custGeom>
          <a:pattFill prst="dotDmnd">
            <a:fgClr>
              <a:schemeClr val="accent1"/>
            </a:fgClr>
            <a:bgClr>
              <a:schemeClr val="bg1"/>
            </a:bgClr>
          </a:pattFill>
        </p:spPr>
        <p:txBody>
          <a:bodyPr wrap="square" anchor="ctr">
            <a:noAutofit/>
          </a:bodyPr>
          <a:lstStyle>
            <a:lvl1pPr marL="0" indent="0" algn="ctr">
              <a:buFontTx/>
              <a:buNone/>
              <a:defRPr sz="1300"/>
            </a:lvl1pPr>
          </a:lstStyle>
          <a:p>
            <a:endParaRPr lang="en-US"/>
          </a:p>
        </p:txBody>
      </p:sp>
    </p:spTree>
    <p:extLst>
      <p:ext uri="{BB962C8B-B14F-4D97-AF65-F5344CB8AC3E}">
        <p14:creationId xmlns:p14="http://schemas.microsoft.com/office/powerpoint/2010/main" val="13613355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7376E4-72E2-FC48-9A75-EF931B2CD1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19A9E95-3CEC-554A-8D76-F7A976A958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7A2921-AF28-2E49-B128-7D6812AD63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F58A2-95A9-FA44-A979-5D8C2C2B4FC7}" type="datetimeFigureOut">
              <a:t>7/8/22</a:t>
            </a:fld>
            <a:endParaRPr lang="en-US"/>
          </a:p>
        </p:txBody>
      </p:sp>
      <p:sp>
        <p:nvSpPr>
          <p:cNvPr id="5" name="Footer Placeholder 4">
            <a:extLst>
              <a:ext uri="{FF2B5EF4-FFF2-40B4-BE49-F238E27FC236}">
                <a16:creationId xmlns:a16="http://schemas.microsoft.com/office/drawing/2014/main" id="{B4F9FD5B-2372-9D46-B0C0-1D15241618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290290-C7E9-A349-AFF7-43256A9BDF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4A2B4-45F8-6847-A609-8D4C22476EF7}" type="slidenum">
              <a:t>‹#›</a:t>
            </a:fld>
            <a:endParaRPr lang="en-US"/>
          </a:p>
        </p:txBody>
      </p:sp>
    </p:spTree>
    <p:extLst>
      <p:ext uri="{BB962C8B-B14F-4D97-AF65-F5344CB8AC3E}">
        <p14:creationId xmlns:p14="http://schemas.microsoft.com/office/powerpoint/2010/main" val="100205571"/>
      </p:ext>
    </p:extLst>
  </p:cSld>
  <p:clrMap bg1="lt1" tx1="dk1" bg2="lt2" tx2="dk2" accent1="accent1" accent2="accent2" accent3="accent3" accent4="accent4" accent5="accent5" accent6="accent6" hlink="hlink" folHlink="folHlink"/>
  <p:sldLayoutIdLst>
    <p:sldLayoutId id="2147483650" r:id="rId1"/>
    <p:sldLayoutId id="2147483664" r:id="rId2"/>
    <p:sldLayoutId id="2147483660" r:id="rId3"/>
    <p:sldLayoutId id="2147483661" r:id="rId4"/>
    <p:sldLayoutId id="2147483662" r:id="rId5"/>
    <p:sldLayoutId id="2147483663"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7" r:id="rId18"/>
    <p:sldLayoutId id="2147483688" r:id="rId19"/>
    <p:sldLayoutId id="2147483689" r:id="rId20"/>
    <p:sldLayoutId id="2147483678" r:id="rId21"/>
    <p:sldLayoutId id="2147483679" r:id="rId22"/>
    <p:sldLayoutId id="2147483680" r:id="rId23"/>
    <p:sldLayoutId id="2147483682" r:id="rId24"/>
    <p:sldLayoutId id="2147483681" r:id="rId25"/>
    <p:sldLayoutId id="2147483684" r:id="rId26"/>
    <p:sldLayoutId id="2147483686" r:id="rId27"/>
    <p:sldLayoutId id="2147483685" r:id="rId28"/>
    <p:sldLayoutId id="2147483683" r:id="rId29"/>
    <p:sldLayoutId id="2147483687" r:id="rId30"/>
    <p:sldLayoutId id="2147483676" r:id="rId3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xml"/><Relationship Id="rId1" Type="http://schemas.openxmlformats.org/officeDocument/2006/relationships/slideLayout" Target="../slideLayouts/slideLayout27.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90000"/>
          </a:schemeClr>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A387305-54FF-BF40-90B7-89905E35353A}"/>
              </a:ext>
            </a:extLst>
          </p:cNvPr>
          <p:cNvSpPr txBox="1"/>
          <p:nvPr/>
        </p:nvSpPr>
        <p:spPr>
          <a:xfrm>
            <a:off x="5652057" y="2619944"/>
            <a:ext cx="3360905" cy="584775"/>
          </a:xfrm>
          <a:prstGeom prst="rect">
            <a:avLst/>
          </a:prstGeom>
          <a:noFill/>
        </p:spPr>
        <p:txBody>
          <a:bodyPr wrap="square" rtlCol="0">
            <a:spAutoFit/>
          </a:bodyPr>
          <a:lstStyle/>
          <a:p>
            <a:r>
              <a:rPr lang="en-US" sz="32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Zevana</a:t>
            </a:r>
            <a:r>
              <a:rPr lang="en-US" sz="3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 Fashion </a:t>
            </a:r>
          </a:p>
        </p:txBody>
      </p:sp>
      <p:grpSp>
        <p:nvGrpSpPr>
          <p:cNvPr id="2" name="Group 1">
            <a:extLst>
              <a:ext uri="{FF2B5EF4-FFF2-40B4-BE49-F238E27FC236}">
                <a16:creationId xmlns:a16="http://schemas.microsoft.com/office/drawing/2014/main" id="{93C46577-C143-F242-88B9-C0AC9DE4B6D8}"/>
              </a:ext>
            </a:extLst>
          </p:cNvPr>
          <p:cNvGrpSpPr/>
          <p:nvPr/>
        </p:nvGrpSpPr>
        <p:grpSpPr>
          <a:xfrm>
            <a:off x="329376" y="322501"/>
            <a:ext cx="317284" cy="483047"/>
            <a:chOff x="329376" y="322501"/>
            <a:chExt cx="317284" cy="483047"/>
          </a:xfrm>
        </p:grpSpPr>
        <p:sp>
          <p:nvSpPr>
            <p:cNvPr id="13" name="Rectangle 12">
              <a:extLst>
                <a:ext uri="{FF2B5EF4-FFF2-40B4-BE49-F238E27FC236}">
                  <a16:creationId xmlns:a16="http://schemas.microsoft.com/office/drawing/2014/main" id="{D80CD51D-E663-F243-8E15-3C9A65CCCE32}"/>
                </a:ext>
              </a:extLst>
            </p:cNvPr>
            <p:cNvSpPr/>
            <p:nvPr/>
          </p:nvSpPr>
          <p:spPr>
            <a:xfrm>
              <a:off x="329376" y="661487"/>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7B167C9-80D9-0045-BE0B-BC2FF97C5B28}"/>
                </a:ext>
              </a:extLst>
            </p:cNvPr>
            <p:cNvSpPr/>
            <p:nvPr/>
          </p:nvSpPr>
          <p:spPr>
            <a:xfrm>
              <a:off x="502599" y="485156"/>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p>
          </p:txBody>
        </p:sp>
        <p:sp>
          <p:nvSpPr>
            <p:cNvPr id="18" name="Rectangle 17">
              <a:extLst>
                <a:ext uri="{FF2B5EF4-FFF2-40B4-BE49-F238E27FC236}">
                  <a16:creationId xmlns:a16="http://schemas.microsoft.com/office/drawing/2014/main" id="{F3414EB0-55ED-1A4D-9C8E-C8FE43BF785D}"/>
                </a:ext>
              </a:extLst>
            </p:cNvPr>
            <p:cNvSpPr/>
            <p:nvPr/>
          </p:nvSpPr>
          <p:spPr>
            <a:xfrm>
              <a:off x="329377" y="322501"/>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32">
            <a:extLst>
              <a:ext uri="{FF2B5EF4-FFF2-40B4-BE49-F238E27FC236}">
                <a16:creationId xmlns:a16="http://schemas.microsoft.com/office/drawing/2014/main" id="{D14A7FCF-8FE2-4044-99BA-451A50EC9B88}"/>
              </a:ext>
            </a:extLst>
          </p:cNvPr>
          <p:cNvSpPr txBox="1"/>
          <p:nvPr/>
        </p:nvSpPr>
        <p:spPr>
          <a:xfrm>
            <a:off x="5652057" y="3275377"/>
            <a:ext cx="3360905" cy="1011649"/>
          </a:xfrm>
          <a:prstGeom prst="rect">
            <a:avLst/>
          </a:prstGeom>
          <a:noFill/>
        </p:spPr>
        <p:txBody>
          <a:bodyPr wrap="square" rtlCol="0">
            <a:no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34" name="Oval 33">
            <a:extLst>
              <a:ext uri="{FF2B5EF4-FFF2-40B4-BE49-F238E27FC236}">
                <a16:creationId xmlns:a16="http://schemas.microsoft.com/office/drawing/2014/main" id="{19ABD76D-789A-544E-9901-230FBF41FF68}"/>
              </a:ext>
            </a:extLst>
          </p:cNvPr>
          <p:cNvSpPr/>
          <p:nvPr/>
        </p:nvSpPr>
        <p:spPr>
          <a:xfrm rot="2627684">
            <a:off x="1052453" y="445218"/>
            <a:ext cx="1246909" cy="273777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4819668-92E0-704C-ABD6-9CC58CCB18B6}"/>
              </a:ext>
            </a:extLst>
          </p:cNvPr>
          <p:cNvSpPr/>
          <p:nvPr/>
        </p:nvSpPr>
        <p:spPr>
          <a:xfrm rot="2627684">
            <a:off x="11278052" y="5262480"/>
            <a:ext cx="1246909" cy="2737771"/>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93AA7038-CC2E-E04B-9588-184E447D85F3}"/>
              </a:ext>
            </a:extLst>
          </p:cNvPr>
          <p:cNvGrpSpPr/>
          <p:nvPr/>
        </p:nvGrpSpPr>
        <p:grpSpPr>
          <a:xfrm>
            <a:off x="5232347" y="5240368"/>
            <a:ext cx="634795" cy="149839"/>
            <a:chOff x="7090510" y="5434238"/>
            <a:chExt cx="913334" cy="215586"/>
          </a:xfrm>
        </p:grpSpPr>
        <p:sp>
          <p:nvSpPr>
            <p:cNvPr id="37" name="Rectangle 36">
              <a:extLst>
                <a:ext uri="{FF2B5EF4-FFF2-40B4-BE49-F238E27FC236}">
                  <a16:creationId xmlns:a16="http://schemas.microsoft.com/office/drawing/2014/main" id="{28E2542C-95FF-4644-B683-9228B9818AF0}"/>
                </a:ext>
              </a:extLst>
            </p:cNvPr>
            <p:cNvSpPr/>
            <p:nvPr/>
          </p:nvSpPr>
          <p:spPr>
            <a:xfrm>
              <a:off x="7441478" y="5438426"/>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1899B99B-D318-8948-B2B1-5B315B39A197}"/>
                </a:ext>
              </a:extLst>
            </p:cNvPr>
            <p:cNvSpPr/>
            <p:nvPr/>
          </p:nvSpPr>
          <p:spPr>
            <a:xfrm>
              <a:off x="7792446"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C186D4B-52DC-6F41-96F0-4AC835143493}"/>
                </a:ext>
              </a:extLst>
            </p:cNvPr>
            <p:cNvSpPr/>
            <p:nvPr/>
          </p:nvSpPr>
          <p:spPr>
            <a:xfrm>
              <a:off x="7090510"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a:extLst>
              <a:ext uri="{FF2B5EF4-FFF2-40B4-BE49-F238E27FC236}">
                <a16:creationId xmlns:a16="http://schemas.microsoft.com/office/drawing/2014/main" id="{EBB9251F-442A-8A4D-BBA9-5841C8733213}"/>
              </a:ext>
            </a:extLst>
          </p:cNvPr>
          <p:cNvCxnSpPr>
            <a:cxnSpLocks/>
          </p:cNvCxnSpPr>
          <p:nvPr/>
        </p:nvCxnSpPr>
        <p:spPr>
          <a:xfrm rot="5400000">
            <a:off x="8186069" y="3400042"/>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098E5A5-81E4-1B42-9FE8-FD16A3BC6D5A}"/>
              </a:ext>
            </a:extLst>
          </p:cNvPr>
          <p:cNvSpPr txBox="1"/>
          <p:nvPr/>
        </p:nvSpPr>
        <p:spPr>
          <a:xfrm>
            <a:off x="9673737" y="2616182"/>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56ED8926-0F4D-4C49-BB7C-9FC2B411B380}"/>
              </a:ext>
            </a:extLst>
          </p:cNvPr>
          <p:cNvSpPr txBox="1"/>
          <p:nvPr/>
        </p:nvSpPr>
        <p:spPr>
          <a:xfrm>
            <a:off x="9776995" y="3275376"/>
            <a:ext cx="1967028" cy="1011649"/>
          </a:xfrm>
          <a:prstGeom prst="rect">
            <a:avLst/>
          </a:prstGeom>
          <a:noFill/>
        </p:spPr>
        <p:txBody>
          <a:bodyPr wrap="square" rtlCol="0">
            <a:noAutofit/>
          </a:bodyPr>
          <a:lstStyle/>
          <a:p>
            <a:pPr>
              <a:lnSpc>
                <a:spcPct val="150000"/>
              </a:lnSpc>
            </a:pPr>
            <a:r>
              <a:rPr lang="en-US" sz="11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a:t>
            </a:r>
          </a:p>
        </p:txBody>
      </p:sp>
      <p:cxnSp>
        <p:nvCxnSpPr>
          <p:cNvPr id="24" name="Straight Connector 23">
            <a:extLst>
              <a:ext uri="{FF2B5EF4-FFF2-40B4-BE49-F238E27FC236}">
                <a16:creationId xmlns:a16="http://schemas.microsoft.com/office/drawing/2014/main" id="{AC6D598C-23C3-E74A-89B5-57047AEA348E}"/>
              </a:ext>
            </a:extLst>
          </p:cNvPr>
          <p:cNvCxnSpPr>
            <a:cxnSpLocks/>
          </p:cNvCxnSpPr>
          <p:nvPr/>
        </p:nvCxnSpPr>
        <p:spPr>
          <a:xfrm>
            <a:off x="7763655" y="805548"/>
            <a:ext cx="44283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2E416DC-8494-D643-ABD0-9C7B11FC6AE9}"/>
              </a:ext>
            </a:extLst>
          </p:cNvPr>
          <p:cNvSpPr txBox="1"/>
          <p:nvPr/>
        </p:nvSpPr>
        <p:spPr>
          <a:xfrm>
            <a:off x="10975354" y="225254"/>
            <a:ext cx="1025906" cy="338554"/>
          </a:xfrm>
          <a:prstGeom prst="rect">
            <a:avLst/>
          </a:prstGeom>
          <a:noFill/>
        </p:spPr>
        <p:txBody>
          <a:bodyPr wrap="square" rtlCol="0">
            <a:spAutoFit/>
          </a:bodyPr>
          <a:lstStyle/>
          <a:p>
            <a:pPr algn="ctr"/>
            <a:r>
              <a:rPr lang="en-US" sz="1600" b="1">
                <a:latin typeface="Montserrat" panose="02000505000000020004" pitchFamily="2" charset="77"/>
              </a:rPr>
              <a:t>01/30</a:t>
            </a:r>
          </a:p>
        </p:txBody>
      </p:sp>
      <p:grpSp>
        <p:nvGrpSpPr>
          <p:cNvPr id="27" name="Group 26">
            <a:extLst>
              <a:ext uri="{FF2B5EF4-FFF2-40B4-BE49-F238E27FC236}">
                <a16:creationId xmlns:a16="http://schemas.microsoft.com/office/drawing/2014/main" id="{F054A1AA-E7BB-9B43-A143-91C46FCD3C05}"/>
              </a:ext>
            </a:extLst>
          </p:cNvPr>
          <p:cNvGrpSpPr/>
          <p:nvPr/>
        </p:nvGrpSpPr>
        <p:grpSpPr>
          <a:xfrm>
            <a:off x="9336457" y="5175332"/>
            <a:ext cx="2407566" cy="276999"/>
            <a:chOff x="4552089" y="686592"/>
            <a:chExt cx="2407566" cy="276999"/>
          </a:xfrm>
        </p:grpSpPr>
        <p:sp>
          <p:nvSpPr>
            <p:cNvPr id="28" name="TextBox 27">
              <a:extLst>
                <a:ext uri="{FF2B5EF4-FFF2-40B4-BE49-F238E27FC236}">
                  <a16:creationId xmlns:a16="http://schemas.microsoft.com/office/drawing/2014/main" id="{C0495DF6-3B2E-F040-AAD2-37A27920F6DE}"/>
                </a:ext>
              </a:extLst>
            </p:cNvPr>
            <p:cNvSpPr txBox="1"/>
            <p:nvPr/>
          </p:nvSpPr>
          <p:spPr>
            <a:xfrm>
              <a:off x="4552089" y="686592"/>
              <a:ext cx="1699354" cy="276999"/>
            </a:xfrm>
            <a:prstGeom prst="rect">
              <a:avLst/>
            </a:prstGeom>
            <a:noFill/>
          </p:spPr>
          <p:txBody>
            <a:bodyPr wrap="square" rtlCol="0">
              <a:spAutoFit/>
            </a:bodyPr>
            <a:lstStyle/>
            <a:p>
              <a:pPr marL="171450" indent="-171450">
                <a:buFont typeface="Wingdings" panose="05000000000000000000" pitchFamily="2" charset="2"/>
                <a:buChar char="§"/>
              </a:pPr>
              <a:r>
                <a:rPr lang="en-US" sz="1200" b="1">
                  <a:ln w="19050">
                    <a:noFill/>
                  </a:ln>
                  <a:solidFill>
                    <a:schemeClr val="bg1"/>
                  </a:solidFill>
                  <a:latin typeface="Roboto" panose="02000000000000000000" pitchFamily="2" charset="0"/>
                  <a:ea typeface="Roboto" panose="02000000000000000000" pitchFamily="2" charset="0"/>
                  <a:cs typeface="Roboto" panose="02000000000000000000" pitchFamily="2" charset="0"/>
                </a:rPr>
                <a:t>Another Title Here</a:t>
              </a:r>
              <a:endParaRPr lang="id-ID" sz="1200" b="1">
                <a:ln w="19050">
                  <a:noFill/>
                </a:ln>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9" name="TextBox 28">
              <a:extLst>
                <a:ext uri="{FF2B5EF4-FFF2-40B4-BE49-F238E27FC236}">
                  <a16:creationId xmlns:a16="http://schemas.microsoft.com/office/drawing/2014/main" id="{46ED5707-4504-3D46-99B1-5ED2A3429F1A}"/>
                </a:ext>
              </a:extLst>
            </p:cNvPr>
            <p:cNvSpPr txBox="1"/>
            <p:nvPr/>
          </p:nvSpPr>
          <p:spPr>
            <a:xfrm>
              <a:off x="6182414" y="686592"/>
              <a:ext cx="777241" cy="276999"/>
            </a:xfrm>
            <a:prstGeom prst="rect">
              <a:avLst/>
            </a:prstGeom>
            <a:noFill/>
          </p:spPr>
          <p:txBody>
            <a:bodyPr wrap="square" rtlCol="0">
              <a:spAutoFit/>
            </a:bodyPr>
            <a:lstStyle/>
            <a:p>
              <a:pPr marL="171450" indent="-171450" algn="r">
                <a:buFont typeface="Wingdings" panose="05000000000000000000" pitchFamily="2" charset="2"/>
                <a:buChar char="§"/>
              </a:pPr>
              <a:r>
                <a:rPr lang="en-US" sz="1200" b="1">
                  <a:ln w="19050">
                    <a:noFill/>
                  </a:ln>
                  <a:solidFill>
                    <a:schemeClr val="bg1"/>
                  </a:solidFill>
                  <a:latin typeface="Roboto" panose="02000000000000000000" pitchFamily="2" charset="0"/>
                  <a:ea typeface="Roboto" panose="02000000000000000000" pitchFamily="2" charset="0"/>
                  <a:cs typeface="Roboto" panose="02000000000000000000" pitchFamily="2" charset="0"/>
                </a:rPr>
                <a:t>2021</a:t>
              </a:r>
              <a:endParaRPr lang="id-ID" sz="1200" b="1">
                <a:ln w="19050">
                  <a:noFill/>
                </a:ln>
                <a:solidFill>
                  <a:schemeClr val="bg1"/>
                </a:solidFill>
                <a:latin typeface="Roboto" panose="02000000000000000000" pitchFamily="2" charset="0"/>
                <a:ea typeface="Roboto" panose="02000000000000000000" pitchFamily="2" charset="0"/>
                <a:cs typeface="Roboto" panose="02000000000000000000" pitchFamily="2" charset="0"/>
              </a:endParaRPr>
            </a:p>
          </p:txBody>
        </p:sp>
      </p:grpSp>
      <p:sp>
        <p:nvSpPr>
          <p:cNvPr id="4" name="Picture Placeholder 3">
            <a:extLst>
              <a:ext uri="{FF2B5EF4-FFF2-40B4-BE49-F238E27FC236}">
                <a16:creationId xmlns:a16="http://schemas.microsoft.com/office/drawing/2014/main" id="{7A745861-AF7C-FC44-8618-2C61F987AA63}"/>
              </a:ext>
            </a:extLst>
          </p:cNvPr>
          <p:cNvSpPr>
            <a:spLocks noGrp="1"/>
          </p:cNvSpPr>
          <p:nvPr>
            <p:ph type="pic" sz="quarter" idx="10"/>
          </p:nvPr>
        </p:nvSpPr>
        <p:spPr/>
      </p:sp>
    </p:spTree>
    <p:extLst>
      <p:ext uri="{BB962C8B-B14F-4D97-AF65-F5344CB8AC3E}">
        <p14:creationId xmlns:p14="http://schemas.microsoft.com/office/powerpoint/2010/main" val="1366493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8E8B086-A465-D94B-A0F2-D4EDA513ADE2}"/>
              </a:ext>
            </a:extLst>
          </p:cNvPr>
          <p:cNvSpPr txBox="1"/>
          <p:nvPr/>
        </p:nvSpPr>
        <p:spPr>
          <a:xfrm>
            <a:off x="7007119" y="2003645"/>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Designers</a:t>
            </a:r>
          </a:p>
        </p:txBody>
      </p:sp>
      <p:grpSp>
        <p:nvGrpSpPr>
          <p:cNvPr id="2" name="Group 1">
            <a:extLst>
              <a:ext uri="{FF2B5EF4-FFF2-40B4-BE49-F238E27FC236}">
                <a16:creationId xmlns:a16="http://schemas.microsoft.com/office/drawing/2014/main" id="{E7C93222-A0F4-4C4D-A205-FC509F17504E}"/>
              </a:ext>
            </a:extLst>
          </p:cNvPr>
          <p:cNvGrpSpPr/>
          <p:nvPr/>
        </p:nvGrpSpPr>
        <p:grpSpPr>
          <a:xfrm>
            <a:off x="7121419" y="2736520"/>
            <a:ext cx="3547592" cy="144061"/>
            <a:chOff x="7121419" y="2736520"/>
            <a:chExt cx="3547592" cy="144061"/>
          </a:xfrm>
        </p:grpSpPr>
        <p:sp>
          <p:nvSpPr>
            <p:cNvPr id="9" name="Rectangle 8">
              <a:extLst>
                <a:ext uri="{FF2B5EF4-FFF2-40B4-BE49-F238E27FC236}">
                  <a16:creationId xmlns:a16="http://schemas.microsoft.com/office/drawing/2014/main" id="{ABC55DDD-7625-CB41-BBD6-8057986EB30F}"/>
                </a:ext>
              </a:extLst>
            </p:cNvPr>
            <p:cNvSpPr/>
            <p:nvPr/>
          </p:nvSpPr>
          <p:spPr>
            <a:xfrm>
              <a:off x="7121419" y="2736520"/>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2D93F952-4ACF-BE45-820D-16EBB231330E}"/>
                </a:ext>
              </a:extLst>
            </p:cNvPr>
            <p:cNvCxnSpPr>
              <a:cxnSpLocks/>
            </p:cNvCxnSpPr>
            <p:nvPr/>
          </p:nvCxnSpPr>
          <p:spPr>
            <a:xfrm>
              <a:off x="7222616" y="2794262"/>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474C640E-4D4B-F646-95F7-07B0ECC8CE83}"/>
              </a:ext>
            </a:extLst>
          </p:cNvPr>
          <p:cNvSpPr txBox="1"/>
          <p:nvPr/>
        </p:nvSpPr>
        <p:spPr>
          <a:xfrm>
            <a:off x="7007119" y="3163367"/>
            <a:ext cx="3712704" cy="130465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Lorem ipsum dolor sit amet, consectetur adipiscing elit. Etiam eu lectus dictum  Lorem ipsum dolor sit amet </a:t>
            </a:r>
          </a:p>
          <a:p>
            <a:pPr>
              <a:lnSpc>
                <a:spcPct val="150000"/>
              </a:lnSpc>
            </a:pPr>
            <a:endPar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11" name="Group 10">
            <a:extLst>
              <a:ext uri="{FF2B5EF4-FFF2-40B4-BE49-F238E27FC236}">
                <a16:creationId xmlns:a16="http://schemas.microsoft.com/office/drawing/2014/main" id="{F5E7E9D4-3483-1440-8DDB-01211515436A}"/>
              </a:ext>
            </a:extLst>
          </p:cNvPr>
          <p:cNvGrpSpPr/>
          <p:nvPr/>
        </p:nvGrpSpPr>
        <p:grpSpPr>
          <a:xfrm>
            <a:off x="7074354" y="4435459"/>
            <a:ext cx="2130158" cy="418895"/>
            <a:chOff x="996283" y="4628626"/>
            <a:chExt cx="2130158" cy="418895"/>
          </a:xfrm>
        </p:grpSpPr>
        <p:sp>
          <p:nvSpPr>
            <p:cNvPr id="12" name="Rectangle 11">
              <a:extLst>
                <a:ext uri="{FF2B5EF4-FFF2-40B4-BE49-F238E27FC236}">
                  <a16:creationId xmlns:a16="http://schemas.microsoft.com/office/drawing/2014/main" id="{122EE9E8-52B8-D741-A577-AF10D5F7E23C}"/>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41F9C46-BDF7-D745-9017-EB8C617C1A4E}"/>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14" name="Arrow: Right 10">
              <a:extLst>
                <a:ext uri="{FF2B5EF4-FFF2-40B4-BE49-F238E27FC236}">
                  <a16:creationId xmlns:a16="http://schemas.microsoft.com/office/drawing/2014/main" id="{7CE0E6A7-AE9A-C646-A763-A417658124F8}"/>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6" name="Freeform 15">
            <a:extLst>
              <a:ext uri="{FF2B5EF4-FFF2-40B4-BE49-F238E27FC236}">
                <a16:creationId xmlns:a16="http://schemas.microsoft.com/office/drawing/2014/main" id="{8D59D3F9-97CE-1043-94D1-E5CCC52314C7}"/>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4E4DE33B-04DB-1D44-BE72-2CFDB63EACCF}"/>
              </a:ext>
            </a:extLst>
          </p:cNvPr>
          <p:cNvSpPr>
            <a:spLocks noGrp="1"/>
          </p:cNvSpPr>
          <p:nvPr>
            <p:ph type="pic" sz="quarter" idx="13"/>
          </p:nvPr>
        </p:nvSpPr>
        <p:spPr/>
      </p:sp>
      <p:sp>
        <p:nvSpPr>
          <p:cNvPr id="18" name="Picture Placeholder 17">
            <a:extLst>
              <a:ext uri="{FF2B5EF4-FFF2-40B4-BE49-F238E27FC236}">
                <a16:creationId xmlns:a16="http://schemas.microsoft.com/office/drawing/2014/main" id="{BEB424BA-FA4E-674A-81D3-D182AAB75B8E}"/>
              </a:ext>
            </a:extLst>
          </p:cNvPr>
          <p:cNvSpPr>
            <a:spLocks noGrp="1"/>
          </p:cNvSpPr>
          <p:nvPr>
            <p:ph type="pic" sz="quarter" idx="14"/>
          </p:nvPr>
        </p:nvSpPr>
        <p:spPr/>
      </p:sp>
      <p:grpSp>
        <p:nvGrpSpPr>
          <p:cNvPr id="21" name="Group 20">
            <a:extLst>
              <a:ext uri="{FF2B5EF4-FFF2-40B4-BE49-F238E27FC236}">
                <a16:creationId xmlns:a16="http://schemas.microsoft.com/office/drawing/2014/main" id="{F09DD9E5-7009-304B-80D8-1E6806C0AFFA}"/>
              </a:ext>
            </a:extLst>
          </p:cNvPr>
          <p:cNvGrpSpPr/>
          <p:nvPr/>
        </p:nvGrpSpPr>
        <p:grpSpPr>
          <a:xfrm>
            <a:off x="329376" y="322501"/>
            <a:ext cx="317284" cy="483047"/>
            <a:chOff x="329376" y="322501"/>
            <a:chExt cx="317284" cy="483047"/>
          </a:xfrm>
        </p:grpSpPr>
        <p:sp>
          <p:nvSpPr>
            <p:cNvPr id="22" name="Rectangle 21">
              <a:extLst>
                <a:ext uri="{FF2B5EF4-FFF2-40B4-BE49-F238E27FC236}">
                  <a16:creationId xmlns:a16="http://schemas.microsoft.com/office/drawing/2014/main" id="{373CEFD9-9E5D-974C-83F7-898191033EB8}"/>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71319E4-4C26-184D-BED6-E792A1FF893C}"/>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86483B4-E8AD-9F4D-A5E0-23E93439017F}"/>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CFC4E866-EC16-FD41-A7E9-588EF49B5956}"/>
              </a:ext>
            </a:extLst>
          </p:cNvPr>
          <p:cNvGrpSpPr/>
          <p:nvPr/>
        </p:nvGrpSpPr>
        <p:grpSpPr>
          <a:xfrm>
            <a:off x="4309122" y="1601766"/>
            <a:ext cx="1277911" cy="655794"/>
            <a:chOff x="4309122" y="1499169"/>
            <a:chExt cx="1277911" cy="655794"/>
          </a:xfrm>
        </p:grpSpPr>
        <p:sp>
          <p:nvSpPr>
            <p:cNvPr id="19" name="TextBox 18">
              <a:extLst>
                <a:ext uri="{FF2B5EF4-FFF2-40B4-BE49-F238E27FC236}">
                  <a16:creationId xmlns:a16="http://schemas.microsoft.com/office/drawing/2014/main" id="{CA941BB3-C027-034E-B74A-1B0A01D372B5}"/>
                </a:ext>
              </a:extLst>
            </p:cNvPr>
            <p:cNvSpPr txBox="1"/>
            <p:nvPr/>
          </p:nvSpPr>
          <p:spPr>
            <a:xfrm>
              <a:off x="4309122" y="1598994"/>
              <a:ext cx="1277911" cy="323165"/>
            </a:xfrm>
            <a:prstGeom prst="rect">
              <a:avLst/>
            </a:prstGeom>
            <a:noFill/>
          </p:spPr>
          <p:txBody>
            <a:bodyPr wrap="square" rtlCol="0">
              <a:spAutoFit/>
            </a:bodyPr>
            <a:lstStyle/>
            <a:p>
              <a:pPr algn="ctr"/>
              <a:r>
                <a:rPr lang="en-US" sz="1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20" name="TextBox 19">
              <a:extLst>
                <a:ext uri="{FF2B5EF4-FFF2-40B4-BE49-F238E27FC236}">
                  <a16:creationId xmlns:a16="http://schemas.microsoft.com/office/drawing/2014/main" id="{1DE7D9A8-B251-9B46-8852-977893DBC7B6}"/>
                </a:ext>
              </a:extLst>
            </p:cNvPr>
            <p:cNvSpPr txBox="1"/>
            <p:nvPr/>
          </p:nvSpPr>
          <p:spPr>
            <a:xfrm>
              <a:off x="4309122" y="1831797"/>
              <a:ext cx="1277911" cy="323166"/>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Fashion Designer</a:t>
              </a:r>
            </a:p>
          </p:txBody>
        </p:sp>
        <p:cxnSp>
          <p:nvCxnSpPr>
            <p:cNvPr id="25" name="Straight Connector 24">
              <a:extLst>
                <a:ext uri="{FF2B5EF4-FFF2-40B4-BE49-F238E27FC236}">
                  <a16:creationId xmlns:a16="http://schemas.microsoft.com/office/drawing/2014/main" id="{EB22647A-DEA6-B54C-BF4F-33D51E3F41F8}"/>
                </a:ext>
              </a:extLst>
            </p:cNvPr>
            <p:cNvCxnSpPr>
              <a:cxnSpLocks/>
            </p:cNvCxnSpPr>
            <p:nvPr/>
          </p:nvCxnSpPr>
          <p:spPr>
            <a:xfrm>
              <a:off x="4473082" y="1499169"/>
              <a:ext cx="91918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9DFC569A-F32C-6748-8EEB-B18C7DB899B5}"/>
              </a:ext>
            </a:extLst>
          </p:cNvPr>
          <p:cNvGrpSpPr/>
          <p:nvPr/>
        </p:nvGrpSpPr>
        <p:grpSpPr>
          <a:xfrm>
            <a:off x="906196" y="4656182"/>
            <a:ext cx="1662530" cy="655794"/>
            <a:chOff x="4116812" y="1499169"/>
            <a:chExt cx="1662530" cy="655794"/>
          </a:xfrm>
        </p:grpSpPr>
        <p:sp>
          <p:nvSpPr>
            <p:cNvPr id="29" name="TextBox 28">
              <a:extLst>
                <a:ext uri="{FF2B5EF4-FFF2-40B4-BE49-F238E27FC236}">
                  <a16:creationId xmlns:a16="http://schemas.microsoft.com/office/drawing/2014/main" id="{6DD37FB4-185A-184D-A6DF-1BE0D2E3DC4D}"/>
                </a:ext>
              </a:extLst>
            </p:cNvPr>
            <p:cNvSpPr txBox="1"/>
            <p:nvPr/>
          </p:nvSpPr>
          <p:spPr>
            <a:xfrm>
              <a:off x="4116812" y="1598542"/>
              <a:ext cx="1662530" cy="323165"/>
            </a:xfrm>
            <a:prstGeom prst="rect">
              <a:avLst/>
            </a:prstGeom>
            <a:noFill/>
          </p:spPr>
          <p:txBody>
            <a:bodyPr wrap="square" rtlCol="0">
              <a:spAutoFit/>
            </a:bodyPr>
            <a:lstStyle/>
            <a:p>
              <a:pPr algn="ctr"/>
              <a:r>
                <a:rPr lang="en-US" sz="1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Jonathan  Doe</a:t>
              </a:r>
            </a:p>
          </p:txBody>
        </p:sp>
        <p:sp>
          <p:nvSpPr>
            <p:cNvPr id="30" name="TextBox 29">
              <a:extLst>
                <a:ext uri="{FF2B5EF4-FFF2-40B4-BE49-F238E27FC236}">
                  <a16:creationId xmlns:a16="http://schemas.microsoft.com/office/drawing/2014/main" id="{A340F1C0-A2F7-2F4E-9037-9C92CCF912AF}"/>
                </a:ext>
              </a:extLst>
            </p:cNvPr>
            <p:cNvSpPr txBox="1"/>
            <p:nvPr/>
          </p:nvSpPr>
          <p:spPr>
            <a:xfrm>
              <a:off x="4309122" y="1831797"/>
              <a:ext cx="1277911" cy="323166"/>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Fashion Designer</a:t>
              </a:r>
            </a:p>
          </p:txBody>
        </p:sp>
        <p:cxnSp>
          <p:nvCxnSpPr>
            <p:cNvPr id="31" name="Straight Connector 30">
              <a:extLst>
                <a:ext uri="{FF2B5EF4-FFF2-40B4-BE49-F238E27FC236}">
                  <a16:creationId xmlns:a16="http://schemas.microsoft.com/office/drawing/2014/main" id="{98D8A739-2DBE-474D-933A-1F43A18E4DA1}"/>
                </a:ext>
              </a:extLst>
            </p:cNvPr>
            <p:cNvCxnSpPr>
              <a:cxnSpLocks/>
            </p:cNvCxnSpPr>
            <p:nvPr/>
          </p:nvCxnSpPr>
          <p:spPr>
            <a:xfrm>
              <a:off x="4473082" y="1499169"/>
              <a:ext cx="91918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cxnSp>
        <p:nvCxnSpPr>
          <p:cNvPr id="32" name="Straight Connector 31">
            <a:extLst>
              <a:ext uri="{FF2B5EF4-FFF2-40B4-BE49-F238E27FC236}">
                <a16:creationId xmlns:a16="http://schemas.microsoft.com/office/drawing/2014/main" id="{89B78767-5466-FF4E-A5FF-0B6C09C2D5FA}"/>
              </a:ext>
            </a:extLst>
          </p:cNvPr>
          <p:cNvCxnSpPr>
            <a:cxnSpLocks/>
          </p:cNvCxnSpPr>
          <p:nvPr/>
        </p:nvCxnSpPr>
        <p:spPr>
          <a:xfrm>
            <a:off x="0" y="6297037"/>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E8D245F1-02E1-C349-8480-9276747098A0}"/>
              </a:ext>
            </a:extLst>
          </p:cNvPr>
          <p:cNvGrpSpPr/>
          <p:nvPr/>
        </p:nvGrpSpPr>
        <p:grpSpPr>
          <a:xfrm>
            <a:off x="7074354" y="5771950"/>
            <a:ext cx="2407566" cy="276999"/>
            <a:chOff x="4552089" y="686592"/>
            <a:chExt cx="2407566" cy="276999"/>
          </a:xfrm>
        </p:grpSpPr>
        <p:sp>
          <p:nvSpPr>
            <p:cNvPr id="34" name="TextBox 33">
              <a:extLst>
                <a:ext uri="{FF2B5EF4-FFF2-40B4-BE49-F238E27FC236}">
                  <a16:creationId xmlns:a16="http://schemas.microsoft.com/office/drawing/2014/main" id="{0C6E4C97-B5FC-5D4C-BB98-B4AA63FDB836}"/>
                </a:ext>
              </a:extLst>
            </p:cNvPr>
            <p:cNvSpPr txBox="1"/>
            <p:nvPr/>
          </p:nvSpPr>
          <p:spPr>
            <a:xfrm>
              <a:off x="4552089" y="686592"/>
              <a:ext cx="1699354" cy="276999"/>
            </a:xfrm>
            <a:prstGeom prst="rect">
              <a:avLst/>
            </a:prstGeom>
            <a:noFill/>
          </p:spPr>
          <p:txBody>
            <a:bodyPr wrap="square" rtlCol="0">
              <a:spAutoFit/>
            </a:bodyPr>
            <a:lstStyle/>
            <a:p>
              <a:pPr marL="171450" indent="-171450">
                <a:buFont typeface="Wingdings" panose="05000000000000000000" pitchFamily="2" charset="2"/>
                <a:buChar char="§"/>
              </a:pPr>
              <a:r>
                <a:rPr lang="en-US"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Another Title Here</a:t>
              </a:r>
              <a:endParaRPr lang="id-ID"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5" name="TextBox 34">
              <a:extLst>
                <a:ext uri="{FF2B5EF4-FFF2-40B4-BE49-F238E27FC236}">
                  <a16:creationId xmlns:a16="http://schemas.microsoft.com/office/drawing/2014/main" id="{4A333156-544A-8F42-ABA9-599EC2D0B461}"/>
                </a:ext>
              </a:extLst>
            </p:cNvPr>
            <p:cNvSpPr txBox="1"/>
            <p:nvPr/>
          </p:nvSpPr>
          <p:spPr>
            <a:xfrm>
              <a:off x="6182414" y="686592"/>
              <a:ext cx="777241" cy="276999"/>
            </a:xfrm>
            <a:prstGeom prst="rect">
              <a:avLst/>
            </a:prstGeom>
            <a:noFill/>
          </p:spPr>
          <p:txBody>
            <a:bodyPr wrap="square" rtlCol="0">
              <a:spAutoFit/>
            </a:bodyPr>
            <a:lstStyle/>
            <a:p>
              <a:pPr marL="171450" indent="-171450" algn="r">
                <a:buFont typeface="Wingdings" panose="05000000000000000000" pitchFamily="2" charset="2"/>
                <a:buChar char="§"/>
              </a:pPr>
              <a:r>
                <a:rPr lang="en-US"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2021</a:t>
              </a:r>
              <a:endParaRPr lang="id-ID"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36" name="Straight Connector 35">
            <a:extLst>
              <a:ext uri="{FF2B5EF4-FFF2-40B4-BE49-F238E27FC236}">
                <a16:creationId xmlns:a16="http://schemas.microsoft.com/office/drawing/2014/main" id="{0B1180D3-E204-7F40-BD7A-D88EA6C2DB74}"/>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E3AA6AF7-9F79-FB44-ACB5-2D205DDBAFE1}"/>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10/30</a:t>
            </a:r>
          </a:p>
        </p:txBody>
      </p:sp>
    </p:spTree>
    <p:extLst>
      <p:ext uri="{BB962C8B-B14F-4D97-AF65-F5344CB8AC3E}">
        <p14:creationId xmlns:p14="http://schemas.microsoft.com/office/powerpoint/2010/main" val="2976912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635B368-F26C-574D-A409-0E67D2A4108D}"/>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1EB33B86-7EA4-8C4E-8A04-47E4CB213CD3}"/>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A64B81BE-CFAA-DB42-9305-43E5FC2A730F}"/>
              </a:ext>
            </a:extLst>
          </p:cNvPr>
          <p:cNvSpPr>
            <a:spLocks noGrp="1"/>
          </p:cNvSpPr>
          <p:nvPr>
            <p:ph type="pic" sz="quarter" idx="15"/>
          </p:nvPr>
        </p:nvSpPr>
        <p:spPr/>
      </p:sp>
      <p:sp>
        <p:nvSpPr>
          <p:cNvPr id="7" name="TextBox 6">
            <a:extLst>
              <a:ext uri="{FF2B5EF4-FFF2-40B4-BE49-F238E27FC236}">
                <a16:creationId xmlns:a16="http://schemas.microsoft.com/office/drawing/2014/main" id="{5C47DE12-7B1A-BB49-B1E5-074587DF4DAB}"/>
              </a:ext>
            </a:extLst>
          </p:cNvPr>
          <p:cNvSpPr txBox="1"/>
          <p:nvPr/>
        </p:nvSpPr>
        <p:spPr>
          <a:xfrm>
            <a:off x="743582" y="2104465"/>
            <a:ext cx="2066690" cy="923330"/>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a:t>
            </a:r>
          </a:p>
          <a:p>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a:t>
            </a:r>
          </a:p>
        </p:txBody>
      </p:sp>
      <p:grpSp>
        <p:nvGrpSpPr>
          <p:cNvPr id="8" name="Group 7">
            <a:extLst>
              <a:ext uri="{FF2B5EF4-FFF2-40B4-BE49-F238E27FC236}">
                <a16:creationId xmlns:a16="http://schemas.microsoft.com/office/drawing/2014/main" id="{5E7A5A2A-B37A-BA4F-AE3D-E0E2AB1393B6}"/>
              </a:ext>
            </a:extLst>
          </p:cNvPr>
          <p:cNvGrpSpPr/>
          <p:nvPr/>
        </p:nvGrpSpPr>
        <p:grpSpPr>
          <a:xfrm>
            <a:off x="835634" y="3356969"/>
            <a:ext cx="3301581" cy="144061"/>
            <a:chOff x="4143610" y="1468321"/>
            <a:chExt cx="3301581" cy="144061"/>
          </a:xfrm>
        </p:grpSpPr>
        <p:sp>
          <p:nvSpPr>
            <p:cNvPr id="9" name="Rectangle 8">
              <a:extLst>
                <a:ext uri="{FF2B5EF4-FFF2-40B4-BE49-F238E27FC236}">
                  <a16:creationId xmlns:a16="http://schemas.microsoft.com/office/drawing/2014/main" id="{53AECCB3-D48A-0D42-B27A-D09A35F0E51F}"/>
                </a:ext>
              </a:extLst>
            </p:cNvPr>
            <p:cNvSpPr/>
            <p:nvPr/>
          </p:nvSpPr>
          <p:spPr>
            <a:xfrm>
              <a:off x="4143610" y="146832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AD4D5DD8-EDA8-8B42-BB5C-58773DCE982A}"/>
                </a:ext>
              </a:extLst>
            </p:cNvPr>
            <p:cNvCxnSpPr>
              <a:cxnSpLocks/>
            </p:cNvCxnSpPr>
            <p:nvPr/>
          </p:nvCxnSpPr>
          <p:spPr>
            <a:xfrm>
              <a:off x="4244807" y="1526063"/>
              <a:ext cx="320038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AA6BD597-7E53-3D4C-A898-46724CC31A34}"/>
              </a:ext>
            </a:extLst>
          </p:cNvPr>
          <p:cNvGrpSpPr/>
          <p:nvPr/>
        </p:nvGrpSpPr>
        <p:grpSpPr>
          <a:xfrm>
            <a:off x="329376" y="322501"/>
            <a:ext cx="317284" cy="483047"/>
            <a:chOff x="329376" y="322501"/>
            <a:chExt cx="317284" cy="483047"/>
          </a:xfrm>
        </p:grpSpPr>
        <p:sp>
          <p:nvSpPr>
            <p:cNvPr id="14" name="Rectangle 13">
              <a:extLst>
                <a:ext uri="{FF2B5EF4-FFF2-40B4-BE49-F238E27FC236}">
                  <a16:creationId xmlns:a16="http://schemas.microsoft.com/office/drawing/2014/main" id="{292A52DA-C4F8-454F-B4C0-38ED776BF25F}"/>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543E31C-106D-A442-B5A2-3C2CDEF762A6}"/>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75E75B71-70DA-E740-A944-C6E5603CD37F}"/>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 name="Straight Connector 16">
            <a:extLst>
              <a:ext uri="{FF2B5EF4-FFF2-40B4-BE49-F238E27FC236}">
                <a16:creationId xmlns:a16="http://schemas.microsoft.com/office/drawing/2014/main" id="{E14039D6-F97A-EE4D-A819-7356AD58E021}"/>
              </a:ext>
            </a:extLst>
          </p:cNvPr>
          <p:cNvCxnSpPr>
            <a:cxnSpLocks/>
          </p:cNvCxnSpPr>
          <p:nvPr/>
        </p:nvCxnSpPr>
        <p:spPr>
          <a:xfrm>
            <a:off x="7763655" y="805548"/>
            <a:ext cx="44283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D310F58-D545-054E-A7C3-DC0EACF2E2D8}"/>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11/30</a:t>
            </a:r>
          </a:p>
        </p:txBody>
      </p:sp>
      <p:sp>
        <p:nvSpPr>
          <p:cNvPr id="19" name="TextBox 18">
            <a:extLst>
              <a:ext uri="{FF2B5EF4-FFF2-40B4-BE49-F238E27FC236}">
                <a16:creationId xmlns:a16="http://schemas.microsoft.com/office/drawing/2014/main" id="{8A4BCACE-055C-AB41-B315-8F5DD4DE50CA}"/>
              </a:ext>
            </a:extLst>
          </p:cNvPr>
          <p:cNvSpPr txBox="1"/>
          <p:nvPr/>
        </p:nvSpPr>
        <p:spPr>
          <a:xfrm>
            <a:off x="743582" y="3868901"/>
            <a:ext cx="2685418"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20" name="Freeform 19">
            <a:extLst>
              <a:ext uri="{FF2B5EF4-FFF2-40B4-BE49-F238E27FC236}">
                <a16:creationId xmlns:a16="http://schemas.microsoft.com/office/drawing/2014/main" id="{05D2B75B-D4D8-274B-A638-EC6FADE58118}"/>
              </a:ext>
            </a:extLst>
          </p:cNvPr>
          <p:cNvSpPr/>
          <p:nvPr/>
        </p:nvSpPr>
        <p:spPr>
          <a:xfrm>
            <a:off x="11093824" y="5771422"/>
            <a:ext cx="1098176" cy="1086578"/>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45C75F2D-E653-314D-9986-A0615203062D}"/>
              </a:ext>
            </a:extLst>
          </p:cNvPr>
          <p:cNvGrpSpPr/>
          <p:nvPr/>
        </p:nvGrpSpPr>
        <p:grpSpPr>
          <a:xfrm>
            <a:off x="743582" y="5597459"/>
            <a:ext cx="2130158" cy="418895"/>
            <a:chOff x="996283" y="4628626"/>
            <a:chExt cx="2130158" cy="418895"/>
          </a:xfrm>
        </p:grpSpPr>
        <p:sp>
          <p:nvSpPr>
            <p:cNvPr id="22" name="Rectangle 21">
              <a:extLst>
                <a:ext uri="{FF2B5EF4-FFF2-40B4-BE49-F238E27FC236}">
                  <a16:creationId xmlns:a16="http://schemas.microsoft.com/office/drawing/2014/main" id="{FD87E9FA-1888-1846-970C-9B0DDFA2F03D}"/>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6DF4FE7-A405-FD4D-89B7-1E028AFCF79F}"/>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4" name="Arrow: Right 10">
              <a:extLst>
                <a:ext uri="{FF2B5EF4-FFF2-40B4-BE49-F238E27FC236}">
                  <a16:creationId xmlns:a16="http://schemas.microsoft.com/office/drawing/2014/main" id="{FA5B2E7A-9286-6E48-BB06-BB56A06E58F8}"/>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5" name="Group 24">
            <a:extLst>
              <a:ext uri="{FF2B5EF4-FFF2-40B4-BE49-F238E27FC236}">
                <a16:creationId xmlns:a16="http://schemas.microsoft.com/office/drawing/2014/main" id="{028F0259-CE31-A640-A44B-9AAACCDE3102}"/>
              </a:ext>
            </a:extLst>
          </p:cNvPr>
          <p:cNvGrpSpPr/>
          <p:nvPr/>
        </p:nvGrpSpPr>
        <p:grpSpPr>
          <a:xfrm>
            <a:off x="4092394" y="733517"/>
            <a:ext cx="3565712" cy="999077"/>
            <a:chOff x="5336241" y="1445131"/>
            <a:chExt cx="3565712" cy="999077"/>
          </a:xfrm>
        </p:grpSpPr>
        <p:grpSp>
          <p:nvGrpSpPr>
            <p:cNvPr id="26" name="Group 25">
              <a:extLst>
                <a:ext uri="{FF2B5EF4-FFF2-40B4-BE49-F238E27FC236}">
                  <a16:creationId xmlns:a16="http://schemas.microsoft.com/office/drawing/2014/main" id="{D63F8229-B27F-B542-BF22-52EF0D94DB73}"/>
                </a:ext>
              </a:extLst>
            </p:cNvPr>
            <p:cNvGrpSpPr/>
            <p:nvPr/>
          </p:nvGrpSpPr>
          <p:grpSpPr>
            <a:xfrm>
              <a:off x="6096001" y="1527006"/>
              <a:ext cx="2805952" cy="917202"/>
              <a:chOff x="6053959" y="3325078"/>
              <a:chExt cx="2805952" cy="917202"/>
            </a:xfrm>
          </p:grpSpPr>
          <p:sp>
            <p:nvSpPr>
              <p:cNvPr id="28" name="TextBox 27">
                <a:extLst>
                  <a:ext uri="{FF2B5EF4-FFF2-40B4-BE49-F238E27FC236}">
                    <a16:creationId xmlns:a16="http://schemas.microsoft.com/office/drawing/2014/main" id="{84E77434-78C7-8D4E-ABE4-4780342E08FA}"/>
                  </a:ext>
                </a:extLst>
              </p:cNvPr>
              <p:cNvSpPr txBox="1"/>
              <p:nvPr/>
            </p:nvSpPr>
            <p:spPr>
              <a:xfrm>
                <a:off x="6053959" y="3325078"/>
                <a:ext cx="2419437" cy="276998"/>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9" name="TextBox 28">
                <a:extLst>
                  <a:ext uri="{FF2B5EF4-FFF2-40B4-BE49-F238E27FC236}">
                    <a16:creationId xmlns:a16="http://schemas.microsoft.com/office/drawing/2014/main" id="{7829D765-9359-0D47-A424-6BB14DD21698}"/>
                  </a:ext>
                </a:extLst>
              </p:cNvPr>
              <p:cNvSpPr txBox="1"/>
              <p:nvPr/>
            </p:nvSpPr>
            <p:spPr>
              <a:xfrm>
                <a:off x="6053959" y="3611337"/>
                <a:ext cx="2805952" cy="63094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27" name="TextBox 26">
              <a:extLst>
                <a:ext uri="{FF2B5EF4-FFF2-40B4-BE49-F238E27FC236}">
                  <a16:creationId xmlns:a16="http://schemas.microsoft.com/office/drawing/2014/main" id="{D342AF8B-3256-C84C-921C-0A6D876390F6}"/>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30" name="Group 29">
            <a:extLst>
              <a:ext uri="{FF2B5EF4-FFF2-40B4-BE49-F238E27FC236}">
                <a16:creationId xmlns:a16="http://schemas.microsoft.com/office/drawing/2014/main" id="{2BE2AD36-AFFA-064E-A4AF-4A59DB310AB9}"/>
              </a:ext>
            </a:extLst>
          </p:cNvPr>
          <p:cNvGrpSpPr/>
          <p:nvPr/>
        </p:nvGrpSpPr>
        <p:grpSpPr>
          <a:xfrm>
            <a:off x="3983547" y="5053374"/>
            <a:ext cx="3565712" cy="999077"/>
            <a:chOff x="5336241" y="1445131"/>
            <a:chExt cx="3565712" cy="999077"/>
          </a:xfrm>
        </p:grpSpPr>
        <p:grpSp>
          <p:nvGrpSpPr>
            <p:cNvPr id="31" name="Group 30">
              <a:extLst>
                <a:ext uri="{FF2B5EF4-FFF2-40B4-BE49-F238E27FC236}">
                  <a16:creationId xmlns:a16="http://schemas.microsoft.com/office/drawing/2014/main" id="{553CF69D-6F29-E140-95CC-B8B9C79D6F38}"/>
                </a:ext>
              </a:extLst>
            </p:cNvPr>
            <p:cNvGrpSpPr/>
            <p:nvPr/>
          </p:nvGrpSpPr>
          <p:grpSpPr>
            <a:xfrm>
              <a:off x="6096001" y="1527006"/>
              <a:ext cx="2805952" cy="917202"/>
              <a:chOff x="6053959" y="3325078"/>
              <a:chExt cx="2805952" cy="917202"/>
            </a:xfrm>
          </p:grpSpPr>
          <p:sp>
            <p:nvSpPr>
              <p:cNvPr id="33" name="TextBox 32">
                <a:extLst>
                  <a:ext uri="{FF2B5EF4-FFF2-40B4-BE49-F238E27FC236}">
                    <a16:creationId xmlns:a16="http://schemas.microsoft.com/office/drawing/2014/main" id="{3E51F6DE-B1BC-7E4C-8FB5-7DD0BC670254}"/>
                  </a:ext>
                </a:extLst>
              </p:cNvPr>
              <p:cNvSpPr txBox="1"/>
              <p:nvPr/>
            </p:nvSpPr>
            <p:spPr>
              <a:xfrm>
                <a:off x="6053959" y="3325078"/>
                <a:ext cx="2419437" cy="276998"/>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34" name="TextBox 33">
                <a:extLst>
                  <a:ext uri="{FF2B5EF4-FFF2-40B4-BE49-F238E27FC236}">
                    <a16:creationId xmlns:a16="http://schemas.microsoft.com/office/drawing/2014/main" id="{90305DAC-F82E-AB46-80DB-0F2AE9A066A1}"/>
                  </a:ext>
                </a:extLst>
              </p:cNvPr>
              <p:cNvSpPr txBox="1"/>
              <p:nvPr/>
            </p:nvSpPr>
            <p:spPr>
              <a:xfrm>
                <a:off x="6053959" y="3611337"/>
                <a:ext cx="2805952" cy="63094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32" name="TextBox 31">
              <a:extLst>
                <a:ext uri="{FF2B5EF4-FFF2-40B4-BE49-F238E27FC236}">
                  <a16:creationId xmlns:a16="http://schemas.microsoft.com/office/drawing/2014/main" id="{21A22D94-4498-3345-984E-E754B64377CA}"/>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spTree>
    <p:extLst>
      <p:ext uri="{BB962C8B-B14F-4D97-AF65-F5344CB8AC3E}">
        <p14:creationId xmlns:p14="http://schemas.microsoft.com/office/powerpoint/2010/main" val="3484138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4F203CD-7FBC-4544-804A-C16B5D1E1AAE}"/>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3B5B3264-3F83-4844-BF13-55743F40A81D}"/>
              </a:ext>
            </a:extLst>
          </p:cNvPr>
          <p:cNvSpPr>
            <a:spLocks noGrp="1"/>
          </p:cNvSpPr>
          <p:nvPr>
            <p:ph type="pic" sz="quarter" idx="14"/>
          </p:nvPr>
        </p:nvSpPr>
        <p:spPr>
          <a:xfrm>
            <a:off x="4810595" y="969599"/>
            <a:ext cx="2604946" cy="3159890"/>
          </a:xfrm>
        </p:spPr>
      </p:sp>
      <p:sp>
        <p:nvSpPr>
          <p:cNvPr id="7" name="Freeform 6">
            <a:extLst>
              <a:ext uri="{FF2B5EF4-FFF2-40B4-BE49-F238E27FC236}">
                <a16:creationId xmlns:a16="http://schemas.microsoft.com/office/drawing/2014/main" id="{6B55AB15-4AD2-B347-874C-BA60FBE8FF79}"/>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A6F1CD4B-1C81-E14A-AF23-492CA1E777D6}"/>
              </a:ext>
            </a:extLst>
          </p:cNvPr>
          <p:cNvCxnSpPr>
            <a:cxnSpLocks/>
          </p:cNvCxnSpPr>
          <p:nvPr/>
        </p:nvCxnSpPr>
        <p:spPr>
          <a:xfrm>
            <a:off x="10165976" y="805548"/>
            <a:ext cx="20260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258FA10-FB1F-0043-B278-5E999F967402}"/>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12/30</a:t>
            </a:r>
          </a:p>
        </p:txBody>
      </p:sp>
      <p:grpSp>
        <p:nvGrpSpPr>
          <p:cNvPr id="10" name="Group 9">
            <a:extLst>
              <a:ext uri="{FF2B5EF4-FFF2-40B4-BE49-F238E27FC236}">
                <a16:creationId xmlns:a16="http://schemas.microsoft.com/office/drawing/2014/main" id="{7CAA5255-184E-6E4A-A9A6-BBFF9A58445A}"/>
              </a:ext>
            </a:extLst>
          </p:cNvPr>
          <p:cNvGrpSpPr/>
          <p:nvPr/>
        </p:nvGrpSpPr>
        <p:grpSpPr>
          <a:xfrm rot="5108737">
            <a:off x="9028038" y="5322847"/>
            <a:ext cx="1891287" cy="891897"/>
            <a:chOff x="439595" y="5235654"/>
            <a:chExt cx="2256010" cy="1063894"/>
          </a:xfrm>
        </p:grpSpPr>
        <p:sp>
          <p:nvSpPr>
            <p:cNvPr id="11" name="Oval 10">
              <a:extLst>
                <a:ext uri="{FF2B5EF4-FFF2-40B4-BE49-F238E27FC236}">
                  <a16:creationId xmlns:a16="http://schemas.microsoft.com/office/drawing/2014/main" id="{CB58F3B3-2CE9-4344-A494-E23331D13161}"/>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4-Point Star 11">
              <a:extLst>
                <a:ext uri="{FF2B5EF4-FFF2-40B4-BE49-F238E27FC236}">
                  <a16:creationId xmlns:a16="http://schemas.microsoft.com/office/drawing/2014/main" id="{24C723E5-76E3-FE4B-83F0-AF56A687BA7B}"/>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B5B1B69A-0A1F-524C-8D2E-680DECB8D280}"/>
              </a:ext>
            </a:extLst>
          </p:cNvPr>
          <p:cNvSpPr txBox="1"/>
          <p:nvPr/>
        </p:nvSpPr>
        <p:spPr>
          <a:xfrm>
            <a:off x="743581" y="3215377"/>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a:t>
            </a:r>
          </a:p>
        </p:txBody>
      </p:sp>
      <p:sp>
        <p:nvSpPr>
          <p:cNvPr id="14" name="TextBox 13">
            <a:extLst>
              <a:ext uri="{FF2B5EF4-FFF2-40B4-BE49-F238E27FC236}">
                <a16:creationId xmlns:a16="http://schemas.microsoft.com/office/drawing/2014/main" id="{FC218B2B-AF0F-284E-9DC6-FE4BFDE19664}"/>
              </a:ext>
            </a:extLst>
          </p:cNvPr>
          <p:cNvSpPr txBox="1"/>
          <p:nvPr/>
        </p:nvSpPr>
        <p:spPr>
          <a:xfrm>
            <a:off x="743582" y="3809526"/>
            <a:ext cx="3295404"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15" name="Group 14">
            <a:extLst>
              <a:ext uri="{FF2B5EF4-FFF2-40B4-BE49-F238E27FC236}">
                <a16:creationId xmlns:a16="http://schemas.microsoft.com/office/drawing/2014/main" id="{0F13AA52-F8DA-6F45-A592-A67C0A3DBC77}"/>
              </a:ext>
            </a:extLst>
          </p:cNvPr>
          <p:cNvGrpSpPr/>
          <p:nvPr/>
        </p:nvGrpSpPr>
        <p:grpSpPr>
          <a:xfrm>
            <a:off x="906886" y="2205062"/>
            <a:ext cx="3903709" cy="144061"/>
            <a:chOff x="4143610" y="1468321"/>
            <a:chExt cx="3903709" cy="144061"/>
          </a:xfrm>
        </p:grpSpPr>
        <p:sp>
          <p:nvSpPr>
            <p:cNvPr id="16" name="Rectangle 15">
              <a:extLst>
                <a:ext uri="{FF2B5EF4-FFF2-40B4-BE49-F238E27FC236}">
                  <a16:creationId xmlns:a16="http://schemas.microsoft.com/office/drawing/2014/main" id="{BC48CB3E-1AD1-CE4F-BD22-3A9A7B88B38E}"/>
                </a:ext>
              </a:extLst>
            </p:cNvPr>
            <p:cNvSpPr/>
            <p:nvPr/>
          </p:nvSpPr>
          <p:spPr>
            <a:xfrm>
              <a:off x="4143610" y="146832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504AECAA-6ABF-E948-B966-64FF1812FE88}"/>
                </a:ext>
              </a:extLst>
            </p:cNvPr>
            <p:cNvCxnSpPr>
              <a:cxnSpLocks/>
            </p:cNvCxnSpPr>
            <p:nvPr/>
          </p:nvCxnSpPr>
          <p:spPr>
            <a:xfrm>
              <a:off x="4244807" y="1526063"/>
              <a:ext cx="380251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24535932-EA43-9D44-8073-334008162B0F}"/>
              </a:ext>
            </a:extLst>
          </p:cNvPr>
          <p:cNvSpPr txBox="1"/>
          <p:nvPr/>
        </p:nvSpPr>
        <p:spPr>
          <a:xfrm>
            <a:off x="5516440" y="4424339"/>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20" name="TextBox 19">
            <a:extLst>
              <a:ext uri="{FF2B5EF4-FFF2-40B4-BE49-F238E27FC236}">
                <a16:creationId xmlns:a16="http://schemas.microsoft.com/office/drawing/2014/main" id="{E14EFB42-E1DC-5B49-AF39-35F1AF3BCD69}"/>
              </a:ext>
            </a:extLst>
          </p:cNvPr>
          <p:cNvSpPr txBox="1"/>
          <p:nvPr/>
        </p:nvSpPr>
        <p:spPr>
          <a:xfrm>
            <a:off x="7563496" y="2085165"/>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Jessica  Doe</a:t>
            </a:r>
          </a:p>
        </p:txBody>
      </p:sp>
      <p:grpSp>
        <p:nvGrpSpPr>
          <p:cNvPr id="21" name="Group 20">
            <a:extLst>
              <a:ext uri="{FF2B5EF4-FFF2-40B4-BE49-F238E27FC236}">
                <a16:creationId xmlns:a16="http://schemas.microsoft.com/office/drawing/2014/main" id="{E94EDB18-EF59-3B4C-82A6-1C1608444592}"/>
              </a:ext>
            </a:extLst>
          </p:cNvPr>
          <p:cNvGrpSpPr/>
          <p:nvPr/>
        </p:nvGrpSpPr>
        <p:grpSpPr>
          <a:xfrm>
            <a:off x="329376" y="322501"/>
            <a:ext cx="317284" cy="483047"/>
            <a:chOff x="329376" y="322501"/>
            <a:chExt cx="317284" cy="483047"/>
          </a:xfrm>
        </p:grpSpPr>
        <p:sp>
          <p:nvSpPr>
            <p:cNvPr id="22" name="Rectangle 21">
              <a:extLst>
                <a:ext uri="{FF2B5EF4-FFF2-40B4-BE49-F238E27FC236}">
                  <a16:creationId xmlns:a16="http://schemas.microsoft.com/office/drawing/2014/main" id="{2EBCDA2C-EC75-3B47-B920-761027884D68}"/>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60DAED9-D32B-5841-AEB6-BDAE7965A2A2}"/>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AC61E45-142E-B04E-9D15-023826BC0830}"/>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F8EAA2C5-D3D3-634A-AEF7-2AE365589F63}"/>
              </a:ext>
            </a:extLst>
          </p:cNvPr>
          <p:cNvGrpSpPr/>
          <p:nvPr/>
        </p:nvGrpSpPr>
        <p:grpSpPr>
          <a:xfrm>
            <a:off x="779181" y="4790014"/>
            <a:ext cx="2130158" cy="418895"/>
            <a:chOff x="996283" y="4628626"/>
            <a:chExt cx="2130158" cy="418895"/>
          </a:xfrm>
        </p:grpSpPr>
        <p:sp>
          <p:nvSpPr>
            <p:cNvPr id="26" name="Rectangle 25">
              <a:extLst>
                <a:ext uri="{FF2B5EF4-FFF2-40B4-BE49-F238E27FC236}">
                  <a16:creationId xmlns:a16="http://schemas.microsoft.com/office/drawing/2014/main" id="{2776DC2F-99CF-3B49-889A-21FF467ED49C}"/>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D6905CE0-6733-6F41-8ABC-526144A46A14}"/>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8" name="Arrow: Right 10">
              <a:extLst>
                <a:ext uri="{FF2B5EF4-FFF2-40B4-BE49-F238E27FC236}">
                  <a16:creationId xmlns:a16="http://schemas.microsoft.com/office/drawing/2014/main" id="{AE40DD28-2375-A94E-813B-13C115E07033}"/>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2112658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79C6970-4A54-D840-9AC6-01C7E03CCA29}"/>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DC57AAE0-43A7-2E4A-8F7A-6486E0D50705}"/>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7085F1F6-3091-5D40-98B7-163634C22751}"/>
              </a:ext>
            </a:extLst>
          </p:cNvPr>
          <p:cNvSpPr>
            <a:spLocks noGrp="1"/>
          </p:cNvSpPr>
          <p:nvPr>
            <p:ph type="pic" sz="quarter" idx="15"/>
          </p:nvPr>
        </p:nvSpPr>
        <p:spPr/>
      </p:sp>
      <p:sp>
        <p:nvSpPr>
          <p:cNvPr id="7" name="Freeform 6">
            <a:extLst>
              <a:ext uri="{FF2B5EF4-FFF2-40B4-BE49-F238E27FC236}">
                <a16:creationId xmlns:a16="http://schemas.microsoft.com/office/drawing/2014/main" id="{64DA7C99-1F34-044C-B03D-93435564589E}"/>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473EEF25-092E-9140-AC30-9F7ABCB89BBE}"/>
              </a:ext>
            </a:extLst>
          </p:cNvPr>
          <p:cNvGrpSpPr/>
          <p:nvPr/>
        </p:nvGrpSpPr>
        <p:grpSpPr>
          <a:xfrm rot="16384011">
            <a:off x="7876131" y="988354"/>
            <a:ext cx="1891287" cy="891897"/>
            <a:chOff x="439595" y="5235654"/>
            <a:chExt cx="2256010" cy="1063894"/>
          </a:xfrm>
        </p:grpSpPr>
        <p:sp>
          <p:nvSpPr>
            <p:cNvPr id="9" name="Oval 8">
              <a:extLst>
                <a:ext uri="{FF2B5EF4-FFF2-40B4-BE49-F238E27FC236}">
                  <a16:creationId xmlns:a16="http://schemas.microsoft.com/office/drawing/2014/main" id="{CD82EF3E-AC63-8242-9466-5566E9D92768}"/>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4-Point Star 9">
              <a:extLst>
                <a:ext uri="{FF2B5EF4-FFF2-40B4-BE49-F238E27FC236}">
                  <a16:creationId xmlns:a16="http://schemas.microsoft.com/office/drawing/2014/main" id="{C24DC7F2-F7A1-624A-8018-250C470BDE3C}"/>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22152352-73EE-5B4F-AA07-280205B8F58C}"/>
              </a:ext>
            </a:extLst>
          </p:cNvPr>
          <p:cNvSpPr txBox="1"/>
          <p:nvPr/>
        </p:nvSpPr>
        <p:spPr>
          <a:xfrm>
            <a:off x="6923256" y="4830733"/>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Designers</a:t>
            </a:r>
          </a:p>
        </p:txBody>
      </p:sp>
      <p:sp>
        <p:nvSpPr>
          <p:cNvPr id="12" name="Rectangle 11">
            <a:extLst>
              <a:ext uri="{FF2B5EF4-FFF2-40B4-BE49-F238E27FC236}">
                <a16:creationId xmlns:a16="http://schemas.microsoft.com/office/drawing/2014/main" id="{2380A256-4CAB-C548-9D18-467DDDC83C76}"/>
              </a:ext>
            </a:extLst>
          </p:cNvPr>
          <p:cNvSpPr/>
          <p:nvPr/>
        </p:nvSpPr>
        <p:spPr>
          <a:xfrm>
            <a:off x="7000234" y="4517819"/>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9DCDB9DD-60D1-2546-A3AA-473692DA2F0D}"/>
              </a:ext>
            </a:extLst>
          </p:cNvPr>
          <p:cNvCxnSpPr>
            <a:cxnSpLocks/>
          </p:cNvCxnSpPr>
          <p:nvPr/>
        </p:nvCxnSpPr>
        <p:spPr>
          <a:xfrm>
            <a:off x="7101431" y="4575561"/>
            <a:ext cx="4126179"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0FD494B-D848-0B44-ADE8-F3C89BBBAC35}"/>
              </a:ext>
            </a:extLst>
          </p:cNvPr>
          <p:cNvSpPr txBox="1"/>
          <p:nvPr/>
        </p:nvSpPr>
        <p:spPr>
          <a:xfrm>
            <a:off x="1438181" y="6005620"/>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16" name="TextBox 15">
            <a:extLst>
              <a:ext uri="{FF2B5EF4-FFF2-40B4-BE49-F238E27FC236}">
                <a16:creationId xmlns:a16="http://schemas.microsoft.com/office/drawing/2014/main" id="{BC84BC69-84C4-B240-93F7-C95029D56466}"/>
              </a:ext>
            </a:extLst>
          </p:cNvPr>
          <p:cNvSpPr txBox="1"/>
          <p:nvPr/>
        </p:nvSpPr>
        <p:spPr>
          <a:xfrm>
            <a:off x="4073049" y="6005620"/>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Jessica  Doe</a:t>
            </a:r>
          </a:p>
        </p:txBody>
      </p:sp>
      <p:sp>
        <p:nvSpPr>
          <p:cNvPr id="17" name="TextBox 16">
            <a:extLst>
              <a:ext uri="{FF2B5EF4-FFF2-40B4-BE49-F238E27FC236}">
                <a16:creationId xmlns:a16="http://schemas.microsoft.com/office/drawing/2014/main" id="{840ABE27-6C80-5743-8A4F-31AA6477FCC3}"/>
              </a:ext>
            </a:extLst>
          </p:cNvPr>
          <p:cNvSpPr txBox="1"/>
          <p:nvPr/>
        </p:nvSpPr>
        <p:spPr>
          <a:xfrm>
            <a:off x="3015705" y="629217"/>
            <a:ext cx="3091543" cy="1080830"/>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Lorem ipsum dolor sit amet, consectetur adipiscing elit.  </a:t>
            </a:r>
          </a:p>
          <a:p>
            <a:pPr>
              <a:lnSpc>
                <a:spcPct val="150000"/>
              </a:lnSpc>
            </a:pPr>
            <a:endPar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18" name="Group 17">
            <a:extLst>
              <a:ext uri="{FF2B5EF4-FFF2-40B4-BE49-F238E27FC236}">
                <a16:creationId xmlns:a16="http://schemas.microsoft.com/office/drawing/2014/main" id="{6DE6C54B-1FC6-C04B-BFA0-6714D068E9BB}"/>
              </a:ext>
            </a:extLst>
          </p:cNvPr>
          <p:cNvGrpSpPr/>
          <p:nvPr/>
        </p:nvGrpSpPr>
        <p:grpSpPr>
          <a:xfrm>
            <a:off x="329376" y="322501"/>
            <a:ext cx="317284" cy="483047"/>
            <a:chOff x="329376" y="322501"/>
            <a:chExt cx="317284" cy="483047"/>
          </a:xfrm>
        </p:grpSpPr>
        <p:sp>
          <p:nvSpPr>
            <p:cNvPr id="19" name="Rectangle 18">
              <a:extLst>
                <a:ext uri="{FF2B5EF4-FFF2-40B4-BE49-F238E27FC236}">
                  <a16:creationId xmlns:a16="http://schemas.microsoft.com/office/drawing/2014/main" id="{A674F237-3F8A-0344-A3C9-2D28A66943D8}"/>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399396E-D89E-6549-A9F8-77692A72AFE5}"/>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B9C0384-7F1C-4B43-9226-84D1D770EAD9}"/>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EF3FD1C0-CAD1-5044-92B2-F8BD94015C1D}"/>
              </a:ext>
            </a:extLst>
          </p:cNvPr>
          <p:cNvGrpSpPr/>
          <p:nvPr/>
        </p:nvGrpSpPr>
        <p:grpSpPr>
          <a:xfrm>
            <a:off x="3015705" y="1856088"/>
            <a:ext cx="2130158" cy="418895"/>
            <a:chOff x="996283" y="4628626"/>
            <a:chExt cx="2130158" cy="418895"/>
          </a:xfrm>
        </p:grpSpPr>
        <p:sp>
          <p:nvSpPr>
            <p:cNvPr id="23" name="Rectangle 22">
              <a:extLst>
                <a:ext uri="{FF2B5EF4-FFF2-40B4-BE49-F238E27FC236}">
                  <a16:creationId xmlns:a16="http://schemas.microsoft.com/office/drawing/2014/main" id="{37C73E94-0D92-1D47-A536-28F86A54A1E6}"/>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69C2C71-7E3A-9A4A-92B0-926F6279854C}"/>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5" name="Arrow: Right 10">
              <a:extLst>
                <a:ext uri="{FF2B5EF4-FFF2-40B4-BE49-F238E27FC236}">
                  <a16:creationId xmlns:a16="http://schemas.microsoft.com/office/drawing/2014/main" id="{84B484CA-DE6C-E34A-A6CA-0F9F7FA2352E}"/>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6" name="TextBox 25">
            <a:extLst>
              <a:ext uri="{FF2B5EF4-FFF2-40B4-BE49-F238E27FC236}">
                <a16:creationId xmlns:a16="http://schemas.microsoft.com/office/drawing/2014/main" id="{572C45F9-54A5-6D4C-844A-5387F6350B41}"/>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7" name="TextBox 26">
            <a:extLst>
              <a:ext uri="{FF2B5EF4-FFF2-40B4-BE49-F238E27FC236}">
                <a16:creationId xmlns:a16="http://schemas.microsoft.com/office/drawing/2014/main" id="{E9DB4723-198D-CF48-85A3-531F2F776EF4}"/>
              </a:ext>
            </a:extLst>
          </p:cNvPr>
          <p:cNvSpPr txBox="1"/>
          <p:nvPr/>
        </p:nvSpPr>
        <p:spPr>
          <a:xfrm>
            <a:off x="6884851" y="2862921"/>
            <a:ext cx="1066403" cy="461665"/>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a:t>
            </a:r>
          </a:p>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Fashion</a:t>
            </a:r>
          </a:p>
        </p:txBody>
      </p:sp>
      <p:sp>
        <p:nvSpPr>
          <p:cNvPr id="28" name="TextBox 27">
            <a:extLst>
              <a:ext uri="{FF2B5EF4-FFF2-40B4-BE49-F238E27FC236}">
                <a16:creationId xmlns:a16="http://schemas.microsoft.com/office/drawing/2014/main" id="{6FC91779-8DEA-1D43-9A0C-19275F9F2A3F}"/>
              </a:ext>
            </a:extLst>
          </p:cNvPr>
          <p:cNvSpPr txBox="1"/>
          <p:nvPr/>
        </p:nvSpPr>
        <p:spPr>
          <a:xfrm>
            <a:off x="6886874" y="3363400"/>
            <a:ext cx="1378352" cy="833763"/>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009366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126CEFCB-01E2-314F-B788-875C259F778D}"/>
              </a:ext>
            </a:extLst>
          </p:cNvPr>
          <p:cNvSpPr>
            <a:spLocks noGrp="1"/>
          </p:cNvSpPr>
          <p:nvPr>
            <p:ph type="pic" sz="quarter" idx="12"/>
          </p:nvPr>
        </p:nvSpPr>
        <p:spPr/>
      </p:sp>
      <p:sp>
        <p:nvSpPr>
          <p:cNvPr id="30" name="Picture Placeholder 29">
            <a:extLst>
              <a:ext uri="{FF2B5EF4-FFF2-40B4-BE49-F238E27FC236}">
                <a16:creationId xmlns:a16="http://schemas.microsoft.com/office/drawing/2014/main" id="{54197923-769E-BF48-A91C-A595CF49A997}"/>
              </a:ext>
            </a:extLst>
          </p:cNvPr>
          <p:cNvSpPr>
            <a:spLocks noGrp="1"/>
          </p:cNvSpPr>
          <p:nvPr>
            <p:ph type="pic" sz="quarter" idx="13"/>
          </p:nvPr>
        </p:nvSpPr>
        <p:spPr/>
      </p:sp>
      <p:sp>
        <p:nvSpPr>
          <p:cNvPr id="31" name="Picture Placeholder 30">
            <a:extLst>
              <a:ext uri="{FF2B5EF4-FFF2-40B4-BE49-F238E27FC236}">
                <a16:creationId xmlns:a16="http://schemas.microsoft.com/office/drawing/2014/main" id="{CD4467F5-46DE-4B43-9001-FC8957DB6081}"/>
              </a:ext>
            </a:extLst>
          </p:cNvPr>
          <p:cNvSpPr>
            <a:spLocks noGrp="1"/>
          </p:cNvSpPr>
          <p:nvPr>
            <p:ph type="pic" sz="quarter" idx="15"/>
          </p:nvPr>
        </p:nvSpPr>
        <p:spPr/>
      </p:sp>
      <p:grpSp>
        <p:nvGrpSpPr>
          <p:cNvPr id="24" name="Group 23">
            <a:extLst>
              <a:ext uri="{FF2B5EF4-FFF2-40B4-BE49-F238E27FC236}">
                <a16:creationId xmlns:a16="http://schemas.microsoft.com/office/drawing/2014/main" id="{C92BBAD7-7C4C-3046-B855-02A986CF3D33}"/>
              </a:ext>
            </a:extLst>
          </p:cNvPr>
          <p:cNvGrpSpPr/>
          <p:nvPr/>
        </p:nvGrpSpPr>
        <p:grpSpPr>
          <a:xfrm>
            <a:off x="6115952" y="2538131"/>
            <a:ext cx="3295405" cy="1993532"/>
            <a:chOff x="6455612" y="3175084"/>
            <a:chExt cx="3295405" cy="1993532"/>
          </a:xfrm>
        </p:grpSpPr>
        <p:sp>
          <p:nvSpPr>
            <p:cNvPr id="7" name="TextBox 6">
              <a:extLst>
                <a:ext uri="{FF2B5EF4-FFF2-40B4-BE49-F238E27FC236}">
                  <a16:creationId xmlns:a16="http://schemas.microsoft.com/office/drawing/2014/main" id="{B8FA42D5-7265-334B-B540-367B91C95B92}"/>
                </a:ext>
              </a:extLst>
            </p:cNvPr>
            <p:cNvSpPr txBox="1"/>
            <p:nvPr/>
          </p:nvSpPr>
          <p:spPr>
            <a:xfrm>
              <a:off x="6455612" y="3175084"/>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a:t>
              </a:r>
            </a:p>
          </p:txBody>
        </p:sp>
        <p:sp>
          <p:nvSpPr>
            <p:cNvPr id="8" name="TextBox 7">
              <a:extLst>
                <a:ext uri="{FF2B5EF4-FFF2-40B4-BE49-F238E27FC236}">
                  <a16:creationId xmlns:a16="http://schemas.microsoft.com/office/drawing/2014/main" id="{7E24A3D3-3EFD-FA4C-8863-E4ED0EC07308}"/>
                </a:ext>
              </a:extLst>
            </p:cNvPr>
            <p:cNvSpPr txBox="1"/>
            <p:nvPr/>
          </p:nvSpPr>
          <p:spPr>
            <a:xfrm>
              <a:off x="6455613" y="3769233"/>
              <a:ext cx="3295404"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9" name="Group 8">
              <a:extLst>
                <a:ext uri="{FF2B5EF4-FFF2-40B4-BE49-F238E27FC236}">
                  <a16:creationId xmlns:a16="http://schemas.microsoft.com/office/drawing/2014/main" id="{35B2FB29-9923-304D-ACA2-2A82560ED3A3}"/>
                </a:ext>
              </a:extLst>
            </p:cNvPr>
            <p:cNvGrpSpPr/>
            <p:nvPr/>
          </p:nvGrpSpPr>
          <p:grpSpPr>
            <a:xfrm>
              <a:off x="6491212" y="4749721"/>
              <a:ext cx="2130158" cy="418895"/>
              <a:chOff x="996283" y="4628626"/>
              <a:chExt cx="2130158" cy="418895"/>
            </a:xfrm>
          </p:grpSpPr>
          <p:sp>
            <p:nvSpPr>
              <p:cNvPr id="10" name="Rectangle 9">
                <a:extLst>
                  <a:ext uri="{FF2B5EF4-FFF2-40B4-BE49-F238E27FC236}">
                    <a16:creationId xmlns:a16="http://schemas.microsoft.com/office/drawing/2014/main" id="{C60B431E-0D29-C847-BF0B-C99B7F939742}"/>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8BAC2EC-E0D1-E84E-A35D-F1711FB4D2FA}"/>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12" name="Arrow: Right 10">
                <a:extLst>
                  <a:ext uri="{FF2B5EF4-FFF2-40B4-BE49-F238E27FC236}">
                    <a16:creationId xmlns:a16="http://schemas.microsoft.com/office/drawing/2014/main" id="{22B39A45-20AC-564A-AD22-0C2C5EE777C7}"/>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13" name="Group 12">
            <a:extLst>
              <a:ext uri="{FF2B5EF4-FFF2-40B4-BE49-F238E27FC236}">
                <a16:creationId xmlns:a16="http://schemas.microsoft.com/office/drawing/2014/main" id="{19E9E8C8-B649-594A-81F7-60B5409C196B}"/>
              </a:ext>
            </a:extLst>
          </p:cNvPr>
          <p:cNvGrpSpPr/>
          <p:nvPr/>
        </p:nvGrpSpPr>
        <p:grpSpPr>
          <a:xfrm>
            <a:off x="3039750" y="812179"/>
            <a:ext cx="1277911" cy="655794"/>
            <a:chOff x="4309122" y="1499169"/>
            <a:chExt cx="1277911" cy="655794"/>
          </a:xfrm>
        </p:grpSpPr>
        <p:sp>
          <p:nvSpPr>
            <p:cNvPr id="14" name="TextBox 13">
              <a:extLst>
                <a:ext uri="{FF2B5EF4-FFF2-40B4-BE49-F238E27FC236}">
                  <a16:creationId xmlns:a16="http://schemas.microsoft.com/office/drawing/2014/main" id="{259027D2-7F04-7C46-8138-1AE2753DDD10}"/>
                </a:ext>
              </a:extLst>
            </p:cNvPr>
            <p:cNvSpPr txBox="1"/>
            <p:nvPr/>
          </p:nvSpPr>
          <p:spPr>
            <a:xfrm>
              <a:off x="4309122" y="1598994"/>
              <a:ext cx="1277911" cy="323165"/>
            </a:xfrm>
            <a:prstGeom prst="rect">
              <a:avLst/>
            </a:prstGeom>
            <a:noFill/>
          </p:spPr>
          <p:txBody>
            <a:bodyPr wrap="square" rtlCol="0">
              <a:spAutoFit/>
            </a:bodyPr>
            <a:lstStyle/>
            <a:p>
              <a:pPr algn="ctr"/>
              <a:r>
                <a:rPr lang="en-US" sz="1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15" name="TextBox 14">
              <a:extLst>
                <a:ext uri="{FF2B5EF4-FFF2-40B4-BE49-F238E27FC236}">
                  <a16:creationId xmlns:a16="http://schemas.microsoft.com/office/drawing/2014/main" id="{1E32208D-1EC8-964B-8200-826ECC5F3AA9}"/>
                </a:ext>
              </a:extLst>
            </p:cNvPr>
            <p:cNvSpPr txBox="1"/>
            <p:nvPr/>
          </p:nvSpPr>
          <p:spPr>
            <a:xfrm>
              <a:off x="4309122" y="1831797"/>
              <a:ext cx="1277911" cy="323166"/>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Fashion Designer</a:t>
              </a:r>
            </a:p>
          </p:txBody>
        </p:sp>
        <p:cxnSp>
          <p:nvCxnSpPr>
            <p:cNvPr id="16" name="Straight Connector 15">
              <a:extLst>
                <a:ext uri="{FF2B5EF4-FFF2-40B4-BE49-F238E27FC236}">
                  <a16:creationId xmlns:a16="http://schemas.microsoft.com/office/drawing/2014/main" id="{72BCEFF5-D2F8-C347-95B1-9A3CB6650164}"/>
                </a:ext>
              </a:extLst>
            </p:cNvPr>
            <p:cNvCxnSpPr>
              <a:cxnSpLocks/>
            </p:cNvCxnSpPr>
            <p:nvPr/>
          </p:nvCxnSpPr>
          <p:spPr>
            <a:xfrm>
              <a:off x="4473082" y="1499169"/>
              <a:ext cx="91918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BFDE596C-A4E9-454D-9A42-63E0333795F3}"/>
              </a:ext>
            </a:extLst>
          </p:cNvPr>
          <p:cNvGrpSpPr/>
          <p:nvPr/>
        </p:nvGrpSpPr>
        <p:grpSpPr>
          <a:xfrm>
            <a:off x="1054591" y="5500953"/>
            <a:ext cx="1277911" cy="655794"/>
            <a:chOff x="4309122" y="1499169"/>
            <a:chExt cx="1277911" cy="655794"/>
          </a:xfrm>
        </p:grpSpPr>
        <p:sp>
          <p:nvSpPr>
            <p:cNvPr id="18" name="TextBox 17">
              <a:extLst>
                <a:ext uri="{FF2B5EF4-FFF2-40B4-BE49-F238E27FC236}">
                  <a16:creationId xmlns:a16="http://schemas.microsoft.com/office/drawing/2014/main" id="{34ECE27B-A484-4740-B39E-1EFE1E665DEC}"/>
                </a:ext>
              </a:extLst>
            </p:cNvPr>
            <p:cNvSpPr txBox="1"/>
            <p:nvPr/>
          </p:nvSpPr>
          <p:spPr>
            <a:xfrm>
              <a:off x="4309122" y="1598994"/>
              <a:ext cx="1277911" cy="323165"/>
            </a:xfrm>
            <a:prstGeom prst="rect">
              <a:avLst/>
            </a:prstGeom>
            <a:noFill/>
          </p:spPr>
          <p:txBody>
            <a:bodyPr wrap="square" rtlCol="0">
              <a:spAutoFit/>
            </a:bodyPr>
            <a:lstStyle/>
            <a:p>
              <a:pPr algn="ctr"/>
              <a:r>
                <a:rPr lang="en-US" sz="1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Jessica  Doe</a:t>
              </a:r>
            </a:p>
          </p:txBody>
        </p:sp>
        <p:sp>
          <p:nvSpPr>
            <p:cNvPr id="19" name="TextBox 18">
              <a:extLst>
                <a:ext uri="{FF2B5EF4-FFF2-40B4-BE49-F238E27FC236}">
                  <a16:creationId xmlns:a16="http://schemas.microsoft.com/office/drawing/2014/main" id="{B6223ED1-74C5-414A-B2B4-62DFAD7DF57C}"/>
                </a:ext>
              </a:extLst>
            </p:cNvPr>
            <p:cNvSpPr txBox="1"/>
            <p:nvPr/>
          </p:nvSpPr>
          <p:spPr>
            <a:xfrm>
              <a:off x="4309122" y="1831797"/>
              <a:ext cx="1277911" cy="323166"/>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Fashion Designer</a:t>
              </a:r>
            </a:p>
          </p:txBody>
        </p:sp>
        <p:cxnSp>
          <p:nvCxnSpPr>
            <p:cNvPr id="20" name="Straight Connector 19">
              <a:extLst>
                <a:ext uri="{FF2B5EF4-FFF2-40B4-BE49-F238E27FC236}">
                  <a16:creationId xmlns:a16="http://schemas.microsoft.com/office/drawing/2014/main" id="{14668715-635A-B444-824E-194E661C15DF}"/>
                </a:ext>
              </a:extLst>
            </p:cNvPr>
            <p:cNvCxnSpPr>
              <a:cxnSpLocks/>
            </p:cNvCxnSpPr>
            <p:nvPr/>
          </p:nvCxnSpPr>
          <p:spPr>
            <a:xfrm>
              <a:off x="4473082" y="1499169"/>
              <a:ext cx="919188"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291B5A37-CFDD-4640-B288-0FA99046B6D4}"/>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25C85A2-871E-8644-B3E1-A7241B15C908}"/>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14/30</a:t>
            </a:r>
          </a:p>
        </p:txBody>
      </p:sp>
      <p:sp>
        <p:nvSpPr>
          <p:cNvPr id="23" name="Freeform 22">
            <a:extLst>
              <a:ext uri="{FF2B5EF4-FFF2-40B4-BE49-F238E27FC236}">
                <a16:creationId xmlns:a16="http://schemas.microsoft.com/office/drawing/2014/main" id="{56032598-E727-2B45-AE35-BAC89548C424}"/>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1FD82A8D-9F98-DA4C-9E96-86E1F8BAEB34}"/>
              </a:ext>
            </a:extLst>
          </p:cNvPr>
          <p:cNvGrpSpPr/>
          <p:nvPr/>
        </p:nvGrpSpPr>
        <p:grpSpPr>
          <a:xfrm>
            <a:off x="329376" y="322501"/>
            <a:ext cx="317284" cy="483047"/>
            <a:chOff x="329376" y="322501"/>
            <a:chExt cx="317284" cy="483047"/>
          </a:xfrm>
        </p:grpSpPr>
        <p:sp>
          <p:nvSpPr>
            <p:cNvPr id="26" name="Rectangle 25">
              <a:extLst>
                <a:ext uri="{FF2B5EF4-FFF2-40B4-BE49-F238E27FC236}">
                  <a16:creationId xmlns:a16="http://schemas.microsoft.com/office/drawing/2014/main" id="{C42655EB-AB05-9143-BD3D-AD15EDEF4332}"/>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CE357D1-E18A-4C4B-8651-371A9B2A56EF}"/>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5D74B52-B20F-F84D-AD54-9D6E769B99A3}"/>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76720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545B678-494D-774F-B580-A68F39C99DCD}"/>
              </a:ext>
            </a:extLst>
          </p:cNvPr>
          <p:cNvSpPr>
            <a:spLocks noGrp="1"/>
          </p:cNvSpPr>
          <p:nvPr>
            <p:ph type="pic" sz="quarter" idx="10"/>
          </p:nvPr>
        </p:nvSpPr>
        <p:spPr/>
      </p:sp>
      <p:grpSp>
        <p:nvGrpSpPr>
          <p:cNvPr id="6" name="Group 5">
            <a:extLst>
              <a:ext uri="{FF2B5EF4-FFF2-40B4-BE49-F238E27FC236}">
                <a16:creationId xmlns:a16="http://schemas.microsoft.com/office/drawing/2014/main" id="{98F5EF22-0917-BB42-8724-418897E6F68D}"/>
              </a:ext>
            </a:extLst>
          </p:cNvPr>
          <p:cNvGrpSpPr/>
          <p:nvPr/>
        </p:nvGrpSpPr>
        <p:grpSpPr>
          <a:xfrm>
            <a:off x="329376" y="322501"/>
            <a:ext cx="317284" cy="483047"/>
            <a:chOff x="329376" y="322501"/>
            <a:chExt cx="317284" cy="483047"/>
          </a:xfrm>
        </p:grpSpPr>
        <p:sp>
          <p:nvSpPr>
            <p:cNvPr id="7" name="Rectangle 6">
              <a:extLst>
                <a:ext uri="{FF2B5EF4-FFF2-40B4-BE49-F238E27FC236}">
                  <a16:creationId xmlns:a16="http://schemas.microsoft.com/office/drawing/2014/main" id="{014E04D1-B572-894B-91C4-764B602146D0}"/>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CCBCF3D-8EEB-F942-A686-3079839A5E81}"/>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E0EE0D5-81BB-1D47-A2C6-A154E135A3F1}"/>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0C9B9C3E-AFF0-F443-B217-436BFD5EAE32}"/>
              </a:ext>
            </a:extLst>
          </p:cNvPr>
          <p:cNvSpPr txBox="1"/>
          <p:nvPr/>
        </p:nvSpPr>
        <p:spPr>
          <a:xfrm>
            <a:off x="6096000" y="1497125"/>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Let’s Take a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Break </a:t>
            </a:r>
          </a:p>
        </p:txBody>
      </p:sp>
      <p:sp>
        <p:nvSpPr>
          <p:cNvPr id="11" name="TextBox 10">
            <a:extLst>
              <a:ext uri="{FF2B5EF4-FFF2-40B4-BE49-F238E27FC236}">
                <a16:creationId xmlns:a16="http://schemas.microsoft.com/office/drawing/2014/main" id="{CEBC16BF-03F3-FB4C-8DBA-64CB27E57BD2}"/>
              </a:ext>
            </a:extLst>
          </p:cNvPr>
          <p:cNvSpPr txBox="1"/>
          <p:nvPr/>
        </p:nvSpPr>
        <p:spPr>
          <a:xfrm>
            <a:off x="6096000" y="2091274"/>
            <a:ext cx="5009234" cy="95344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Curabitur mattis lobortis elit sed hendrerit.</a:t>
            </a:r>
          </a:p>
        </p:txBody>
      </p:sp>
      <p:cxnSp>
        <p:nvCxnSpPr>
          <p:cNvPr id="12" name="Straight Connector 11">
            <a:extLst>
              <a:ext uri="{FF2B5EF4-FFF2-40B4-BE49-F238E27FC236}">
                <a16:creationId xmlns:a16="http://schemas.microsoft.com/office/drawing/2014/main" id="{E059ABF9-ADF4-234C-80C8-FF708EFD5EA0}"/>
              </a:ext>
            </a:extLst>
          </p:cNvPr>
          <p:cNvCxnSpPr>
            <a:cxnSpLocks/>
          </p:cNvCxnSpPr>
          <p:nvPr/>
        </p:nvCxnSpPr>
        <p:spPr>
          <a:xfrm>
            <a:off x="10165976" y="805548"/>
            <a:ext cx="20260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C840F07-35FC-8E4E-A0DF-C92D54D54ABD}"/>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15/30</a:t>
            </a:r>
          </a:p>
        </p:txBody>
      </p:sp>
      <p:grpSp>
        <p:nvGrpSpPr>
          <p:cNvPr id="14" name="Group 13">
            <a:extLst>
              <a:ext uri="{FF2B5EF4-FFF2-40B4-BE49-F238E27FC236}">
                <a16:creationId xmlns:a16="http://schemas.microsoft.com/office/drawing/2014/main" id="{60A296C5-BA2E-BF4B-9AE3-253F1AC86F44}"/>
              </a:ext>
            </a:extLst>
          </p:cNvPr>
          <p:cNvGrpSpPr/>
          <p:nvPr/>
        </p:nvGrpSpPr>
        <p:grpSpPr>
          <a:xfrm rot="16737073">
            <a:off x="496729" y="1340563"/>
            <a:ext cx="2817715" cy="1328784"/>
            <a:chOff x="439595" y="5235654"/>
            <a:chExt cx="2256010" cy="1063894"/>
          </a:xfrm>
        </p:grpSpPr>
        <p:sp>
          <p:nvSpPr>
            <p:cNvPr id="15" name="Oval 14">
              <a:extLst>
                <a:ext uri="{FF2B5EF4-FFF2-40B4-BE49-F238E27FC236}">
                  <a16:creationId xmlns:a16="http://schemas.microsoft.com/office/drawing/2014/main" id="{B6138C06-B578-4143-A7B2-210F7CDF0B77}"/>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4-Point Star 15">
              <a:extLst>
                <a:ext uri="{FF2B5EF4-FFF2-40B4-BE49-F238E27FC236}">
                  <a16:creationId xmlns:a16="http://schemas.microsoft.com/office/drawing/2014/main" id="{C13A4CCD-BCBD-A040-8539-F3EE152C78E9}"/>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CAC60BAE-9024-C14E-8259-CF28EDA56E56}"/>
              </a:ext>
            </a:extLst>
          </p:cNvPr>
          <p:cNvGrpSpPr/>
          <p:nvPr/>
        </p:nvGrpSpPr>
        <p:grpSpPr>
          <a:xfrm rot="10800000">
            <a:off x="6096001" y="3960432"/>
            <a:ext cx="5009233" cy="144061"/>
            <a:chOff x="6587029" y="2724645"/>
            <a:chExt cx="5009233" cy="144061"/>
          </a:xfrm>
          <a:solidFill>
            <a:schemeClr val="bg1"/>
          </a:solidFill>
        </p:grpSpPr>
        <p:sp>
          <p:nvSpPr>
            <p:cNvPr id="18" name="Rectangle 17">
              <a:extLst>
                <a:ext uri="{FF2B5EF4-FFF2-40B4-BE49-F238E27FC236}">
                  <a16:creationId xmlns:a16="http://schemas.microsoft.com/office/drawing/2014/main" id="{4AA9D369-BD15-0845-AAAD-0298C23F4A2B}"/>
                </a:ext>
              </a:extLst>
            </p:cNvPr>
            <p:cNvSpPr/>
            <p:nvPr/>
          </p:nvSpPr>
          <p:spPr>
            <a:xfrm>
              <a:off x="6587029" y="2724645"/>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0E90A70B-DEA8-5A43-A30F-0DAA8F16D4D3}"/>
                </a:ext>
              </a:extLst>
            </p:cNvPr>
            <p:cNvCxnSpPr>
              <a:cxnSpLocks/>
              <a:stCxn id="18" idx="3"/>
            </p:cNvCxnSpPr>
            <p:nvPr/>
          </p:nvCxnSpPr>
          <p:spPr>
            <a:xfrm rot="10800000" flipH="1">
              <a:off x="6731090" y="2794262"/>
              <a:ext cx="4865172" cy="2414"/>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F8BAA03C-2A5A-D04E-99BA-53FA628AE0C5}"/>
              </a:ext>
            </a:extLst>
          </p:cNvPr>
          <p:cNvGrpSpPr/>
          <p:nvPr/>
        </p:nvGrpSpPr>
        <p:grpSpPr>
          <a:xfrm>
            <a:off x="6034097" y="4384056"/>
            <a:ext cx="3179197" cy="1217387"/>
            <a:chOff x="5336241" y="1445131"/>
            <a:chExt cx="3179197" cy="1217387"/>
          </a:xfrm>
        </p:grpSpPr>
        <p:grpSp>
          <p:nvGrpSpPr>
            <p:cNvPr id="22" name="Group 21">
              <a:extLst>
                <a:ext uri="{FF2B5EF4-FFF2-40B4-BE49-F238E27FC236}">
                  <a16:creationId xmlns:a16="http://schemas.microsoft.com/office/drawing/2014/main" id="{24F403FA-0391-7349-93C0-0E5EF78C8AA1}"/>
                </a:ext>
              </a:extLst>
            </p:cNvPr>
            <p:cNvGrpSpPr/>
            <p:nvPr/>
          </p:nvGrpSpPr>
          <p:grpSpPr>
            <a:xfrm>
              <a:off x="6096001" y="1527006"/>
              <a:ext cx="2419437" cy="1135512"/>
              <a:chOff x="6053959" y="3325078"/>
              <a:chExt cx="2419437" cy="1135512"/>
            </a:xfrm>
          </p:grpSpPr>
          <p:sp>
            <p:nvSpPr>
              <p:cNvPr id="24" name="TextBox 23">
                <a:extLst>
                  <a:ext uri="{FF2B5EF4-FFF2-40B4-BE49-F238E27FC236}">
                    <a16:creationId xmlns:a16="http://schemas.microsoft.com/office/drawing/2014/main" id="{6E9CADB1-43FF-744B-98FF-D8CC20C92603}"/>
                  </a:ext>
                </a:extLst>
              </p:cNvPr>
              <p:cNvSpPr txBox="1"/>
              <p:nvPr/>
            </p:nvSpPr>
            <p:spPr>
              <a:xfrm>
                <a:off x="6053959" y="3325078"/>
                <a:ext cx="2419437" cy="276998"/>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5" name="TextBox 24">
                <a:extLst>
                  <a:ext uri="{FF2B5EF4-FFF2-40B4-BE49-F238E27FC236}">
                    <a16:creationId xmlns:a16="http://schemas.microsoft.com/office/drawing/2014/main" id="{49D4D595-2F75-864E-80A7-ABADCF9EEF25}"/>
                  </a:ext>
                </a:extLst>
              </p:cNvPr>
              <p:cNvSpPr txBox="1"/>
              <p:nvPr/>
            </p:nvSpPr>
            <p:spPr>
              <a:xfrm>
                <a:off x="6053959" y="3611337"/>
                <a:ext cx="1863255" cy="849253"/>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23" name="TextBox 22">
              <a:extLst>
                <a:ext uri="{FF2B5EF4-FFF2-40B4-BE49-F238E27FC236}">
                  <a16:creationId xmlns:a16="http://schemas.microsoft.com/office/drawing/2014/main" id="{15A1D40B-8839-7845-8DA6-5DF28D2E0B4B}"/>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6" name="Group 25">
            <a:extLst>
              <a:ext uri="{FF2B5EF4-FFF2-40B4-BE49-F238E27FC236}">
                <a16:creationId xmlns:a16="http://schemas.microsoft.com/office/drawing/2014/main" id="{1A030823-3DE6-4F45-877B-FAE9502B3365}"/>
              </a:ext>
            </a:extLst>
          </p:cNvPr>
          <p:cNvGrpSpPr/>
          <p:nvPr/>
        </p:nvGrpSpPr>
        <p:grpSpPr>
          <a:xfrm>
            <a:off x="8657112" y="4384056"/>
            <a:ext cx="2785785" cy="1217387"/>
            <a:chOff x="5336241" y="1445131"/>
            <a:chExt cx="2785785" cy="1217387"/>
          </a:xfrm>
        </p:grpSpPr>
        <p:grpSp>
          <p:nvGrpSpPr>
            <p:cNvPr id="27" name="Group 26">
              <a:extLst>
                <a:ext uri="{FF2B5EF4-FFF2-40B4-BE49-F238E27FC236}">
                  <a16:creationId xmlns:a16="http://schemas.microsoft.com/office/drawing/2014/main" id="{7B86A364-8973-FF49-BA2C-86BCD41C18C6}"/>
                </a:ext>
              </a:extLst>
            </p:cNvPr>
            <p:cNvGrpSpPr/>
            <p:nvPr/>
          </p:nvGrpSpPr>
          <p:grpSpPr>
            <a:xfrm>
              <a:off x="6096001" y="1527006"/>
              <a:ext cx="2026025" cy="1135512"/>
              <a:chOff x="6053959" y="3325078"/>
              <a:chExt cx="2026025" cy="1135512"/>
            </a:xfrm>
          </p:grpSpPr>
          <p:sp>
            <p:nvSpPr>
              <p:cNvPr id="29" name="TextBox 28">
                <a:extLst>
                  <a:ext uri="{FF2B5EF4-FFF2-40B4-BE49-F238E27FC236}">
                    <a16:creationId xmlns:a16="http://schemas.microsoft.com/office/drawing/2014/main" id="{D7D4BB37-3BFC-F142-B902-807FF411F6FB}"/>
                  </a:ext>
                </a:extLst>
              </p:cNvPr>
              <p:cNvSpPr txBox="1"/>
              <p:nvPr/>
            </p:nvSpPr>
            <p:spPr>
              <a:xfrm>
                <a:off x="6053959" y="3325078"/>
                <a:ext cx="2026025" cy="276987"/>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30" name="TextBox 29">
                <a:extLst>
                  <a:ext uri="{FF2B5EF4-FFF2-40B4-BE49-F238E27FC236}">
                    <a16:creationId xmlns:a16="http://schemas.microsoft.com/office/drawing/2014/main" id="{DC13B4B3-FC39-2643-B4A0-39FAF3063F26}"/>
                  </a:ext>
                </a:extLst>
              </p:cNvPr>
              <p:cNvSpPr txBox="1"/>
              <p:nvPr/>
            </p:nvSpPr>
            <p:spPr>
              <a:xfrm>
                <a:off x="6053959" y="3611337"/>
                <a:ext cx="1863255" cy="849253"/>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28" name="TextBox 27">
              <a:extLst>
                <a:ext uri="{FF2B5EF4-FFF2-40B4-BE49-F238E27FC236}">
                  <a16:creationId xmlns:a16="http://schemas.microsoft.com/office/drawing/2014/main" id="{7255E0FA-833F-F84D-9CBA-036F1621A0B8}"/>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sp>
        <p:nvSpPr>
          <p:cNvPr id="32" name="Freeform 31">
            <a:extLst>
              <a:ext uri="{FF2B5EF4-FFF2-40B4-BE49-F238E27FC236}">
                <a16:creationId xmlns:a16="http://schemas.microsoft.com/office/drawing/2014/main" id="{9345D2CD-5175-F241-9360-311BB4AF3986}"/>
              </a:ext>
            </a:extLst>
          </p:cNvPr>
          <p:cNvSpPr/>
          <p:nvPr/>
        </p:nvSpPr>
        <p:spPr>
          <a:xfrm>
            <a:off x="11093824" y="5771422"/>
            <a:ext cx="1098176" cy="1086578"/>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4100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94B9F3E4-9310-4143-BB51-5495B03607E7}"/>
              </a:ext>
            </a:extLst>
          </p:cNvPr>
          <p:cNvSpPr/>
          <p:nvPr/>
        </p:nvSpPr>
        <p:spPr>
          <a:xfrm>
            <a:off x="-40015" y="4163525"/>
            <a:ext cx="2325768" cy="2693624"/>
          </a:xfrm>
          <a:prstGeom prst="rect">
            <a:avLst/>
          </a:prstGeom>
          <a:solidFill>
            <a:schemeClr val="accent1">
              <a:lumMod val="40000"/>
              <a:lumOff val="6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95298100-5CD4-3C40-8C7D-E08FA2494909}"/>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74B22C9E-28E6-EB44-8A93-23B241879912}"/>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CD81B751-D081-074D-B612-282D16184C1E}"/>
              </a:ext>
            </a:extLst>
          </p:cNvPr>
          <p:cNvSpPr>
            <a:spLocks noGrp="1"/>
          </p:cNvSpPr>
          <p:nvPr>
            <p:ph type="pic" sz="quarter" idx="17"/>
          </p:nvPr>
        </p:nvSpPr>
        <p:spPr/>
      </p:sp>
      <p:grpSp>
        <p:nvGrpSpPr>
          <p:cNvPr id="8" name="Group 7">
            <a:extLst>
              <a:ext uri="{FF2B5EF4-FFF2-40B4-BE49-F238E27FC236}">
                <a16:creationId xmlns:a16="http://schemas.microsoft.com/office/drawing/2014/main" id="{0880FD36-D14D-4C43-8CD4-C4B5F831D05B}"/>
              </a:ext>
            </a:extLst>
          </p:cNvPr>
          <p:cNvGrpSpPr/>
          <p:nvPr/>
        </p:nvGrpSpPr>
        <p:grpSpPr>
          <a:xfrm>
            <a:off x="329376" y="322501"/>
            <a:ext cx="317284" cy="483047"/>
            <a:chOff x="329376" y="322501"/>
            <a:chExt cx="317284" cy="483047"/>
          </a:xfrm>
        </p:grpSpPr>
        <p:sp>
          <p:nvSpPr>
            <p:cNvPr id="9" name="Rectangle 8">
              <a:extLst>
                <a:ext uri="{FF2B5EF4-FFF2-40B4-BE49-F238E27FC236}">
                  <a16:creationId xmlns:a16="http://schemas.microsoft.com/office/drawing/2014/main" id="{46D710D2-0B6D-5144-9052-150A6966AD86}"/>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30C2C34-905A-044F-BC58-D42C7C7A42D1}"/>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DCB2B99-200B-1642-BAAD-084FDA250F9B}"/>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Connector 11">
            <a:extLst>
              <a:ext uri="{FF2B5EF4-FFF2-40B4-BE49-F238E27FC236}">
                <a16:creationId xmlns:a16="http://schemas.microsoft.com/office/drawing/2014/main" id="{D70D0AB7-4862-FA43-927B-164AF52C0E19}"/>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3F7585C-E63E-884B-BEDA-107243B6A9DA}"/>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19/30</a:t>
            </a:r>
          </a:p>
        </p:txBody>
      </p:sp>
      <p:grpSp>
        <p:nvGrpSpPr>
          <p:cNvPr id="14" name="Group 13">
            <a:extLst>
              <a:ext uri="{FF2B5EF4-FFF2-40B4-BE49-F238E27FC236}">
                <a16:creationId xmlns:a16="http://schemas.microsoft.com/office/drawing/2014/main" id="{1B60D9B5-2871-AD41-9472-E7BBE22D5337}"/>
              </a:ext>
            </a:extLst>
          </p:cNvPr>
          <p:cNvGrpSpPr/>
          <p:nvPr/>
        </p:nvGrpSpPr>
        <p:grpSpPr>
          <a:xfrm>
            <a:off x="7053281" y="1650036"/>
            <a:ext cx="3592825" cy="1993532"/>
            <a:chOff x="6455612" y="3175084"/>
            <a:chExt cx="3592825" cy="1993532"/>
          </a:xfrm>
        </p:grpSpPr>
        <p:sp>
          <p:nvSpPr>
            <p:cNvPr id="15" name="TextBox 14">
              <a:extLst>
                <a:ext uri="{FF2B5EF4-FFF2-40B4-BE49-F238E27FC236}">
                  <a16:creationId xmlns:a16="http://schemas.microsoft.com/office/drawing/2014/main" id="{8AC43E8F-2B78-2445-AF5F-C389257E6CF6}"/>
                </a:ext>
              </a:extLst>
            </p:cNvPr>
            <p:cNvSpPr txBox="1"/>
            <p:nvPr/>
          </p:nvSpPr>
          <p:spPr>
            <a:xfrm>
              <a:off x="6455612" y="3175084"/>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Portfolio</a:t>
              </a:r>
            </a:p>
          </p:txBody>
        </p:sp>
        <p:sp>
          <p:nvSpPr>
            <p:cNvPr id="16" name="TextBox 15">
              <a:extLst>
                <a:ext uri="{FF2B5EF4-FFF2-40B4-BE49-F238E27FC236}">
                  <a16:creationId xmlns:a16="http://schemas.microsoft.com/office/drawing/2014/main" id="{F33A572E-287E-E64F-BD23-2A37AC59C03F}"/>
                </a:ext>
              </a:extLst>
            </p:cNvPr>
            <p:cNvSpPr txBox="1"/>
            <p:nvPr/>
          </p:nvSpPr>
          <p:spPr>
            <a:xfrm>
              <a:off x="6455613" y="3769233"/>
              <a:ext cx="3592824"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17" name="Group 16">
              <a:extLst>
                <a:ext uri="{FF2B5EF4-FFF2-40B4-BE49-F238E27FC236}">
                  <a16:creationId xmlns:a16="http://schemas.microsoft.com/office/drawing/2014/main" id="{1E2D6BF7-0452-E74C-A54E-782D4F35F986}"/>
                </a:ext>
              </a:extLst>
            </p:cNvPr>
            <p:cNvGrpSpPr/>
            <p:nvPr/>
          </p:nvGrpSpPr>
          <p:grpSpPr>
            <a:xfrm>
              <a:off x="6491212" y="4749721"/>
              <a:ext cx="2130158" cy="418895"/>
              <a:chOff x="996283" y="4628626"/>
              <a:chExt cx="2130158" cy="418895"/>
            </a:xfrm>
          </p:grpSpPr>
          <p:sp>
            <p:nvSpPr>
              <p:cNvPr id="18" name="Rectangle 17">
                <a:extLst>
                  <a:ext uri="{FF2B5EF4-FFF2-40B4-BE49-F238E27FC236}">
                    <a16:creationId xmlns:a16="http://schemas.microsoft.com/office/drawing/2014/main" id="{3FCF1158-BBE4-8647-ACF6-D23A4D6538A7}"/>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BCF113E-98B8-4F48-91CC-332C68465617}"/>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0" name="Arrow: Right 10">
                <a:extLst>
                  <a:ext uri="{FF2B5EF4-FFF2-40B4-BE49-F238E27FC236}">
                    <a16:creationId xmlns:a16="http://schemas.microsoft.com/office/drawing/2014/main" id="{AD49B8C6-23C8-CE4C-89CD-49A7CDCB67D5}"/>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24" name="Group 23">
            <a:extLst>
              <a:ext uri="{FF2B5EF4-FFF2-40B4-BE49-F238E27FC236}">
                <a16:creationId xmlns:a16="http://schemas.microsoft.com/office/drawing/2014/main" id="{09782ECB-5B3A-144F-A3C9-CEC63AD89498}"/>
              </a:ext>
            </a:extLst>
          </p:cNvPr>
          <p:cNvGrpSpPr/>
          <p:nvPr/>
        </p:nvGrpSpPr>
        <p:grpSpPr>
          <a:xfrm>
            <a:off x="6990571" y="4176543"/>
            <a:ext cx="1970836" cy="1549328"/>
            <a:chOff x="6809040" y="2231979"/>
            <a:chExt cx="1970836" cy="1549328"/>
          </a:xfrm>
        </p:grpSpPr>
        <p:sp>
          <p:nvSpPr>
            <p:cNvPr id="21" name="TextBox 20">
              <a:extLst>
                <a:ext uri="{FF2B5EF4-FFF2-40B4-BE49-F238E27FC236}">
                  <a16:creationId xmlns:a16="http://schemas.microsoft.com/office/drawing/2014/main" id="{26F010DA-7EA9-D143-947D-B5AB8CAD39E5}"/>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FD15D4D8-6D4D-944F-A993-8F0EED68CAB3}"/>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3" name="TextBox 22">
              <a:extLst>
                <a:ext uri="{FF2B5EF4-FFF2-40B4-BE49-F238E27FC236}">
                  <a16:creationId xmlns:a16="http://schemas.microsoft.com/office/drawing/2014/main" id="{F4AA8E04-EE35-0744-AA94-6B733DEB0B63}"/>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5" name="Group 24">
            <a:extLst>
              <a:ext uri="{FF2B5EF4-FFF2-40B4-BE49-F238E27FC236}">
                <a16:creationId xmlns:a16="http://schemas.microsoft.com/office/drawing/2014/main" id="{473292B9-2444-3E4B-A128-B91D91122EA4}"/>
              </a:ext>
            </a:extLst>
          </p:cNvPr>
          <p:cNvGrpSpPr/>
          <p:nvPr/>
        </p:nvGrpSpPr>
        <p:grpSpPr>
          <a:xfrm>
            <a:off x="9022038" y="4181116"/>
            <a:ext cx="2069130" cy="1549328"/>
            <a:chOff x="6809040" y="2231979"/>
            <a:chExt cx="2069130" cy="1549328"/>
          </a:xfrm>
        </p:grpSpPr>
        <p:sp>
          <p:nvSpPr>
            <p:cNvPr id="26" name="TextBox 25">
              <a:extLst>
                <a:ext uri="{FF2B5EF4-FFF2-40B4-BE49-F238E27FC236}">
                  <a16:creationId xmlns:a16="http://schemas.microsoft.com/office/drawing/2014/main" id="{31B0CCF9-CF85-234A-A5BB-4E872C96EF9F}"/>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7" name="TextBox 26">
              <a:extLst>
                <a:ext uri="{FF2B5EF4-FFF2-40B4-BE49-F238E27FC236}">
                  <a16:creationId xmlns:a16="http://schemas.microsoft.com/office/drawing/2014/main" id="{42DE2E50-204E-BE45-8922-1036C2A373A8}"/>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8" name="TextBox 27">
              <a:extLst>
                <a:ext uri="{FF2B5EF4-FFF2-40B4-BE49-F238E27FC236}">
                  <a16:creationId xmlns:a16="http://schemas.microsoft.com/office/drawing/2014/main" id="{3958AC02-96F4-414D-8DA7-FAC15FFB1541}"/>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sp>
        <p:nvSpPr>
          <p:cNvPr id="29" name="Freeform 28">
            <a:extLst>
              <a:ext uri="{FF2B5EF4-FFF2-40B4-BE49-F238E27FC236}">
                <a16:creationId xmlns:a16="http://schemas.microsoft.com/office/drawing/2014/main" id="{24EBC44E-8AFC-3247-962F-B8C184F6492B}"/>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075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F72AB8E-E19C-F142-823E-E70A1F42A553}"/>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8207BFD1-C39F-1C49-9530-DE0C52051A08}"/>
              </a:ext>
            </a:extLst>
          </p:cNvPr>
          <p:cNvSpPr>
            <a:spLocks noGrp="1"/>
          </p:cNvSpPr>
          <p:nvPr>
            <p:ph type="pic" sz="quarter" idx="16"/>
          </p:nvPr>
        </p:nvSpPr>
        <p:spPr/>
      </p:sp>
      <p:grpSp>
        <p:nvGrpSpPr>
          <p:cNvPr id="17" name="Group 16">
            <a:extLst>
              <a:ext uri="{FF2B5EF4-FFF2-40B4-BE49-F238E27FC236}">
                <a16:creationId xmlns:a16="http://schemas.microsoft.com/office/drawing/2014/main" id="{76A10E99-3E26-AF43-8AFD-199E7C7313A0}"/>
              </a:ext>
            </a:extLst>
          </p:cNvPr>
          <p:cNvGrpSpPr/>
          <p:nvPr/>
        </p:nvGrpSpPr>
        <p:grpSpPr>
          <a:xfrm>
            <a:off x="6949511" y="1686784"/>
            <a:ext cx="4100597" cy="3484431"/>
            <a:chOff x="7117361" y="2209820"/>
            <a:chExt cx="4100597" cy="3484431"/>
          </a:xfrm>
        </p:grpSpPr>
        <p:sp>
          <p:nvSpPr>
            <p:cNvPr id="7" name="TextBox 6">
              <a:extLst>
                <a:ext uri="{FF2B5EF4-FFF2-40B4-BE49-F238E27FC236}">
                  <a16:creationId xmlns:a16="http://schemas.microsoft.com/office/drawing/2014/main" id="{6FCA76AF-C02A-FB47-A361-19F9728EF5B7}"/>
                </a:ext>
              </a:extLst>
            </p:cNvPr>
            <p:cNvSpPr txBox="1"/>
            <p:nvPr/>
          </p:nvSpPr>
          <p:spPr>
            <a:xfrm>
              <a:off x="7142623" y="2209820"/>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Best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Designs</a:t>
              </a:r>
            </a:p>
          </p:txBody>
        </p:sp>
        <p:sp>
          <p:nvSpPr>
            <p:cNvPr id="8" name="TextBox 7">
              <a:extLst>
                <a:ext uri="{FF2B5EF4-FFF2-40B4-BE49-F238E27FC236}">
                  <a16:creationId xmlns:a16="http://schemas.microsoft.com/office/drawing/2014/main" id="{0638A184-E5BC-2C48-BC46-8F85DA2A1D01}"/>
                </a:ext>
              </a:extLst>
            </p:cNvPr>
            <p:cNvSpPr txBox="1"/>
            <p:nvPr/>
          </p:nvSpPr>
          <p:spPr>
            <a:xfrm>
              <a:off x="7142623" y="2803969"/>
              <a:ext cx="4018436" cy="139151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a:t>
              </a:r>
            </a:p>
          </p:txBody>
        </p:sp>
        <p:grpSp>
          <p:nvGrpSpPr>
            <p:cNvPr id="9" name="Group 8">
              <a:extLst>
                <a:ext uri="{FF2B5EF4-FFF2-40B4-BE49-F238E27FC236}">
                  <a16:creationId xmlns:a16="http://schemas.microsoft.com/office/drawing/2014/main" id="{0A0AA682-C0CE-4348-947F-4FC80A71E3F6}"/>
                </a:ext>
              </a:extLst>
            </p:cNvPr>
            <p:cNvGrpSpPr/>
            <p:nvPr/>
          </p:nvGrpSpPr>
          <p:grpSpPr>
            <a:xfrm>
              <a:off x="7117361" y="4140350"/>
              <a:ext cx="1970836" cy="1549328"/>
              <a:chOff x="6809040" y="2231979"/>
              <a:chExt cx="1970836" cy="1549328"/>
            </a:xfrm>
          </p:grpSpPr>
          <p:sp>
            <p:nvSpPr>
              <p:cNvPr id="10" name="TextBox 9">
                <a:extLst>
                  <a:ext uri="{FF2B5EF4-FFF2-40B4-BE49-F238E27FC236}">
                    <a16:creationId xmlns:a16="http://schemas.microsoft.com/office/drawing/2014/main" id="{7048A50B-9B56-C34A-A526-FE846FCAC471}"/>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1" name="TextBox 10">
                <a:extLst>
                  <a:ext uri="{FF2B5EF4-FFF2-40B4-BE49-F238E27FC236}">
                    <a16:creationId xmlns:a16="http://schemas.microsoft.com/office/drawing/2014/main" id="{9BF52655-5E0A-9942-A721-844EA0E9A1CE}"/>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2" name="TextBox 11">
                <a:extLst>
                  <a:ext uri="{FF2B5EF4-FFF2-40B4-BE49-F238E27FC236}">
                    <a16:creationId xmlns:a16="http://schemas.microsoft.com/office/drawing/2014/main" id="{D5A39F15-6316-DA46-B1D4-31B2AB6B0907}"/>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3" name="Group 12">
              <a:extLst>
                <a:ext uri="{FF2B5EF4-FFF2-40B4-BE49-F238E27FC236}">
                  <a16:creationId xmlns:a16="http://schemas.microsoft.com/office/drawing/2014/main" id="{AAEEBDE7-F388-DB47-B822-A0FB8339FDD6}"/>
                </a:ext>
              </a:extLst>
            </p:cNvPr>
            <p:cNvGrpSpPr/>
            <p:nvPr/>
          </p:nvGrpSpPr>
          <p:grpSpPr>
            <a:xfrm>
              <a:off x="9148828" y="4144923"/>
              <a:ext cx="2069130" cy="1549328"/>
              <a:chOff x="6809040" y="2231979"/>
              <a:chExt cx="2069130" cy="1549328"/>
            </a:xfrm>
          </p:grpSpPr>
          <p:sp>
            <p:nvSpPr>
              <p:cNvPr id="14" name="TextBox 13">
                <a:extLst>
                  <a:ext uri="{FF2B5EF4-FFF2-40B4-BE49-F238E27FC236}">
                    <a16:creationId xmlns:a16="http://schemas.microsoft.com/office/drawing/2014/main" id="{D80714C4-E39A-6240-A0A8-6471625A56C9}"/>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5" name="TextBox 14">
                <a:extLst>
                  <a:ext uri="{FF2B5EF4-FFF2-40B4-BE49-F238E27FC236}">
                    <a16:creationId xmlns:a16="http://schemas.microsoft.com/office/drawing/2014/main" id="{B1F3026D-E3A1-7145-A235-9FC8028D36E6}"/>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16" name="TextBox 15">
                <a:extLst>
                  <a:ext uri="{FF2B5EF4-FFF2-40B4-BE49-F238E27FC236}">
                    <a16:creationId xmlns:a16="http://schemas.microsoft.com/office/drawing/2014/main" id="{4C4814D1-B90D-114E-ADE6-29BB1831E43B}"/>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cxnSp>
        <p:nvCxnSpPr>
          <p:cNvPr id="18" name="Straight Connector 17">
            <a:extLst>
              <a:ext uri="{FF2B5EF4-FFF2-40B4-BE49-F238E27FC236}">
                <a16:creationId xmlns:a16="http://schemas.microsoft.com/office/drawing/2014/main" id="{F52C3DF8-82B7-634F-B04A-5DFAE97A921B}"/>
              </a:ext>
            </a:extLst>
          </p:cNvPr>
          <p:cNvCxnSpPr>
            <a:cxnSpLocks/>
          </p:cNvCxnSpPr>
          <p:nvPr/>
        </p:nvCxnSpPr>
        <p:spPr>
          <a:xfrm>
            <a:off x="10165976" y="805548"/>
            <a:ext cx="20260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C3E59C3-FC69-DF44-91A4-365CE32AEEAE}"/>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20/30</a:t>
            </a:r>
          </a:p>
        </p:txBody>
      </p:sp>
      <p:sp>
        <p:nvSpPr>
          <p:cNvPr id="20" name="Freeform 19">
            <a:extLst>
              <a:ext uri="{FF2B5EF4-FFF2-40B4-BE49-F238E27FC236}">
                <a16:creationId xmlns:a16="http://schemas.microsoft.com/office/drawing/2014/main" id="{9B513620-2A6D-324C-9EDE-F853116BE878}"/>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3D41273C-4231-E248-9135-312C0F640A73}"/>
              </a:ext>
            </a:extLst>
          </p:cNvPr>
          <p:cNvGrpSpPr/>
          <p:nvPr/>
        </p:nvGrpSpPr>
        <p:grpSpPr>
          <a:xfrm>
            <a:off x="329376" y="322501"/>
            <a:ext cx="317284" cy="483047"/>
            <a:chOff x="329376" y="322501"/>
            <a:chExt cx="317284" cy="483047"/>
          </a:xfrm>
        </p:grpSpPr>
        <p:sp>
          <p:nvSpPr>
            <p:cNvPr id="22" name="Rectangle 21">
              <a:extLst>
                <a:ext uri="{FF2B5EF4-FFF2-40B4-BE49-F238E27FC236}">
                  <a16:creationId xmlns:a16="http://schemas.microsoft.com/office/drawing/2014/main" id="{DC78E10B-08AF-9B48-9301-9A51A8AAC939}"/>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4ED7AA22-330C-F841-9AC7-D36EDAB7C88E}"/>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72BB15C-ED83-F24C-BBB4-92305DD97086}"/>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52586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638121C-6B1F-414A-AC13-44D042DD264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AF76D7A-EB99-0F48-819D-8A288B9EF6C9}"/>
              </a:ext>
            </a:extLst>
          </p:cNvPr>
          <p:cNvSpPr>
            <a:spLocks noGrp="1"/>
          </p:cNvSpPr>
          <p:nvPr>
            <p:ph type="pic" sz="quarter" idx="11"/>
          </p:nvPr>
        </p:nvSpPr>
        <p:spPr/>
      </p:sp>
      <p:grpSp>
        <p:nvGrpSpPr>
          <p:cNvPr id="6" name="Group 5">
            <a:extLst>
              <a:ext uri="{FF2B5EF4-FFF2-40B4-BE49-F238E27FC236}">
                <a16:creationId xmlns:a16="http://schemas.microsoft.com/office/drawing/2014/main" id="{A70A9A13-7A8E-6446-9C8A-F86174DA3BD2}"/>
              </a:ext>
            </a:extLst>
          </p:cNvPr>
          <p:cNvGrpSpPr/>
          <p:nvPr/>
        </p:nvGrpSpPr>
        <p:grpSpPr>
          <a:xfrm>
            <a:off x="8264724" y="1755486"/>
            <a:ext cx="3688588" cy="3426070"/>
            <a:chOff x="7117361" y="2263608"/>
            <a:chExt cx="3688588" cy="3426070"/>
          </a:xfrm>
        </p:grpSpPr>
        <p:sp>
          <p:nvSpPr>
            <p:cNvPr id="7" name="TextBox 6">
              <a:extLst>
                <a:ext uri="{FF2B5EF4-FFF2-40B4-BE49-F238E27FC236}">
                  <a16:creationId xmlns:a16="http://schemas.microsoft.com/office/drawing/2014/main" id="{4C99AEC8-2E8A-D34B-923A-4402F12FA423}"/>
                </a:ext>
              </a:extLst>
            </p:cNvPr>
            <p:cNvSpPr txBox="1"/>
            <p:nvPr/>
          </p:nvSpPr>
          <p:spPr>
            <a:xfrm>
              <a:off x="7142623" y="2263608"/>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Best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Designs</a:t>
              </a:r>
            </a:p>
          </p:txBody>
        </p:sp>
        <p:sp>
          <p:nvSpPr>
            <p:cNvPr id="8" name="TextBox 7">
              <a:extLst>
                <a:ext uri="{FF2B5EF4-FFF2-40B4-BE49-F238E27FC236}">
                  <a16:creationId xmlns:a16="http://schemas.microsoft.com/office/drawing/2014/main" id="{1B3559BB-9D3F-2041-B149-CB8AE1387FBE}"/>
                </a:ext>
              </a:extLst>
            </p:cNvPr>
            <p:cNvSpPr txBox="1"/>
            <p:nvPr/>
          </p:nvSpPr>
          <p:spPr>
            <a:xfrm>
              <a:off x="7142623" y="2803969"/>
              <a:ext cx="3328943" cy="139151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a:t>
              </a:r>
            </a:p>
          </p:txBody>
        </p:sp>
        <p:grpSp>
          <p:nvGrpSpPr>
            <p:cNvPr id="9" name="Group 8">
              <a:extLst>
                <a:ext uri="{FF2B5EF4-FFF2-40B4-BE49-F238E27FC236}">
                  <a16:creationId xmlns:a16="http://schemas.microsoft.com/office/drawing/2014/main" id="{5C8C83BC-95CC-294A-ACC5-717ECF701742}"/>
                </a:ext>
              </a:extLst>
            </p:cNvPr>
            <p:cNvGrpSpPr/>
            <p:nvPr/>
          </p:nvGrpSpPr>
          <p:grpSpPr>
            <a:xfrm>
              <a:off x="7117361" y="4140350"/>
              <a:ext cx="1970836" cy="1549328"/>
              <a:chOff x="6809040" y="2231979"/>
              <a:chExt cx="1970836" cy="1549328"/>
            </a:xfrm>
          </p:grpSpPr>
          <p:sp>
            <p:nvSpPr>
              <p:cNvPr id="14" name="TextBox 13">
                <a:extLst>
                  <a:ext uri="{FF2B5EF4-FFF2-40B4-BE49-F238E27FC236}">
                    <a16:creationId xmlns:a16="http://schemas.microsoft.com/office/drawing/2014/main" id="{0941C0FD-236F-5645-8476-7902A8AD2B48}"/>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5" name="TextBox 14">
                <a:extLst>
                  <a:ext uri="{FF2B5EF4-FFF2-40B4-BE49-F238E27FC236}">
                    <a16:creationId xmlns:a16="http://schemas.microsoft.com/office/drawing/2014/main" id="{04BF05FA-2BA6-4C48-824C-053D916AD5D6}"/>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6" name="TextBox 15">
                <a:extLst>
                  <a:ext uri="{FF2B5EF4-FFF2-40B4-BE49-F238E27FC236}">
                    <a16:creationId xmlns:a16="http://schemas.microsoft.com/office/drawing/2014/main" id="{EAA0DC07-5472-2149-B882-4E353A2629C3}"/>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0" name="Group 9">
              <a:extLst>
                <a:ext uri="{FF2B5EF4-FFF2-40B4-BE49-F238E27FC236}">
                  <a16:creationId xmlns:a16="http://schemas.microsoft.com/office/drawing/2014/main" id="{6A363FB9-8AB3-EC4D-B74F-DA03EBECE711}"/>
                </a:ext>
              </a:extLst>
            </p:cNvPr>
            <p:cNvGrpSpPr/>
            <p:nvPr/>
          </p:nvGrpSpPr>
          <p:grpSpPr>
            <a:xfrm>
              <a:off x="8902348" y="4140350"/>
              <a:ext cx="1903601" cy="1549328"/>
              <a:chOff x="6562560" y="2227406"/>
              <a:chExt cx="1903601" cy="1549328"/>
            </a:xfrm>
          </p:grpSpPr>
          <p:sp>
            <p:nvSpPr>
              <p:cNvPr id="11" name="TextBox 10">
                <a:extLst>
                  <a:ext uri="{FF2B5EF4-FFF2-40B4-BE49-F238E27FC236}">
                    <a16:creationId xmlns:a16="http://schemas.microsoft.com/office/drawing/2014/main" id="{39DB6421-043B-F942-8940-5D6A2E7FBB99}"/>
                  </a:ext>
                </a:extLst>
              </p:cNvPr>
              <p:cNvSpPr txBox="1"/>
              <p:nvPr/>
            </p:nvSpPr>
            <p:spPr>
              <a:xfrm>
                <a:off x="6562560" y="2227406"/>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2" name="TextBox 11">
                <a:extLst>
                  <a:ext uri="{FF2B5EF4-FFF2-40B4-BE49-F238E27FC236}">
                    <a16:creationId xmlns:a16="http://schemas.microsoft.com/office/drawing/2014/main" id="{41C8050E-36E5-E246-A09E-7391696CE215}"/>
                  </a:ext>
                </a:extLst>
              </p:cNvPr>
              <p:cNvSpPr txBox="1"/>
              <p:nvPr/>
            </p:nvSpPr>
            <p:spPr>
              <a:xfrm>
                <a:off x="6638371" y="2858348"/>
                <a:ext cx="1493407"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13" name="TextBox 12">
                <a:extLst>
                  <a:ext uri="{FF2B5EF4-FFF2-40B4-BE49-F238E27FC236}">
                    <a16:creationId xmlns:a16="http://schemas.microsoft.com/office/drawing/2014/main" id="{F9EC7386-F131-4F4F-8220-1E3C6157DA64}"/>
                  </a:ext>
                </a:extLst>
              </p:cNvPr>
              <p:cNvSpPr txBox="1"/>
              <p:nvPr/>
            </p:nvSpPr>
            <p:spPr>
              <a:xfrm>
                <a:off x="6638372" y="3225235"/>
                <a:ext cx="1827789"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sp>
        <p:nvSpPr>
          <p:cNvPr id="17" name="Freeform 16">
            <a:extLst>
              <a:ext uri="{FF2B5EF4-FFF2-40B4-BE49-F238E27FC236}">
                <a16:creationId xmlns:a16="http://schemas.microsoft.com/office/drawing/2014/main" id="{CED0226F-A908-5C45-8E66-C94763A26BB7}"/>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D41C3ED7-63EB-6E40-8143-3834D886F1DD}"/>
              </a:ext>
            </a:extLst>
          </p:cNvPr>
          <p:cNvGrpSpPr/>
          <p:nvPr/>
        </p:nvGrpSpPr>
        <p:grpSpPr>
          <a:xfrm>
            <a:off x="329376" y="322501"/>
            <a:ext cx="317284" cy="483047"/>
            <a:chOff x="329376" y="322501"/>
            <a:chExt cx="317284" cy="483047"/>
          </a:xfrm>
          <a:solidFill>
            <a:schemeClr val="bg1"/>
          </a:solidFill>
        </p:grpSpPr>
        <p:sp>
          <p:nvSpPr>
            <p:cNvPr id="19" name="Rectangle 18">
              <a:extLst>
                <a:ext uri="{FF2B5EF4-FFF2-40B4-BE49-F238E27FC236}">
                  <a16:creationId xmlns:a16="http://schemas.microsoft.com/office/drawing/2014/main" id="{B923798C-C271-684B-B6F6-C98D5529B3D3}"/>
                </a:ext>
              </a:extLst>
            </p:cNvPr>
            <p:cNvSpPr/>
            <p:nvPr/>
          </p:nvSpPr>
          <p:spPr>
            <a:xfrm>
              <a:off x="329376" y="661487"/>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2AE98D2-AF97-BF40-8560-E162820ED703}"/>
                </a:ext>
              </a:extLst>
            </p:cNvPr>
            <p:cNvSpPr/>
            <p:nvPr/>
          </p:nvSpPr>
          <p:spPr>
            <a:xfrm>
              <a:off x="502599" y="485156"/>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A68C7E2-0349-AA4E-B8E8-2599C8E00FFF}"/>
                </a:ext>
              </a:extLst>
            </p:cNvPr>
            <p:cNvSpPr/>
            <p:nvPr/>
          </p:nvSpPr>
          <p:spPr>
            <a:xfrm>
              <a:off x="329377" y="322501"/>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2" name="Straight Connector 21">
            <a:extLst>
              <a:ext uri="{FF2B5EF4-FFF2-40B4-BE49-F238E27FC236}">
                <a16:creationId xmlns:a16="http://schemas.microsoft.com/office/drawing/2014/main" id="{338BE6AB-3EB2-2441-AA45-A9AAC73475A6}"/>
              </a:ext>
            </a:extLst>
          </p:cNvPr>
          <p:cNvCxnSpPr>
            <a:cxnSpLocks/>
          </p:cNvCxnSpPr>
          <p:nvPr/>
        </p:nvCxnSpPr>
        <p:spPr>
          <a:xfrm>
            <a:off x="10165976" y="805548"/>
            <a:ext cx="20260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78D2FF4-1359-1E4B-A75F-ADF791B9FF6F}"/>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18/30</a:t>
            </a:r>
          </a:p>
        </p:txBody>
      </p:sp>
      <p:grpSp>
        <p:nvGrpSpPr>
          <p:cNvPr id="24" name="Group 23">
            <a:extLst>
              <a:ext uri="{FF2B5EF4-FFF2-40B4-BE49-F238E27FC236}">
                <a16:creationId xmlns:a16="http://schemas.microsoft.com/office/drawing/2014/main" id="{ECB3CF77-1D96-DD43-8C83-A733A7B39D29}"/>
              </a:ext>
            </a:extLst>
          </p:cNvPr>
          <p:cNvGrpSpPr/>
          <p:nvPr/>
        </p:nvGrpSpPr>
        <p:grpSpPr>
          <a:xfrm rot="16623862">
            <a:off x="367959" y="1921718"/>
            <a:ext cx="2344281" cy="1105521"/>
            <a:chOff x="439595" y="5235654"/>
            <a:chExt cx="2256010" cy="1063894"/>
          </a:xfrm>
        </p:grpSpPr>
        <p:sp>
          <p:nvSpPr>
            <p:cNvPr id="25" name="Oval 24">
              <a:extLst>
                <a:ext uri="{FF2B5EF4-FFF2-40B4-BE49-F238E27FC236}">
                  <a16:creationId xmlns:a16="http://schemas.microsoft.com/office/drawing/2014/main" id="{49109CC5-B01E-2D4E-B4F7-E200A20E7045}"/>
                </a:ext>
              </a:extLst>
            </p:cNvPr>
            <p:cNvSpPr/>
            <p:nvPr/>
          </p:nvSpPr>
          <p:spPr>
            <a:xfrm rot="7326205">
              <a:off x="1035653" y="4639596"/>
              <a:ext cx="1063894" cy="22560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4-Point Star 25">
              <a:extLst>
                <a:ext uri="{FF2B5EF4-FFF2-40B4-BE49-F238E27FC236}">
                  <a16:creationId xmlns:a16="http://schemas.microsoft.com/office/drawing/2014/main" id="{D67A8CA5-1D14-CA46-93B2-CE90871A1F71}"/>
                </a:ext>
              </a:extLst>
            </p:cNvPr>
            <p:cNvSpPr/>
            <p:nvPr/>
          </p:nvSpPr>
          <p:spPr>
            <a:xfrm>
              <a:off x="2006216" y="5433683"/>
              <a:ext cx="297867" cy="297867"/>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74694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2D81545-FADA-D542-85D5-C3AD2D0BCE91}"/>
              </a:ext>
            </a:extLst>
          </p:cNvPr>
          <p:cNvSpPr>
            <a:spLocks noGrp="1"/>
          </p:cNvSpPr>
          <p:nvPr>
            <p:ph type="pic" sz="quarter" idx="16"/>
          </p:nvPr>
        </p:nvSpPr>
        <p:spPr/>
      </p:sp>
      <p:sp>
        <p:nvSpPr>
          <p:cNvPr id="6" name="Picture Placeholder 5">
            <a:extLst>
              <a:ext uri="{FF2B5EF4-FFF2-40B4-BE49-F238E27FC236}">
                <a16:creationId xmlns:a16="http://schemas.microsoft.com/office/drawing/2014/main" id="{E46F52B6-7418-0742-8419-F4B38875ADAC}"/>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43B6D38E-192F-8042-8CF4-A31B5ED81420}"/>
              </a:ext>
            </a:extLst>
          </p:cNvPr>
          <p:cNvSpPr>
            <a:spLocks noGrp="1"/>
          </p:cNvSpPr>
          <p:nvPr>
            <p:ph type="pic" sz="quarter" idx="18"/>
          </p:nvPr>
        </p:nvSpPr>
        <p:spPr/>
      </p:sp>
      <p:sp>
        <p:nvSpPr>
          <p:cNvPr id="8" name="Picture Placeholder 7">
            <a:extLst>
              <a:ext uri="{FF2B5EF4-FFF2-40B4-BE49-F238E27FC236}">
                <a16:creationId xmlns:a16="http://schemas.microsoft.com/office/drawing/2014/main" id="{D7C9F7AC-1683-4246-9E41-94013CC633A2}"/>
              </a:ext>
            </a:extLst>
          </p:cNvPr>
          <p:cNvSpPr>
            <a:spLocks noGrp="1"/>
          </p:cNvSpPr>
          <p:nvPr>
            <p:ph type="pic" sz="quarter" idx="19"/>
          </p:nvPr>
        </p:nvSpPr>
        <p:spPr/>
      </p:sp>
      <p:grpSp>
        <p:nvGrpSpPr>
          <p:cNvPr id="9" name="Group 8">
            <a:extLst>
              <a:ext uri="{FF2B5EF4-FFF2-40B4-BE49-F238E27FC236}">
                <a16:creationId xmlns:a16="http://schemas.microsoft.com/office/drawing/2014/main" id="{13FE8D66-1E0D-0E42-849A-46627B96943E}"/>
              </a:ext>
            </a:extLst>
          </p:cNvPr>
          <p:cNvGrpSpPr/>
          <p:nvPr/>
        </p:nvGrpSpPr>
        <p:grpSpPr>
          <a:xfrm>
            <a:off x="329376" y="322501"/>
            <a:ext cx="317284" cy="483047"/>
            <a:chOff x="329376" y="322501"/>
            <a:chExt cx="317284" cy="483047"/>
          </a:xfrm>
          <a:solidFill>
            <a:schemeClr val="bg1"/>
          </a:solidFill>
        </p:grpSpPr>
        <p:sp>
          <p:nvSpPr>
            <p:cNvPr id="10" name="Rectangle 9">
              <a:extLst>
                <a:ext uri="{FF2B5EF4-FFF2-40B4-BE49-F238E27FC236}">
                  <a16:creationId xmlns:a16="http://schemas.microsoft.com/office/drawing/2014/main" id="{639FB2A9-A330-5C4A-AD24-80C9877860B9}"/>
                </a:ext>
              </a:extLst>
            </p:cNvPr>
            <p:cNvSpPr/>
            <p:nvPr/>
          </p:nvSpPr>
          <p:spPr>
            <a:xfrm>
              <a:off x="329376" y="661487"/>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2AB26CD-BE35-694A-93DD-5DD21DDA3CC9}"/>
                </a:ext>
              </a:extLst>
            </p:cNvPr>
            <p:cNvSpPr/>
            <p:nvPr/>
          </p:nvSpPr>
          <p:spPr>
            <a:xfrm>
              <a:off x="502599" y="485156"/>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8F6D104-BD9B-F44E-BB7B-B229C46705DE}"/>
                </a:ext>
              </a:extLst>
            </p:cNvPr>
            <p:cNvSpPr/>
            <p:nvPr/>
          </p:nvSpPr>
          <p:spPr>
            <a:xfrm>
              <a:off x="329377" y="322501"/>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9F78E131-EB26-C448-AF7F-F4EABE714448}"/>
              </a:ext>
            </a:extLst>
          </p:cNvPr>
          <p:cNvGrpSpPr/>
          <p:nvPr/>
        </p:nvGrpSpPr>
        <p:grpSpPr>
          <a:xfrm>
            <a:off x="8049861" y="3988566"/>
            <a:ext cx="3592825" cy="1993532"/>
            <a:chOff x="6455612" y="3175084"/>
            <a:chExt cx="3592825" cy="1993532"/>
          </a:xfrm>
        </p:grpSpPr>
        <p:sp>
          <p:nvSpPr>
            <p:cNvPr id="14" name="TextBox 13">
              <a:extLst>
                <a:ext uri="{FF2B5EF4-FFF2-40B4-BE49-F238E27FC236}">
                  <a16:creationId xmlns:a16="http://schemas.microsoft.com/office/drawing/2014/main" id="{03D8D0A3-8F46-CA47-8C45-07C29D80C6D1}"/>
                </a:ext>
              </a:extLst>
            </p:cNvPr>
            <p:cNvSpPr txBox="1"/>
            <p:nvPr/>
          </p:nvSpPr>
          <p:spPr>
            <a:xfrm>
              <a:off x="6455612" y="3175084"/>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Portfolio</a:t>
              </a:r>
            </a:p>
          </p:txBody>
        </p:sp>
        <p:sp>
          <p:nvSpPr>
            <p:cNvPr id="15" name="TextBox 14">
              <a:extLst>
                <a:ext uri="{FF2B5EF4-FFF2-40B4-BE49-F238E27FC236}">
                  <a16:creationId xmlns:a16="http://schemas.microsoft.com/office/drawing/2014/main" id="{232BC1CB-2C61-A344-82E3-88F07B230AC2}"/>
                </a:ext>
              </a:extLst>
            </p:cNvPr>
            <p:cNvSpPr txBox="1"/>
            <p:nvPr/>
          </p:nvSpPr>
          <p:spPr>
            <a:xfrm>
              <a:off x="6455613" y="3769233"/>
              <a:ext cx="3592824"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16" name="Group 15">
              <a:extLst>
                <a:ext uri="{FF2B5EF4-FFF2-40B4-BE49-F238E27FC236}">
                  <a16:creationId xmlns:a16="http://schemas.microsoft.com/office/drawing/2014/main" id="{4EACC11C-2190-6E48-B94B-81D3908C39F8}"/>
                </a:ext>
              </a:extLst>
            </p:cNvPr>
            <p:cNvGrpSpPr/>
            <p:nvPr/>
          </p:nvGrpSpPr>
          <p:grpSpPr>
            <a:xfrm>
              <a:off x="6491212" y="4749721"/>
              <a:ext cx="2130158" cy="418895"/>
              <a:chOff x="996283" y="4628626"/>
              <a:chExt cx="2130158" cy="418895"/>
            </a:xfrm>
          </p:grpSpPr>
          <p:sp>
            <p:nvSpPr>
              <p:cNvPr id="17" name="Rectangle 16">
                <a:extLst>
                  <a:ext uri="{FF2B5EF4-FFF2-40B4-BE49-F238E27FC236}">
                    <a16:creationId xmlns:a16="http://schemas.microsoft.com/office/drawing/2014/main" id="{77E47BDD-C05A-8545-BD01-A750B4F45C0C}"/>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B4E433F6-51D5-1F4B-ACED-95C1F1CD0E78}"/>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19" name="Arrow: Right 10">
                <a:extLst>
                  <a:ext uri="{FF2B5EF4-FFF2-40B4-BE49-F238E27FC236}">
                    <a16:creationId xmlns:a16="http://schemas.microsoft.com/office/drawing/2014/main" id="{062E6DB6-15E7-5B4A-BCE6-43937689577A}"/>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cxnSp>
        <p:nvCxnSpPr>
          <p:cNvPr id="20" name="Straight Connector 19">
            <a:extLst>
              <a:ext uri="{FF2B5EF4-FFF2-40B4-BE49-F238E27FC236}">
                <a16:creationId xmlns:a16="http://schemas.microsoft.com/office/drawing/2014/main" id="{D9FB37E5-2355-B54C-BED6-37EA80373CBD}"/>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8673FC8-F460-3046-B34C-769FC25838BB}"/>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19/30</a:t>
            </a:r>
          </a:p>
        </p:txBody>
      </p:sp>
      <p:grpSp>
        <p:nvGrpSpPr>
          <p:cNvPr id="22" name="Group 21">
            <a:extLst>
              <a:ext uri="{FF2B5EF4-FFF2-40B4-BE49-F238E27FC236}">
                <a16:creationId xmlns:a16="http://schemas.microsoft.com/office/drawing/2014/main" id="{3529CA22-BA48-FB42-A8CA-2DBCC755142C}"/>
              </a:ext>
            </a:extLst>
          </p:cNvPr>
          <p:cNvGrpSpPr/>
          <p:nvPr/>
        </p:nvGrpSpPr>
        <p:grpSpPr>
          <a:xfrm>
            <a:off x="6523215" y="1340116"/>
            <a:ext cx="1970836" cy="1549328"/>
            <a:chOff x="6809040" y="2231979"/>
            <a:chExt cx="1970836" cy="1549328"/>
          </a:xfrm>
        </p:grpSpPr>
        <p:sp>
          <p:nvSpPr>
            <p:cNvPr id="23" name="TextBox 22">
              <a:extLst>
                <a:ext uri="{FF2B5EF4-FFF2-40B4-BE49-F238E27FC236}">
                  <a16:creationId xmlns:a16="http://schemas.microsoft.com/office/drawing/2014/main" id="{414AD8A1-4FE7-AD44-AC76-4FE4C22D53AD}"/>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4" name="TextBox 23">
              <a:extLst>
                <a:ext uri="{FF2B5EF4-FFF2-40B4-BE49-F238E27FC236}">
                  <a16:creationId xmlns:a16="http://schemas.microsoft.com/office/drawing/2014/main" id="{AEAE7D7E-AA91-FA48-B9CD-BFF49AE0BDCA}"/>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5" name="TextBox 24">
              <a:extLst>
                <a:ext uri="{FF2B5EF4-FFF2-40B4-BE49-F238E27FC236}">
                  <a16:creationId xmlns:a16="http://schemas.microsoft.com/office/drawing/2014/main" id="{4604959A-8F47-7344-B294-603826403E0C}"/>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6" name="Group 25">
            <a:extLst>
              <a:ext uri="{FF2B5EF4-FFF2-40B4-BE49-F238E27FC236}">
                <a16:creationId xmlns:a16="http://schemas.microsoft.com/office/drawing/2014/main" id="{2CF2272D-2A96-BF41-8E3F-2F39196FB29D}"/>
              </a:ext>
            </a:extLst>
          </p:cNvPr>
          <p:cNvGrpSpPr/>
          <p:nvPr/>
        </p:nvGrpSpPr>
        <p:grpSpPr>
          <a:xfrm>
            <a:off x="8554682" y="1344689"/>
            <a:ext cx="2069130" cy="1549328"/>
            <a:chOff x="6809040" y="2231979"/>
            <a:chExt cx="2069130" cy="1549328"/>
          </a:xfrm>
        </p:grpSpPr>
        <p:sp>
          <p:nvSpPr>
            <p:cNvPr id="27" name="TextBox 26">
              <a:extLst>
                <a:ext uri="{FF2B5EF4-FFF2-40B4-BE49-F238E27FC236}">
                  <a16:creationId xmlns:a16="http://schemas.microsoft.com/office/drawing/2014/main" id="{6D5B4679-A629-0A42-8683-24606031EE72}"/>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8" name="TextBox 27">
              <a:extLst>
                <a:ext uri="{FF2B5EF4-FFF2-40B4-BE49-F238E27FC236}">
                  <a16:creationId xmlns:a16="http://schemas.microsoft.com/office/drawing/2014/main" id="{CA5D627C-86EF-9B4F-A910-07EC7ACA6F9E}"/>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9" name="TextBox 28">
              <a:extLst>
                <a:ext uri="{FF2B5EF4-FFF2-40B4-BE49-F238E27FC236}">
                  <a16:creationId xmlns:a16="http://schemas.microsoft.com/office/drawing/2014/main" id="{DC8255AA-CFAB-0A4B-A431-7420BA179184}"/>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spTree>
    <p:extLst>
      <p:ext uri="{BB962C8B-B14F-4D97-AF65-F5344CB8AC3E}">
        <p14:creationId xmlns:p14="http://schemas.microsoft.com/office/powerpoint/2010/main" val="4007243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E0C7D591-5E88-1842-A633-7F28FE130471}"/>
              </a:ext>
            </a:extLst>
          </p:cNvPr>
          <p:cNvSpPr txBox="1"/>
          <p:nvPr/>
        </p:nvSpPr>
        <p:spPr>
          <a:xfrm>
            <a:off x="837443" y="3136612"/>
            <a:ext cx="2737032"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About</a:t>
            </a:r>
            <a:r>
              <a:rPr lang="en-US" sz="27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Us</a:t>
            </a:r>
          </a:p>
        </p:txBody>
      </p:sp>
      <p:sp>
        <p:nvSpPr>
          <p:cNvPr id="12" name="TextBox 11">
            <a:extLst>
              <a:ext uri="{FF2B5EF4-FFF2-40B4-BE49-F238E27FC236}">
                <a16:creationId xmlns:a16="http://schemas.microsoft.com/office/drawing/2014/main" id="{0588C939-CDE2-6647-B09E-3AD31927D7C5}"/>
              </a:ext>
            </a:extLst>
          </p:cNvPr>
          <p:cNvSpPr txBox="1"/>
          <p:nvPr/>
        </p:nvSpPr>
        <p:spPr>
          <a:xfrm>
            <a:off x="837444" y="3721387"/>
            <a:ext cx="3061010" cy="1011649"/>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14" name="Rectangle 13">
            <a:extLst>
              <a:ext uri="{FF2B5EF4-FFF2-40B4-BE49-F238E27FC236}">
                <a16:creationId xmlns:a16="http://schemas.microsoft.com/office/drawing/2014/main" id="{F6BF56A2-F1EC-9940-B98E-43973F6D66BC}"/>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58AC533-D5D8-DE4A-A60C-E6784409B88F}"/>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41741D6-E5BB-6840-877E-540CB62C6D57}"/>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420B707B-44DD-3140-A422-FE949B8555CC}"/>
              </a:ext>
            </a:extLst>
          </p:cNvPr>
          <p:cNvCxnSpPr>
            <a:cxnSpLocks/>
          </p:cNvCxnSpPr>
          <p:nvPr/>
        </p:nvCxnSpPr>
        <p:spPr>
          <a:xfrm>
            <a:off x="7763655" y="805548"/>
            <a:ext cx="44283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9" name="Group 38">
            <a:extLst>
              <a:ext uri="{FF2B5EF4-FFF2-40B4-BE49-F238E27FC236}">
                <a16:creationId xmlns:a16="http://schemas.microsoft.com/office/drawing/2014/main" id="{336B4126-052E-3540-BB0F-C5F3908341E7}"/>
              </a:ext>
            </a:extLst>
          </p:cNvPr>
          <p:cNvGrpSpPr/>
          <p:nvPr/>
        </p:nvGrpSpPr>
        <p:grpSpPr>
          <a:xfrm>
            <a:off x="880307" y="2786482"/>
            <a:ext cx="2411533" cy="144061"/>
            <a:chOff x="880307" y="2786482"/>
            <a:chExt cx="2411533" cy="144061"/>
          </a:xfrm>
        </p:grpSpPr>
        <p:sp>
          <p:nvSpPr>
            <p:cNvPr id="20" name="Rectangle 19">
              <a:extLst>
                <a:ext uri="{FF2B5EF4-FFF2-40B4-BE49-F238E27FC236}">
                  <a16:creationId xmlns:a16="http://schemas.microsoft.com/office/drawing/2014/main" id="{D7B6B386-E1D9-4C4B-95F2-6224516B7CD5}"/>
                </a:ext>
              </a:extLst>
            </p:cNvPr>
            <p:cNvSpPr/>
            <p:nvPr/>
          </p:nvSpPr>
          <p:spPr>
            <a:xfrm>
              <a:off x="880307" y="2786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79FDB8E1-02D9-CF49-99F3-E593009FBB5A}"/>
                </a:ext>
              </a:extLst>
            </p:cNvPr>
            <p:cNvCxnSpPr>
              <a:cxnSpLocks/>
            </p:cNvCxnSpPr>
            <p:nvPr/>
          </p:nvCxnSpPr>
          <p:spPr>
            <a:xfrm>
              <a:off x="981504" y="2844224"/>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5" name="Picture Placeholder 24">
            <a:extLst>
              <a:ext uri="{FF2B5EF4-FFF2-40B4-BE49-F238E27FC236}">
                <a16:creationId xmlns:a16="http://schemas.microsoft.com/office/drawing/2014/main" id="{786B196E-39CC-3840-9A23-2E25FFA7129F}"/>
              </a:ext>
            </a:extLst>
          </p:cNvPr>
          <p:cNvSpPr>
            <a:spLocks noGrp="1"/>
          </p:cNvSpPr>
          <p:nvPr>
            <p:ph type="pic" sz="quarter" idx="10"/>
          </p:nvPr>
        </p:nvSpPr>
        <p:spPr/>
      </p:sp>
      <p:grpSp>
        <p:nvGrpSpPr>
          <p:cNvPr id="29" name="Group 28">
            <a:extLst>
              <a:ext uri="{FF2B5EF4-FFF2-40B4-BE49-F238E27FC236}">
                <a16:creationId xmlns:a16="http://schemas.microsoft.com/office/drawing/2014/main" id="{5D2A1131-4545-4147-905C-037C0F3DF76F}"/>
              </a:ext>
            </a:extLst>
          </p:cNvPr>
          <p:cNvGrpSpPr/>
          <p:nvPr/>
        </p:nvGrpSpPr>
        <p:grpSpPr>
          <a:xfrm>
            <a:off x="6866210" y="5452714"/>
            <a:ext cx="913334" cy="215586"/>
            <a:chOff x="7090510" y="5434238"/>
            <a:chExt cx="913334" cy="215586"/>
          </a:xfrm>
        </p:grpSpPr>
        <p:sp>
          <p:nvSpPr>
            <p:cNvPr id="26" name="Rectangle 25">
              <a:extLst>
                <a:ext uri="{FF2B5EF4-FFF2-40B4-BE49-F238E27FC236}">
                  <a16:creationId xmlns:a16="http://schemas.microsoft.com/office/drawing/2014/main" id="{ACCB4F70-CD11-CC49-90F1-FE0C22868755}"/>
                </a:ext>
              </a:extLst>
            </p:cNvPr>
            <p:cNvSpPr/>
            <p:nvPr/>
          </p:nvSpPr>
          <p:spPr>
            <a:xfrm>
              <a:off x="7441478" y="5438426"/>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68B41F06-2ACB-324D-B389-0F55B73087F3}"/>
                </a:ext>
              </a:extLst>
            </p:cNvPr>
            <p:cNvSpPr/>
            <p:nvPr/>
          </p:nvSpPr>
          <p:spPr>
            <a:xfrm>
              <a:off x="7792446"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75233EF-B4E0-164E-9D30-498C78CB5107}"/>
                </a:ext>
              </a:extLst>
            </p:cNvPr>
            <p:cNvSpPr/>
            <p:nvPr/>
          </p:nvSpPr>
          <p:spPr>
            <a:xfrm>
              <a:off x="7090510"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CCAEDC05-9010-2C4F-A047-3AF46BB4EFBF}"/>
              </a:ext>
            </a:extLst>
          </p:cNvPr>
          <p:cNvSpPr txBox="1"/>
          <p:nvPr/>
        </p:nvSpPr>
        <p:spPr>
          <a:xfrm>
            <a:off x="8293547" y="2165047"/>
            <a:ext cx="3194760" cy="307777"/>
          </a:xfrm>
          <a:prstGeom prst="rect">
            <a:avLst/>
          </a:prstGeom>
          <a:noFill/>
        </p:spPr>
        <p:txBody>
          <a:bodyPr wrap="square" rtlCol="0">
            <a:spAutoFit/>
          </a:bodyPr>
          <a:lstStyle/>
          <a:p>
            <a:r>
              <a:rPr lang="en-US" sz="1400" b="1">
                <a:solidFill>
                  <a:schemeClr val="tx1">
                    <a:lumMod val="75000"/>
                    <a:lumOff val="25000"/>
                  </a:schemeClr>
                </a:solidFill>
                <a:latin typeface="Montserrat" panose="02000505000000020004" pitchFamily="2" charset="77"/>
              </a:rPr>
              <a:t>Minimalist Fashion</a:t>
            </a:r>
          </a:p>
        </p:txBody>
      </p:sp>
      <p:sp>
        <p:nvSpPr>
          <p:cNvPr id="32" name="TextBox 31">
            <a:extLst>
              <a:ext uri="{FF2B5EF4-FFF2-40B4-BE49-F238E27FC236}">
                <a16:creationId xmlns:a16="http://schemas.microsoft.com/office/drawing/2014/main" id="{CEEF8DDE-E6A5-4448-A5C5-882E28CCA523}"/>
              </a:ext>
            </a:extLst>
          </p:cNvPr>
          <p:cNvSpPr txBox="1"/>
          <p:nvPr/>
        </p:nvSpPr>
        <p:spPr>
          <a:xfrm>
            <a:off x="10975354" y="225254"/>
            <a:ext cx="1025906" cy="338554"/>
          </a:xfrm>
          <a:prstGeom prst="rect">
            <a:avLst/>
          </a:prstGeom>
          <a:noFill/>
        </p:spPr>
        <p:txBody>
          <a:bodyPr wrap="square" rtlCol="0">
            <a:spAutoFit/>
          </a:bodyPr>
          <a:lstStyle/>
          <a:p>
            <a:pPr algn="ctr"/>
            <a:r>
              <a:rPr lang="en-US" sz="1600" b="1">
                <a:latin typeface="Roboto" panose="02000000000000000000" pitchFamily="2" charset="0"/>
                <a:ea typeface="Roboto" panose="02000000000000000000" pitchFamily="2" charset="0"/>
                <a:cs typeface="Roboto" panose="02000000000000000000" pitchFamily="2" charset="0"/>
              </a:rPr>
              <a:t>02/30</a:t>
            </a:r>
          </a:p>
        </p:txBody>
      </p:sp>
      <p:sp>
        <p:nvSpPr>
          <p:cNvPr id="33" name="TextBox 32">
            <a:extLst>
              <a:ext uri="{FF2B5EF4-FFF2-40B4-BE49-F238E27FC236}">
                <a16:creationId xmlns:a16="http://schemas.microsoft.com/office/drawing/2014/main" id="{ED90AA75-7CF3-0C49-B41F-1B97E515BA21}"/>
              </a:ext>
            </a:extLst>
          </p:cNvPr>
          <p:cNvSpPr txBox="1"/>
          <p:nvPr/>
        </p:nvSpPr>
        <p:spPr>
          <a:xfrm>
            <a:off x="8293546" y="2503523"/>
            <a:ext cx="3367087" cy="887452"/>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34" name="TextBox 33">
            <a:extLst>
              <a:ext uri="{FF2B5EF4-FFF2-40B4-BE49-F238E27FC236}">
                <a16:creationId xmlns:a16="http://schemas.microsoft.com/office/drawing/2014/main" id="{027EDBFF-1AFF-D04C-B0C9-74FC9116F0A2}"/>
              </a:ext>
            </a:extLst>
          </p:cNvPr>
          <p:cNvSpPr txBox="1"/>
          <p:nvPr/>
        </p:nvSpPr>
        <p:spPr>
          <a:xfrm>
            <a:off x="8293547" y="3567498"/>
            <a:ext cx="3194760" cy="307777"/>
          </a:xfrm>
          <a:prstGeom prst="rect">
            <a:avLst/>
          </a:prstGeom>
          <a:noFill/>
        </p:spPr>
        <p:txBody>
          <a:bodyPr wrap="square" rtlCol="0">
            <a:spAutoFit/>
          </a:bodyPr>
          <a:lstStyle/>
          <a:p>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Modern Style</a:t>
            </a:r>
          </a:p>
        </p:txBody>
      </p:sp>
      <p:sp>
        <p:nvSpPr>
          <p:cNvPr id="35" name="TextBox 34">
            <a:extLst>
              <a:ext uri="{FF2B5EF4-FFF2-40B4-BE49-F238E27FC236}">
                <a16:creationId xmlns:a16="http://schemas.microsoft.com/office/drawing/2014/main" id="{08CB2829-4BBA-884C-A525-40DD6ECB7C1C}"/>
              </a:ext>
            </a:extLst>
          </p:cNvPr>
          <p:cNvSpPr txBox="1"/>
          <p:nvPr/>
        </p:nvSpPr>
        <p:spPr>
          <a:xfrm>
            <a:off x="8293546" y="3905974"/>
            <a:ext cx="3367087" cy="887452"/>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cxnSp>
        <p:nvCxnSpPr>
          <p:cNvPr id="36" name="Straight Connector 35">
            <a:extLst>
              <a:ext uri="{FF2B5EF4-FFF2-40B4-BE49-F238E27FC236}">
                <a16:creationId xmlns:a16="http://schemas.microsoft.com/office/drawing/2014/main" id="{F00A7501-B0C3-5146-AC2E-BDDB8C54FDE4}"/>
              </a:ext>
            </a:extLst>
          </p:cNvPr>
          <p:cNvCxnSpPr>
            <a:cxnSpLocks/>
          </p:cNvCxnSpPr>
          <p:nvPr/>
        </p:nvCxnSpPr>
        <p:spPr>
          <a:xfrm>
            <a:off x="0" y="6297037"/>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CB6D410A-6B42-2A4D-9302-544DAA1AAD5C}"/>
              </a:ext>
            </a:extLst>
          </p:cNvPr>
          <p:cNvSpPr/>
          <p:nvPr/>
        </p:nvSpPr>
        <p:spPr>
          <a:xfrm rot="2627684">
            <a:off x="4555785" y="1118805"/>
            <a:ext cx="1180735" cy="2503775"/>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388ADB5D-E52F-A54D-99C5-FF2F2622753B}"/>
              </a:ext>
            </a:extLst>
          </p:cNvPr>
          <p:cNvSpPr/>
          <p:nvPr/>
        </p:nvSpPr>
        <p:spPr>
          <a:xfrm rot="3920643">
            <a:off x="10806250" y="5347983"/>
            <a:ext cx="1461070" cy="2872308"/>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2567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E0E980C-26C2-CC4F-81B7-4C33A30EC75D}"/>
              </a:ext>
            </a:extLst>
          </p:cNvPr>
          <p:cNvSpPr>
            <a:spLocks noGrp="1"/>
          </p:cNvSpPr>
          <p:nvPr>
            <p:ph type="pic" sz="quarter" idx="15"/>
          </p:nvPr>
        </p:nvSpPr>
        <p:spPr/>
      </p:sp>
      <p:grpSp>
        <p:nvGrpSpPr>
          <p:cNvPr id="7" name="Group 6">
            <a:extLst>
              <a:ext uri="{FF2B5EF4-FFF2-40B4-BE49-F238E27FC236}">
                <a16:creationId xmlns:a16="http://schemas.microsoft.com/office/drawing/2014/main" id="{21FD85CA-7426-B341-89EB-56171FD76CC6}"/>
              </a:ext>
            </a:extLst>
          </p:cNvPr>
          <p:cNvGrpSpPr/>
          <p:nvPr/>
        </p:nvGrpSpPr>
        <p:grpSpPr>
          <a:xfrm>
            <a:off x="329376" y="322501"/>
            <a:ext cx="317284" cy="483047"/>
            <a:chOff x="329376" y="322501"/>
            <a:chExt cx="317284" cy="483047"/>
          </a:xfrm>
        </p:grpSpPr>
        <p:sp>
          <p:nvSpPr>
            <p:cNvPr id="8" name="Rectangle 7">
              <a:extLst>
                <a:ext uri="{FF2B5EF4-FFF2-40B4-BE49-F238E27FC236}">
                  <a16:creationId xmlns:a16="http://schemas.microsoft.com/office/drawing/2014/main" id="{9C7C7989-870E-8742-AB98-E92E2E10659C}"/>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8B45DF6-AA67-A745-82CC-6FCCF7624FD7}"/>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3404911-7868-1E4E-834B-CAD49ABD7D17}"/>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Connector 10">
            <a:extLst>
              <a:ext uri="{FF2B5EF4-FFF2-40B4-BE49-F238E27FC236}">
                <a16:creationId xmlns:a16="http://schemas.microsoft.com/office/drawing/2014/main" id="{9D56056C-6D6A-5E46-A0F8-A6531ED01761}"/>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3B32876-1494-7249-8512-EB5B8B52F2EF}"/>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20/30</a:t>
            </a:r>
          </a:p>
        </p:txBody>
      </p:sp>
      <p:sp>
        <p:nvSpPr>
          <p:cNvPr id="13" name="TextBox 12">
            <a:extLst>
              <a:ext uri="{FF2B5EF4-FFF2-40B4-BE49-F238E27FC236}">
                <a16:creationId xmlns:a16="http://schemas.microsoft.com/office/drawing/2014/main" id="{7DEF392D-B968-754D-9C0A-5366CADD1C7B}"/>
              </a:ext>
            </a:extLst>
          </p:cNvPr>
          <p:cNvSpPr txBox="1"/>
          <p:nvPr/>
        </p:nvSpPr>
        <p:spPr>
          <a:xfrm>
            <a:off x="6919403" y="1833301"/>
            <a:ext cx="3962400"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Single Page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Portfolio</a:t>
            </a:r>
          </a:p>
        </p:txBody>
      </p:sp>
      <p:sp>
        <p:nvSpPr>
          <p:cNvPr id="14" name="TextBox 13">
            <a:extLst>
              <a:ext uri="{FF2B5EF4-FFF2-40B4-BE49-F238E27FC236}">
                <a16:creationId xmlns:a16="http://schemas.microsoft.com/office/drawing/2014/main" id="{30D2B814-8593-9041-ACA6-5D45BC72FD21}"/>
              </a:ext>
            </a:extLst>
          </p:cNvPr>
          <p:cNvSpPr txBox="1"/>
          <p:nvPr/>
        </p:nvSpPr>
        <p:spPr>
          <a:xfrm>
            <a:off x="6919402" y="2427450"/>
            <a:ext cx="4567517" cy="112968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Curabitur mattis lobortis elit sed hendrerit.</a:t>
            </a:r>
          </a:p>
        </p:txBody>
      </p:sp>
      <p:grpSp>
        <p:nvGrpSpPr>
          <p:cNvPr id="15" name="Group 14">
            <a:extLst>
              <a:ext uri="{FF2B5EF4-FFF2-40B4-BE49-F238E27FC236}">
                <a16:creationId xmlns:a16="http://schemas.microsoft.com/office/drawing/2014/main" id="{110D84D8-658E-6341-9C48-323E362048BC}"/>
              </a:ext>
            </a:extLst>
          </p:cNvPr>
          <p:cNvGrpSpPr/>
          <p:nvPr/>
        </p:nvGrpSpPr>
        <p:grpSpPr>
          <a:xfrm>
            <a:off x="6874757" y="3747139"/>
            <a:ext cx="1970836" cy="1549328"/>
            <a:chOff x="6809040" y="2231979"/>
            <a:chExt cx="1970836" cy="1549328"/>
          </a:xfrm>
        </p:grpSpPr>
        <p:sp>
          <p:nvSpPr>
            <p:cNvPr id="16" name="TextBox 15">
              <a:extLst>
                <a:ext uri="{FF2B5EF4-FFF2-40B4-BE49-F238E27FC236}">
                  <a16:creationId xmlns:a16="http://schemas.microsoft.com/office/drawing/2014/main" id="{BABA6C8B-A974-1048-8F64-08B308FD9621}"/>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7" name="TextBox 16">
              <a:extLst>
                <a:ext uri="{FF2B5EF4-FFF2-40B4-BE49-F238E27FC236}">
                  <a16:creationId xmlns:a16="http://schemas.microsoft.com/office/drawing/2014/main" id="{2868E14F-48A6-0A4C-8E83-6A4BBD687B96}"/>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8" name="TextBox 17">
              <a:extLst>
                <a:ext uri="{FF2B5EF4-FFF2-40B4-BE49-F238E27FC236}">
                  <a16:creationId xmlns:a16="http://schemas.microsoft.com/office/drawing/2014/main" id="{E61B0C67-86F6-C54C-8C82-64E1474BADC5}"/>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9" name="Group 18">
            <a:extLst>
              <a:ext uri="{FF2B5EF4-FFF2-40B4-BE49-F238E27FC236}">
                <a16:creationId xmlns:a16="http://schemas.microsoft.com/office/drawing/2014/main" id="{E066899D-71B5-5D45-A8D3-A2A1781C3586}"/>
              </a:ext>
            </a:extLst>
          </p:cNvPr>
          <p:cNvGrpSpPr/>
          <p:nvPr/>
        </p:nvGrpSpPr>
        <p:grpSpPr>
          <a:xfrm>
            <a:off x="9233809" y="3747139"/>
            <a:ext cx="2069130" cy="1549328"/>
            <a:chOff x="6809040" y="2231979"/>
            <a:chExt cx="2069130" cy="1549328"/>
          </a:xfrm>
        </p:grpSpPr>
        <p:sp>
          <p:nvSpPr>
            <p:cNvPr id="20" name="TextBox 19">
              <a:extLst>
                <a:ext uri="{FF2B5EF4-FFF2-40B4-BE49-F238E27FC236}">
                  <a16:creationId xmlns:a16="http://schemas.microsoft.com/office/drawing/2014/main" id="{3D54914F-A28C-E24A-A2DB-66231DC9F4A0}"/>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1" name="TextBox 20">
              <a:extLst>
                <a:ext uri="{FF2B5EF4-FFF2-40B4-BE49-F238E27FC236}">
                  <a16:creationId xmlns:a16="http://schemas.microsoft.com/office/drawing/2014/main" id="{FEF0EB99-FF57-1349-864D-BD2BE2A97058}"/>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2" name="TextBox 21">
              <a:extLst>
                <a:ext uri="{FF2B5EF4-FFF2-40B4-BE49-F238E27FC236}">
                  <a16:creationId xmlns:a16="http://schemas.microsoft.com/office/drawing/2014/main" id="{C556D923-D073-6447-8BFB-55DA3CAD9E90}"/>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23" name="Straight Connector 22">
            <a:extLst>
              <a:ext uri="{FF2B5EF4-FFF2-40B4-BE49-F238E27FC236}">
                <a16:creationId xmlns:a16="http://schemas.microsoft.com/office/drawing/2014/main" id="{8CBC172D-827B-494A-A051-5D5195ECB356}"/>
              </a:ext>
            </a:extLst>
          </p:cNvPr>
          <p:cNvCxnSpPr>
            <a:cxnSpLocks/>
          </p:cNvCxnSpPr>
          <p:nvPr/>
        </p:nvCxnSpPr>
        <p:spPr>
          <a:xfrm>
            <a:off x="8899253" y="3863475"/>
            <a:ext cx="0" cy="130620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7" name="Freeform 26">
            <a:extLst>
              <a:ext uri="{FF2B5EF4-FFF2-40B4-BE49-F238E27FC236}">
                <a16:creationId xmlns:a16="http://schemas.microsoft.com/office/drawing/2014/main" id="{82269FD5-1C16-9247-95F3-1DF0BB224625}"/>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FE24895-DEFB-FE48-AA8E-E678D26A9659}"/>
              </a:ext>
            </a:extLst>
          </p:cNvPr>
          <p:cNvGrpSpPr/>
          <p:nvPr/>
        </p:nvGrpSpPr>
        <p:grpSpPr>
          <a:xfrm rot="16623862">
            <a:off x="-48496" y="1349941"/>
            <a:ext cx="3126811" cy="1474548"/>
            <a:chOff x="439595" y="5235654"/>
            <a:chExt cx="2256010" cy="1063894"/>
          </a:xfrm>
        </p:grpSpPr>
        <p:sp>
          <p:nvSpPr>
            <p:cNvPr id="29" name="Oval 28">
              <a:extLst>
                <a:ext uri="{FF2B5EF4-FFF2-40B4-BE49-F238E27FC236}">
                  <a16:creationId xmlns:a16="http://schemas.microsoft.com/office/drawing/2014/main" id="{AB631EDA-7CEC-3549-B2F1-5CFD91D78396}"/>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4-Point Star 29">
              <a:extLst>
                <a:ext uri="{FF2B5EF4-FFF2-40B4-BE49-F238E27FC236}">
                  <a16:creationId xmlns:a16="http://schemas.microsoft.com/office/drawing/2014/main" id="{36F0BCE1-47DB-F342-BFF5-2245A5B2A9B9}"/>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41700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icture Placeholder 29">
            <a:extLst>
              <a:ext uri="{FF2B5EF4-FFF2-40B4-BE49-F238E27FC236}">
                <a16:creationId xmlns:a16="http://schemas.microsoft.com/office/drawing/2014/main" id="{311D17D1-C7D0-FF4A-9614-0BA685824EA8}"/>
              </a:ext>
            </a:extLst>
          </p:cNvPr>
          <p:cNvSpPr>
            <a:spLocks noGrp="1"/>
          </p:cNvSpPr>
          <p:nvPr>
            <p:ph type="pic" sz="quarter" idx="15"/>
          </p:nvPr>
        </p:nvSpPr>
        <p:spPr/>
      </p:sp>
      <p:sp>
        <p:nvSpPr>
          <p:cNvPr id="31" name="Picture Placeholder 30">
            <a:extLst>
              <a:ext uri="{FF2B5EF4-FFF2-40B4-BE49-F238E27FC236}">
                <a16:creationId xmlns:a16="http://schemas.microsoft.com/office/drawing/2014/main" id="{4A58EB07-D0F6-7C42-82A8-E2B2E651B509}"/>
              </a:ext>
            </a:extLst>
          </p:cNvPr>
          <p:cNvSpPr>
            <a:spLocks noGrp="1"/>
          </p:cNvSpPr>
          <p:nvPr>
            <p:ph type="pic" sz="quarter" idx="16"/>
          </p:nvPr>
        </p:nvSpPr>
        <p:spPr/>
      </p:sp>
      <p:sp>
        <p:nvSpPr>
          <p:cNvPr id="32" name="Picture Placeholder 31">
            <a:extLst>
              <a:ext uri="{FF2B5EF4-FFF2-40B4-BE49-F238E27FC236}">
                <a16:creationId xmlns:a16="http://schemas.microsoft.com/office/drawing/2014/main" id="{40179F0F-974B-3449-8443-683698BC5978}"/>
              </a:ext>
            </a:extLst>
          </p:cNvPr>
          <p:cNvSpPr>
            <a:spLocks noGrp="1"/>
          </p:cNvSpPr>
          <p:nvPr>
            <p:ph type="pic" sz="quarter" idx="17"/>
          </p:nvPr>
        </p:nvSpPr>
        <p:spPr/>
      </p:sp>
      <p:sp>
        <p:nvSpPr>
          <p:cNvPr id="33" name="Picture Placeholder 32">
            <a:extLst>
              <a:ext uri="{FF2B5EF4-FFF2-40B4-BE49-F238E27FC236}">
                <a16:creationId xmlns:a16="http://schemas.microsoft.com/office/drawing/2014/main" id="{FD32E597-17D0-4C4D-BD54-C3962BB566C3}"/>
              </a:ext>
            </a:extLst>
          </p:cNvPr>
          <p:cNvSpPr>
            <a:spLocks noGrp="1"/>
          </p:cNvSpPr>
          <p:nvPr>
            <p:ph type="pic" sz="quarter" idx="18"/>
          </p:nvPr>
        </p:nvSpPr>
        <p:spPr/>
      </p:sp>
      <p:grpSp>
        <p:nvGrpSpPr>
          <p:cNvPr id="7" name="Group 6">
            <a:extLst>
              <a:ext uri="{FF2B5EF4-FFF2-40B4-BE49-F238E27FC236}">
                <a16:creationId xmlns:a16="http://schemas.microsoft.com/office/drawing/2014/main" id="{7AC37794-E6C3-D94E-AF06-4865A527B660}"/>
              </a:ext>
            </a:extLst>
          </p:cNvPr>
          <p:cNvGrpSpPr/>
          <p:nvPr/>
        </p:nvGrpSpPr>
        <p:grpSpPr>
          <a:xfrm>
            <a:off x="329376" y="322501"/>
            <a:ext cx="317284" cy="483047"/>
            <a:chOff x="329376" y="322501"/>
            <a:chExt cx="317284" cy="483047"/>
          </a:xfrm>
        </p:grpSpPr>
        <p:sp>
          <p:nvSpPr>
            <p:cNvPr id="8" name="Rectangle 7">
              <a:extLst>
                <a:ext uri="{FF2B5EF4-FFF2-40B4-BE49-F238E27FC236}">
                  <a16:creationId xmlns:a16="http://schemas.microsoft.com/office/drawing/2014/main" id="{E0D40702-D616-8041-89D1-E4803576CE3D}"/>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D8ABE4D-3D54-534E-8F75-CAFB077D5EAD}"/>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64ED0E-1CB1-2842-9762-0FE37D8DC981}"/>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Connector 10">
            <a:extLst>
              <a:ext uri="{FF2B5EF4-FFF2-40B4-BE49-F238E27FC236}">
                <a16:creationId xmlns:a16="http://schemas.microsoft.com/office/drawing/2014/main" id="{D5CAF57F-FAC4-7B43-9B6F-C08E0AAD3941}"/>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2770E05-7E8B-934D-8E99-70DA1665A338}"/>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21/30</a:t>
            </a:r>
          </a:p>
        </p:txBody>
      </p:sp>
      <p:sp>
        <p:nvSpPr>
          <p:cNvPr id="13" name="TextBox 12">
            <a:extLst>
              <a:ext uri="{FF2B5EF4-FFF2-40B4-BE49-F238E27FC236}">
                <a16:creationId xmlns:a16="http://schemas.microsoft.com/office/drawing/2014/main" id="{E5E5B01F-33B0-4B4B-A92B-4DF9AC5EB6B4}"/>
              </a:ext>
            </a:extLst>
          </p:cNvPr>
          <p:cNvSpPr txBox="1"/>
          <p:nvPr/>
        </p:nvSpPr>
        <p:spPr>
          <a:xfrm>
            <a:off x="7012954" y="1359617"/>
            <a:ext cx="3962400"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Single Page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Portfolio</a:t>
            </a:r>
          </a:p>
        </p:txBody>
      </p:sp>
      <p:sp>
        <p:nvSpPr>
          <p:cNvPr id="14" name="TextBox 13">
            <a:extLst>
              <a:ext uri="{FF2B5EF4-FFF2-40B4-BE49-F238E27FC236}">
                <a16:creationId xmlns:a16="http://schemas.microsoft.com/office/drawing/2014/main" id="{35EF9202-C1C7-2F4E-BC06-AAEB7D2C217E}"/>
              </a:ext>
            </a:extLst>
          </p:cNvPr>
          <p:cNvSpPr txBox="1"/>
          <p:nvPr/>
        </p:nvSpPr>
        <p:spPr>
          <a:xfrm>
            <a:off x="7012953" y="1953766"/>
            <a:ext cx="4567517" cy="832819"/>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a:t>
            </a:r>
          </a:p>
        </p:txBody>
      </p:sp>
      <p:sp>
        <p:nvSpPr>
          <p:cNvPr id="15" name="Freeform 14">
            <a:extLst>
              <a:ext uri="{FF2B5EF4-FFF2-40B4-BE49-F238E27FC236}">
                <a16:creationId xmlns:a16="http://schemas.microsoft.com/office/drawing/2014/main" id="{510B74DD-2978-7144-8F9A-31CAB8DC3140}"/>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1D96CF4B-14BE-6845-87A4-9230CDDE2060}"/>
              </a:ext>
            </a:extLst>
          </p:cNvPr>
          <p:cNvGrpSpPr/>
          <p:nvPr/>
        </p:nvGrpSpPr>
        <p:grpSpPr>
          <a:xfrm>
            <a:off x="4499074" y="6309222"/>
            <a:ext cx="634795" cy="149839"/>
            <a:chOff x="7090510" y="5434238"/>
            <a:chExt cx="913334" cy="215586"/>
          </a:xfrm>
          <a:solidFill>
            <a:schemeClr val="accent1">
              <a:lumMod val="60000"/>
              <a:lumOff val="40000"/>
            </a:schemeClr>
          </a:solidFill>
        </p:grpSpPr>
        <p:sp>
          <p:nvSpPr>
            <p:cNvPr id="21" name="Rectangle 20">
              <a:extLst>
                <a:ext uri="{FF2B5EF4-FFF2-40B4-BE49-F238E27FC236}">
                  <a16:creationId xmlns:a16="http://schemas.microsoft.com/office/drawing/2014/main" id="{E0AB9DB9-5203-064B-BB9B-D23172902F11}"/>
                </a:ext>
              </a:extLst>
            </p:cNvPr>
            <p:cNvSpPr/>
            <p:nvPr/>
          </p:nvSpPr>
          <p:spPr>
            <a:xfrm>
              <a:off x="7441478" y="5438426"/>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0FC4523F-C52B-2C4C-AF6E-3E59D878C6D4}"/>
                </a:ext>
              </a:extLst>
            </p:cNvPr>
            <p:cNvSpPr/>
            <p:nvPr/>
          </p:nvSpPr>
          <p:spPr>
            <a:xfrm>
              <a:off x="7792446" y="5434238"/>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92A14F7-31BF-804B-8473-882592E03B91}"/>
                </a:ext>
              </a:extLst>
            </p:cNvPr>
            <p:cNvSpPr/>
            <p:nvPr/>
          </p:nvSpPr>
          <p:spPr>
            <a:xfrm>
              <a:off x="7090510" y="5434238"/>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4" name="Chart 23">
            <a:extLst>
              <a:ext uri="{FF2B5EF4-FFF2-40B4-BE49-F238E27FC236}">
                <a16:creationId xmlns:a16="http://schemas.microsoft.com/office/drawing/2014/main" id="{CE42642A-9088-324A-8714-4238C97BA9FC}"/>
              </a:ext>
            </a:extLst>
          </p:cNvPr>
          <p:cNvGraphicFramePr/>
          <p:nvPr>
            <p:extLst>
              <p:ext uri="{D42A27DB-BD31-4B8C-83A1-F6EECF244321}">
                <p14:modId xmlns:p14="http://schemas.microsoft.com/office/powerpoint/2010/main" val="2048120771"/>
              </p:ext>
            </p:extLst>
          </p:nvPr>
        </p:nvGraphicFramePr>
        <p:xfrm>
          <a:off x="6846238" y="4672150"/>
          <a:ext cx="1834833" cy="143701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Chart 24">
            <a:extLst>
              <a:ext uri="{FF2B5EF4-FFF2-40B4-BE49-F238E27FC236}">
                <a16:creationId xmlns:a16="http://schemas.microsoft.com/office/drawing/2014/main" id="{392221B0-0357-8848-A204-B47699514E94}"/>
              </a:ext>
            </a:extLst>
          </p:cNvPr>
          <p:cNvGraphicFramePr/>
          <p:nvPr>
            <p:extLst>
              <p:ext uri="{D42A27DB-BD31-4B8C-83A1-F6EECF244321}">
                <p14:modId xmlns:p14="http://schemas.microsoft.com/office/powerpoint/2010/main" val="801352482"/>
              </p:ext>
            </p:extLst>
          </p:nvPr>
        </p:nvGraphicFramePr>
        <p:xfrm>
          <a:off x="8849166" y="4643853"/>
          <a:ext cx="1834833" cy="1437015"/>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a:extLst>
              <a:ext uri="{FF2B5EF4-FFF2-40B4-BE49-F238E27FC236}">
                <a16:creationId xmlns:a16="http://schemas.microsoft.com/office/drawing/2014/main" id="{DE277587-CEAB-E84F-A99D-CE17BBB38A57}"/>
              </a:ext>
            </a:extLst>
          </p:cNvPr>
          <p:cNvSpPr txBox="1"/>
          <p:nvPr/>
        </p:nvSpPr>
        <p:spPr>
          <a:xfrm>
            <a:off x="7316211" y="5190601"/>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65%</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7" name="TextBox 26">
            <a:extLst>
              <a:ext uri="{FF2B5EF4-FFF2-40B4-BE49-F238E27FC236}">
                <a16:creationId xmlns:a16="http://schemas.microsoft.com/office/drawing/2014/main" id="{4B4CE140-A81A-404E-AACD-5762201E8FA7}"/>
              </a:ext>
            </a:extLst>
          </p:cNvPr>
          <p:cNvSpPr txBox="1"/>
          <p:nvPr/>
        </p:nvSpPr>
        <p:spPr>
          <a:xfrm>
            <a:off x="9314032" y="5162305"/>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35%</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8" name="TextBox 27">
            <a:extLst>
              <a:ext uri="{FF2B5EF4-FFF2-40B4-BE49-F238E27FC236}">
                <a16:creationId xmlns:a16="http://schemas.microsoft.com/office/drawing/2014/main" id="{343B08E5-1A4A-FF4E-92D2-40F5DD258416}"/>
              </a:ext>
            </a:extLst>
          </p:cNvPr>
          <p:cNvSpPr txBox="1"/>
          <p:nvPr/>
        </p:nvSpPr>
        <p:spPr>
          <a:xfrm>
            <a:off x="7014333" y="6048877"/>
            <a:ext cx="1498641" cy="277000"/>
          </a:xfrm>
          <a:prstGeom prst="rect">
            <a:avLst/>
          </a:prstGeom>
          <a:noFill/>
        </p:spPr>
        <p:txBody>
          <a:bodyPr wrap="square" rtlCol="0">
            <a:spAutoFit/>
          </a:bodyPr>
          <a:lstStyle/>
          <a:p>
            <a:pPr algn="ctr"/>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Project Progress</a:t>
            </a:r>
          </a:p>
        </p:txBody>
      </p:sp>
      <p:sp>
        <p:nvSpPr>
          <p:cNvPr id="29" name="TextBox 28">
            <a:extLst>
              <a:ext uri="{FF2B5EF4-FFF2-40B4-BE49-F238E27FC236}">
                <a16:creationId xmlns:a16="http://schemas.microsoft.com/office/drawing/2014/main" id="{56AF2633-7B21-9F49-9002-8E8592E1F2C2}"/>
              </a:ext>
            </a:extLst>
          </p:cNvPr>
          <p:cNvSpPr txBox="1"/>
          <p:nvPr/>
        </p:nvSpPr>
        <p:spPr>
          <a:xfrm>
            <a:off x="9017260" y="6015833"/>
            <a:ext cx="1498641" cy="277000"/>
          </a:xfrm>
          <a:prstGeom prst="rect">
            <a:avLst/>
          </a:prstGeom>
          <a:noFill/>
        </p:spPr>
        <p:txBody>
          <a:bodyPr wrap="square" rtlCol="0">
            <a:spAutoFit/>
          </a:bodyPr>
          <a:lstStyle/>
          <a:p>
            <a:pPr algn="ctr"/>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Project Progress</a:t>
            </a:r>
          </a:p>
        </p:txBody>
      </p:sp>
    </p:spTree>
    <p:extLst>
      <p:ext uri="{BB962C8B-B14F-4D97-AF65-F5344CB8AC3E}">
        <p14:creationId xmlns:p14="http://schemas.microsoft.com/office/powerpoint/2010/main" val="17307137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6E1F889-A019-5445-9440-8B1CEBC3C073}"/>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21E2FF56-0F92-E845-BF43-AEE9241BBC0A}"/>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5D2F7A0-841B-654B-8392-E21CBB7C0841}"/>
              </a:ext>
            </a:extLst>
          </p:cNvPr>
          <p:cNvSpPr>
            <a:spLocks noGrp="1"/>
          </p:cNvSpPr>
          <p:nvPr>
            <p:ph type="pic" sz="quarter" idx="17"/>
          </p:nvPr>
        </p:nvSpPr>
        <p:spPr/>
      </p:sp>
      <p:grpSp>
        <p:nvGrpSpPr>
          <p:cNvPr id="9" name="Group 8">
            <a:extLst>
              <a:ext uri="{FF2B5EF4-FFF2-40B4-BE49-F238E27FC236}">
                <a16:creationId xmlns:a16="http://schemas.microsoft.com/office/drawing/2014/main" id="{30F3A787-1F6E-E640-A119-1A9A5E8A61AE}"/>
              </a:ext>
            </a:extLst>
          </p:cNvPr>
          <p:cNvGrpSpPr/>
          <p:nvPr/>
        </p:nvGrpSpPr>
        <p:grpSpPr>
          <a:xfrm>
            <a:off x="419584" y="6064396"/>
            <a:ext cx="317284" cy="483047"/>
            <a:chOff x="329376" y="322501"/>
            <a:chExt cx="317284" cy="483047"/>
          </a:xfrm>
        </p:grpSpPr>
        <p:sp>
          <p:nvSpPr>
            <p:cNvPr id="10" name="Rectangle 9">
              <a:extLst>
                <a:ext uri="{FF2B5EF4-FFF2-40B4-BE49-F238E27FC236}">
                  <a16:creationId xmlns:a16="http://schemas.microsoft.com/office/drawing/2014/main" id="{17E74DFA-4BA0-434C-B2D7-0F19D347D661}"/>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043E90A-8D0F-5E45-95E7-7595938892A1}"/>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108D5DB-955F-2649-87D5-132E8F3FACE7}"/>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 name="Straight Connector 12">
            <a:extLst>
              <a:ext uri="{FF2B5EF4-FFF2-40B4-BE49-F238E27FC236}">
                <a16:creationId xmlns:a16="http://schemas.microsoft.com/office/drawing/2014/main" id="{2EB35780-2FD8-CC4A-ADD2-1C76A7554CB6}"/>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AF5DAF6-AD71-7741-A6CF-5166CE7F09AC}"/>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22/30</a:t>
            </a:r>
          </a:p>
        </p:txBody>
      </p:sp>
      <p:grpSp>
        <p:nvGrpSpPr>
          <p:cNvPr id="24" name="Group 23">
            <a:extLst>
              <a:ext uri="{FF2B5EF4-FFF2-40B4-BE49-F238E27FC236}">
                <a16:creationId xmlns:a16="http://schemas.microsoft.com/office/drawing/2014/main" id="{88D30500-BE86-5241-B8DB-C6F6CA588261}"/>
              </a:ext>
            </a:extLst>
          </p:cNvPr>
          <p:cNvGrpSpPr/>
          <p:nvPr/>
        </p:nvGrpSpPr>
        <p:grpSpPr>
          <a:xfrm>
            <a:off x="7328934" y="3639563"/>
            <a:ext cx="4428182" cy="1549328"/>
            <a:chOff x="7328934" y="3639563"/>
            <a:chExt cx="4428182" cy="1549328"/>
          </a:xfrm>
        </p:grpSpPr>
        <p:grpSp>
          <p:nvGrpSpPr>
            <p:cNvPr id="15" name="Group 14">
              <a:extLst>
                <a:ext uri="{FF2B5EF4-FFF2-40B4-BE49-F238E27FC236}">
                  <a16:creationId xmlns:a16="http://schemas.microsoft.com/office/drawing/2014/main" id="{EA05609B-039C-B94D-B9AA-CE14DC7B7D46}"/>
                </a:ext>
              </a:extLst>
            </p:cNvPr>
            <p:cNvGrpSpPr/>
            <p:nvPr/>
          </p:nvGrpSpPr>
          <p:grpSpPr>
            <a:xfrm>
              <a:off x="7328934" y="3639563"/>
              <a:ext cx="1970836" cy="1549328"/>
              <a:chOff x="6809040" y="2231979"/>
              <a:chExt cx="1970836" cy="1549328"/>
            </a:xfrm>
          </p:grpSpPr>
          <p:sp>
            <p:nvSpPr>
              <p:cNvPr id="16" name="TextBox 15">
                <a:extLst>
                  <a:ext uri="{FF2B5EF4-FFF2-40B4-BE49-F238E27FC236}">
                    <a16:creationId xmlns:a16="http://schemas.microsoft.com/office/drawing/2014/main" id="{2AD58F25-5119-B64F-A3E9-3FF66311DACF}"/>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7" name="TextBox 16">
                <a:extLst>
                  <a:ext uri="{FF2B5EF4-FFF2-40B4-BE49-F238E27FC236}">
                    <a16:creationId xmlns:a16="http://schemas.microsoft.com/office/drawing/2014/main" id="{7F538BC1-85D9-5646-A2EE-E580EF0BDEFC}"/>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8" name="TextBox 17">
                <a:extLst>
                  <a:ext uri="{FF2B5EF4-FFF2-40B4-BE49-F238E27FC236}">
                    <a16:creationId xmlns:a16="http://schemas.microsoft.com/office/drawing/2014/main" id="{2236F075-1A63-A04A-8D3A-1203B3CB92AD}"/>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9" name="Group 18">
              <a:extLst>
                <a:ext uri="{FF2B5EF4-FFF2-40B4-BE49-F238E27FC236}">
                  <a16:creationId xmlns:a16="http://schemas.microsoft.com/office/drawing/2014/main" id="{CB176EE2-40E8-F740-A8D3-4ECBDEE24535}"/>
                </a:ext>
              </a:extLst>
            </p:cNvPr>
            <p:cNvGrpSpPr/>
            <p:nvPr/>
          </p:nvGrpSpPr>
          <p:grpSpPr>
            <a:xfrm>
              <a:off x="9687986" y="3639563"/>
              <a:ext cx="2069130" cy="1549328"/>
              <a:chOff x="6809040" y="2231979"/>
              <a:chExt cx="2069130" cy="1549328"/>
            </a:xfrm>
          </p:grpSpPr>
          <p:sp>
            <p:nvSpPr>
              <p:cNvPr id="20" name="TextBox 19">
                <a:extLst>
                  <a:ext uri="{FF2B5EF4-FFF2-40B4-BE49-F238E27FC236}">
                    <a16:creationId xmlns:a16="http://schemas.microsoft.com/office/drawing/2014/main" id="{96A54398-05DD-654B-B6BF-90822BE3F25C}"/>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1" name="TextBox 20">
                <a:extLst>
                  <a:ext uri="{FF2B5EF4-FFF2-40B4-BE49-F238E27FC236}">
                    <a16:creationId xmlns:a16="http://schemas.microsoft.com/office/drawing/2014/main" id="{8749437B-479B-7042-BE89-E3838A3DA886}"/>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2" name="TextBox 21">
                <a:extLst>
                  <a:ext uri="{FF2B5EF4-FFF2-40B4-BE49-F238E27FC236}">
                    <a16:creationId xmlns:a16="http://schemas.microsoft.com/office/drawing/2014/main" id="{63AE4E5D-6F5C-6041-A857-F65FE68CEB0A}"/>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23" name="Straight Connector 22">
              <a:extLst>
                <a:ext uri="{FF2B5EF4-FFF2-40B4-BE49-F238E27FC236}">
                  <a16:creationId xmlns:a16="http://schemas.microsoft.com/office/drawing/2014/main" id="{3B126B45-53D1-CB42-BA9F-58CFCCC8E980}"/>
                </a:ext>
              </a:extLst>
            </p:cNvPr>
            <p:cNvCxnSpPr>
              <a:cxnSpLocks/>
            </p:cNvCxnSpPr>
            <p:nvPr/>
          </p:nvCxnSpPr>
          <p:spPr>
            <a:xfrm>
              <a:off x="9353430" y="3755899"/>
              <a:ext cx="0" cy="130620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5" name="Freeform 24">
            <a:extLst>
              <a:ext uri="{FF2B5EF4-FFF2-40B4-BE49-F238E27FC236}">
                <a16:creationId xmlns:a16="http://schemas.microsoft.com/office/drawing/2014/main" id="{042EA59C-8C0B-3940-9207-729BC497F405}"/>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B4A26479-E06E-EE40-9BC2-BB2948CF6186}"/>
              </a:ext>
            </a:extLst>
          </p:cNvPr>
          <p:cNvSpPr txBox="1"/>
          <p:nvPr/>
        </p:nvSpPr>
        <p:spPr>
          <a:xfrm>
            <a:off x="7399506" y="1617813"/>
            <a:ext cx="3962400"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Best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Designs</a:t>
            </a:r>
          </a:p>
        </p:txBody>
      </p:sp>
      <p:sp>
        <p:nvSpPr>
          <p:cNvPr id="27" name="TextBox 26">
            <a:extLst>
              <a:ext uri="{FF2B5EF4-FFF2-40B4-BE49-F238E27FC236}">
                <a16:creationId xmlns:a16="http://schemas.microsoft.com/office/drawing/2014/main" id="{1838C24F-BBCD-854B-869F-98C4BA3C96AC}"/>
              </a:ext>
            </a:extLst>
          </p:cNvPr>
          <p:cNvSpPr txBox="1"/>
          <p:nvPr/>
        </p:nvSpPr>
        <p:spPr>
          <a:xfrm>
            <a:off x="7399506" y="2211962"/>
            <a:ext cx="4214268" cy="112968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a:t>
            </a:r>
          </a:p>
        </p:txBody>
      </p:sp>
    </p:spTree>
    <p:extLst>
      <p:ext uri="{BB962C8B-B14F-4D97-AF65-F5344CB8AC3E}">
        <p14:creationId xmlns:p14="http://schemas.microsoft.com/office/powerpoint/2010/main" val="3094232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321FCC0-0EB2-8041-B977-741D66CAE285}"/>
              </a:ext>
            </a:extLst>
          </p:cNvPr>
          <p:cNvGrpSpPr/>
          <p:nvPr/>
        </p:nvGrpSpPr>
        <p:grpSpPr>
          <a:xfrm>
            <a:off x="996969" y="4133655"/>
            <a:ext cx="4214268" cy="1723833"/>
            <a:chOff x="1881732" y="2921169"/>
            <a:chExt cx="4214268" cy="1723833"/>
          </a:xfrm>
        </p:grpSpPr>
        <p:sp>
          <p:nvSpPr>
            <p:cNvPr id="3" name="TextBox 2">
              <a:extLst>
                <a:ext uri="{FF2B5EF4-FFF2-40B4-BE49-F238E27FC236}">
                  <a16:creationId xmlns:a16="http://schemas.microsoft.com/office/drawing/2014/main" id="{887421E4-0F67-1C43-941B-C6A9D7F56403}"/>
                </a:ext>
              </a:extLst>
            </p:cNvPr>
            <p:cNvSpPr txBox="1"/>
            <p:nvPr/>
          </p:nvSpPr>
          <p:spPr>
            <a:xfrm>
              <a:off x="1881732" y="2921169"/>
              <a:ext cx="3962400"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Sales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Chart</a:t>
              </a:r>
            </a:p>
          </p:txBody>
        </p:sp>
        <p:sp>
          <p:nvSpPr>
            <p:cNvPr id="4" name="TextBox 3">
              <a:extLst>
                <a:ext uri="{FF2B5EF4-FFF2-40B4-BE49-F238E27FC236}">
                  <a16:creationId xmlns:a16="http://schemas.microsoft.com/office/drawing/2014/main" id="{BBBF9870-A1EE-1845-8B2D-A2F3DA14037D}"/>
                </a:ext>
              </a:extLst>
            </p:cNvPr>
            <p:cNvSpPr txBox="1"/>
            <p:nvPr/>
          </p:nvSpPr>
          <p:spPr>
            <a:xfrm>
              <a:off x="1881732" y="3515318"/>
              <a:ext cx="4214268" cy="112968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a:t>
              </a:r>
            </a:p>
          </p:txBody>
        </p:sp>
      </p:grpSp>
      <p:graphicFrame>
        <p:nvGraphicFramePr>
          <p:cNvPr id="6" name="Chart 5">
            <a:extLst>
              <a:ext uri="{FF2B5EF4-FFF2-40B4-BE49-F238E27FC236}">
                <a16:creationId xmlns:a16="http://schemas.microsoft.com/office/drawing/2014/main" id="{14B66499-621E-AA42-B7CC-EA4207044DBB}"/>
              </a:ext>
            </a:extLst>
          </p:cNvPr>
          <p:cNvGraphicFramePr/>
          <p:nvPr>
            <p:extLst>
              <p:ext uri="{D42A27DB-BD31-4B8C-83A1-F6EECF244321}">
                <p14:modId xmlns:p14="http://schemas.microsoft.com/office/powerpoint/2010/main" val="3459689769"/>
              </p:ext>
            </p:extLst>
          </p:nvPr>
        </p:nvGraphicFramePr>
        <p:xfrm>
          <a:off x="5316070" y="1532902"/>
          <a:ext cx="3938303" cy="2465013"/>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7CE053D-722F-E84E-AC12-0B2C83559E98}"/>
              </a:ext>
            </a:extLst>
          </p:cNvPr>
          <p:cNvSpPr txBox="1"/>
          <p:nvPr/>
        </p:nvSpPr>
        <p:spPr>
          <a:xfrm>
            <a:off x="6832671" y="2625004"/>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80%</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aphicFrame>
        <p:nvGraphicFramePr>
          <p:cNvPr id="9" name="Chart 8">
            <a:extLst>
              <a:ext uri="{FF2B5EF4-FFF2-40B4-BE49-F238E27FC236}">
                <a16:creationId xmlns:a16="http://schemas.microsoft.com/office/drawing/2014/main" id="{AB0A3AB5-97B4-4C48-8E56-2C1D0E8163F6}"/>
              </a:ext>
            </a:extLst>
          </p:cNvPr>
          <p:cNvGraphicFramePr/>
          <p:nvPr>
            <p:extLst>
              <p:ext uri="{D42A27DB-BD31-4B8C-83A1-F6EECF244321}">
                <p14:modId xmlns:p14="http://schemas.microsoft.com/office/powerpoint/2010/main" val="1087896809"/>
              </p:ext>
            </p:extLst>
          </p:nvPr>
        </p:nvGraphicFramePr>
        <p:xfrm>
          <a:off x="8361273" y="1532902"/>
          <a:ext cx="3938303" cy="2465013"/>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2B8938C9-8FAE-5843-B7CE-5ADE84417792}"/>
              </a:ext>
            </a:extLst>
          </p:cNvPr>
          <p:cNvSpPr txBox="1"/>
          <p:nvPr/>
        </p:nvSpPr>
        <p:spPr>
          <a:xfrm>
            <a:off x="9734668" y="2625004"/>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70%</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15" name="Group 14">
            <a:extLst>
              <a:ext uri="{FF2B5EF4-FFF2-40B4-BE49-F238E27FC236}">
                <a16:creationId xmlns:a16="http://schemas.microsoft.com/office/drawing/2014/main" id="{92BC6A69-2640-6146-A8B8-82171C9DED88}"/>
              </a:ext>
            </a:extLst>
          </p:cNvPr>
          <p:cNvGrpSpPr/>
          <p:nvPr/>
        </p:nvGrpSpPr>
        <p:grpSpPr>
          <a:xfrm>
            <a:off x="5844787" y="4334092"/>
            <a:ext cx="2826004" cy="973915"/>
            <a:chOff x="6809040" y="2231979"/>
            <a:chExt cx="2826004" cy="973915"/>
          </a:xfrm>
        </p:grpSpPr>
        <p:sp>
          <p:nvSpPr>
            <p:cNvPr id="16" name="TextBox 15">
              <a:extLst>
                <a:ext uri="{FF2B5EF4-FFF2-40B4-BE49-F238E27FC236}">
                  <a16:creationId xmlns:a16="http://schemas.microsoft.com/office/drawing/2014/main" id="{6C9A2321-3D9A-6F40-82BA-8E81055A1230}"/>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7" name="TextBox 16">
              <a:extLst>
                <a:ext uri="{FF2B5EF4-FFF2-40B4-BE49-F238E27FC236}">
                  <a16:creationId xmlns:a16="http://schemas.microsoft.com/office/drawing/2014/main" id="{0CF8348D-A585-F349-A646-B979A1A548CF}"/>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8" name="TextBox 17">
              <a:extLst>
                <a:ext uri="{FF2B5EF4-FFF2-40B4-BE49-F238E27FC236}">
                  <a16:creationId xmlns:a16="http://schemas.microsoft.com/office/drawing/2014/main" id="{64E0C009-0836-1E47-940E-2A2253A17FF2}"/>
                </a:ext>
              </a:extLst>
            </p:cNvPr>
            <p:cNvSpPr txBox="1"/>
            <p:nvPr/>
          </p:nvSpPr>
          <p:spPr>
            <a:xfrm>
              <a:off x="7641726" y="2654395"/>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0" name="Group 19">
            <a:extLst>
              <a:ext uri="{FF2B5EF4-FFF2-40B4-BE49-F238E27FC236}">
                <a16:creationId xmlns:a16="http://schemas.microsoft.com/office/drawing/2014/main" id="{70564006-8D50-AA41-B6B1-4F6B280350FA}"/>
              </a:ext>
            </a:extLst>
          </p:cNvPr>
          <p:cNvGrpSpPr/>
          <p:nvPr/>
        </p:nvGrpSpPr>
        <p:grpSpPr>
          <a:xfrm>
            <a:off x="8670791" y="4351183"/>
            <a:ext cx="2826004" cy="973915"/>
            <a:chOff x="6809040" y="2231979"/>
            <a:chExt cx="2826004" cy="973915"/>
          </a:xfrm>
        </p:grpSpPr>
        <p:sp>
          <p:nvSpPr>
            <p:cNvPr id="21" name="TextBox 20">
              <a:extLst>
                <a:ext uri="{FF2B5EF4-FFF2-40B4-BE49-F238E27FC236}">
                  <a16:creationId xmlns:a16="http://schemas.microsoft.com/office/drawing/2014/main" id="{9348844B-877C-BB49-9981-8AE5E7E9447C}"/>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FE3E4A4D-391C-F041-8A45-A0496DC317C5}"/>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3" name="TextBox 22">
              <a:extLst>
                <a:ext uri="{FF2B5EF4-FFF2-40B4-BE49-F238E27FC236}">
                  <a16:creationId xmlns:a16="http://schemas.microsoft.com/office/drawing/2014/main" id="{E0B601E0-037C-3149-AFEE-0E4F03CA232C}"/>
                </a:ext>
              </a:extLst>
            </p:cNvPr>
            <p:cNvSpPr txBox="1"/>
            <p:nvPr/>
          </p:nvSpPr>
          <p:spPr>
            <a:xfrm>
              <a:off x="7641726" y="2654395"/>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5" name="Group 24">
            <a:extLst>
              <a:ext uri="{FF2B5EF4-FFF2-40B4-BE49-F238E27FC236}">
                <a16:creationId xmlns:a16="http://schemas.microsoft.com/office/drawing/2014/main" id="{FE218DB3-42A0-E64B-B03A-25979B263C80}"/>
              </a:ext>
            </a:extLst>
          </p:cNvPr>
          <p:cNvGrpSpPr/>
          <p:nvPr/>
        </p:nvGrpSpPr>
        <p:grpSpPr>
          <a:xfrm>
            <a:off x="329376" y="322501"/>
            <a:ext cx="317284" cy="483047"/>
            <a:chOff x="329376" y="322501"/>
            <a:chExt cx="317284" cy="483047"/>
          </a:xfrm>
        </p:grpSpPr>
        <p:sp>
          <p:nvSpPr>
            <p:cNvPr id="26" name="Rectangle 25">
              <a:extLst>
                <a:ext uri="{FF2B5EF4-FFF2-40B4-BE49-F238E27FC236}">
                  <a16:creationId xmlns:a16="http://schemas.microsoft.com/office/drawing/2014/main" id="{19841DCA-BC28-9D47-B749-259E9F220F1A}"/>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A99DDBF-0AE6-FB4E-8D97-FF37BE351CCC}"/>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1AE3381-1723-6A45-A076-8253D6221E60}"/>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 name="Straight Connector 28">
            <a:extLst>
              <a:ext uri="{FF2B5EF4-FFF2-40B4-BE49-F238E27FC236}">
                <a16:creationId xmlns:a16="http://schemas.microsoft.com/office/drawing/2014/main" id="{8F5CF68E-04FF-384C-863B-1755B87D2498}"/>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A4FB18B-B1A4-DF48-AF99-88FD60B283E4}"/>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23/30</a:t>
            </a:r>
          </a:p>
        </p:txBody>
      </p:sp>
      <p:sp>
        <p:nvSpPr>
          <p:cNvPr id="31" name="Freeform 30">
            <a:extLst>
              <a:ext uri="{FF2B5EF4-FFF2-40B4-BE49-F238E27FC236}">
                <a16:creationId xmlns:a16="http://schemas.microsoft.com/office/drawing/2014/main" id="{7031FE5F-F7A8-9A48-ACF4-588ED5FB3452}"/>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Picture Placeholder 34">
            <a:extLst>
              <a:ext uri="{FF2B5EF4-FFF2-40B4-BE49-F238E27FC236}">
                <a16:creationId xmlns:a16="http://schemas.microsoft.com/office/drawing/2014/main" id="{3D4EE2BF-4EDA-894A-8532-F709FB88EB04}"/>
              </a:ext>
            </a:extLst>
          </p:cNvPr>
          <p:cNvSpPr>
            <a:spLocks noGrp="1"/>
          </p:cNvSpPr>
          <p:nvPr>
            <p:ph type="pic" sz="quarter" idx="17"/>
          </p:nvPr>
        </p:nvSpPr>
        <p:spPr/>
      </p:sp>
    </p:spTree>
    <p:extLst>
      <p:ext uri="{BB962C8B-B14F-4D97-AF65-F5344CB8AC3E}">
        <p14:creationId xmlns:p14="http://schemas.microsoft.com/office/powerpoint/2010/main" val="3143414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D418426B-7A9B-9643-B338-A35F812CD4F1}"/>
              </a:ext>
            </a:extLst>
          </p:cNvPr>
          <p:cNvGraphicFramePr/>
          <p:nvPr>
            <p:extLst>
              <p:ext uri="{D42A27DB-BD31-4B8C-83A1-F6EECF244321}">
                <p14:modId xmlns:p14="http://schemas.microsoft.com/office/powerpoint/2010/main" val="2659608319"/>
              </p:ext>
            </p:extLst>
          </p:nvPr>
        </p:nvGraphicFramePr>
        <p:xfrm>
          <a:off x="816647" y="1352760"/>
          <a:ext cx="1993318" cy="16318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0FD7B0A2-2C02-0248-81D4-14900531716E}"/>
              </a:ext>
            </a:extLst>
          </p:cNvPr>
          <p:cNvGraphicFramePr/>
          <p:nvPr>
            <p:extLst>
              <p:ext uri="{D42A27DB-BD31-4B8C-83A1-F6EECF244321}">
                <p14:modId xmlns:p14="http://schemas.microsoft.com/office/powerpoint/2010/main" val="1471476351"/>
              </p:ext>
            </p:extLst>
          </p:nvPr>
        </p:nvGraphicFramePr>
        <p:xfrm>
          <a:off x="2543736" y="1399899"/>
          <a:ext cx="2456589" cy="1537597"/>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a:extLst>
              <a:ext uri="{FF2B5EF4-FFF2-40B4-BE49-F238E27FC236}">
                <a16:creationId xmlns:a16="http://schemas.microsoft.com/office/drawing/2014/main" id="{8A748999-6064-DA4F-8F9F-8BE4FF3BC40F}"/>
              </a:ext>
            </a:extLst>
          </p:cNvPr>
          <p:cNvSpPr txBox="1"/>
          <p:nvPr/>
        </p:nvSpPr>
        <p:spPr>
          <a:xfrm>
            <a:off x="3230441" y="1992270"/>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70%</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cxnSp>
        <p:nvCxnSpPr>
          <p:cNvPr id="19" name="Straight Connector 18">
            <a:extLst>
              <a:ext uri="{FF2B5EF4-FFF2-40B4-BE49-F238E27FC236}">
                <a16:creationId xmlns:a16="http://schemas.microsoft.com/office/drawing/2014/main" id="{31765DD3-0BE3-2149-AF5C-60BBCBD285A4}"/>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F0938E0-890B-CC4F-B38E-EACF75A59D50}"/>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24/30</a:t>
            </a:r>
          </a:p>
        </p:txBody>
      </p:sp>
      <p:sp>
        <p:nvSpPr>
          <p:cNvPr id="21" name="Freeform 20">
            <a:extLst>
              <a:ext uri="{FF2B5EF4-FFF2-40B4-BE49-F238E27FC236}">
                <a16:creationId xmlns:a16="http://schemas.microsoft.com/office/drawing/2014/main" id="{71F2CB05-EF5F-7849-9D30-D533C4D28D86}"/>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icture Placeholder 21">
            <a:extLst>
              <a:ext uri="{FF2B5EF4-FFF2-40B4-BE49-F238E27FC236}">
                <a16:creationId xmlns:a16="http://schemas.microsoft.com/office/drawing/2014/main" id="{CAB36F60-0CE1-3A4D-BE76-432DD5BBAB8E}"/>
              </a:ext>
            </a:extLst>
          </p:cNvPr>
          <p:cNvSpPr>
            <a:spLocks noGrp="1"/>
          </p:cNvSpPr>
          <p:nvPr>
            <p:ph type="pic" sz="quarter" idx="17"/>
          </p:nvPr>
        </p:nvSpPr>
        <p:spPr/>
      </p:sp>
      <p:sp>
        <p:nvSpPr>
          <p:cNvPr id="23" name="TextBox 22">
            <a:extLst>
              <a:ext uri="{FF2B5EF4-FFF2-40B4-BE49-F238E27FC236}">
                <a16:creationId xmlns:a16="http://schemas.microsoft.com/office/drawing/2014/main" id="{9BFBCD88-B44D-7343-A912-B2158FADF0EE}"/>
              </a:ext>
            </a:extLst>
          </p:cNvPr>
          <p:cNvSpPr txBox="1"/>
          <p:nvPr/>
        </p:nvSpPr>
        <p:spPr>
          <a:xfrm>
            <a:off x="1365462" y="1975213"/>
            <a:ext cx="905099"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80%</a:t>
            </a:r>
            <a:endParaRPr lang="en-US" sz="20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nvGrpSpPr>
          <p:cNvPr id="7" name="Group 6">
            <a:extLst>
              <a:ext uri="{FF2B5EF4-FFF2-40B4-BE49-F238E27FC236}">
                <a16:creationId xmlns:a16="http://schemas.microsoft.com/office/drawing/2014/main" id="{AA217184-78F5-6048-B6C2-A56A9C18CD90}"/>
              </a:ext>
            </a:extLst>
          </p:cNvPr>
          <p:cNvGrpSpPr/>
          <p:nvPr/>
        </p:nvGrpSpPr>
        <p:grpSpPr>
          <a:xfrm>
            <a:off x="8815579" y="1916534"/>
            <a:ext cx="2826004" cy="973915"/>
            <a:chOff x="6809040" y="2231979"/>
            <a:chExt cx="2826004" cy="973915"/>
          </a:xfrm>
        </p:grpSpPr>
        <p:sp>
          <p:nvSpPr>
            <p:cNvPr id="8" name="TextBox 7">
              <a:extLst>
                <a:ext uri="{FF2B5EF4-FFF2-40B4-BE49-F238E27FC236}">
                  <a16:creationId xmlns:a16="http://schemas.microsoft.com/office/drawing/2014/main" id="{89CB927D-1358-6C42-A6EE-0E3F5404A6D3}"/>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9" name="TextBox 8">
              <a:extLst>
                <a:ext uri="{FF2B5EF4-FFF2-40B4-BE49-F238E27FC236}">
                  <a16:creationId xmlns:a16="http://schemas.microsoft.com/office/drawing/2014/main" id="{A2B5F0CE-DBCA-A94B-8D87-9E967E463D86}"/>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0" name="TextBox 9">
              <a:extLst>
                <a:ext uri="{FF2B5EF4-FFF2-40B4-BE49-F238E27FC236}">
                  <a16:creationId xmlns:a16="http://schemas.microsoft.com/office/drawing/2014/main" id="{4B155167-B65A-0441-939D-FD772D13C0CE}"/>
                </a:ext>
              </a:extLst>
            </p:cNvPr>
            <p:cNvSpPr txBox="1"/>
            <p:nvPr/>
          </p:nvSpPr>
          <p:spPr>
            <a:xfrm>
              <a:off x="7641726" y="2654395"/>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1" name="Group 10">
            <a:extLst>
              <a:ext uri="{FF2B5EF4-FFF2-40B4-BE49-F238E27FC236}">
                <a16:creationId xmlns:a16="http://schemas.microsoft.com/office/drawing/2014/main" id="{5A1DC43E-1158-0C4C-84D4-0B48F77A769C}"/>
              </a:ext>
            </a:extLst>
          </p:cNvPr>
          <p:cNvGrpSpPr/>
          <p:nvPr/>
        </p:nvGrpSpPr>
        <p:grpSpPr>
          <a:xfrm>
            <a:off x="8815579" y="3154434"/>
            <a:ext cx="2826004" cy="973915"/>
            <a:chOff x="6809040" y="2231979"/>
            <a:chExt cx="2826004" cy="973915"/>
          </a:xfrm>
        </p:grpSpPr>
        <p:sp>
          <p:nvSpPr>
            <p:cNvPr id="12" name="TextBox 11">
              <a:extLst>
                <a:ext uri="{FF2B5EF4-FFF2-40B4-BE49-F238E27FC236}">
                  <a16:creationId xmlns:a16="http://schemas.microsoft.com/office/drawing/2014/main" id="{1DF9C0B1-4EFC-0040-8F9D-28F5DBC4A35F}"/>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3" name="TextBox 12">
              <a:extLst>
                <a:ext uri="{FF2B5EF4-FFF2-40B4-BE49-F238E27FC236}">
                  <a16:creationId xmlns:a16="http://schemas.microsoft.com/office/drawing/2014/main" id="{A84E998A-DF45-3746-A354-AF4D3E0FE04E}"/>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14" name="TextBox 13">
              <a:extLst>
                <a:ext uri="{FF2B5EF4-FFF2-40B4-BE49-F238E27FC236}">
                  <a16:creationId xmlns:a16="http://schemas.microsoft.com/office/drawing/2014/main" id="{23EAB317-6D26-9D4B-A290-7EFBF4E05638}"/>
                </a:ext>
              </a:extLst>
            </p:cNvPr>
            <p:cNvSpPr txBox="1"/>
            <p:nvPr/>
          </p:nvSpPr>
          <p:spPr>
            <a:xfrm>
              <a:off x="7641726" y="2654395"/>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5" name="Group 14">
            <a:extLst>
              <a:ext uri="{FF2B5EF4-FFF2-40B4-BE49-F238E27FC236}">
                <a16:creationId xmlns:a16="http://schemas.microsoft.com/office/drawing/2014/main" id="{B70A2520-CECE-124A-A80C-79677594E2AA}"/>
              </a:ext>
            </a:extLst>
          </p:cNvPr>
          <p:cNvGrpSpPr/>
          <p:nvPr/>
        </p:nvGrpSpPr>
        <p:grpSpPr>
          <a:xfrm>
            <a:off x="8815579" y="4375977"/>
            <a:ext cx="2826004" cy="973915"/>
            <a:chOff x="6809040" y="2231979"/>
            <a:chExt cx="2826004" cy="973915"/>
          </a:xfrm>
        </p:grpSpPr>
        <p:sp>
          <p:nvSpPr>
            <p:cNvPr id="16" name="TextBox 15">
              <a:extLst>
                <a:ext uri="{FF2B5EF4-FFF2-40B4-BE49-F238E27FC236}">
                  <a16:creationId xmlns:a16="http://schemas.microsoft.com/office/drawing/2014/main" id="{0A659917-7908-924B-9BD0-417DF60569CD}"/>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03</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7" name="TextBox 16">
              <a:extLst>
                <a:ext uri="{FF2B5EF4-FFF2-40B4-BE49-F238E27FC236}">
                  <a16:creationId xmlns:a16="http://schemas.microsoft.com/office/drawing/2014/main" id="{E05AA5E0-6561-9B42-B417-3749E9B1B84A}"/>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90s Fashion</a:t>
              </a:r>
            </a:p>
          </p:txBody>
        </p:sp>
        <p:sp>
          <p:nvSpPr>
            <p:cNvPr id="18" name="TextBox 17">
              <a:extLst>
                <a:ext uri="{FF2B5EF4-FFF2-40B4-BE49-F238E27FC236}">
                  <a16:creationId xmlns:a16="http://schemas.microsoft.com/office/drawing/2014/main" id="{A66B0B44-6FF4-F24F-9B35-2664F04E7D7E}"/>
                </a:ext>
              </a:extLst>
            </p:cNvPr>
            <p:cNvSpPr txBox="1"/>
            <p:nvPr/>
          </p:nvSpPr>
          <p:spPr>
            <a:xfrm>
              <a:off x="7641726" y="2654395"/>
              <a:ext cx="1993318"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4" name="Group 23">
            <a:extLst>
              <a:ext uri="{FF2B5EF4-FFF2-40B4-BE49-F238E27FC236}">
                <a16:creationId xmlns:a16="http://schemas.microsoft.com/office/drawing/2014/main" id="{B8AC87EE-3E68-6F42-A81A-C0C0F3D78E8A}"/>
              </a:ext>
            </a:extLst>
          </p:cNvPr>
          <p:cNvGrpSpPr/>
          <p:nvPr/>
        </p:nvGrpSpPr>
        <p:grpSpPr>
          <a:xfrm>
            <a:off x="5521754" y="2168698"/>
            <a:ext cx="3156435" cy="1870447"/>
            <a:chOff x="702871" y="2451531"/>
            <a:chExt cx="3156435" cy="1870447"/>
          </a:xfrm>
        </p:grpSpPr>
        <p:sp>
          <p:nvSpPr>
            <p:cNvPr id="25" name="TextBox 24">
              <a:extLst>
                <a:ext uri="{FF2B5EF4-FFF2-40B4-BE49-F238E27FC236}">
                  <a16:creationId xmlns:a16="http://schemas.microsoft.com/office/drawing/2014/main" id="{17CA7C91-B0D8-1949-B112-382BA4D9D33B}"/>
                </a:ext>
              </a:extLst>
            </p:cNvPr>
            <p:cNvSpPr txBox="1"/>
            <p:nvPr/>
          </p:nvSpPr>
          <p:spPr>
            <a:xfrm>
              <a:off x="702871" y="2451531"/>
              <a:ext cx="3156435" cy="477054"/>
            </a:xfrm>
            <a:prstGeom prst="rect">
              <a:avLst/>
            </a:prstGeom>
            <a:noFill/>
          </p:spPr>
          <p:txBody>
            <a:bodyPr wrap="square" rtlCol="0">
              <a:spAutoFit/>
            </a:bodyPr>
            <a:lstStyle/>
            <a:p>
              <a:r>
                <a:rPr lang="en-US" sz="2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Sales </a:t>
              </a:r>
              <a:r>
                <a:rPr lang="en-US" sz="25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Data</a:t>
              </a:r>
            </a:p>
          </p:txBody>
        </p:sp>
        <p:sp>
          <p:nvSpPr>
            <p:cNvPr id="26" name="TextBox 25">
              <a:extLst>
                <a:ext uri="{FF2B5EF4-FFF2-40B4-BE49-F238E27FC236}">
                  <a16:creationId xmlns:a16="http://schemas.microsoft.com/office/drawing/2014/main" id="{1A94C7D9-634E-704C-861C-59AB0CB017C8}"/>
                </a:ext>
              </a:extLst>
            </p:cNvPr>
            <p:cNvSpPr txBox="1"/>
            <p:nvPr/>
          </p:nvSpPr>
          <p:spPr>
            <a:xfrm>
              <a:off x="702872" y="3045680"/>
              <a:ext cx="2454944" cy="1276298"/>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a:t>
              </a:r>
            </a:p>
          </p:txBody>
        </p:sp>
      </p:grpSp>
      <p:grpSp>
        <p:nvGrpSpPr>
          <p:cNvPr id="27" name="Group 26">
            <a:extLst>
              <a:ext uri="{FF2B5EF4-FFF2-40B4-BE49-F238E27FC236}">
                <a16:creationId xmlns:a16="http://schemas.microsoft.com/office/drawing/2014/main" id="{0AAA2856-60F4-3B4E-B9A0-4AF7FC7E6F98}"/>
              </a:ext>
            </a:extLst>
          </p:cNvPr>
          <p:cNvGrpSpPr/>
          <p:nvPr/>
        </p:nvGrpSpPr>
        <p:grpSpPr>
          <a:xfrm>
            <a:off x="5521754" y="4513047"/>
            <a:ext cx="2130158" cy="418895"/>
            <a:chOff x="996283" y="4628626"/>
            <a:chExt cx="2130158" cy="418895"/>
          </a:xfrm>
        </p:grpSpPr>
        <p:sp>
          <p:nvSpPr>
            <p:cNvPr id="28" name="Rectangle 27">
              <a:extLst>
                <a:ext uri="{FF2B5EF4-FFF2-40B4-BE49-F238E27FC236}">
                  <a16:creationId xmlns:a16="http://schemas.microsoft.com/office/drawing/2014/main" id="{DA466508-5B24-DF4F-82B1-BA8836CF9AAD}"/>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A01CFCED-03CE-1F47-AE4A-5419999F95B8}"/>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30" name="Arrow: Right 10">
              <a:extLst>
                <a:ext uri="{FF2B5EF4-FFF2-40B4-BE49-F238E27FC236}">
                  <a16:creationId xmlns:a16="http://schemas.microsoft.com/office/drawing/2014/main" id="{C2EB36FF-A78B-CA44-9A73-95CB93E53912}"/>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2" name="TextBox 31">
            <a:extLst>
              <a:ext uri="{FF2B5EF4-FFF2-40B4-BE49-F238E27FC236}">
                <a16:creationId xmlns:a16="http://schemas.microsoft.com/office/drawing/2014/main" id="{97040246-056F-694B-A421-997E233CE3E0}"/>
              </a:ext>
            </a:extLst>
          </p:cNvPr>
          <p:cNvSpPr txBox="1"/>
          <p:nvPr/>
        </p:nvSpPr>
        <p:spPr>
          <a:xfrm>
            <a:off x="868443" y="931945"/>
            <a:ext cx="1895025" cy="304702"/>
          </a:xfrm>
          <a:prstGeom prst="rect">
            <a:avLst/>
          </a:prstGeom>
          <a:noFill/>
        </p:spPr>
        <p:txBody>
          <a:bodyPr wrap="square" rtlCol="0">
            <a:noAutofit/>
          </a:bodyPr>
          <a:lstStyle/>
          <a:p>
            <a:pPr algn="ctr"/>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33" name="TextBox 32">
            <a:extLst>
              <a:ext uri="{FF2B5EF4-FFF2-40B4-BE49-F238E27FC236}">
                <a16:creationId xmlns:a16="http://schemas.microsoft.com/office/drawing/2014/main" id="{F4271060-3343-8F4E-B989-46FDBF04C47F}"/>
              </a:ext>
            </a:extLst>
          </p:cNvPr>
          <p:cNvSpPr txBox="1"/>
          <p:nvPr/>
        </p:nvSpPr>
        <p:spPr>
          <a:xfrm>
            <a:off x="2809965" y="931944"/>
            <a:ext cx="1895025" cy="304702"/>
          </a:xfrm>
          <a:prstGeom prst="rect">
            <a:avLst/>
          </a:prstGeom>
          <a:noFill/>
        </p:spPr>
        <p:txBody>
          <a:bodyPr wrap="square" rtlCol="0">
            <a:noAutofit/>
          </a:bodyPr>
          <a:lstStyle/>
          <a:p>
            <a:pPr algn="ctr"/>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Tree>
    <p:extLst>
      <p:ext uri="{BB962C8B-B14F-4D97-AF65-F5344CB8AC3E}">
        <p14:creationId xmlns:p14="http://schemas.microsoft.com/office/powerpoint/2010/main" val="15386445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649C6FC-2041-E343-B2C5-680A2216008A}"/>
              </a:ext>
            </a:extLst>
          </p:cNvPr>
          <p:cNvSpPr>
            <a:spLocks noGrp="1"/>
          </p:cNvSpPr>
          <p:nvPr>
            <p:ph type="pic" sz="quarter" idx="17"/>
          </p:nvPr>
        </p:nvSpPr>
        <p:spPr/>
      </p:sp>
      <p:grpSp>
        <p:nvGrpSpPr>
          <p:cNvPr id="6" name="Group 5">
            <a:extLst>
              <a:ext uri="{FF2B5EF4-FFF2-40B4-BE49-F238E27FC236}">
                <a16:creationId xmlns:a16="http://schemas.microsoft.com/office/drawing/2014/main" id="{C109202C-CCAA-F542-B8F0-F33E4FDC7E35}"/>
              </a:ext>
            </a:extLst>
          </p:cNvPr>
          <p:cNvGrpSpPr/>
          <p:nvPr/>
        </p:nvGrpSpPr>
        <p:grpSpPr>
          <a:xfrm>
            <a:off x="743212" y="2567083"/>
            <a:ext cx="3156435" cy="1870447"/>
            <a:chOff x="702871" y="2451531"/>
            <a:chExt cx="3156435" cy="1870447"/>
          </a:xfrm>
        </p:grpSpPr>
        <p:sp>
          <p:nvSpPr>
            <p:cNvPr id="4" name="TextBox 3">
              <a:extLst>
                <a:ext uri="{FF2B5EF4-FFF2-40B4-BE49-F238E27FC236}">
                  <a16:creationId xmlns:a16="http://schemas.microsoft.com/office/drawing/2014/main" id="{B4E88C26-AF8A-374F-87DD-C584BAA35693}"/>
                </a:ext>
              </a:extLst>
            </p:cNvPr>
            <p:cNvSpPr txBox="1"/>
            <p:nvPr/>
          </p:nvSpPr>
          <p:spPr>
            <a:xfrm>
              <a:off x="702871" y="2451531"/>
              <a:ext cx="3156435" cy="477054"/>
            </a:xfrm>
            <a:prstGeom prst="rect">
              <a:avLst/>
            </a:prstGeom>
            <a:noFill/>
          </p:spPr>
          <p:txBody>
            <a:bodyPr wrap="square" rtlCol="0">
              <a:spAutoFit/>
            </a:bodyPr>
            <a:lstStyle/>
            <a:p>
              <a:r>
                <a:rPr lang="en-US" sz="2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Sales </a:t>
              </a:r>
              <a:r>
                <a:rPr lang="en-US" sz="25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Data</a:t>
              </a:r>
            </a:p>
          </p:txBody>
        </p:sp>
        <p:sp>
          <p:nvSpPr>
            <p:cNvPr id="5" name="TextBox 4">
              <a:extLst>
                <a:ext uri="{FF2B5EF4-FFF2-40B4-BE49-F238E27FC236}">
                  <a16:creationId xmlns:a16="http://schemas.microsoft.com/office/drawing/2014/main" id="{E4E77CF2-5DAC-4445-BBB8-CD248F77B6FE}"/>
                </a:ext>
              </a:extLst>
            </p:cNvPr>
            <p:cNvSpPr txBox="1"/>
            <p:nvPr/>
          </p:nvSpPr>
          <p:spPr>
            <a:xfrm>
              <a:off x="702872" y="3045680"/>
              <a:ext cx="2454944" cy="1276298"/>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a:t>
              </a:r>
            </a:p>
          </p:txBody>
        </p:sp>
      </p:grpSp>
      <p:grpSp>
        <p:nvGrpSpPr>
          <p:cNvPr id="7" name="Group 6">
            <a:extLst>
              <a:ext uri="{FF2B5EF4-FFF2-40B4-BE49-F238E27FC236}">
                <a16:creationId xmlns:a16="http://schemas.microsoft.com/office/drawing/2014/main" id="{2E3C0A79-DB07-6945-B428-69AF13634010}"/>
              </a:ext>
            </a:extLst>
          </p:cNvPr>
          <p:cNvGrpSpPr/>
          <p:nvPr/>
        </p:nvGrpSpPr>
        <p:grpSpPr>
          <a:xfrm>
            <a:off x="329376" y="322501"/>
            <a:ext cx="317284" cy="483047"/>
            <a:chOff x="329376" y="322501"/>
            <a:chExt cx="317284" cy="483047"/>
          </a:xfrm>
        </p:grpSpPr>
        <p:sp>
          <p:nvSpPr>
            <p:cNvPr id="8" name="Rectangle 7">
              <a:extLst>
                <a:ext uri="{FF2B5EF4-FFF2-40B4-BE49-F238E27FC236}">
                  <a16:creationId xmlns:a16="http://schemas.microsoft.com/office/drawing/2014/main" id="{CA457753-D700-9844-BE4F-2B41D3BB648C}"/>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995599B7-FE69-D14E-A141-6F003C470E1C}"/>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51DB8CC-8E31-FB44-B9AC-A5F7BBAC5D34}"/>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Connector 10">
            <a:extLst>
              <a:ext uri="{FF2B5EF4-FFF2-40B4-BE49-F238E27FC236}">
                <a16:creationId xmlns:a16="http://schemas.microsoft.com/office/drawing/2014/main" id="{E86AC3A1-44B4-9B48-B2CD-4D8532396BB9}"/>
              </a:ext>
            </a:extLst>
          </p:cNvPr>
          <p:cNvCxnSpPr>
            <a:cxnSpLocks/>
          </p:cNvCxnSpPr>
          <p:nvPr/>
        </p:nvCxnSpPr>
        <p:spPr>
          <a:xfrm>
            <a:off x="7918076" y="805548"/>
            <a:ext cx="42739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4C8C399-559A-4940-BCAF-69603BA7A9D6}"/>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25/30</a:t>
            </a:r>
          </a:p>
        </p:txBody>
      </p:sp>
      <p:graphicFrame>
        <p:nvGraphicFramePr>
          <p:cNvPr id="14" name="Chart 13">
            <a:extLst>
              <a:ext uri="{FF2B5EF4-FFF2-40B4-BE49-F238E27FC236}">
                <a16:creationId xmlns:a16="http://schemas.microsoft.com/office/drawing/2014/main" id="{1AE3D62F-F512-F847-BD92-611B519EE690}"/>
              </a:ext>
            </a:extLst>
          </p:cNvPr>
          <p:cNvGraphicFramePr/>
          <p:nvPr>
            <p:extLst>
              <p:ext uri="{D42A27DB-BD31-4B8C-83A1-F6EECF244321}">
                <p14:modId xmlns:p14="http://schemas.microsoft.com/office/powerpoint/2010/main" val="2372036449"/>
              </p:ext>
            </p:extLst>
          </p:nvPr>
        </p:nvGraphicFramePr>
        <p:xfrm>
          <a:off x="7923415" y="1667436"/>
          <a:ext cx="3644153" cy="3862542"/>
        </p:xfrm>
        <a:graphic>
          <a:graphicData uri="http://schemas.openxmlformats.org/drawingml/2006/chart">
            <c:chart xmlns:c="http://schemas.openxmlformats.org/drawingml/2006/chart" xmlns:r="http://schemas.openxmlformats.org/officeDocument/2006/relationships" r:id="rId2"/>
          </a:graphicData>
        </a:graphic>
      </p:graphicFrame>
      <p:sp>
        <p:nvSpPr>
          <p:cNvPr id="15" name="Freeform 14">
            <a:extLst>
              <a:ext uri="{FF2B5EF4-FFF2-40B4-BE49-F238E27FC236}">
                <a16:creationId xmlns:a16="http://schemas.microsoft.com/office/drawing/2014/main" id="{751BE0EB-157D-124A-92F0-370C22D67029}"/>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AF413BFE-4685-4E46-A0F1-2A099EB31763}"/>
              </a:ext>
            </a:extLst>
          </p:cNvPr>
          <p:cNvGrpSpPr/>
          <p:nvPr/>
        </p:nvGrpSpPr>
        <p:grpSpPr>
          <a:xfrm rot="10532627">
            <a:off x="2585361" y="983338"/>
            <a:ext cx="2301358" cy="1085279"/>
            <a:chOff x="439595" y="5235654"/>
            <a:chExt cx="2256010" cy="1063894"/>
          </a:xfrm>
        </p:grpSpPr>
        <p:sp>
          <p:nvSpPr>
            <p:cNvPr id="17" name="Oval 16">
              <a:extLst>
                <a:ext uri="{FF2B5EF4-FFF2-40B4-BE49-F238E27FC236}">
                  <a16:creationId xmlns:a16="http://schemas.microsoft.com/office/drawing/2014/main" id="{13132542-A584-A74B-B939-4AFF3817D85E}"/>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4-Point Star 17">
              <a:extLst>
                <a:ext uri="{FF2B5EF4-FFF2-40B4-BE49-F238E27FC236}">
                  <a16:creationId xmlns:a16="http://schemas.microsoft.com/office/drawing/2014/main" id="{165D8B1B-A777-914D-8CD5-C1A75210A636}"/>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AEA479BD-7D9D-E547-B527-925214EF3314}"/>
              </a:ext>
            </a:extLst>
          </p:cNvPr>
          <p:cNvGrpSpPr/>
          <p:nvPr/>
        </p:nvGrpSpPr>
        <p:grpSpPr>
          <a:xfrm>
            <a:off x="743212" y="4692670"/>
            <a:ext cx="2130158" cy="418895"/>
            <a:chOff x="996283" y="4628626"/>
            <a:chExt cx="2130158" cy="418895"/>
          </a:xfrm>
        </p:grpSpPr>
        <p:sp>
          <p:nvSpPr>
            <p:cNvPr id="20" name="Rectangle 19">
              <a:extLst>
                <a:ext uri="{FF2B5EF4-FFF2-40B4-BE49-F238E27FC236}">
                  <a16:creationId xmlns:a16="http://schemas.microsoft.com/office/drawing/2014/main" id="{AC8D7819-D8D8-5246-9E99-21EE14D8A1BB}"/>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A76EB26-CA63-5D44-BFE9-50E836DB5A19}"/>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2" name="Arrow: Right 10">
              <a:extLst>
                <a:ext uri="{FF2B5EF4-FFF2-40B4-BE49-F238E27FC236}">
                  <a16:creationId xmlns:a16="http://schemas.microsoft.com/office/drawing/2014/main" id="{2FA62310-0E4F-B845-B107-E792EA13E8AD}"/>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249506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BD301DF-0832-E342-88E2-F4B8A16509B7}"/>
              </a:ext>
            </a:extLst>
          </p:cNvPr>
          <p:cNvSpPr/>
          <p:nvPr/>
        </p:nvSpPr>
        <p:spPr>
          <a:xfrm>
            <a:off x="5378824" y="1621137"/>
            <a:ext cx="6813175" cy="36979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7745E10F-00C7-1047-A78D-90A04011413A}"/>
              </a:ext>
            </a:extLst>
          </p:cNvPr>
          <p:cNvSpPr>
            <a:spLocks noGrp="1"/>
          </p:cNvSpPr>
          <p:nvPr>
            <p:ph type="pic" sz="quarter" idx="10"/>
          </p:nvPr>
        </p:nvSpPr>
        <p:spPr/>
      </p:sp>
      <p:grpSp>
        <p:nvGrpSpPr>
          <p:cNvPr id="8" name="Group 7">
            <a:extLst>
              <a:ext uri="{FF2B5EF4-FFF2-40B4-BE49-F238E27FC236}">
                <a16:creationId xmlns:a16="http://schemas.microsoft.com/office/drawing/2014/main" id="{D2382869-EF95-8E4B-8512-3460F47D5C9F}"/>
              </a:ext>
            </a:extLst>
          </p:cNvPr>
          <p:cNvGrpSpPr/>
          <p:nvPr/>
        </p:nvGrpSpPr>
        <p:grpSpPr>
          <a:xfrm>
            <a:off x="329376" y="322501"/>
            <a:ext cx="317284" cy="483047"/>
            <a:chOff x="329376" y="322501"/>
            <a:chExt cx="317284" cy="483047"/>
          </a:xfrm>
        </p:grpSpPr>
        <p:sp>
          <p:nvSpPr>
            <p:cNvPr id="9" name="Rectangle 8">
              <a:extLst>
                <a:ext uri="{FF2B5EF4-FFF2-40B4-BE49-F238E27FC236}">
                  <a16:creationId xmlns:a16="http://schemas.microsoft.com/office/drawing/2014/main" id="{7DB1F9D6-BE79-DF40-ACAE-98F763B141CD}"/>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7D95871-41CC-AF49-927A-237E6C3D5543}"/>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4AFA946-2727-144B-9545-CACB092DD036}"/>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Freeform 11">
            <a:extLst>
              <a:ext uri="{FF2B5EF4-FFF2-40B4-BE49-F238E27FC236}">
                <a16:creationId xmlns:a16="http://schemas.microsoft.com/office/drawing/2014/main" id="{512C3F8E-03CC-3A43-9C5D-E5F8C413ED95}"/>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B4263E0-A91A-1043-81A2-817F21E02BA9}"/>
              </a:ext>
            </a:extLst>
          </p:cNvPr>
          <p:cNvSpPr txBox="1"/>
          <p:nvPr/>
        </p:nvSpPr>
        <p:spPr>
          <a:xfrm>
            <a:off x="7350614" y="2432233"/>
            <a:ext cx="3295405"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Let’s Take a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Break</a:t>
            </a:r>
          </a:p>
        </p:txBody>
      </p:sp>
      <p:sp>
        <p:nvSpPr>
          <p:cNvPr id="16" name="TextBox 15">
            <a:extLst>
              <a:ext uri="{FF2B5EF4-FFF2-40B4-BE49-F238E27FC236}">
                <a16:creationId xmlns:a16="http://schemas.microsoft.com/office/drawing/2014/main" id="{D74C5EF2-0327-0B45-858F-1D3E068E3674}"/>
              </a:ext>
            </a:extLst>
          </p:cNvPr>
          <p:cNvSpPr txBox="1"/>
          <p:nvPr/>
        </p:nvSpPr>
        <p:spPr>
          <a:xfrm>
            <a:off x="7350615" y="3026382"/>
            <a:ext cx="3592824"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17" name="Group 16">
            <a:extLst>
              <a:ext uri="{FF2B5EF4-FFF2-40B4-BE49-F238E27FC236}">
                <a16:creationId xmlns:a16="http://schemas.microsoft.com/office/drawing/2014/main" id="{769BB94E-142B-F547-AA13-823C41CF13FC}"/>
              </a:ext>
            </a:extLst>
          </p:cNvPr>
          <p:cNvGrpSpPr/>
          <p:nvPr/>
        </p:nvGrpSpPr>
        <p:grpSpPr>
          <a:xfrm>
            <a:off x="7386214" y="4006870"/>
            <a:ext cx="2130158" cy="418895"/>
            <a:chOff x="996283" y="4628626"/>
            <a:chExt cx="2130158" cy="418895"/>
          </a:xfrm>
        </p:grpSpPr>
        <p:sp>
          <p:nvSpPr>
            <p:cNvPr id="18" name="Rectangle 17">
              <a:extLst>
                <a:ext uri="{FF2B5EF4-FFF2-40B4-BE49-F238E27FC236}">
                  <a16:creationId xmlns:a16="http://schemas.microsoft.com/office/drawing/2014/main" id="{B77BD00A-3384-8349-85C2-F041C5C35FD1}"/>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AF7349AC-3EE0-7449-B637-B2B956659EB1}"/>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20" name="Arrow: Right 10">
              <a:extLst>
                <a:ext uri="{FF2B5EF4-FFF2-40B4-BE49-F238E27FC236}">
                  <a16:creationId xmlns:a16="http://schemas.microsoft.com/office/drawing/2014/main" id="{66E86325-A222-7843-8584-5714482F39FF}"/>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cxnSp>
        <p:nvCxnSpPr>
          <p:cNvPr id="21" name="Straight Connector 20">
            <a:extLst>
              <a:ext uri="{FF2B5EF4-FFF2-40B4-BE49-F238E27FC236}">
                <a16:creationId xmlns:a16="http://schemas.microsoft.com/office/drawing/2014/main" id="{1F11D4AD-1FA9-4642-A3C2-8F01D5A214FF}"/>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773E480-147A-B148-9A5C-ED78608609AB}"/>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26/30</a:t>
            </a:r>
          </a:p>
        </p:txBody>
      </p:sp>
    </p:spTree>
    <p:extLst>
      <p:ext uri="{BB962C8B-B14F-4D97-AF65-F5344CB8AC3E}">
        <p14:creationId xmlns:p14="http://schemas.microsoft.com/office/powerpoint/2010/main" val="3882389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65000"/>
          </a:schemeClr>
        </a:soli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FCAFE985-B6B8-FC4D-A3A8-8C642980A66E}"/>
              </a:ext>
            </a:extLst>
          </p:cNvPr>
          <p:cNvGrpSpPr/>
          <p:nvPr/>
        </p:nvGrpSpPr>
        <p:grpSpPr>
          <a:xfrm>
            <a:off x="6791052" y="1393904"/>
            <a:ext cx="4428182" cy="1549328"/>
            <a:chOff x="7328934" y="3639563"/>
            <a:chExt cx="4428182" cy="1549328"/>
          </a:xfrm>
        </p:grpSpPr>
        <p:grpSp>
          <p:nvGrpSpPr>
            <p:cNvPr id="4" name="Group 3">
              <a:extLst>
                <a:ext uri="{FF2B5EF4-FFF2-40B4-BE49-F238E27FC236}">
                  <a16:creationId xmlns:a16="http://schemas.microsoft.com/office/drawing/2014/main" id="{CA6CA823-7C69-2E40-865C-0F413A718668}"/>
                </a:ext>
              </a:extLst>
            </p:cNvPr>
            <p:cNvGrpSpPr/>
            <p:nvPr/>
          </p:nvGrpSpPr>
          <p:grpSpPr>
            <a:xfrm>
              <a:off x="7328934" y="3639563"/>
              <a:ext cx="1970836" cy="1549328"/>
              <a:chOff x="6809040" y="2231979"/>
              <a:chExt cx="1970836" cy="1549328"/>
            </a:xfrm>
          </p:grpSpPr>
          <p:sp>
            <p:nvSpPr>
              <p:cNvPr id="10" name="TextBox 9">
                <a:extLst>
                  <a:ext uri="{FF2B5EF4-FFF2-40B4-BE49-F238E27FC236}">
                    <a16:creationId xmlns:a16="http://schemas.microsoft.com/office/drawing/2014/main" id="{7B74887A-699F-1E49-B1E6-69957E8F2CA4}"/>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1" name="TextBox 10">
                <a:extLst>
                  <a:ext uri="{FF2B5EF4-FFF2-40B4-BE49-F238E27FC236}">
                    <a16:creationId xmlns:a16="http://schemas.microsoft.com/office/drawing/2014/main" id="{0641AC4A-40E0-B54C-9D31-1FBC784CE97B}"/>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2" name="TextBox 11">
                <a:extLst>
                  <a:ext uri="{FF2B5EF4-FFF2-40B4-BE49-F238E27FC236}">
                    <a16:creationId xmlns:a16="http://schemas.microsoft.com/office/drawing/2014/main" id="{934A7B03-00BC-B14D-8731-2891A4C9D66D}"/>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5" name="Group 4">
              <a:extLst>
                <a:ext uri="{FF2B5EF4-FFF2-40B4-BE49-F238E27FC236}">
                  <a16:creationId xmlns:a16="http://schemas.microsoft.com/office/drawing/2014/main" id="{D17F388E-BF7F-2C4B-899F-1B286F8BA0DC}"/>
                </a:ext>
              </a:extLst>
            </p:cNvPr>
            <p:cNvGrpSpPr/>
            <p:nvPr/>
          </p:nvGrpSpPr>
          <p:grpSpPr>
            <a:xfrm>
              <a:off x="9687986" y="3639563"/>
              <a:ext cx="2069130" cy="1549328"/>
              <a:chOff x="6809040" y="2231979"/>
              <a:chExt cx="2069130" cy="1549328"/>
            </a:xfrm>
          </p:grpSpPr>
          <p:sp>
            <p:nvSpPr>
              <p:cNvPr id="7" name="TextBox 6">
                <a:extLst>
                  <a:ext uri="{FF2B5EF4-FFF2-40B4-BE49-F238E27FC236}">
                    <a16:creationId xmlns:a16="http://schemas.microsoft.com/office/drawing/2014/main" id="{F3F2034B-EA8F-D344-9042-EDE768DF8CA3}"/>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8" name="TextBox 7">
                <a:extLst>
                  <a:ext uri="{FF2B5EF4-FFF2-40B4-BE49-F238E27FC236}">
                    <a16:creationId xmlns:a16="http://schemas.microsoft.com/office/drawing/2014/main" id="{72758366-3FFD-A649-A9D2-D37D6C0E0A53}"/>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9" name="TextBox 8">
                <a:extLst>
                  <a:ext uri="{FF2B5EF4-FFF2-40B4-BE49-F238E27FC236}">
                    <a16:creationId xmlns:a16="http://schemas.microsoft.com/office/drawing/2014/main" id="{2ACF6A2B-9EF2-CF49-8B14-60C60566D468}"/>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6" name="Straight Connector 5">
              <a:extLst>
                <a:ext uri="{FF2B5EF4-FFF2-40B4-BE49-F238E27FC236}">
                  <a16:creationId xmlns:a16="http://schemas.microsoft.com/office/drawing/2014/main" id="{DC3C2E9E-2219-7A47-AE5A-07BBEB1E0C6E}"/>
                </a:ext>
              </a:extLst>
            </p:cNvPr>
            <p:cNvCxnSpPr>
              <a:cxnSpLocks/>
            </p:cNvCxnSpPr>
            <p:nvPr/>
          </p:nvCxnSpPr>
          <p:spPr>
            <a:xfrm>
              <a:off x="9353430" y="3755899"/>
              <a:ext cx="0" cy="130620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1889021F-21AE-D949-96BE-461A6A8D9301}"/>
              </a:ext>
            </a:extLst>
          </p:cNvPr>
          <p:cNvGrpSpPr/>
          <p:nvPr/>
        </p:nvGrpSpPr>
        <p:grpSpPr>
          <a:xfrm>
            <a:off x="6791052" y="3915962"/>
            <a:ext cx="4428182" cy="1549328"/>
            <a:chOff x="7328934" y="3639563"/>
            <a:chExt cx="4428182" cy="1549328"/>
          </a:xfrm>
        </p:grpSpPr>
        <p:grpSp>
          <p:nvGrpSpPr>
            <p:cNvPr id="14" name="Group 13">
              <a:extLst>
                <a:ext uri="{FF2B5EF4-FFF2-40B4-BE49-F238E27FC236}">
                  <a16:creationId xmlns:a16="http://schemas.microsoft.com/office/drawing/2014/main" id="{1E4C0584-A135-3741-AFF9-C617ABF97F4B}"/>
                </a:ext>
              </a:extLst>
            </p:cNvPr>
            <p:cNvGrpSpPr/>
            <p:nvPr/>
          </p:nvGrpSpPr>
          <p:grpSpPr>
            <a:xfrm>
              <a:off x="7328934" y="3639563"/>
              <a:ext cx="1970836" cy="1549328"/>
              <a:chOff x="6809040" y="2231979"/>
              <a:chExt cx="1970836" cy="1549328"/>
            </a:xfrm>
          </p:grpSpPr>
          <p:sp>
            <p:nvSpPr>
              <p:cNvPr id="20" name="TextBox 19">
                <a:extLst>
                  <a:ext uri="{FF2B5EF4-FFF2-40B4-BE49-F238E27FC236}">
                    <a16:creationId xmlns:a16="http://schemas.microsoft.com/office/drawing/2014/main" id="{3E9923C8-F1E2-7D40-B298-258CD792C3FA}"/>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03</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1" name="TextBox 20">
                <a:extLst>
                  <a:ext uri="{FF2B5EF4-FFF2-40B4-BE49-F238E27FC236}">
                    <a16:creationId xmlns:a16="http://schemas.microsoft.com/office/drawing/2014/main" id="{AB790F64-C7AB-C749-8085-57A76619BA08}"/>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90s Fashion</a:t>
                </a:r>
              </a:p>
            </p:txBody>
          </p:sp>
          <p:sp>
            <p:nvSpPr>
              <p:cNvPr id="22" name="TextBox 21">
                <a:extLst>
                  <a:ext uri="{FF2B5EF4-FFF2-40B4-BE49-F238E27FC236}">
                    <a16:creationId xmlns:a16="http://schemas.microsoft.com/office/drawing/2014/main" id="{1FB96EFF-B090-CB4E-B34E-FDF8E7C93C06}"/>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5" name="Group 14">
              <a:extLst>
                <a:ext uri="{FF2B5EF4-FFF2-40B4-BE49-F238E27FC236}">
                  <a16:creationId xmlns:a16="http://schemas.microsoft.com/office/drawing/2014/main" id="{016BA1D6-81C8-1440-ACDE-DE003A0252C9}"/>
                </a:ext>
              </a:extLst>
            </p:cNvPr>
            <p:cNvGrpSpPr/>
            <p:nvPr/>
          </p:nvGrpSpPr>
          <p:grpSpPr>
            <a:xfrm>
              <a:off x="9687986" y="3639563"/>
              <a:ext cx="2069130" cy="1549328"/>
              <a:chOff x="6809040" y="2231979"/>
              <a:chExt cx="2069130" cy="1549328"/>
            </a:xfrm>
          </p:grpSpPr>
          <p:sp>
            <p:nvSpPr>
              <p:cNvPr id="17" name="TextBox 16">
                <a:extLst>
                  <a:ext uri="{FF2B5EF4-FFF2-40B4-BE49-F238E27FC236}">
                    <a16:creationId xmlns:a16="http://schemas.microsoft.com/office/drawing/2014/main" id="{F68E6A94-C3E0-E347-A652-A5C6BBECC5A7}"/>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04</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8" name="TextBox 17">
                <a:extLst>
                  <a:ext uri="{FF2B5EF4-FFF2-40B4-BE49-F238E27FC236}">
                    <a16:creationId xmlns:a16="http://schemas.microsoft.com/office/drawing/2014/main" id="{8348D8B5-A0FF-4C4E-B588-D18C12BCE017}"/>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Classic Fashion</a:t>
                </a:r>
              </a:p>
            </p:txBody>
          </p:sp>
          <p:sp>
            <p:nvSpPr>
              <p:cNvPr id="19" name="TextBox 18">
                <a:extLst>
                  <a:ext uri="{FF2B5EF4-FFF2-40B4-BE49-F238E27FC236}">
                    <a16:creationId xmlns:a16="http://schemas.microsoft.com/office/drawing/2014/main" id="{66732A12-E62B-394C-89B8-1B4149CCAFD8}"/>
                  </a:ext>
                </a:extLst>
              </p:cNvPr>
              <p:cNvSpPr txBox="1"/>
              <p:nvPr/>
            </p:nvSpPr>
            <p:spPr>
              <a:xfrm>
                <a:off x="6884852" y="3229808"/>
                <a:ext cx="1993318" cy="551499"/>
              </a:xfrm>
              <a:prstGeom prst="rect">
                <a:avLst/>
              </a:prstGeom>
              <a:noFill/>
            </p:spPr>
            <p:txBody>
              <a:bodyPr wrap="square" rtlCol="0">
                <a:noAutofit/>
              </a:bodyPr>
              <a:lstStyle/>
              <a:p>
                <a:pPr>
                  <a:lnSpc>
                    <a:spcPct val="150000"/>
                  </a:lnSpc>
                </a:pPr>
                <a:r>
                  <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16" name="Straight Connector 15">
              <a:extLst>
                <a:ext uri="{FF2B5EF4-FFF2-40B4-BE49-F238E27FC236}">
                  <a16:creationId xmlns:a16="http://schemas.microsoft.com/office/drawing/2014/main" id="{5654A63B-7302-B040-A07C-4A19805EA4D4}"/>
                </a:ext>
              </a:extLst>
            </p:cNvPr>
            <p:cNvCxnSpPr>
              <a:cxnSpLocks/>
            </p:cNvCxnSpPr>
            <p:nvPr/>
          </p:nvCxnSpPr>
          <p:spPr>
            <a:xfrm>
              <a:off x="9353430" y="3755899"/>
              <a:ext cx="0" cy="1306209"/>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23" name="Freeform 22">
            <a:extLst>
              <a:ext uri="{FF2B5EF4-FFF2-40B4-BE49-F238E27FC236}">
                <a16:creationId xmlns:a16="http://schemas.microsoft.com/office/drawing/2014/main" id="{A1B53516-6168-5C44-A882-96AD167AB0C2}"/>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B9F688EB-9333-3E43-BB5E-132C0B0683C7}"/>
              </a:ext>
            </a:extLst>
          </p:cNvPr>
          <p:cNvGrpSpPr/>
          <p:nvPr/>
        </p:nvGrpSpPr>
        <p:grpSpPr>
          <a:xfrm>
            <a:off x="1071060" y="1876297"/>
            <a:ext cx="4329889" cy="3037494"/>
            <a:chOff x="1071060" y="2085744"/>
            <a:chExt cx="4329889" cy="3037494"/>
          </a:xfrm>
        </p:grpSpPr>
        <p:sp>
          <p:nvSpPr>
            <p:cNvPr id="24" name="TextBox 23">
              <a:extLst>
                <a:ext uri="{FF2B5EF4-FFF2-40B4-BE49-F238E27FC236}">
                  <a16:creationId xmlns:a16="http://schemas.microsoft.com/office/drawing/2014/main" id="{0D32D6BA-CB78-A646-ABEB-6DC8FC7342CB}"/>
                </a:ext>
              </a:extLst>
            </p:cNvPr>
            <p:cNvSpPr txBox="1"/>
            <p:nvPr/>
          </p:nvSpPr>
          <p:spPr>
            <a:xfrm>
              <a:off x="1071060" y="2435874"/>
              <a:ext cx="2737032"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Text With</a:t>
              </a:r>
              <a:r>
                <a:rPr lang="en-US" sz="27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Points</a:t>
              </a:r>
            </a:p>
          </p:txBody>
        </p:sp>
        <p:sp>
          <p:nvSpPr>
            <p:cNvPr id="25" name="TextBox 24">
              <a:extLst>
                <a:ext uri="{FF2B5EF4-FFF2-40B4-BE49-F238E27FC236}">
                  <a16:creationId xmlns:a16="http://schemas.microsoft.com/office/drawing/2014/main" id="{50049A09-D459-F340-9CFB-5A41DB4C1327}"/>
                </a:ext>
              </a:extLst>
            </p:cNvPr>
            <p:cNvSpPr txBox="1"/>
            <p:nvPr/>
          </p:nvSpPr>
          <p:spPr>
            <a:xfrm>
              <a:off x="1071060" y="3020649"/>
              <a:ext cx="4329889" cy="1416880"/>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Lorem ipsum dolor sit amet, consectetur adipiscing elit. Phasellus molestie tortor non laoreet tristique. Maecenas luctus porta neque a gravida. Donec non ligula gravida  </a:t>
              </a:r>
            </a:p>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 </a:t>
              </a:r>
            </a:p>
          </p:txBody>
        </p:sp>
        <p:grpSp>
          <p:nvGrpSpPr>
            <p:cNvPr id="26" name="Group 25">
              <a:extLst>
                <a:ext uri="{FF2B5EF4-FFF2-40B4-BE49-F238E27FC236}">
                  <a16:creationId xmlns:a16="http://schemas.microsoft.com/office/drawing/2014/main" id="{FE9549C4-1C92-3A48-B54C-FB228EC05D1B}"/>
                </a:ext>
              </a:extLst>
            </p:cNvPr>
            <p:cNvGrpSpPr/>
            <p:nvPr/>
          </p:nvGrpSpPr>
          <p:grpSpPr>
            <a:xfrm>
              <a:off x="1113924" y="2085744"/>
              <a:ext cx="2411533" cy="144061"/>
              <a:chOff x="880307" y="2786482"/>
              <a:chExt cx="2411533" cy="144061"/>
            </a:xfrm>
          </p:grpSpPr>
          <p:sp>
            <p:nvSpPr>
              <p:cNvPr id="27" name="Rectangle 26">
                <a:extLst>
                  <a:ext uri="{FF2B5EF4-FFF2-40B4-BE49-F238E27FC236}">
                    <a16:creationId xmlns:a16="http://schemas.microsoft.com/office/drawing/2014/main" id="{94B3915F-5D4E-5E47-AE65-66F30C0F167A}"/>
                  </a:ext>
                </a:extLst>
              </p:cNvPr>
              <p:cNvSpPr/>
              <p:nvPr/>
            </p:nvSpPr>
            <p:spPr>
              <a:xfrm>
                <a:off x="880307" y="2786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F576FA45-2C45-804A-92B3-96C79050ACDA}"/>
                  </a:ext>
                </a:extLst>
              </p:cNvPr>
              <p:cNvCxnSpPr>
                <a:cxnSpLocks/>
              </p:cNvCxnSpPr>
              <p:nvPr/>
            </p:nvCxnSpPr>
            <p:spPr>
              <a:xfrm>
                <a:off x="981504" y="2871118"/>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281559E1-B10D-FB4F-8664-DBEDE83095A7}"/>
                </a:ext>
              </a:extLst>
            </p:cNvPr>
            <p:cNvGrpSpPr/>
            <p:nvPr/>
          </p:nvGrpSpPr>
          <p:grpSpPr>
            <a:xfrm>
              <a:off x="1113924" y="4704343"/>
              <a:ext cx="2130158" cy="418895"/>
              <a:chOff x="996283" y="4628626"/>
              <a:chExt cx="2130158" cy="418895"/>
            </a:xfrm>
          </p:grpSpPr>
          <p:sp>
            <p:nvSpPr>
              <p:cNvPr id="30" name="Rectangle 29">
                <a:extLst>
                  <a:ext uri="{FF2B5EF4-FFF2-40B4-BE49-F238E27FC236}">
                    <a16:creationId xmlns:a16="http://schemas.microsoft.com/office/drawing/2014/main" id="{55279289-3BB6-E648-A852-C1C621583080}"/>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0DB8C6C-8B33-784A-A28D-7142711EE1B1}"/>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32" name="Arrow: Right 10">
                <a:extLst>
                  <a:ext uri="{FF2B5EF4-FFF2-40B4-BE49-F238E27FC236}">
                    <a16:creationId xmlns:a16="http://schemas.microsoft.com/office/drawing/2014/main" id="{8E25F8AB-87F9-DF4D-8057-E6AA11B66B39}"/>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34" name="Group 33">
            <a:extLst>
              <a:ext uri="{FF2B5EF4-FFF2-40B4-BE49-F238E27FC236}">
                <a16:creationId xmlns:a16="http://schemas.microsoft.com/office/drawing/2014/main" id="{BB04BEE4-F341-1A42-9B3B-BC270FBE62B1}"/>
              </a:ext>
            </a:extLst>
          </p:cNvPr>
          <p:cNvGrpSpPr/>
          <p:nvPr/>
        </p:nvGrpSpPr>
        <p:grpSpPr>
          <a:xfrm>
            <a:off x="329376" y="322501"/>
            <a:ext cx="317284" cy="483047"/>
            <a:chOff x="329376" y="322501"/>
            <a:chExt cx="317284" cy="483047"/>
          </a:xfrm>
        </p:grpSpPr>
        <p:sp>
          <p:nvSpPr>
            <p:cNvPr id="35" name="Rectangle 34">
              <a:extLst>
                <a:ext uri="{FF2B5EF4-FFF2-40B4-BE49-F238E27FC236}">
                  <a16:creationId xmlns:a16="http://schemas.microsoft.com/office/drawing/2014/main" id="{4F16826F-B768-FE48-B1A6-B59CEBB0C9BC}"/>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53F1B7E-E67C-FB47-8011-70948C698E00}"/>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625EF09-2400-474D-B95A-E58CCA6109FA}"/>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8" name="Straight Connector 37">
            <a:extLst>
              <a:ext uri="{FF2B5EF4-FFF2-40B4-BE49-F238E27FC236}">
                <a16:creationId xmlns:a16="http://schemas.microsoft.com/office/drawing/2014/main" id="{B1DD4654-5725-0649-B123-E76CF1003380}"/>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101D1239-2111-0444-A9F4-A2958F480CC2}"/>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27/30</a:t>
            </a:r>
          </a:p>
        </p:txBody>
      </p:sp>
    </p:spTree>
    <p:extLst>
      <p:ext uri="{BB962C8B-B14F-4D97-AF65-F5344CB8AC3E}">
        <p14:creationId xmlns:p14="http://schemas.microsoft.com/office/powerpoint/2010/main" val="2538680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EB17485-BA53-ED48-9B92-6696A4A46257}"/>
              </a:ext>
            </a:extLst>
          </p:cNvPr>
          <p:cNvSpPr>
            <a:spLocks noGrp="1"/>
          </p:cNvSpPr>
          <p:nvPr>
            <p:ph type="pic" sz="quarter" idx="10"/>
          </p:nvPr>
        </p:nvSpPr>
        <p:spPr/>
      </p:sp>
      <p:sp>
        <p:nvSpPr>
          <p:cNvPr id="4" name="TextBox 3">
            <a:extLst>
              <a:ext uri="{FF2B5EF4-FFF2-40B4-BE49-F238E27FC236}">
                <a16:creationId xmlns:a16="http://schemas.microsoft.com/office/drawing/2014/main" id="{8986D6CC-52AA-CD4C-BE87-B7D4E4F7F095}"/>
              </a:ext>
            </a:extLst>
          </p:cNvPr>
          <p:cNvSpPr txBox="1"/>
          <p:nvPr/>
        </p:nvSpPr>
        <p:spPr>
          <a:xfrm>
            <a:off x="6953423" y="888983"/>
            <a:ext cx="3962400"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Text With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Points</a:t>
            </a:r>
          </a:p>
        </p:txBody>
      </p:sp>
      <p:sp>
        <p:nvSpPr>
          <p:cNvPr id="5" name="TextBox 4">
            <a:extLst>
              <a:ext uri="{FF2B5EF4-FFF2-40B4-BE49-F238E27FC236}">
                <a16:creationId xmlns:a16="http://schemas.microsoft.com/office/drawing/2014/main" id="{1F15A85D-EE02-304A-A733-DCCB9C4D971E}"/>
              </a:ext>
            </a:extLst>
          </p:cNvPr>
          <p:cNvSpPr txBox="1"/>
          <p:nvPr/>
        </p:nvSpPr>
        <p:spPr>
          <a:xfrm>
            <a:off x="6953422" y="1483132"/>
            <a:ext cx="4567517" cy="832819"/>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a:t>
            </a:r>
          </a:p>
        </p:txBody>
      </p:sp>
      <p:grpSp>
        <p:nvGrpSpPr>
          <p:cNvPr id="6" name="Group 5">
            <a:extLst>
              <a:ext uri="{FF2B5EF4-FFF2-40B4-BE49-F238E27FC236}">
                <a16:creationId xmlns:a16="http://schemas.microsoft.com/office/drawing/2014/main" id="{49FBBD17-3315-6243-98F1-BFFB2679D1D7}"/>
              </a:ext>
            </a:extLst>
          </p:cNvPr>
          <p:cNvGrpSpPr/>
          <p:nvPr/>
        </p:nvGrpSpPr>
        <p:grpSpPr>
          <a:xfrm>
            <a:off x="329376" y="322501"/>
            <a:ext cx="317284" cy="483047"/>
            <a:chOff x="329376" y="322501"/>
            <a:chExt cx="317284" cy="483047"/>
          </a:xfrm>
          <a:solidFill>
            <a:schemeClr val="bg1"/>
          </a:solidFill>
        </p:grpSpPr>
        <p:sp>
          <p:nvSpPr>
            <p:cNvPr id="7" name="Rectangle 6">
              <a:extLst>
                <a:ext uri="{FF2B5EF4-FFF2-40B4-BE49-F238E27FC236}">
                  <a16:creationId xmlns:a16="http://schemas.microsoft.com/office/drawing/2014/main" id="{B3294618-8885-B44B-BCD1-F9E7035F78C6}"/>
                </a:ext>
              </a:extLst>
            </p:cNvPr>
            <p:cNvSpPr/>
            <p:nvPr/>
          </p:nvSpPr>
          <p:spPr>
            <a:xfrm>
              <a:off x="329376" y="661487"/>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2E056E0-10E7-F145-8C72-1C9149310493}"/>
                </a:ext>
              </a:extLst>
            </p:cNvPr>
            <p:cNvSpPr/>
            <p:nvPr/>
          </p:nvSpPr>
          <p:spPr>
            <a:xfrm>
              <a:off x="502599" y="485156"/>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188BA48-F0AF-4C46-89CB-354AAD30C6E4}"/>
                </a:ext>
              </a:extLst>
            </p:cNvPr>
            <p:cNvSpPr/>
            <p:nvPr/>
          </p:nvSpPr>
          <p:spPr>
            <a:xfrm>
              <a:off x="329377" y="322501"/>
              <a:ext cx="144061" cy="1440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8E15F17A-9897-9E44-84AE-6121036A4ED9}"/>
              </a:ext>
            </a:extLst>
          </p:cNvPr>
          <p:cNvGrpSpPr/>
          <p:nvPr/>
        </p:nvGrpSpPr>
        <p:grpSpPr>
          <a:xfrm>
            <a:off x="6911790" y="3071655"/>
            <a:ext cx="4381158" cy="1254921"/>
            <a:chOff x="6809040" y="2231979"/>
            <a:chExt cx="4381158" cy="1254921"/>
          </a:xfrm>
        </p:grpSpPr>
        <p:sp>
          <p:nvSpPr>
            <p:cNvPr id="11" name="TextBox 10">
              <a:extLst>
                <a:ext uri="{FF2B5EF4-FFF2-40B4-BE49-F238E27FC236}">
                  <a16:creationId xmlns:a16="http://schemas.microsoft.com/office/drawing/2014/main" id="{06910C66-9D01-F04D-898C-D6FACD584AD5}"/>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2" name="TextBox 11">
              <a:extLst>
                <a:ext uri="{FF2B5EF4-FFF2-40B4-BE49-F238E27FC236}">
                  <a16:creationId xmlns:a16="http://schemas.microsoft.com/office/drawing/2014/main" id="{B2F2B5FB-8956-5D4A-BF70-5D39CCF168A6}"/>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3" name="TextBox 12">
              <a:extLst>
                <a:ext uri="{FF2B5EF4-FFF2-40B4-BE49-F238E27FC236}">
                  <a16:creationId xmlns:a16="http://schemas.microsoft.com/office/drawing/2014/main" id="{9DFAE59F-AD4C-4B47-B018-3E40D5B6F95F}"/>
                </a:ext>
              </a:extLst>
            </p:cNvPr>
            <p:cNvSpPr txBox="1"/>
            <p:nvPr/>
          </p:nvSpPr>
          <p:spPr>
            <a:xfrm>
              <a:off x="7641726" y="2654395"/>
              <a:ext cx="3548472" cy="832505"/>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a:t>
              </a:r>
            </a:p>
          </p:txBody>
        </p:sp>
      </p:grpSp>
      <p:grpSp>
        <p:nvGrpSpPr>
          <p:cNvPr id="14" name="Group 13">
            <a:extLst>
              <a:ext uri="{FF2B5EF4-FFF2-40B4-BE49-F238E27FC236}">
                <a16:creationId xmlns:a16="http://schemas.microsoft.com/office/drawing/2014/main" id="{5FD76FF8-58F4-604F-A3BE-C435CA4DDE36}"/>
              </a:ext>
            </a:extLst>
          </p:cNvPr>
          <p:cNvGrpSpPr/>
          <p:nvPr/>
        </p:nvGrpSpPr>
        <p:grpSpPr>
          <a:xfrm>
            <a:off x="6953422" y="4851118"/>
            <a:ext cx="4381158" cy="1254921"/>
            <a:chOff x="6809040" y="2231979"/>
            <a:chExt cx="4381158" cy="1254921"/>
          </a:xfrm>
        </p:grpSpPr>
        <p:sp>
          <p:nvSpPr>
            <p:cNvPr id="15" name="TextBox 14">
              <a:extLst>
                <a:ext uri="{FF2B5EF4-FFF2-40B4-BE49-F238E27FC236}">
                  <a16:creationId xmlns:a16="http://schemas.microsoft.com/office/drawing/2014/main" id="{B6579476-DB15-0741-BCDE-7A40B8943CB7}"/>
                </a:ext>
              </a:extLst>
            </p:cNvPr>
            <p:cNvSpPr txBox="1"/>
            <p:nvPr/>
          </p:nvSpPr>
          <p:spPr>
            <a:xfrm>
              <a:off x="6809040" y="2231979"/>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6" name="TextBox 15">
              <a:extLst>
                <a:ext uri="{FF2B5EF4-FFF2-40B4-BE49-F238E27FC236}">
                  <a16:creationId xmlns:a16="http://schemas.microsoft.com/office/drawing/2014/main" id="{94ED28E4-6BE2-7C4B-9F2A-E69A62BA10E1}"/>
                </a:ext>
              </a:extLst>
            </p:cNvPr>
            <p:cNvSpPr txBox="1"/>
            <p:nvPr/>
          </p:nvSpPr>
          <p:spPr>
            <a:xfrm>
              <a:off x="7641725" y="2287508"/>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17" name="TextBox 16">
              <a:extLst>
                <a:ext uri="{FF2B5EF4-FFF2-40B4-BE49-F238E27FC236}">
                  <a16:creationId xmlns:a16="http://schemas.microsoft.com/office/drawing/2014/main" id="{1AE97E25-0B7B-4246-98B1-B624A260A226}"/>
                </a:ext>
              </a:extLst>
            </p:cNvPr>
            <p:cNvSpPr txBox="1"/>
            <p:nvPr/>
          </p:nvSpPr>
          <p:spPr>
            <a:xfrm>
              <a:off x="7641726" y="2654395"/>
              <a:ext cx="3548472" cy="832505"/>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a:t>
              </a:r>
            </a:p>
          </p:txBody>
        </p:sp>
      </p:grpSp>
      <p:cxnSp>
        <p:nvCxnSpPr>
          <p:cNvPr id="18" name="Straight Connector 17">
            <a:extLst>
              <a:ext uri="{FF2B5EF4-FFF2-40B4-BE49-F238E27FC236}">
                <a16:creationId xmlns:a16="http://schemas.microsoft.com/office/drawing/2014/main" id="{1083A381-18F4-5141-8A37-7B8065C77C0A}"/>
              </a:ext>
            </a:extLst>
          </p:cNvPr>
          <p:cNvCxnSpPr>
            <a:cxnSpLocks/>
          </p:cNvCxnSpPr>
          <p:nvPr/>
        </p:nvCxnSpPr>
        <p:spPr>
          <a:xfrm>
            <a:off x="6096000" y="4538586"/>
            <a:ext cx="6118453" cy="0"/>
          </a:xfrm>
          <a:prstGeom prst="line">
            <a:avLst/>
          </a:prstGeom>
          <a:ln>
            <a:solidFill>
              <a:schemeClr val="accent1">
                <a:lumMod val="60000"/>
                <a:lumOff val="40000"/>
                <a:alpha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635AB3-37AD-3E4D-B21E-3D2721087766}"/>
              </a:ext>
            </a:extLst>
          </p:cNvPr>
          <p:cNvCxnSpPr>
            <a:cxnSpLocks/>
          </p:cNvCxnSpPr>
          <p:nvPr/>
        </p:nvCxnSpPr>
        <p:spPr>
          <a:xfrm>
            <a:off x="6073547" y="2700821"/>
            <a:ext cx="6118453" cy="0"/>
          </a:xfrm>
          <a:prstGeom prst="line">
            <a:avLst/>
          </a:prstGeom>
          <a:ln>
            <a:solidFill>
              <a:schemeClr val="accent1">
                <a:lumMod val="60000"/>
                <a:lumOff val="40000"/>
                <a:alpha val="65000"/>
              </a:schemeClr>
            </a:solidFill>
          </a:ln>
        </p:spPr>
        <p:style>
          <a:lnRef idx="1">
            <a:schemeClr val="accent1"/>
          </a:lnRef>
          <a:fillRef idx="0">
            <a:schemeClr val="accent1"/>
          </a:fillRef>
          <a:effectRef idx="0">
            <a:schemeClr val="accent1"/>
          </a:effectRef>
          <a:fontRef idx="minor">
            <a:schemeClr val="tx1"/>
          </a:fontRef>
        </p:style>
      </p:cxnSp>
      <p:sp>
        <p:nvSpPr>
          <p:cNvPr id="21" name="Freeform 20">
            <a:extLst>
              <a:ext uri="{FF2B5EF4-FFF2-40B4-BE49-F238E27FC236}">
                <a16:creationId xmlns:a16="http://schemas.microsoft.com/office/drawing/2014/main" id="{259D365C-20C2-7A49-AC1F-9FDA7777C3CD}"/>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51048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854E9B4-5505-D746-B6AE-22F0C63EBCB9}"/>
              </a:ext>
            </a:extLst>
          </p:cNvPr>
          <p:cNvSpPr>
            <a:spLocks noGrp="1"/>
          </p:cNvSpPr>
          <p:nvPr>
            <p:ph type="pic" sz="quarter" idx="16"/>
          </p:nvPr>
        </p:nvSpPr>
        <p:spPr/>
      </p:sp>
      <p:sp>
        <p:nvSpPr>
          <p:cNvPr id="4" name="TextBox 3">
            <a:extLst>
              <a:ext uri="{FF2B5EF4-FFF2-40B4-BE49-F238E27FC236}">
                <a16:creationId xmlns:a16="http://schemas.microsoft.com/office/drawing/2014/main" id="{228F1837-2B5E-1242-A2D8-15A28F1D19A7}"/>
              </a:ext>
            </a:extLst>
          </p:cNvPr>
          <p:cNvSpPr txBox="1"/>
          <p:nvPr/>
        </p:nvSpPr>
        <p:spPr>
          <a:xfrm>
            <a:off x="1642116" y="5313052"/>
            <a:ext cx="3962400" cy="507831"/>
          </a:xfrm>
          <a:prstGeom prst="rect">
            <a:avLst/>
          </a:prstGeom>
          <a:noFill/>
        </p:spPr>
        <p:txBody>
          <a:bodyPr wrap="square" rtlCol="0">
            <a:spAutoFit/>
          </a:bodyPr>
          <a:lstStyle/>
          <a:p>
            <a:pPr algn="r"/>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Contact Us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Now</a:t>
            </a:r>
          </a:p>
        </p:txBody>
      </p:sp>
      <p:cxnSp>
        <p:nvCxnSpPr>
          <p:cNvPr id="5" name="Straight Connector 4">
            <a:extLst>
              <a:ext uri="{FF2B5EF4-FFF2-40B4-BE49-F238E27FC236}">
                <a16:creationId xmlns:a16="http://schemas.microsoft.com/office/drawing/2014/main" id="{684841A8-4456-F847-94F1-637A28F64922}"/>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63393B7-27EB-E94E-BC09-E00156FA24AD}"/>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29/30</a:t>
            </a:r>
          </a:p>
        </p:txBody>
      </p:sp>
      <p:grpSp>
        <p:nvGrpSpPr>
          <p:cNvPr id="9" name="Group 8">
            <a:extLst>
              <a:ext uri="{FF2B5EF4-FFF2-40B4-BE49-F238E27FC236}">
                <a16:creationId xmlns:a16="http://schemas.microsoft.com/office/drawing/2014/main" id="{D857C0CD-53FA-6545-B3BD-A7017F623125}"/>
              </a:ext>
            </a:extLst>
          </p:cNvPr>
          <p:cNvGrpSpPr/>
          <p:nvPr/>
        </p:nvGrpSpPr>
        <p:grpSpPr>
          <a:xfrm rot="10800000">
            <a:off x="2033502" y="5999552"/>
            <a:ext cx="3547592" cy="144061"/>
            <a:chOff x="2056924" y="5649928"/>
            <a:chExt cx="3547592" cy="144061"/>
          </a:xfrm>
        </p:grpSpPr>
        <p:sp>
          <p:nvSpPr>
            <p:cNvPr id="7" name="Rectangle 6">
              <a:extLst>
                <a:ext uri="{FF2B5EF4-FFF2-40B4-BE49-F238E27FC236}">
                  <a16:creationId xmlns:a16="http://schemas.microsoft.com/office/drawing/2014/main" id="{8B44AAAE-C6C1-B445-ABEE-C5B7EF75143E}"/>
                </a:ext>
              </a:extLst>
            </p:cNvPr>
            <p:cNvSpPr/>
            <p:nvPr/>
          </p:nvSpPr>
          <p:spPr>
            <a:xfrm>
              <a:off x="2056924" y="5649928"/>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AEF27770-06CB-1C45-B735-5314612DB8BD}"/>
                </a:ext>
              </a:extLst>
            </p:cNvPr>
            <p:cNvCxnSpPr>
              <a:cxnSpLocks/>
            </p:cNvCxnSpPr>
            <p:nvPr/>
          </p:nvCxnSpPr>
          <p:spPr>
            <a:xfrm>
              <a:off x="2158121" y="5734564"/>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9" name="Freeform 18">
            <a:extLst>
              <a:ext uri="{FF2B5EF4-FFF2-40B4-BE49-F238E27FC236}">
                <a16:creationId xmlns:a16="http://schemas.microsoft.com/office/drawing/2014/main" id="{43D93079-17EC-A645-BD8D-B2F2951F081C}"/>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46E1A61-6B63-EA41-9406-9E63E53C78AC}"/>
              </a:ext>
            </a:extLst>
          </p:cNvPr>
          <p:cNvGrpSpPr/>
          <p:nvPr/>
        </p:nvGrpSpPr>
        <p:grpSpPr>
          <a:xfrm>
            <a:off x="6724511" y="1693792"/>
            <a:ext cx="4567517" cy="3186759"/>
            <a:chOff x="6724511" y="1617311"/>
            <a:chExt cx="4567517" cy="3186759"/>
          </a:xfrm>
        </p:grpSpPr>
        <p:sp>
          <p:nvSpPr>
            <p:cNvPr id="10" name="TextBox 9">
              <a:extLst>
                <a:ext uri="{FF2B5EF4-FFF2-40B4-BE49-F238E27FC236}">
                  <a16:creationId xmlns:a16="http://schemas.microsoft.com/office/drawing/2014/main" id="{AE5ACF59-2623-AD41-A92E-0E45026FD7AE}"/>
                </a:ext>
              </a:extLst>
            </p:cNvPr>
            <p:cNvSpPr txBox="1"/>
            <p:nvPr/>
          </p:nvSpPr>
          <p:spPr>
            <a:xfrm>
              <a:off x="6724511" y="2012452"/>
              <a:ext cx="4567517" cy="112968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Phasellus molestie tortor non laoreet tristique. Maecenas luctus porta neque a gravida. Donec non ligula gravida massa ullamcorper iaculis ut id elit. Quisque placerat tellus sit amet elementum tempor. Curabitur mattis lobortis elit sed hendrerit.</a:t>
              </a:r>
            </a:p>
          </p:txBody>
        </p:sp>
        <p:grpSp>
          <p:nvGrpSpPr>
            <p:cNvPr id="11" name="Group 10">
              <a:extLst>
                <a:ext uri="{FF2B5EF4-FFF2-40B4-BE49-F238E27FC236}">
                  <a16:creationId xmlns:a16="http://schemas.microsoft.com/office/drawing/2014/main" id="{352C50CE-0C80-584E-B226-1878F88EC1B3}"/>
                </a:ext>
              </a:extLst>
            </p:cNvPr>
            <p:cNvGrpSpPr/>
            <p:nvPr/>
          </p:nvGrpSpPr>
          <p:grpSpPr>
            <a:xfrm>
              <a:off x="6724511" y="3885684"/>
              <a:ext cx="1895025" cy="918386"/>
              <a:chOff x="6884851" y="2862921"/>
              <a:chExt cx="1895025" cy="918386"/>
            </a:xfrm>
          </p:grpSpPr>
          <p:sp>
            <p:nvSpPr>
              <p:cNvPr id="13" name="TextBox 12">
                <a:extLst>
                  <a:ext uri="{FF2B5EF4-FFF2-40B4-BE49-F238E27FC236}">
                    <a16:creationId xmlns:a16="http://schemas.microsoft.com/office/drawing/2014/main" id="{1E922905-0AE4-9547-AA0C-91E0E57FF382}"/>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Contact Us</a:t>
                </a:r>
              </a:p>
            </p:txBody>
          </p:sp>
          <p:sp>
            <p:nvSpPr>
              <p:cNvPr id="14" name="TextBox 13">
                <a:extLst>
                  <a:ext uri="{FF2B5EF4-FFF2-40B4-BE49-F238E27FC236}">
                    <a16:creationId xmlns:a16="http://schemas.microsoft.com/office/drawing/2014/main" id="{83D43D51-A9E8-8143-AD5A-9B9BFEB62E9E}"/>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5" name="Group 14">
              <a:extLst>
                <a:ext uri="{FF2B5EF4-FFF2-40B4-BE49-F238E27FC236}">
                  <a16:creationId xmlns:a16="http://schemas.microsoft.com/office/drawing/2014/main" id="{A75E0041-778F-F74E-9B0C-9E38EF3EB201}"/>
                </a:ext>
              </a:extLst>
            </p:cNvPr>
            <p:cNvGrpSpPr/>
            <p:nvPr/>
          </p:nvGrpSpPr>
          <p:grpSpPr>
            <a:xfrm>
              <a:off x="9008269" y="3885684"/>
              <a:ext cx="1895025" cy="918386"/>
              <a:chOff x="6884851" y="2862921"/>
              <a:chExt cx="1895025" cy="918386"/>
            </a:xfrm>
          </p:grpSpPr>
          <p:sp>
            <p:nvSpPr>
              <p:cNvPr id="17" name="TextBox 16">
                <a:extLst>
                  <a:ext uri="{FF2B5EF4-FFF2-40B4-BE49-F238E27FC236}">
                    <a16:creationId xmlns:a16="http://schemas.microsoft.com/office/drawing/2014/main" id="{C69DC265-0B40-064D-9443-06A5A87A461C}"/>
                  </a:ext>
                </a:extLst>
              </p:cNvPr>
              <p:cNvSpPr txBox="1"/>
              <p:nvPr/>
            </p:nvSpPr>
            <p:spPr>
              <a:xfrm>
                <a:off x="6884851" y="286292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Our Address</a:t>
                </a:r>
              </a:p>
            </p:txBody>
          </p:sp>
          <p:sp>
            <p:nvSpPr>
              <p:cNvPr id="18" name="TextBox 17">
                <a:extLst>
                  <a:ext uri="{FF2B5EF4-FFF2-40B4-BE49-F238E27FC236}">
                    <a16:creationId xmlns:a16="http://schemas.microsoft.com/office/drawing/2014/main" id="{ADA55161-861B-7140-9FF6-D3105681D15B}"/>
                  </a:ext>
                </a:extLst>
              </p:cNvPr>
              <p:cNvSpPr txBox="1"/>
              <p:nvPr/>
            </p:nvSpPr>
            <p:spPr>
              <a:xfrm>
                <a:off x="6884851" y="3229808"/>
                <a:ext cx="1875675" cy="551499"/>
              </a:xfrm>
              <a:prstGeom prst="rect">
                <a:avLst/>
              </a:prstGeom>
              <a:noFill/>
            </p:spPr>
            <p:txBody>
              <a:bodyPr wrap="square" rtlCol="0">
                <a:noAutofit/>
              </a:bodyPr>
              <a:lstStyle/>
              <a:p>
                <a:pPr>
                  <a:lnSpc>
                    <a:spcPct val="150000"/>
                  </a:lnSpc>
                </a:pPr>
                <a:r>
                  <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a:p>
                <a:pPr>
                  <a:lnSpc>
                    <a:spcPct val="150000"/>
                  </a:lnSpc>
                </a:pPr>
                <a:endParaRPr lang="en-US" sz="9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cxnSp>
          <p:nvCxnSpPr>
            <p:cNvPr id="20" name="Straight Connector 19">
              <a:extLst>
                <a:ext uri="{FF2B5EF4-FFF2-40B4-BE49-F238E27FC236}">
                  <a16:creationId xmlns:a16="http://schemas.microsoft.com/office/drawing/2014/main" id="{CD5B3FD5-6158-2B4E-8F4F-37CB506D7B46}"/>
                </a:ext>
              </a:extLst>
            </p:cNvPr>
            <p:cNvCxnSpPr>
              <a:cxnSpLocks/>
            </p:cNvCxnSpPr>
            <p:nvPr/>
          </p:nvCxnSpPr>
          <p:spPr>
            <a:xfrm>
              <a:off x="6794096" y="3432207"/>
              <a:ext cx="4297072"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03C21CDB-FEA5-0F45-99EC-EDB5C5354087}"/>
                </a:ext>
              </a:extLst>
            </p:cNvPr>
            <p:cNvSpPr txBox="1"/>
            <p:nvPr/>
          </p:nvSpPr>
          <p:spPr>
            <a:xfrm>
              <a:off x="6724511" y="1617311"/>
              <a:ext cx="1895025" cy="27699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Short Story About Us</a:t>
              </a:r>
            </a:p>
          </p:txBody>
        </p:sp>
      </p:grpSp>
    </p:spTree>
    <p:extLst>
      <p:ext uri="{BB962C8B-B14F-4D97-AF65-F5344CB8AC3E}">
        <p14:creationId xmlns:p14="http://schemas.microsoft.com/office/powerpoint/2010/main" val="3336053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3B04686-F271-DA4D-AA1E-DA4CCAF3BA22}"/>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66AAA5C7-84BC-E144-8F65-8EF23CC54492}"/>
              </a:ext>
            </a:extLst>
          </p:cNvPr>
          <p:cNvSpPr>
            <a:spLocks noGrp="1"/>
          </p:cNvSpPr>
          <p:nvPr>
            <p:ph type="pic" sz="quarter" idx="11"/>
          </p:nvPr>
        </p:nvSpPr>
        <p:spPr>
          <a:xfrm>
            <a:off x="7561659" y="2108903"/>
            <a:ext cx="2431256" cy="2640194"/>
          </a:xfrm>
        </p:spPr>
      </p:sp>
      <p:cxnSp>
        <p:nvCxnSpPr>
          <p:cNvPr id="5" name="Straight Connector 4">
            <a:extLst>
              <a:ext uri="{FF2B5EF4-FFF2-40B4-BE49-F238E27FC236}">
                <a16:creationId xmlns:a16="http://schemas.microsoft.com/office/drawing/2014/main" id="{C90E1B5D-6B46-CF4D-B130-1E4B2D819F96}"/>
              </a:ext>
            </a:extLst>
          </p:cNvPr>
          <p:cNvCxnSpPr>
            <a:cxnSpLocks/>
          </p:cNvCxnSpPr>
          <p:nvPr/>
        </p:nvCxnSpPr>
        <p:spPr>
          <a:xfrm>
            <a:off x="7763655" y="805548"/>
            <a:ext cx="44283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7EE007A-5163-4346-A994-2E499C524BA2}"/>
              </a:ext>
            </a:extLst>
          </p:cNvPr>
          <p:cNvSpPr txBox="1"/>
          <p:nvPr/>
        </p:nvSpPr>
        <p:spPr>
          <a:xfrm>
            <a:off x="10975354" y="225254"/>
            <a:ext cx="1025906" cy="338554"/>
          </a:xfrm>
          <a:prstGeom prst="rect">
            <a:avLst/>
          </a:prstGeom>
          <a:noFill/>
        </p:spPr>
        <p:txBody>
          <a:bodyPr wrap="square" rtlCol="0">
            <a:spAutoFit/>
          </a:bodyPr>
          <a:lstStyle/>
          <a:p>
            <a:pPr algn="ctr"/>
            <a:r>
              <a:rPr lang="en-US" sz="1600" b="1">
                <a:latin typeface="Roboto" panose="02000000000000000000" pitchFamily="2" charset="0"/>
                <a:ea typeface="Roboto" panose="02000000000000000000" pitchFamily="2" charset="0"/>
                <a:cs typeface="Roboto" panose="02000000000000000000" pitchFamily="2" charset="0"/>
              </a:rPr>
              <a:t>03/30</a:t>
            </a:r>
          </a:p>
        </p:txBody>
      </p:sp>
      <p:grpSp>
        <p:nvGrpSpPr>
          <p:cNvPr id="7" name="Group 6">
            <a:extLst>
              <a:ext uri="{FF2B5EF4-FFF2-40B4-BE49-F238E27FC236}">
                <a16:creationId xmlns:a16="http://schemas.microsoft.com/office/drawing/2014/main" id="{012AD2E3-24EA-A24B-82C5-B60CC01E4E9E}"/>
              </a:ext>
            </a:extLst>
          </p:cNvPr>
          <p:cNvGrpSpPr/>
          <p:nvPr/>
        </p:nvGrpSpPr>
        <p:grpSpPr>
          <a:xfrm>
            <a:off x="4880372" y="5259667"/>
            <a:ext cx="2411533" cy="144061"/>
            <a:chOff x="880307" y="2786482"/>
            <a:chExt cx="2411533" cy="144061"/>
          </a:xfrm>
        </p:grpSpPr>
        <p:sp>
          <p:nvSpPr>
            <p:cNvPr id="8" name="Rectangle 7">
              <a:extLst>
                <a:ext uri="{FF2B5EF4-FFF2-40B4-BE49-F238E27FC236}">
                  <a16:creationId xmlns:a16="http://schemas.microsoft.com/office/drawing/2014/main" id="{57AA8DCE-CC00-FE45-995B-8E134902F60A}"/>
                </a:ext>
              </a:extLst>
            </p:cNvPr>
            <p:cNvSpPr/>
            <p:nvPr/>
          </p:nvSpPr>
          <p:spPr>
            <a:xfrm>
              <a:off x="880307" y="2786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14A268B-A699-A74C-9DCA-D8804569F2E2}"/>
                </a:ext>
              </a:extLst>
            </p:cNvPr>
            <p:cNvCxnSpPr>
              <a:cxnSpLocks/>
            </p:cNvCxnSpPr>
            <p:nvPr/>
          </p:nvCxnSpPr>
          <p:spPr>
            <a:xfrm>
              <a:off x="981504" y="2844224"/>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270CF660-D7C8-8E46-990F-47957066AE22}"/>
              </a:ext>
            </a:extLst>
          </p:cNvPr>
          <p:cNvSpPr txBox="1"/>
          <p:nvPr/>
        </p:nvSpPr>
        <p:spPr>
          <a:xfrm>
            <a:off x="7568854" y="5065058"/>
            <a:ext cx="2737032" cy="461665"/>
          </a:xfrm>
          <a:prstGeom prst="rect">
            <a:avLst/>
          </a:prstGeom>
          <a:noFill/>
        </p:spPr>
        <p:txBody>
          <a:bodyPr wrap="square" rtlCol="0">
            <a:spAutoFit/>
          </a:bodyPr>
          <a:lstStyle/>
          <a:p>
            <a:r>
              <a:rPr lang="en-US" sz="2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About</a:t>
            </a:r>
            <a:r>
              <a:rPr lang="en-US" sz="24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 </a:t>
            </a:r>
            <a:r>
              <a:rPr lang="en-US" sz="24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Us</a:t>
            </a:r>
          </a:p>
        </p:txBody>
      </p:sp>
      <p:sp>
        <p:nvSpPr>
          <p:cNvPr id="11" name="TextBox 10">
            <a:extLst>
              <a:ext uri="{FF2B5EF4-FFF2-40B4-BE49-F238E27FC236}">
                <a16:creationId xmlns:a16="http://schemas.microsoft.com/office/drawing/2014/main" id="{DE8E55CC-68E2-DE47-98A2-4D6E5AFEB343}"/>
              </a:ext>
            </a:extLst>
          </p:cNvPr>
          <p:cNvSpPr txBox="1"/>
          <p:nvPr/>
        </p:nvSpPr>
        <p:spPr>
          <a:xfrm>
            <a:off x="7568854" y="5522330"/>
            <a:ext cx="3712704" cy="71163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t>
            </a:r>
          </a:p>
        </p:txBody>
      </p:sp>
      <p:sp>
        <p:nvSpPr>
          <p:cNvPr id="12" name="Rectangle 11">
            <a:extLst>
              <a:ext uri="{FF2B5EF4-FFF2-40B4-BE49-F238E27FC236}">
                <a16:creationId xmlns:a16="http://schemas.microsoft.com/office/drawing/2014/main" id="{AB34EDF6-26CC-604C-BC00-006557382798}"/>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58ACBDC-4266-AE4B-A707-B16A0A6AEE47}"/>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C9585D5-D4AA-6B45-B6CB-CF55DCA3F640}"/>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06606358-8D9C-C04B-B4AF-15D1B1BEF03F}"/>
              </a:ext>
            </a:extLst>
          </p:cNvPr>
          <p:cNvCxnSpPr>
            <a:cxnSpLocks/>
          </p:cNvCxnSpPr>
          <p:nvPr/>
        </p:nvCxnSpPr>
        <p:spPr>
          <a:xfrm>
            <a:off x="0" y="6297037"/>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DD252FD1-684B-984E-8BC9-6990196BC1DF}"/>
              </a:ext>
            </a:extLst>
          </p:cNvPr>
          <p:cNvGrpSpPr/>
          <p:nvPr/>
        </p:nvGrpSpPr>
        <p:grpSpPr>
          <a:xfrm>
            <a:off x="10419826" y="2938559"/>
            <a:ext cx="634795" cy="149839"/>
            <a:chOff x="7090510" y="5434238"/>
            <a:chExt cx="913334" cy="215586"/>
          </a:xfrm>
        </p:grpSpPr>
        <p:sp>
          <p:nvSpPr>
            <p:cNvPr id="18" name="Rectangle 17">
              <a:extLst>
                <a:ext uri="{FF2B5EF4-FFF2-40B4-BE49-F238E27FC236}">
                  <a16:creationId xmlns:a16="http://schemas.microsoft.com/office/drawing/2014/main" id="{943FE77B-1961-F242-824B-691F15FD5FE5}"/>
                </a:ext>
              </a:extLst>
            </p:cNvPr>
            <p:cNvSpPr/>
            <p:nvPr/>
          </p:nvSpPr>
          <p:spPr>
            <a:xfrm>
              <a:off x="7441478" y="5438426"/>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9750830-CE95-2A47-9DC1-CF14F6D30C33}"/>
                </a:ext>
              </a:extLst>
            </p:cNvPr>
            <p:cNvSpPr/>
            <p:nvPr/>
          </p:nvSpPr>
          <p:spPr>
            <a:xfrm>
              <a:off x="7792446"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E15A5D2-F93B-A54D-98A0-546F399D0F0F}"/>
                </a:ext>
              </a:extLst>
            </p:cNvPr>
            <p:cNvSpPr/>
            <p:nvPr/>
          </p:nvSpPr>
          <p:spPr>
            <a:xfrm>
              <a:off x="7090510" y="5434238"/>
              <a:ext cx="211398" cy="21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Oval 20">
            <a:extLst>
              <a:ext uri="{FF2B5EF4-FFF2-40B4-BE49-F238E27FC236}">
                <a16:creationId xmlns:a16="http://schemas.microsoft.com/office/drawing/2014/main" id="{332C58A9-507C-EB43-BF44-5CDFD7E55CE1}"/>
              </a:ext>
            </a:extLst>
          </p:cNvPr>
          <p:cNvSpPr/>
          <p:nvPr/>
        </p:nvSpPr>
        <p:spPr>
          <a:xfrm rot="7326205">
            <a:off x="5947495" y="1228498"/>
            <a:ext cx="1063894" cy="22560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6FC2209-740F-3748-877A-3EF1A852E799}"/>
              </a:ext>
            </a:extLst>
          </p:cNvPr>
          <p:cNvSpPr txBox="1"/>
          <p:nvPr/>
        </p:nvSpPr>
        <p:spPr>
          <a:xfrm>
            <a:off x="713783" y="3837155"/>
            <a:ext cx="3194760" cy="307777"/>
          </a:xfrm>
          <a:prstGeom prst="rect">
            <a:avLst/>
          </a:prstGeom>
          <a:noFill/>
        </p:spPr>
        <p:txBody>
          <a:bodyPr wrap="square" rtlCol="0">
            <a:spAutoFit/>
          </a:bodyPr>
          <a:lstStyle/>
          <a:p>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Modern Style</a:t>
            </a:r>
          </a:p>
        </p:txBody>
      </p:sp>
      <p:sp>
        <p:nvSpPr>
          <p:cNvPr id="23" name="TextBox 22">
            <a:extLst>
              <a:ext uri="{FF2B5EF4-FFF2-40B4-BE49-F238E27FC236}">
                <a16:creationId xmlns:a16="http://schemas.microsoft.com/office/drawing/2014/main" id="{3CBA0E53-E611-F349-A317-FA27082545E1}"/>
              </a:ext>
            </a:extLst>
          </p:cNvPr>
          <p:cNvSpPr txBox="1"/>
          <p:nvPr/>
        </p:nvSpPr>
        <p:spPr>
          <a:xfrm>
            <a:off x="713782" y="4175631"/>
            <a:ext cx="3367087"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24" name="TextBox 23">
            <a:extLst>
              <a:ext uri="{FF2B5EF4-FFF2-40B4-BE49-F238E27FC236}">
                <a16:creationId xmlns:a16="http://schemas.microsoft.com/office/drawing/2014/main" id="{36E9A0A6-3DF7-604E-8AFD-3C88DD301C48}"/>
              </a:ext>
            </a:extLst>
          </p:cNvPr>
          <p:cNvSpPr txBox="1"/>
          <p:nvPr/>
        </p:nvSpPr>
        <p:spPr>
          <a:xfrm>
            <a:off x="713782" y="2321390"/>
            <a:ext cx="3194760" cy="307777"/>
          </a:xfrm>
          <a:prstGeom prst="rect">
            <a:avLst/>
          </a:prstGeom>
          <a:noFill/>
        </p:spPr>
        <p:txBody>
          <a:bodyPr wrap="square" rtlCol="0">
            <a:spAutoFit/>
          </a:bodyPr>
          <a:lstStyle/>
          <a:p>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5" name="TextBox 24">
            <a:extLst>
              <a:ext uri="{FF2B5EF4-FFF2-40B4-BE49-F238E27FC236}">
                <a16:creationId xmlns:a16="http://schemas.microsoft.com/office/drawing/2014/main" id="{433E2868-5C9F-8348-A9B0-5237A623E1B1}"/>
              </a:ext>
            </a:extLst>
          </p:cNvPr>
          <p:cNvSpPr txBox="1"/>
          <p:nvPr/>
        </p:nvSpPr>
        <p:spPr>
          <a:xfrm>
            <a:off x="713781" y="2659866"/>
            <a:ext cx="3367087"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26" name="Group 25">
            <a:extLst>
              <a:ext uri="{FF2B5EF4-FFF2-40B4-BE49-F238E27FC236}">
                <a16:creationId xmlns:a16="http://schemas.microsoft.com/office/drawing/2014/main" id="{7D1DE1B0-E043-C94E-8806-06DA1ADCA3F2}"/>
              </a:ext>
            </a:extLst>
          </p:cNvPr>
          <p:cNvGrpSpPr/>
          <p:nvPr/>
        </p:nvGrpSpPr>
        <p:grpSpPr>
          <a:xfrm>
            <a:off x="810718" y="1863172"/>
            <a:ext cx="2411533" cy="144061"/>
            <a:chOff x="880307" y="2786482"/>
            <a:chExt cx="2411533" cy="144061"/>
          </a:xfrm>
        </p:grpSpPr>
        <p:sp>
          <p:nvSpPr>
            <p:cNvPr id="27" name="Rectangle 26">
              <a:extLst>
                <a:ext uri="{FF2B5EF4-FFF2-40B4-BE49-F238E27FC236}">
                  <a16:creationId xmlns:a16="http://schemas.microsoft.com/office/drawing/2014/main" id="{FFB99F74-FBCF-D34C-9683-A30E12C9EC9B}"/>
                </a:ext>
              </a:extLst>
            </p:cNvPr>
            <p:cNvSpPr/>
            <p:nvPr/>
          </p:nvSpPr>
          <p:spPr>
            <a:xfrm>
              <a:off x="880307" y="2786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C3C11DBB-2781-A648-B966-7B3DB0CE7242}"/>
                </a:ext>
              </a:extLst>
            </p:cNvPr>
            <p:cNvCxnSpPr>
              <a:cxnSpLocks/>
            </p:cNvCxnSpPr>
            <p:nvPr/>
          </p:nvCxnSpPr>
          <p:spPr>
            <a:xfrm>
              <a:off x="981504" y="2844224"/>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31" name="4-Point Star 30">
            <a:extLst>
              <a:ext uri="{FF2B5EF4-FFF2-40B4-BE49-F238E27FC236}">
                <a16:creationId xmlns:a16="http://schemas.microsoft.com/office/drawing/2014/main" id="{2444D65D-E5D5-DD47-A976-3757354FFB26}"/>
              </a:ext>
            </a:extLst>
          </p:cNvPr>
          <p:cNvSpPr/>
          <p:nvPr/>
        </p:nvSpPr>
        <p:spPr>
          <a:xfrm>
            <a:off x="6918058" y="2022585"/>
            <a:ext cx="297867" cy="297867"/>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a:extLst>
              <a:ext uri="{FF2B5EF4-FFF2-40B4-BE49-F238E27FC236}">
                <a16:creationId xmlns:a16="http://schemas.microsoft.com/office/drawing/2014/main" id="{98707916-52C1-7A40-BA6B-393F29F780E4}"/>
              </a:ext>
            </a:extLst>
          </p:cNvPr>
          <p:cNvSpPr/>
          <p:nvPr/>
        </p:nvSpPr>
        <p:spPr>
          <a:xfrm>
            <a:off x="11150930" y="5827925"/>
            <a:ext cx="1041070" cy="103007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125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1FD824-D5DC-E94A-9A42-F442DFAE2344}"/>
              </a:ext>
            </a:extLst>
          </p:cNvPr>
          <p:cNvSpPr>
            <a:spLocks noGrp="1"/>
          </p:cNvSpPr>
          <p:nvPr>
            <p:ph type="pic" sz="quarter" idx="14"/>
          </p:nvPr>
        </p:nvSpPr>
        <p:spPr/>
      </p:sp>
      <p:grpSp>
        <p:nvGrpSpPr>
          <p:cNvPr id="4" name="Group 3">
            <a:extLst>
              <a:ext uri="{FF2B5EF4-FFF2-40B4-BE49-F238E27FC236}">
                <a16:creationId xmlns:a16="http://schemas.microsoft.com/office/drawing/2014/main" id="{C872055F-73B3-534F-956E-229F93EB774E}"/>
              </a:ext>
            </a:extLst>
          </p:cNvPr>
          <p:cNvGrpSpPr/>
          <p:nvPr/>
        </p:nvGrpSpPr>
        <p:grpSpPr>
          <a:xfrm>
            <a:off x="329376" y="322501"/>
            <a:ext cx="317284" cy="483047"/>
            <a:chOff x="329376" y="322501"/>
            <a:chExt cx="317284" cy="483047"/>
          </a:xfrm>
        </p:grpSpPr>
        <p:sp>
          <p:nvSpPr>
            <p:cNvPr id="5" name="Rectangle 4">
              <a:extLst>
                <a:ext uri="{FF2B5EF4-FFF2-40B4-BE49-F238E27FC236}">
                  <a16:creationId xmlns:a16="http://schemas.microsoft.com/office/drawing/2014/main" id="{4B7C9724-0250-2E44-98DE-1FD546F3AADF}"/>
                </a:ext>
              </a:extLst>
            </p:cNvPr>
            <p:cNvSpPr/>
            <p:nvPr/>
          </p:nvSpPr>
          <p:spPr>
            <a:xfrm>
              <a:off x="329376" y="661487"/>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B2C0EF70-BBAE-274C-B01B-A8D952BD880B}"/>
                </a:ext>
              </a:extLst>
            </p:cNvPr>
            <p:cNvSpPr/>
            <p:nvPr/>
          </p:nvSpPr>
          <p:spPr>
            <a:xfrm>
              <a:off x="502599" y="485156"/>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p>
          </p:txBody>
        </p:sp>
        <p:sp>
          <p:nvSpPr>
            <p:cNvPr id="7" name="Rectangle 6">
              <a:extLst>
                <a:ext uri="{FF2B5EF4-FFF2-40B4-BE49-F238E27FC236}">
                  <a16:creationId xmlns:a16="http://schemas.microsoft.com/office/drawing/2014/main" id="{43887F1F-D2B9-A34F-A508-411EAA140D6E}"/>
                </a:ext>
              </a:extLst>
            </p:cNvPr>
            <p:cNvSpPr/>
            <p:nvPr/>
          </p:nvSpPr>
          <p:spPr>
            <a:xfrm>
              <a:off x="329377" y="322501"/>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9869AE4B-3BA9-C64E-B665-CBB092C82EB3}"/>
              </a:ext>
            </a:extLst>
          </p:cNvPr>
          <p:cNvSpPr txBox="1"/>
          <p:nvPr/>
        </p:nvSpPr>
        <p:spPr>
          <a:xfrm>
            <a:off x="7007119" y="2003645"/>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Thanks For Watching</a:t>
            </a:r>
          </a:p>
        </p:txBody>
      </p:sp>
      <p:grpSp>
        <p:nvGrpSpPr>
          <p:cNvPr id="10" name="Group 9">
            <a:extLst>
              <a:ext uri="{FF2B5EF4-FFF2-40B4-BE49-F238E27FC236}">
                <a16:creationId xmlns:a16="http://schemas.microsoft.com/office/drawing/2014/main" id="{CD6C8DC3-5D99-CE4B-90C5-10B4590417DD}"/>
              </a:ext>
            </a:extLst>
          </p:cNvPr>
          <p:cNvGrpSpPr/>
          <p:nvPr/>
        </p:nvGrpSpPr>
        <p:grpSpPr>
          <a:xfrm>
            <a:off x="7121419" y="2736520"/>
            <a:ext cx="5070581" cy="144061"/>
            <a:chOff x="7121419" y="2736520"/>
            <a:chExt cx="5070581" cy="144061"/>
          </a:xfrm>
          <a:solidFill>
            <a:schemeClr val="bg1"/>
          </a:solidFill>
        </p:grpSpPr>
        <p:sp>
          <p:nvSpPr>
            <p:cNvPr id="11" name="Rectangle 10">
              <a:extLst>
                <a:ext uri="{FF2B5EF4-FFF2-40B4-BE49-F238E27FC236}">
                  <a16:creationId xmlns:a16="http://schemas.microsoft.com/office/drawing/2014/main" id="{A09EC0FC-E091-5749-8E0C-8F6575C854BE}"/>
                </a:ext>
              </a:extLst>
            </p:cNvPr>
            <p:cNvSpPr/>
            <p:nvPr/>
          </p:nvSpPr>
          <p:spPr>
            <a:xfrm>
              <a:off x="7121419" y="2736520"/>
              <a:ext cx="144061" cy="144061"/>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FD2A5953-C943-284F-B41C-67C9B9EA4352}"/>
                </a:ext>
              </a:extLst>
            </p:cNvPr>
            <p:cNvCxnSpPr>
              <a:cxnSpLocks/>
            </p:cNvCxnSpPr>
            <p:nvPr/>
          </p:nvCxnSpPr>
          <p:spPr>
            <a:xfrm>
              <a:off x="7222616" y="2794262"/>
              <a:ext cx="4969384" cy="0"/>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Freeform 13">
            <a:extLst>
              <a:ext uri="{FF2B5EF4-FFF2-40B4-BE49-F238E27FC236}">
                <a16:creationId xmlns:a16="http://schemas.microsoft.com/office/drawing/2014/main" id="{03DFB450-9728-5748-A4D4-1ED3CDBC4130}"/>
              </a:ext>
            </a:extLst>
          </p:cNvPr>
          <p:cNvSpPr/>
          <p:nvPr/>
        </p:nvSpPr>
        <p:spPr>
          <a:xfrm>
            <a:off x="11093824" y="5771422"/>
            <a:ext cx="1098176" cy="1086578"/>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5FCE799-BC2E-5A42-8380-F70988505A24}"/>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30/30</a:t>
            </a:r>
          </a:p>
        </p:txBody>
      </p:sp>
      <p:sp>
        <p:nvSpPr>
          <p:cNvPr id="18" name="TextBox 17">
            <a:extLst>
              <a:ext uri="{FF2B5EF4-FFF2-40B4-BE49-F238E27FC236}">
                <a16:creationId xmlns:a16="http://schemas.microsoft.com/office/drawing/2014/main" id="{96572192-E7B9-BD47-AC1C-3BAAAA4D91DC}"/>
              </a:ext>
            </a:extLst>
          </p:cNvPr>
          <p:cNvSpPr txBox="1"/>
          <p:nvPr/>
        </p:nvSpPr>
        <p:spPr>
          <a:xfrm>
            <a:off x="7007119" y="3163367"/>
            <a:ext cx="3712704" cy="1304654"/>
          </a:xfrm>
          <a:prstGeom prst="rect">
            <a:avLst/>
          </a:prstGeom>
          <a:noFill/>
        </p:spPr>
        <p:txBody>
          <a:bodyPr wrap="square" rtlCol="0">
            <a:noAutofit/>
          </a:bodyPr>
          <a:lstStyle/>
          <a:p>
            <a:pPr>
              <a:lnSpc>
                <a:spcPct val="150000"/>
              </a:lnSpc>
            </a:pPr>
            <a:r>
              <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Lorem ipsum dolor sit amet, consectetur adipiscing elit. Etiam eu lectus dictum  Lorem ipsum dolor sit amet </a:t>
            </a:r>
          </a:p>
          <a:p>
            <a:pPr>
              <a:lnSpc>
                <a:spcPct val="150000"/>
              </a:lnSpc>
            </a:pPr>
            <a:endParaRPr lang="en-US" sz="1000">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48760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7B9985E5-3577-7441-9894-EE77E595CAFB}"/>
              </a:ext>
            </a:extLst>
          </p:cNvPr>
          <p:cNvGrpSpPr/>
          <p:nvPr/>
        </p:nvGrpSpPr>
        <p:grpSpPr>
          <a:xfrm>
            <a:off x="268614" y="5590924"/>
            <a:ext cx="1844782" cy="957191"/>
            <a:chOff x="268614" y="5590924"/>
            <a:chExt cx="1844782" cy="957191"/>
          </a:xfrm>
        </p:grpSpPr>
        <p:sp>
          <p:nvSpPr>
            <p:cNvPr id="26" name="Oval 25">
              <a:extLst>
                <a:ext uri="{FF2B5EF4-FFF2-40B4-BE49-F238E27FC236}">
                  <a16:creationId xmlns:a16="http://schemas.microsoft.com/office/drawing/2014/main" id="{2072AFC4-3AF3-9643-8A68-1F6C9E06E01D}"/>
                </a:ext>
              </a:extLst>
            </p:cNvPr>
            <p:cNvSpPr/>
            <p:nvPr/>
          </p:nvSpPr>
          <p:spPr>
            <a:xfrm rot="6752297">
              <a:off x="756022" y="5103516"/>
              <a:ext cx="869966" cy="184478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4-Point Star 26">
              <a:extLst>
                <a:ext uri="{FF2B5EF4-FFF2-40B4-BE49-F238E27FC236}">
                  <a16:creationId xmlns:a16="http://schemas.microsoft.com/office/drawing/2014/main" id="{85956C19-7140-C443-9D4C-A1383B6AB7CB}"/>
                </a:ext>
              </a:extLst>
            </p:cNvPr>
            <p:cNvSpPr/>
            <p:nvPr/>
          </p:nvSpPr>
          <p:spPr>
            <a:xfrm>
              <a:off x="542709" y="6109032"/>
              <a:ext cx="439083" cy="439083"/>
            </a:xfrm>
            <a:prstGeom prst="star4">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Picture Placeholder 22">
            <a:extLst>
              <a:ext uri="{FF2B5EF4-FFF2-40B4-BE49-F238E27FC236}">
                <a16:creationId xmlns:a16="http://schemas.microsoft.com/office/drawing/2014/main" id="{1D4665BE-78E2-E849-BE1A-A9B171E6F1D8}"/>
              </a:ext>
            </a:extLst>
          </p:cNvPr>
          <p:cNvSpPr>
            <a:spLocks noGrp="1"/>
          </p:cNvSpPr>
          <p:nvPr>
            <p:ph type="pic" sz="quarter" idx="10"/>
          </p:nvPr>
        </p:nvSpPr>
        <p:spPr/>
      </p:sp>
      <p:sp>
        <p:nvSpPr>
          <p:cNvPr id="24" name="Picture Placeholder 23">
            <a:extLst>
              <a:ext uri="{FF2B5EF4-FFF2-40B4-BE49-F238E27FC236}">
                <a16:creationId xmlns:a16="http://schemas.microsoft.com/office/drawing/2014/main" id="{CCE7D478-CFDC-E240-8379-396900C9B54A}"/>
              </a:ext>
            </a:extLst>
          </p:cNvPr>
          <p:cNvSpPr>
            <a:spLocks noGrp="1"/>
          </p:cNvSpPr>
          <p:nvPr>
            <p:ph type="pic" sz="quarter" idx="11"/>
          </p:nvPr>
        </p:nvSpPr>
        <p:spPr/>
      </p:sp>
      <p:sp>
        <p:nvSpPr>
          <p:cNvPr id="25" name="Picture Placeholder 24">
            <a:extLst>
              <a:ext uri="{FF2B5EF4-FFF2-40B4-BE49-F238E27FC236}">
                <a16:creationId xmlns:a16="http://schemas.microsoft.com/office/drawing/2014/main" id="{455A84B7-AA1F-424D-A626-F0D597B0300D}"/>
              </a:ext>
            </a:extLst>
          </p:cNvPr>
          <p:cNvSpPr>
            <a:spLocks noGrp="1"/>
          </p:cNvSpPr>
          <p:nvPr>
            <p:ph type="pic" sz="quarter" idx="12"/>
          </p:nvPr>
        </p:nvSpPr>
        <p:spPr>
          <a:xfrm>
            <a:off x="3742065" y="3429000"/>
            <a:ext cx="2353936" cy="2619949"/>
          </a:xfrm>
        </p:spPr>
      </p:sp>
      <p:grpSp>
        <p:nvGrpSpPr>
          <p:cNvPr id="22" name="Group 21">
            <a:extLst>
              <a:ext uri="{FF2B5EF4-FFF2-40B4-BE49-F238E27FC236}">
                <a16:creationId xmlns:a16="http://schemas.microsoft.com/office/drawing/2014/main" id="{E81CCCAD-312D-7E46-8C40-B5BA3F39A7A0}"/>
              </a:ext>
            </a:extLst>
          </p:cNvPr>
          <p:cNvGrpSpPr/>
          <p:nvPr/>
        </p:nvGrpSpPr>
        <p:grpSpPr>
          <a:xfrm>
            <a:off x="4342634" y="1472640"/>
            <a:ext cx="3558086" cy="1596424"/>
            <a:chOff x="4053998" y="1283107"/>
            <a:chExt cx="3558086" cy="1596424"/>
          </a:xfrm>
        </p:grpSpPr>
        <p:sp>
          <p:nvSpPr>
            <p:cNvPr id="6" name="TextBox 5">
              <a:extLst>
                <a:ext uri="{FF2B5EF4-FFF2-40B4-BE49-F238E27FC236}">
                  <a16:creationId xmlns:a16="http://schemas.microsoft.com/office/drawing/2014/main" id="{B8D1C2A6-7D0B-2542-A501-53C3B12395ED}"/>
                </a:ext>
              </a:extLst>
            </p:cNvPr>
            <p:cNvSpPr txBox="1"/>
            <p:nvPr/>
          </p:nvSpPr>
          <p:spPr>
            <a:xfrm>
              <a:off x="4053998" y="1283107"/>
              <a:ext cx="2737032"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About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Us</a:t>
              </a:r>
            </a:p>
          </p:txBody>
        </p:sp>
        <p:sp>
          <p:nvSpPr>
            <p:cNvPr id="7" name="TextBox 6">
              <a:extLst>
                <a:ext uri="{FF2B5EF4-FFF2-40B4-BE49-F238E27FC236}">
                  <a16:creationId xmlns:a16="http://schemas.microsoft.com/office/drawing/2014/main" id="{91F1B3A5-7A4C-3645-9F49-656C2A4E0D4D}"/>
                </a:ext>
              </a:extLst>
            </p:cNvPr>
            <p:cNvSpPr txBox="1"/>
            <p:nvPr/>
          </p:nvSpPr>
          <p:spPr>
            <a:xfrm>
              <a:off x="4053999" y="1867882"/>
              <a:ext cx="3558085" cy="1011649"/>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grpSp>
        <p:nvGrpSpPr>
          <p:cNvPr id="18" name="Group 17">
            <a:extLst>
              <a:ext uri="{FF2B5EF4-FFF2-40B4-BE49-F238E27FC236}">
                <a16:creationId xmlns:a16="http://schemas.microsoft.com/office/drawing/2014/main" id="{141E635F-9666-CC43-80FC-E765E2B6690D}"/>
              </a:ext>
            </a:extLst>
          </p:cNvPr>
          <p:cNvGrpSpPr/>
          <p:nvPr/>
        </p:nvGrpSpPr>
        <p:grpSpPr>
          <a:xfrm>
            <a:off x="6778351" y="3990719"/>
            <a:ext cx="3945067" cy="892194"/>
            <a:chOff x="6053958" y="3284736"/>
            <a:chExt cx="3945067" cy="892194"/>
          </a:xfrm>
        </p:grpSpPr>
        <p:sp>
          <p:nvSpPr>
            <p:cNvPr id="12" name="TextBox 11">
              <a:extLst>
                <a:ext uri="{FF2B5EF4-FFF2-40B4-BE49-F238E27FC236}">
                  <a16:creationId xmlns:a16="http://schemas.microsoft.com/office/drawing/2014/main" id="{58B68835-5C72-6143-9AF4-91849BAC2EF1}"/>
                </a:ext>
              </a:extLst>
            </p:cNvPr>
            <p:cNvSpPr txBox="1"/>
            <p:nvPr/>
          </p:nvSpPr>
          <p:spPr>
            <a:xfrm>
              <a:off x="6053959" y="3284736"/>
              <a:ext cx="3194760" cy="276999"/>
            </a:xfrm>
            <a:prstGeom prst="rect">
              <a:avLst/>
            </a:prstGeom>
            <a:noFill/>
          </p:spPr>
          <p:txBody>
            <a:bodyPr wrap="square" rtlCol="0">
              <a:spAutoFit/>
            </a:bodyPr>
            <a:lstStyle/>
            <a:p>
              <a:r>
                <a:rPr lang="en-US" sz="12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3" name="TextBox 12">
              <a:extLst>
                <a:ext uri="{FF2B5EF4-FFF2-40B4-BE49-F238E27FC236}">
                  <a16:creationId xmlns:a16="http://schemas.microsoft.com/office/drawing/2014/main" id="{F36CF0FF-DED8-C341-B246-54EC7A7E7970}"/>
                </a:ext>
              </a:extLst>
            </p:cNvPr>
            <p:cNvSpPr txBox="1"/>
            <p:nvPr/>
          </p:nvSpPr>
          <p:spPr>
            <a:xfrm>
              <a:off x="6053958" y="3611337"/>
              <a:ext cx="3945067" cy="56559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t>
              </a:r>
            </a:p>
          </p:txBody>
        </p:sp>
      </p:grpSp>
      <p:grpSp>
        <p:nvGrpSpPr>
          <p:cNvPr id="17" name="Group 16">
            <a:extLst>
              <a:ext uri="{FF2B5EF4-FFF2-40B4-BE49-F238E27FC236}">
                <a16:creationId xmlns:a16="http://schemas.microsoft.com/office/drawing/2014/main" id="{74108A18-7911-604D-B63D-922EC8C3EB6B}"/>
              </a:ext>
            </a:extLst>
          </p:cNvPr>
          <p:cNvGrpSpPr/>
          <p:nvPr/>
        </p:nvGrpSpPr>
        <p:grpSpPr>
          <a:xfrm>
            <a:off x="6778351" y="5133713"/>
            <a:ext cx="3945067" cy="892194"/>
            <a:chOff x="6053958" y="4687187"/>
            <a:chExt cx="3945067" cy="892194"/>
          </a:xfrm>
        </p:grpSpPr>
        <p:sp>
          <p:nvSpPr>
            <p:cNvPr id="14" name="TextBox 13">
              <a:extLst>
                <a:ext uri="{FF2B5EF4-FFF2-40B4-BE49-F238E27FC236}">
                  <a16:creationId xmlns:a16="http://schemas.microsoft.com/office/drawing/2014/main" id="{13E2233F-A664-A947-81FC-D1C0631FA245}"/>
                </a:ext>
              </a:extLst>
            </p:cNvPr>
            <p:cNvSpPr txBox="1"/>
            <p:nvPr/>
          </p:nvSpPr>
          <p:spPr>
            <a:xfrm>
              <a:off x="6053959" y="4687187"/>
              <a:ext cx="3194760" cy="276999"/>
            </a:xfrm>
            <a:prstGeom prst="rect">
              <a:avLst/>
            </a:prstGeom>
            <a:noFill/>
          </p:spPr>
          <p:txBody>
            <a:bodyPr wrap="square" rtlCol="0">
              <a:spAutoFit/>
            </a:bodyPr>
            <a:lstStyle/>
            <a:p>
              <a:r>
                <a:rPr lang="en-US" sz="1200" b="1">
                  <a:solidFill>
                    <a:schemeClr val="tx1">
                      <a:lumMod val="75000"/>
                      <a:lumOff val="25000"/>
                    </a:schemeClr>
                  </a:solidFill>
                  <a:latin typeface="Montserrat" panose="02000505000000020004" pitchFamily="2" charset="77"/>
                </a:rPr>
                <a:t>Modern Style</a:t>
              </a:r>
            </a:p>
          </p:txBody>
        </p:sp>
        <p:sp>
          <p:nvSpPr>
            <p:cNvPr id="15" name="TextBox 14">
              <a:extLst>
                <a:ext uri="{FF2B5EF4-FFF2-40B4-BE49-F238E27FC236}">
                  <a16:creationId xmlns:a16="http://schemas.microsoft.com/office/drawing/2014/main" id="{0C3CD659-1573-9940-8201-81DAAF56CA8F}"/>
                </a:ext>
              </a:extLst>
            </p:cNvPr>
            <p:cNvSpPr txBox="1"/>
            <p:nvPr/>
          </p:nvSpPr>
          <p:spPr>
            <a:xfrm>
              <a:off x="6053958" y="5013788"/>
              <a:ext cx="3945067" cy="56559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t>
              </a:r>
            </a:p>
          </p:txBody>
        </p:sp>
      </p:grpSp>
      <p:sp>
        <p:nvSpPr>
          <p:cNvPr id="19" name="Freeform 18">
            <a:extLst>
              <a:ext uri="{FF2B5EF4-FFF2-40B4-BE49-F238E27FC236}">
                <a16:creationId xmlns:a16="http://schemas.microsoft.com/office/drawing/2014/main" id="{F91D0463-489A-C243-926B-74A90BE64C92}"/>
              </a:ext>
            </a:extLst>
          </p:cNvPr>
          <p:cNvSpPr/>
          <p:nvPr/>
        </p:nvSpPr>
        <p:spPr>
          <a:xfrm>
            <a:off x="10842074" y="5522331"/>
            <a:ext cx="1349926" cy="1335669"/>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7C673132-AA7F-AF40-9D22-E351022B945A}"/>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A00579A-58D8-1742-AE28-AEDC65E31070}"/>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04/30</a:t>
            </a:r>
          </a:p>
        </p:txBody>
      </p:sp>
      <p:grpSp>
        <p:nvGrpSpPr>
          <p:cNvPr id="28" name="Group 27">
            <a:extLst>
              <a:ext uri="{FF2B5EF4-FFF2-40B4-BE49-F238E27FC236}">
                <a16:creationId xmlns:a16="http://schemas.microsoft.com/office/drawing/2014/main" id="{6BB338C6-EBC0-E04A-861E-B6812EC16DCE}"/>
              </a:ext>
            </a:extLst>
          </p:cNvPr>
          <p:cNvGrpSpPr/>
          <p:nvPr/>
        </p:nvGrpSpPr>
        <p:grpSpPr>
          <a:xfrm>
            <a:off x="11416077" y="3666881"/>
            <a:ext cx="591494" cy="139618"/>
            <a:chOff x="7090510" y="5434238"/>
            <a:chExt cx="913334" cy="215586"/>
          </a:xfrm>
          <a:solidFill>
            <a:schemeClr val="accent1">
              <a:lumMod val="60000"/>
              <a:lumOff val="40000"/>
            </a:schemeClr>
          </a:solidFill>
        </p:grpSpPr>
        <p:sp>
          <p:nvSpPr>
            <p:cNvPr id="29" name="Rectangle 28">
              <a:extLst>
                <a:ext uri="{FF2B5EF4-FFF2-40B4-BE49-F238E27FC236}">
                  <a16:creationId xmlns:a16="http://schemas.microsoft.com/office/drawing/2014/main" id="{473C9790-07F4-F144-9705-3EA1DA213D62}"/>
                </a:ext>
              </a:extLst>
            </p:cNvPr>
            <p:cNvSpPr/>
            <p:nvPr/>
          </p:nvSpPr>
          <p:spPr>
            <a:xfrm>
              <a:off x="7441478" y="5438426"/>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918C18C7-E88C-0540-B901-4EDED643E04B}"/>
                </a:ext>
              </a:extLst>
            </p:cNvPr>
            <p:cNvSpPr/>
            <p:nvPr/>
          </p:nvSpPr>
          <p:spPr>
            <a:xfrm>
              <a:off x="7792446" y="5434238"/>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E2C7592-D894-F243-ABB9-1B42F2A46F10}"/>
                </a:ext>
              </a:extLst>
            </p:cNvPr>
            <p:cNvSpPr/>
            <p:nvPr/>
          </p:nvSpPr>
          <p:spPr>
            <a:xfrm>
              <a:off x="7090510" y="5434238"/>
              <a:ext cx="211398" cy="21139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72340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14C8A0E-B621-5946-8643-63D8B6DBB48D}"/>
              </a:ext>
            </a:extLst>
          </p:cNvPr>
          <p:cNvSpPr txBox="1"/>
          <p:nvPr/>
        </p:nvSpPr>
        <p:spPr>
          <a:xfrm>
            <a:off x="646660" y="1421246"/>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Minimal Style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Fashion</a:t>
            </a:r>
          </a:p>
        </p:txBody>
      </p:sp>
      <p:sp>
        <p:nvSpPr>
          <p:cNvPr id="8" name="Rectangle 7">
            <a:extLst>
              <a:ext uri="{FF2B5EF4-FFF2-40B4-BE49-F238E27FC236}">
                <a16:creationId xmlns:a16="http://schemas.microsoft.com/office/drawing/2014/main" id="{CE3CCBB9-37FD-B24E-AA33-69FC67137CB2}"/>
              </a:ext>
            </a:extLst>
          </p:cNvPr>
          <p:cNvSpPr/>
          <p:nvPr/>
        </p:nvSpPr>
        <p:spPr>
          <a:xfrm>
            <a:off x="760960" y="215412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CF75ADE6-010D-4D4A-8E41-B2BF74F9DDDA}"/>
              </a:ext>
            </a:extLst>
          </p:cNvPr>
          <p:cNvCxnSpPr>
            <a:cxnSpLocks/>
          </p:cNvCxnSpPr>
          <p:nvPr/>
        </p:nvCxnSpPr>
        <p:spPr>
          <a:xfrm>
            <a:off x="862157" y="2211863"/>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EA75F6C-E066-DC4A-A967-71875C862F41}"/>
              </a:ext>
            </a:extLst>
          </p:cNvPr>
          <p:cNvSpPr txBox="1"/>
          <p:nvPr/>
        </p:nvSpPr>
        <p:spPr>
          <a:xfrm>
            <a:off x="10975354" y="225254"/>
            <a:ext cx="1025906" cy="338554"/>
          </a:xfrm>
          <a:prstGeom prst="rect">
            <a:avLst/>
          </a:prstGeom>
          <a:noFill/>
        </p:spPr>
        <p:txBody>
          <a:bodyPr wrap="square" rtlCol="0">
            <a:spAutoFit/>
          </a:bodyPr>
          <a:lstStyle/>
          <a:p>
            <a:pPr algn="ctr"/>
            <a:r>
              <a:rPr lang="en-US" sz="1600" b="1">
                <a:latin typeface="Roboto" panose="02000000000000000000" pitchFamily="2" charset="0"/>
                <a:ea typeface="Roboto" panose="02000000000000000000" pitchFamily="2" charset="0"/>
                <a:cs typeface="Roboto" panose="02000000000000000000" pitchFamily="2" charset="0"/>
              </a:rPr>
              <a:t>05/30</a:t>
            </a:r>
          </a:p>
        </p:txBody>
      </p:sp>
      <p:sp>
        <p:nvSpPr>
          <p:cNvPr id="13" name="Picture Placeholder 12">
            <a:extLst>
              <a:ext uri="{FF2B5EF4-FFF2-40B4-BE49-F238E27FC236}">
                <a16:creationId xmlns:a16="http://schemas.microsoft.com/office/drawing/2014/main" id="{F7B54431-8CC0-D943-A673-DC308200F8EB}"/>
              </a:ext>
            </a:extLst>
          </p:cNvPr>
          <p:cNvSpPr>
            <a:spLocks noGrp="1"/>
          </p:cNvSpPr>
          <p:nvPr>
            <p:ph type="pic" sz="quarter" idx="12"/>
          </p:nvPr>
        </p:nvSpPr>
        <p:spPr>
          <a:xfrm>
            <a:off x="5060577" y="1418665"/>
            <a:ext cx="3065930" cy="4020670"/>
          </a:xfrm>
        </p:spPr>
      </p:sp>
      <p:sp>
        <p:nvSpPr>
          <p:cNvPr id="14" name="Picture Placeholder 13">
            <a:extLst>
              <a:ext uri="{FF2B5EF4-FFF2-40B4-BE49-F238E27FC236}">
                <a16:creationId xmlns:a16="http://schemas.microsoft.com/office/drawing/2014/main" id="{10741AE1-4AA2-9D44-BEA1-375F3769B12F}"/>
              </a:ext>
            </a:extLst>
          </p:cNvPr>
          <p:cNvSpPr>
            <a:spLocks noGrp="1"/>
          </p:cNvSpPr>
          <p:nvPr>
            <p:ph type="pic" sz="quarter" idx="13"/>
          </p:nvPr>
        </p:nvSpPr>
        <p:spPr/>
      </p:sp>
      <p:sp>
        <p:nvSpPr>
          <p:cNvPr id="15" name="TextBox 14">
            <a:extLst>
              <a:ext uri="{FF2B5EF4-FFF2-40B4-BE49-F238E27FC236}">
                <a16:creationId xmlns:a16="http://schemas.microsoft.com/office/drawing/2014/main" id="{8E37FCF0-7565-D649-9255-12296C963CE4}"/>
              </a:ext>
            </a:extLst>
          </p:cNvPr>
          <p:cNvSpPr txBox="1"/>
          <p:nvPr/>
        </p:nvSpPr>
        <p:spPr>
          <a:xfrm>
            <a:off x="652933" y="4463941"/>
            <a:ext cx="1968193" cy="307777"/>
          </a:xfrm>
          <a:prstGeom prst="rect">
            <a:avLst/>
          </a:prstGeom>
          <a:noFill/>
        </p:spPr>
        <p:txBody>
          <a:bodyPr wrap="square" rtlCol="0">
            <a:spAutoFit/>
          </a:bodyPr>
          <a:lstStyle/>
          <a:p>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6" name="TextBox 15">
            <a:extLst>
              <a:ext uri="{FF2B5EF4-FFF2-40B4-BE49-F238E27FC236}">
                <a16:creationId xmlns:a16="http://schemas.microsoft.com/office/drawing/2014/main" id="{BAD0D8FD-0251-2945-B1BD-28359BEDEB53}"/>
              </a:ext>
            </a:extLst>
          </p:cNvPr>
          <p:cNvSpPr txBox="1"/>
          <p:nvPr/>
        </p:nvSpPr>
        <p:spPr>
          <a:xfrm>
            <a:off x="652932" y="4802417"/>
            <a:ext cx="3367087"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grpSp>
        <p:nvGrpSpPr>
          <p:cNvPr id="20" name="Group 19">
            <a:extLst>
              <a:ext uri="{FF2B5EF4-FFF2-40B4-BE49-F238E27FC236}">
                <a16:creationId xmlns:a16="http://schemas.microsoft.com/office/drawing/2014/main" id="{CBCC24F0-841A-264C-A851-1522A83E974E}"/>
              </a:ext>
            </a:extLst>
          </p:cNvPr>
          <p:cNvGrpSpPr/>
          <p:nvPr/>
        </p:nvGrpSpPr>
        <p:grpSpPr>
          <a:xfrm>
            <a:off x="5299138" y="5799208"/>
            <a:ext cx="2593290" cy="550151"/>
            <a:chOff x="4216924" y="5420631"/>
            <a:chExt cx="2593290" cy="550151"/>
          </a:xfrm>
        </p:grpSpPr>
        <p:sp>
          <p:nvSpPr>
            <p:cNvPr id="21" name="TextBox 20">
              <a:extLst>
                <a:ext uri="{FF2B5EF4-FFF2-40B4-BE49-F238E27FC236}">
                  <a16:creationId xmlns:a16="http://schemas.microsoft.com/office/drawing/2014/main" id="{29488E60-47FC-2E4B-BEE8-65B288B551A0}"/>
                </a:ext>
              </a:extLst>
            </p:cNvPr>
            <p:cNvSpPr txBox="1"/>
            <p:nvPr/>
          </p:nvSpPr>
          <p:spPr>
            <a:xfrm>
              <a:off x="4216924" y="5493728"/>
              <a:ext cx="1332729" cy="446276"/>
            </a:xfrm>
            <a:prstGeom prst="rect">
              <a:avLst/>
            </a:prstGeom>
            <a:noFill/>
          </p:spPr>
          <p:txBody>
            <a:bodyPr wrap="square" rtlCol="0">
              <a:spAutoFit/>
            </a:bodyPr>
            <a:lstStyle/>
            <a:p>
              <a:r>
                <a:rPr lang="en-US" sz="23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20% Off</a:t>
              </a:r>
              <a:endParaRPr lang="id-ID" sz="23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6D0D06D4-8C93-1546-B63E-46B09FA43337}"/>
                </a:ext>
              </a:extLst>
            </p:cNvPr>
            <p:cNvSpPr txBox="1"/>
            <p:nvPr/>
          </p:nvSpPr>
          <p:spPr>
            <a:xfrm>
              <a:off x="5477485" y="5420631"/>
              <a:ext cx="1332729" cy="550151"/>
            </a:xfrm>
            <a:prstGeom prst="rect">
              <a:avLst/>
            </a:prstGeom>
            <a:noFill/>
          </p:spPr>
          <p:txBody>
            <a:bodyPr wrap="square" rtlCol="0">
              <a:spAutoFit/>
            </a:bodyPr>
            <a:lstStyle/>
            <a:p>
              <a:pPr algn="just">
                <a:lnSpc>
                  <a:spcPct val="150000"/>
                </a:lnSpc>
              </a:pP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e</a:t>
              </a: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 sit</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as</a:t>
              </a: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 amet consec</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il</a:t>
              </a:r>
              <a:endPar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6" name="Group 25">
            <a:extLst>
              <a:ext uri="{FF2B5EF4-FFF2-40B4-BE49-F238E27FC236}">
                <a16:creationId xmlns:a16="http://schemas.microsoft.com/office/drawing/2014/main" id="{6F8EDC5A-FAE0-DF41-871A-CC163010F772}"/>
              </a:ext>
            </a:extLst>
          </p:cNvPr>
          <p:cNvGrpSpPr/>
          <p:nvPr/>
        </p:nvGrpSpPr>
        <p:grpSpPr>
          <a:xfrm>
            <a:off x="8555568" y="5799208"/>
            <a:ext cx="2593290" cy="550151"/>
            <a:chOff x="4216924" y="5420631"/>
            <a:chExt cx="2593290" cy="550151"/>
          </a:xfrm>
        </p:grpSpPr>
        <p:sp>
          <p:nvSpPr>
            <p:cNvPr id="27" name="TextBox 26">
              <a:extLst>
                <a:ext uri="{FF2B5EF4-FFF2-40B4-BE49-F238E27FC236}">
                  <a16:creationId xmlns:a16="http://schemas.microsoft.com/office/drawing/2014/main" id="{654509AB-DA59-7F4F-BD07-0FC0B1C8F635}"/>
                </a:ext>
              </a:extLst>
            </p:cNvPr>
            <p:cNvSpPr txBox="1"/>
            <p:nvPr/>
          </p:nvSpPr>
          <p:spPr>
            <a:xfrm>
              <a:off x="4216924" y="5493728"/>
              <a:ext cx="1265043" cy="446276"/>
            </a:xfrm>
            <a:prstGeom prst="rect">
              <a:avLst/>
            </a:prstGeom>
            <a:noFill/>
          </p:spPr>
          <p:txBody>
            <a:bodyPr wrap="square" rtlCol="0">
              <a:spAutoFit/>
            </a:bodyPr>
            <a:lstStyle/>
            <a:p>
              <a:r>
                <a:rPr lang="en-US" sz="23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10% Off</a:t>
              </a:r>
              <a:endParaRPr lang="id-ID" sz="23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8" name="TextBox 27">
              <a:extLst>
                <a:ext uri="{FF2B5EF4-FFF2-40B4-BE49-F238E27FC236}">
                  <a16:creationId xmlns:a16="http://schemas.microsoft.com/office/drawing/2014/main" id="{10552752-20C3-184A-A655-41DAB2C3D526}"/>
                </a:ext>
              </a:extLst>
            </p:cNvPr>
            <p:cNvSpPr txBox="1"/>
            <p:nvPr/>
          </p:nvSpPr>
          <p:spPr>
            <a:xfrm>
              <a:off x="5477485" y="5420631"/>
              <a:ext cx="1332729" cy="550151"/>
            </a:xfrm>
            <a:prstGeom prst="rect">
              <a:avLst/>
            </a:prstGeom>
            <a:noFill/>
          </p:spPr>
          <p:txBody>
            <a:bodyPr wrap="square" rtlCol="0">
              <a:spAutoFit/>
            </a:bodyPr>
            <a:lstStyle/>
            <a:p>
              <a:pPr algn="just">
                <a:lnSpc>
                  <a:spcPct val="150000"/>
                </a:lnSpc>
              </a:pP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e</a:t>
              </a: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 sit</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as</a:t>
              </a:r>
              <a:r>
                <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 amet consec</a:t>
              </a:r>
              <a:r>
                <a:rPr lang="en-US"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il</a:t>
              </a:r>
              <a:endParaRPr lang="id-ID" sz="105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32" name="Group 31">
            <a:extLst>
              <a:ext uri="{FF2B5EF4-FFF2-40B4-BE49-F238E27FC236}">
                <a16:creationId xmlns:a16="http://schemas.microsoft.com/office/drawing/2014/main" id="{053E3C47-7FEF-894B-8083-0DC154B3D81D}"/>
              </a:ext>
            </a:extLst>
          </p:cNvPr>
          <p:cNvGrpSpPr/>
          <p:nvPr/>
        </p:nvGrpSpPr>
        <p:grpSpPr>
          <a:xfrm>
            <a:off x="329376" y="322501"/>
            <a:ext cx="317284" cy="483047"/>
            <a:chOff x="329376" y="322501"/>
            <a:chExt cx="317284" cy="483047"/>
          </a:xfrm>
        </p:grpSpPr>
        <p:sp>
          <p:nvSpPr>
            <p:cNvPr id="29" name="Rectangle 28">
              <a:extLst>
                <a:ext uri="{FF2B5EF4-FFF2-40B4-BE49-F238E27FC236}">
                  <a16:creationId xmlns:a16="http://schemas.microsoft.com/office/drawing/2014/main" id="{40BB1B14-E4F5-594E-A274-0BA05C1CDCE4}"/>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4275F7F-6E39-0845-9D37-36F163F195D8}"/>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8C11441-13D6-CB40-A936-8E7825013F09}"/>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4" name="Straight Connector 33">
            <a:extLst>
              <a:ext uri="{FF2B5EF4-FFF2-40B4-BE49-F238E27FC236}">
                <a16:creationId xmlns:a16="http://schemas.microsoft.com/office/drawing/2014/main" id="{5DD56066-50AF-F341-A277-D0003301F298}"/>
              </a:ext>
            </a:extLst>
          </p:cNvPr>
          <p:cNvCxnSpPr>
            <a:cxnSpLocks/>
          </p:cNvCxnSpPr>
          <p:nvPr/>
        </p:nvCxnSpPr>
        <p:spPr>
          <a:xfrm>
            <a:off x="0" y="6110832"/>
            <a:ext cx="5060577"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DECCAC95-224E-BA46-A4F8-7720A489AF7A}"/>
              </a:ext>
            </a:extLst>
          </p:cNvPr>
          <p:cNvSpPr txBox="1"/>
          <p:nvPr/>
        </p:nvSpPr>
        <p:spPr>
          <a:xfrm>
            <a:off x="646660" y="2827032"/>
            <a:ext cx="1585552" cy="307777"/>
          </a:xfrm>
          <a:prstGeom prst="rect">
            <a:avLst/>
          </a:prstGeom>
          <a:noFill/>
        </p:spPr>
        <p:txBody>
          <a:bodyPr wrap="square" rtlCol="0">
            <a:spAutoFit/>
          </a:bodyPr>
          <a:lstStyle/>
          <a:p>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Discount Up To</a:t>
            </a:r>
          </a:p>
        </p:txBody>
      </p:sp>
      <p:sp>
        <p:nvSpPr>
          <p:cNvPr id="38" name="TextBox 37">
            <a:extLst>
              <a:ext uri="{FF2B5EF4-FFF2-40B4-BE49-F238E27FC236}">
                <a16:creationId xmlns:a16="http://schemas.microsoft.com/office/drawing/2014/main" id="{BFB81234-A8BB-E649-A674-D7B86C8942DE}"/>
              </a:ext>
            </a:extLst>
          </p:cNvPr>
          <p:cNvSpPr txBox="1"/>
          <p:nvPr/>
        </p:nvSpPr>
        <p:spPr>
          <a:xfrm>
            <a:off x="680878" y="3150633"/>
            <a:ext cx="1968193" cy="1092607"/>
          </a:xfrm>
          <a:prstGeom prst="rect">
            <a:avLst/>
          </a:prstGeom>
          <a:noFill/>
        </p:spPr>
        <p:txBody>
          <a:bodyPr wrap="square" rtlCol="0">
            <a:spAutoFit/>
          </a:bodyPr>
          <a:lstStyle/>
          <a:p>
            <a:r>
              <a:rPr lang="en-US" sz="6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30%</a:t>
            </a:r>
            <a:endParaRPr lang="id-ID" sz="6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cxnSp>
        <p:nvCxnSpPr>
          <p:cNvPr id="39" name="Straight Connector 38">
            <a:extLst>
              <a:ext uri="{FF2B5EF4-FFF2-40B4-BE49-F238E27FC236}">
                <a16:creationId xmlns:a16="http://schemas.microsoft.com/office/drawing/2014/main" id="{CB2D6149-F0DB-DB41-8DF2-5994EEC2D668}"/>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0" name="Freeform 39">
            <a:extLst>
              <a:ext uri="{FF2B5EF4-FFF2-40B4-BE49-F238E27FC236}">
                <a16:creationId xmlns:a16="http://schemas.microsoft.com/office/drawing/2014/main" id="{01F997CB-B578-0F44-B750-CC99DC6E08CA}"/>
              </a:ext>
            </a:extLst>
          </p:cNvPr>
          <p:cNvSpPr/>
          <p:nvPr/>
        </p:nvSpPr>
        <p:spPr>
          <a:xfrm>
            <a:off x="11385178" y="6059699"/>
            <a:ext cx="806822" cy="798301"/>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6E88A249-F500-1942-9420-F497778B93D2}"/>
              </a:ext>
            </a:extLst>
          </p:cNvPr>
          <p:cNvGrpSpPr/>
          <p:nvPr/>
        </p:nvGrpSpPr>
        <p:grpSpPr>
          <a:xfrm rot="6146816">
            <a:off x="4625798" y="1675526"/>
            <a:ext cx="1844782" cy="957191"/>
            <a:chOff x="268614" y="5590924"/>
            <a:chExt cx="1844782" cy="957191"/>
          </a:xfrm>
        </p:grpSpPr>
        <p:sp>
          <p:nvSpPr>
            <p:cNvPr id="42" name="Oval 41">
              <a:extLst>
                <a:ext uri="{FF2B5EF4-FFF2-40B4-BE49-F238E27FC236}">
                  <a16:creationId xmlns:a16="http://schemas.microsoft.com/office/drawing/2014/main" id="{3B84EA89-7276-6B43-A8A6-EFBB1D37A669}"/>
                </a:ext>
              </a:extLst>
            </p:cNvPr>
            <p:cNvSpPr/>
            <p:nvPr/>
          </p:nvSpPr>
          <p:spPr>
            <a:xfrm rot="6752297">
              <a:off x="756022" y="5103516"/>
              <a:ext cx="869966" cy="184478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4-Point Star 42">
              <a:extLst>
                <a:ext uri="{FF2B5EF4-FFF2-40B4-BE49-F238E27FC236}">
                  <a16:creationId xmlns:a16="http://schemas.microsoft.com/office/drawing/2014/main" id="{C89A80F6-9F94-C741-95BB-4822B741C62D}"/>
                </a:ext>
              </a:extLst>
            </p:cNvPr>
            <p:cNvSpPr/>
            <p:nvPr/>
          </p:nvSpPr>
          <p:spPr>
            <a:xfrm>
              <a:off x="542709" y="6109032"/>
              <a:ext cx="439083" cy="439083"/>
            </a:xfrm>
            <a:prstGeom prst="star4">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24865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2624C3F0-F408-8646-ACC6-70828E07B81D}"/>
              </a:ext>
            </a:extLst>
          </p:cNvPr>
          <p:cNvSpPr/>
          <p:nvPr/>
        </p:nvSpPr>
        <p:spPr>
          <a:xfrm>
            <a:off x="10842074" y="5522331"/>
            <a:ext cx="1349926" cy="1335669"/>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18A3A200-D517-8C48-8A9F-83E632018D7D}"/>
              </a:ext>
            </a:extLst>
          </p:cNvPr>
          <p:cNvSpPr>
            <a:spLocks noGrp="1"/>
          </p:cNvSpPr>
          <p:nvPr>
            <p:ph type="pic" sz="quarter" idx="12"/>
          </p:nvPr>
        </p:nvSpPr>
        <p:spPr>
          <a:xfrm>
            <a:off x="5006087" y="3429000"/>
            <a:ext cx="6464253" cy="2619949"/>
          </a:xfrm>
        </p:spPr>
      </p:sp>
      <p:sp>
        <p:nvSpPr>
          <p:cNvPr id="5" name="Picture Placeholder 4">
            <a:extLst>
              <a:ext uri="{FF2B5EF4-FFF2-40B4-BE49-F238E27FC236}">
                <a16:creationId xmlns:a16="http://schemas.microsoft.com/office/drawing/2014/main" id="{353EE5F6-EA80-744E-9243-D76FA64C35AD}"/>
              </a:ext>
            </a:extLst>
          </p:cNvPr>
          <p:cNvSpPr>
            <a:spLocks noGrp="1"/>
          </p:cNvSpPr>
          <p:nvPr>
            <p:ph type="pic" sz="quarter" idx="13"/>
          </p:nvPr>
        </p:nvSpPr>
        <p:spPr/>
      </p:sp>
      <p:cxnSp>
        <p:nvCxnSpPr>
          <p:cNvPr id="6" name="Straight Connector 5">
            <a:extLst>
              <a:ext uri="{FF2B5EF4-FFF2-40B4-BE49-F238E27FC236}">
                <a16:creationId xmlns:a16="http://schemas.microsoft.com/office/drawing/2014/main" id="{A71713DE-C071-9041-AAA2-B2C072BBD2DF}"/>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2FD31CE-03B3-1F46-815E-CDC4C8B6A8C3}"/>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06/30</a:t>
            </a:r>
          </a:p>
        </p:txBody>
      </p:sp>
      <p:grpSp>
        <p:nvGrpSpPr>
          <p:cNvPr id="8" name="Group 7">
            <a:extLst>
              <a:ext uri="{FF2B5EF4-FFF2-40B4-BE49-F238E27FC236}">
                <a16:creationId xmlns:a16="http://schemas.microsoft.com/office/drawing/2014/main" id="{E8AD4F98-A9E9-AF40-97C4-8C419B19BDFD}"/>
              </a:ext>
            </a:extLst>
          </p:cNvPr>
          <p:cNvGrpSpPr/>
          <p:nvPr/>
        </p:nvGrpSpPr>
        <p:grpSpPr>
          <a:xfrm>
            <a:off x="680668" y="4043423"/>
            <a:ext cx="4133379" cy="876936"/>
            <a:chOff x="652933" y="910607"/>
            <a:chExt cx="4133379" cy="876936"/>
          </a:xfrm>
        </p:grpSpPr>
        <p:sp>
          <p:nvSpPr>
            <p:cNvPr id="9" name="TextBox 8">
              <a:extLst>
                <a:ext uri="{FF2B5EF4-FFF2-40B4-BE49-F238E27FC236}">
                  <a16:creationId xmlns:a16="http://schemas.microsoft.com/office/drawing/2014/main" id="{0DB74CDD-5D81-444C-B3E1-0A2049AAE21C}"/>
                </a:ext>
              </a:extLst>
            </p:cNvPr>
            <p:cNvSpPr txBox="1"/>
            <p:nvPr/>
          </p:nvSpPr>
          <p:spPr>
            <a:xfrm>
              <a:off x="652933" y="910607"/>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Minimal Style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Fashion</a:t>
              </a:r>
            </a:p>
          </p:txBody>
        </p:sp>
        <p:sp>
          <p:nvSpPr>
            <p:cNvPr id="10" name="Rectangle 9">
              <a:extLst>
                <a:ext uri="{FF2B5EF4-FFF2-40B4-BE49-F238E27FC236}">
                  <a16:creationId xmlns:a16="http://schemas.microsoft.com/office/drawing/2014/main" id="{4434CCBE-5698-7643-AD3D-8C2E46BE4F8D}"/>
                </a:ext>
              </a:extLst>
            </p:cNvPr>
            <p:cNvSpPr/>
            <p:nvPr/>
          </p:nvSpPr>
          <p:spPr>
            <a:xfrm>
              <a:off x="767233" y="1643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12F9076-22F6-E74B-9AD9-87828814E4E2}"/>
                </a:ext>
              </a:extLst>
            </p:cNvPr>
            <p:cNvCxnSpPr>
              <a:cxnSpLocks/>
            </p:cNvCxnSpPr>
            <p:nvPr/>
          </p:nvCxnSpPr>
          <p:spPr>
            <a:xfrm>
              <a:off x="868430" y="1701224"/>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FC04215D-1C55-DC42-8B0F-DE6B5E0FDCBF}"/>
              </a:ext>
            </a:extLst>
          </p:cNvPr>
          <p:cNvGrpSpPr/>
          <p:nvPr/>
        </p:nvGrpSpPr>
        <p:grpSpPr>
          <a:xfrm>
            <a:off x="5336241" y="1445131"/>
            <a:ext cx="3179197" cy="1217387"/>
            <a:chOff x="5336241" y="1445131"/>
            <a:chExt cx="3179197" cy="1217387"/>
          </a:xfrm>
        </p:grpSpPr>
        <p:grpSp>
          <p:nvGrpSpPr>
            <p:cNvPr id="12" name="Group 11">
              <a:extLst>
                <a:ext uri="{FF2B5EF4-FFF2-40B4-BE49-F238E27FC236}">
                  <a16:creationId xmlns:a16="http://schemas.microsoft.com/office/drawing/2014/main" id="{9821C4A3-EC41-7245-A4CD-2063FE776D06}"/>
                </a:ext>
              </a:extLst>
            </p:cNvPr>
            <p:cNvGrpSpPr/>
            <p:nvPr/>
          </p:nvGrpSpPr>
          <p:grpSpPr>
            <a:xfrm>
              <a:off x="6096001" y="1527006"/>
              <a:ext cx="2419437" cy="1135512"/>
              <a:chOff x="6053959" y="3325078"/>
              <a:chExt cx="2419437" cy="1135512"/>
            </a:xfrm>
          </p:grpSpPr>
          <p:sp>
            <p:nvSpPr>
              <p:cNvPr id="13" name="TextBox 12">
                <a:extLst>
                  <a:ext uri="{FF2B5EF4-FFF2-40B4-BE49-F238E27FC236}">
                    <a16:creationId xmlns:a16="http://schemas.microsoft.com/office/drawing/2014/main" id="{610CA268-EC03-8247-BEFE-3B8460054D8D}"/>
                  </a:ext>
                </a:extLst>
              </p:cNvPr>
              <p:cNvSpPr txBox="1"/>
              <p:nvPr/>
            </p:nvSpPr>
            <p:spPr>
              <a:xfrm>
                <a:off x="6053959" y="3325078"/>
                <a:ext cx="2419437" cy="276998"/>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14" name="TextBox 13">
                <a:extLst>
                  <a:ext uri="{FF2B5EF4-FFF2-40B4-BE49-F238E27FC236}">
                    <a16:creationId xmlns:a16="http://schemas.microsoft.com/office/drawing/2014/main" id="{B389302D-9490-C444-A843-7396EA522231}"/>
                  </a:ext>
                </a:extLst>
              </p:cNvPr>
              <p:cNvSpPr txBox="1"/>
              <p:nvPr/>
            </p:nvSpPr>
            <p:spPr>
              <a:xfrm>
                <a:off x="6053959" y="3611337"/>
                <a:ext cx="2187388" cy="84925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15" name="TextBox 14">
              <a:extLst>
                <a:ext uri="{FF2B5EF4-FFF2-40B4-BE49-F238E27FC236}">
                  <a16:creationId xmlns:a16="http://schemas.microsoft.com/office/drawing/2014/main" id="{2FE95C9B-3D88-AF42-8D81-B25723D35DBB}"/>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01</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17" name="Group 16">
            <a:extLst>
              <a:ext uri="{FF2B5EF4-FFF2-40B4-BE49-F238E27FC236}">
                <a16:creationId xmlns:a16="http://schemas.microsoft.com/office/drawing/2014/main" id="{4302E207-EA3B-414A-B65E-E5763D9D7BAF}"/>
              </a:ext>
            </a:extLst>
          </p:cNvPr>
          <p:cNvGrpSpPr/>
          <p:nvPr/>
        </p:nvGrpSpPr>
        <p:grpSpPr>
          <a:xfrm>
            <a:off x="8283389" y="1445131"/>
            <a:ext cx="3179197" cy="1217387"/>
            <a:chOff x="5336241" y="1445131"/>
            <a:chExt cx="3179197" cy="1217387"/>
          </a:xfrm>
        </p:grpSpPr>
        <p:grpSp>
          <p:nvGrpSpPr>
            <p:cNvPr id="18" name="Group 17">
              <a:extLst>
                <a:ext uri="{FF2B5EF4-FFF2-40B4-BE49-F238E27FC236}">
                  <a16:creationId xmlns:a16="http://schemas.microsoft.com/office/drawing/2014/main" id="{6390549A-2898-C446-B1D0-AF451BF3ADF0}"/>
                </a:ext>
              </a:extLst>
            </p:cNvPr>
            <p:cNvGrpSpPr/>
            <p:nvPr/>
          </p:nvGrpSpPr>
          <p:grpSpPr>
            <a:xfrm>
              <a:off x="6096001" y="1527006"/>
              <a:ext cx="2419437" cy="1135512"/>
              <a:chOff x="6053959" y="3325078"/>
              <a:chExt cx="2419437" cy="1135512"/>
            </a:xfrm>
          </p:grpSpPr>
          <p:sp>
            <p:nvSpPr>
              <p:cNvPr id="20" name="TextBox 19">
                <a:extLst>
                  <a:ext uri="{FF2B5EF4-FFF2-40B4-BE49-F238E27FC236}">
                    <a16:creationId xmlns:a16="http://schemas.microsoft.com/office/drawing/2014/main" id="{CAF7CD4A-8D7A-2D49-A486-FB889C8244FC}"/>
                  </a:ext>
                </a:extLst>
              </p:cNvPr>
              <p:cNvSpPr txBox="1"/>
              <p:nvPr/>
            </p:nvSpPr>
            <p:spPr>
              <a:xfrm>
                <a:off x="6053959" y="3325078"/>
                <a:ext cx="2419437" cy="276998"/>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Modern Fashion</a:t>
                </a:r>
              </a:p>
            </p:txBody>
          </p:sp>
          <p:sp>
            <p:nvSpPr>
              <p:cNvPr id="21" name="TextBox 20">
                <a:extLst>
                  <a:ext uri="{FF2B5EF4-FFF2-40B4-BE49-F238E27FC236}">
                    <a16:creationId xmlns:a16="http://schemas.microsoft.com/office/drawing/2014/main" id="{FF5F2549-5FBB-3A4D-9B82-E5C07FFC5E59}"/>
                  </a:ext>
                </a:extLst>
              </p:cNvPr>
              <p:cNvSpPr txBox="1"/>
              <p:nvPr/>
            </p:nvSpPr>
            <p:spPr>
              <a:xfrm>
                <a:off x="6053959" y="3611337"/>
                <a:ext cx="2187388" cy="849253"/>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a:t>
                </a:r>
              </a:p>
            </p:txBody>
          </p:sp>
        </p:grpSp>
        <p:sp>
          <p:nvSpPr>
            <p:cNvPr id="19" name="TextBox 18">
              <a:extLst>
                <a:ext uri="{FF2B5EF4-FFF2-40B4-BE49-F238E27FC236}">
                  <a16:creationId xmlns:a16="http://schemas.microsoft.com/office/drawing/2014/main" id="{E9F92995-940C-9C4D-B87F-EBF2E95AC303}"/>
                </a:ext>
              </a:extLst>
            </p:cNvPr>
            <p:cNvSpPr txBox="1"/>
            <p:nvPr/>
          </p:nvSpPr>
          <p:spPr>
            <a:xfrm>
              <a:off x="5336241" y="1445131"/>
              <a:ext cx="832685" cy="630942"/>
            </a:xfrm>
            <a:prstGeom prst="rect">
              <a:avLst/>
            </a:prstGeom>
            <a:noFill/>
          </p:spPr>
          <p:txBody>
            <a:bodyPr wrap="square" rtlCol="0">
              <a:spAutoFit/>
            </a:bodyPr>
            <a:lstStyle/>
            <a:p>
              <a:pPr algn="ctr"/>
              <a:r>
                <a:rPr lang="en-US"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02</a:t>
              </a:r>
              <a:endParaRPr lang="id-ID" sz="35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grpSp>
      <p:sp>
        <p:nvSpPr>
          <p:cNvPr id="22" name="TextBox 21">
            <a:extLst>
              <a:ext uri="{FF2B5EF4-FFF2-40B4-BE49-F238E27FC236}">
                <a16:creationId xmlns:a16="http://schemas.microsoft.com/office/drawing/2014/main" id="{3C0DC05B-86C0-2340-965C-5C00BFE2870C}"/>
              </a:ext>
            </a:extLst>
          </p:cNvPr>
          <p:cNvSpPr txBox="1"/>
          <p:nvPr/>
        </p:nvSpPr>
        <p:spPr>
          <a:xfrm>
            <a:off x="680668" y="5161497"/>
            <a:ext cx="3367087"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24" name="Rectangle 23">
            <a:extLst>
              <a:ext uri="{FF2B5EF4-FFF2-40B4-BE49-F238E27FC236}">
                <a16:creationId xmlns:a16="http://schemas.microsoft.com/office/drawing/2014/main" id="{64D8CCA5-E0CE-1445-BCDF-6A1B77A2418F}"/>
              </a:ext>
            </a:extLst>
          </p:cNvPr>
          <p:cNvSpPr/>
          <p:nvPr/>
        </p:nvSpPr>
        <p:spPr>
          <a:xfrm>
            <a:off x="329376" y="661487"/>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547E0D0-32D0-7B41-A31A-D2AC65021FEB}"/>
              </a:ext>
            </a:extLst>
          </p:cNvPr>
          <p:cNvSpPr/>
          <p:nvPr/>
        </p:nvSpPr>
        <p:spPr>
          <a:xfrm>
            <a:off x="502599" y="485156"/>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46E05EF-79A5-9643-95DE-9A1679374017}"/>
              </a:ext>
            </a:extLst>
          </p:cNvPr>
          <p:cNvSpPr/>
          <p:nvPr/>
        </p:nvSpPr>
        <p:spPr>
          <a:xfrm>
            <a:off x="329377" y="322501"/>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2108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30637A0-1168-D64C-BCEF-FDD519E29A3E}"/>
              </a:ext>
            </a:extLst>
          </p:cNvPr>
          <p:cNvSpPr>
            <a:spLocks noGrp="1"/>
          </p:cNvSpPr>
          <p:nvPr>
            <p:ph type="pic" sz="quarter" idx="13"/>
          </p:nvPr>
        </p:nvSpPr>
        <p:spPr/>
      </p:sp>
      <p:grpSp>
        <p:nvGrpSpPr>
          <p:cNvPr id="5" name="Group 4">
            <a:extLst>
              <a:ext uri="{FF2B5EF4-FFF2-40B4-BE49-F238E27FC236}">
                <a16:creationId xmlns:a16="http://schemas.microsoft.com/office/drawing/2014/main" id="{72374856-1747-9343-8E76-711519A305AB}"/>
              </a:ext>
            </a:extLst>
          </p:cNvPr>
          <p:cNvGrpSpPr/>
          <p:nvPr/>
        </p:nvGrpSpPr>
        <p:grpSpPr>
          <a:xfrm>
            <a:off x="329376" y="322501"/>
            <a:ext cx="317284" cy="483047"/>
            <a:chOff x="329376" y="322501"/>
            <a:chExt cx="317284" cy="483047"/>
          </a:xfrm>
        </p:grpSpPr>
        <p:sp>
          <p:nvSpPr>
            <p:cNvPr id="6" name="Rectangle 5">
              <a:extLst>
                <a:ext uri="{FF2B5EF4-FFF2-40B4-BE49-F238E27FC236}">
                  <a16:creationId xmlns:a16="http://schemas.microsoft.com/office/drawing/2014/main" id="{CF0C098B-3114-D44B-B437-C04CAE2F9070}"/>
                </a:ext>
              </a:extLst>
            </p:cNvPr>
            <p:cNvSpPr/>
            <p:nvPr/>
          </p:nvSpPr>
          <p:spPr>
            <a:xfrm>
              <a:off x="329376" y="661487"/>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9E1D5B0-59C1-904A-BE7B-E34D26385557}"/>
                </a:ext>
              </a:extLst>
            </p:cNvPr>
            <p:cNvSpPr/>
            <p:nvPr/>
          </p:nvSpPr>
          <p:spPr>
            <a:xfrm>
              <a:off x="502599" y="485156"/>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p>
          </p:txBody>
        </p:sp>
        <p:sp>
          <p:nvSpPr>
            <p:cNvPr id="8" name="Rectangle 7">
              <a:extLst>
                <a:ext uri="{FF2B5EF4-FFF2-40B4-BE49-F238E27FC236}">
                  <a16:creationId xmlns:a16="http://schemas.microsoft.com/office/drawing/2014/main" id="{FC190D60-B51A-304D-A24E-EF14BA3F59D1}"/>
                </a:ext>
              </a:extLst>
            </p:cNvPr>
            <p:cNvSpPr/>
            <p:nvPr/>
          </p:nvSpPr>
          <p:spPr>
            <a:xfrm>
              <a:off x="329377" y="322501"/>
              <a:ext cx="144061" cy="144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0" name="Straight Connector 9">
            <a:extLst>
              <a:ext uri="{FF2B5EF4-FFF2-40B4-BE49-F238E27FC236}">
                <a16:creationId xmlns:a16="http://schemas.microsoft.com/office/drawing/2014/main" id="{AF1E20C6-0AEB-514B-AA45-C22E7EA2F9DA}"/>
              </a:ext>
            </a:extLst>
          </p:cNvPr>
          <p:cNvCxnSpPr>
            <a:cxnSpLocks/>
          </p:cNvCxnSpPr>
          <p:nvPr/>
        </p:nvCxnSpPr>
        <p:spPr>
          <a:xfrm>
            <a:off x="7763655" y="805548"/>
            <a:ext cx="442834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0F01910-CA9D-E144-A3B0-44437A893520}"/>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07/30</a:t>
            </a:r>
          </a:p>
        </p:txBody>
      </p:sp>
      <p:grpSp>
        <p:nvGrpSpPr>
          <p:cNvPr id="15" name="Group 14">
            <a:extLst>
              <a:ext uri="{FF2B5EF4-FFF2-40B4-BE49-F238E27FC236}">
                <a16:creationId xmlns:a16="http://schemas.microsoft.com/office/drawing/2014/main" id="{2336EE94-6F28-DC4A-B5F3-C631367A46F4}"/>
              </a:ext>
            </a:extLst>
          </p:cNvPr>
          <p:cNvGrpSpPr/>
          <p:nvPr/>
        </p:nvGrpSpPr>
        <p:grpSpPr>
          <a:xfrm rot="11157705">
            <a:off x="193605" y="5385139"/>
            <a:ext cx="1891287" cy="891897"/>
            <a:chOff x="439595" y="5235654"/>
            <a:chExt cx="2256010" cy="1063894"/>
          </a:xfrm>
        </p:grpSpPr>
        <p:sp>
          <p:nvSpPr>
            <p:cNvPr id="13" name="Oval 12">
              <a:extLst>
                <a:ext uri="{FF2B5EF4-FFF2-40B4-BE49-F238E27FC236}">
                  <a16:creationId xmlns:a16="http://schemas.microsoft.com/office/drawing/2014/main" id="{D66AFC8D-60C5-5B4C-82DD-E3A1EFE8A7DC}"/>
                </a:ext>
              </a:extLst>
            </p:cNvPr>
            <p:cNvSpPr/>
            <p:nvPr/>
          </p:nvSpPr>
          <p:spPr>
            <a:xfrm rot="7326205">
              <a:off x="1035653" y="4639596"/>
              <a:ext cx="1063894" cy="225601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4-Point Star 13">
              <a:extLst>
                <a:ext uri="{FF2B5EF4-FFF2-40B4-BE49-F238E27FC236}">
                  <a16:creationId xmlns:a16="http://schemas.microsoft.com/office/drawing/2014/main" id="{6609544B-7BBC-4C41-8822-98D10D4A4CF0}"/>
                </a:ext>
              </a:extLst>
            </p:cNvPr>
            <p:cNvSpPr/>
            <p:nvPr/>
          </p:nvSpPr>
          <p:spPr>
            <a:xfrm>
              <a:off x="2006216" y="5433683"/>
              <a:ext cx="297867" cy="297867"/>
            </a:xfrm>
            <a:prstGeom prst="star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40AEB635-5B9A-2949-A99C-82719F541D59}"/>
              </a:ext>
            </a:extLst>
          </p:cNvPr>
          <p:cNvGrpSpPr/>
          <p:nvPr/>
        </p:nvGrpSpPr>
        <p:grpSpPr>
          <a:xfrm>
            <a:off x="8923821" y="5657169"/>
            <a:ext cx="2407567" cy="276999"/>
            <a:chOff x="4552089" y="686592"/>
            <a:chExt cx="2407567" cy="276999"/>
          </a:xfrm>
        </p:grpSpPr>
        <p:sp>
          <p:nvSpPr>
            <p:cNvPr id="17" name="TextBox 16">
              <a:extLst>
                <a:ext uri="{FF2B5EF4-FFF2-40B4-BE49-F238E27FC236}">
                  <a16:creationId xmlns:a16="http://schemas.microsoft.com/office/drawing/2014/main" id="{AC571A2E-F98B-5D42-9B98-1B9A5E6D8756}"/>
                </a:ext>
              </a:extLst>
            </p:cNvPr>
            <p:cNvSpPr txBox="1"/>
            <p:nvPr/>
          </p:nvSpPr>
          <p:spPr>
            <a:xfrm>
              <a:off x="4552089" y="686592"/>
              <a:ext cx="1699354" cy="276999"/>
            </a:xfrm>
            <a:prstGeom prst="rect">
              <a:avLst/>
            </a:prstGeom>
            <a:noFill/>
          </p:spPr>
          <p:txBody>
            <a:bodyPr wrap="square" rtlCol="0">
              <a:spAutoFit/>
            </a:bodyPr>
            <a:lstStyle/>
            <a:p>
              <a:pPr marL="171450" indent="-171450">
                <a:buFont typeface="Wingdings" panose="05000000000000000000" pitchFamily="2" charset="2"/>
                <a:buChar char="§"/>
              </a:pPr>
              <a:r>
                <a:rPr lang="en-US"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Another Title Here</a:t>
              </a:r>
              <a:endParaRPr lang="id-ID"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18" name="TextBox 17">
              <a:extLst>
                <a:ext uri="{FF2B5EF4-FFF2-40B4-BE49-F238E27FC236}">
                  <a16:creationId xmlns:a16="http://schemas.microsoft.com/office/drawing/2014/main" id="{FBA4CB44-36A5-1744-B6D6-4D0EFBED90E7}"/>
                </a:ext>
              </a:extLst>
            </p:cNvPr>
            <p:cNvSpPr txBox="1"/>
            <p:nvPr/>
          </p:nvSpPr>
          <p:spPr>
            <a:xfrm>
              <a:off x="6086460" y="686592"/>
              <a:ext cx="873196" cy="276999"/>
            </a:xfrm>
            <a:prstGeom prst="rect">
              <a:avLst/>
            </a:prstGeom>
            <a:noFill/>
          </p:spPr>
          <p:txBody>
            <a:bodyPr wrap="square" rtlCol="0">
              <a:spAutoFit/>
            </a:bodyPr>
            <a:lstStyle/>
            <a:p>
              <a:pPr marL="171450" indent="-171450" algn="r">
                <a:buFont typeface="Wingdings" panose="05000000000000000000" pitchFamily="2" charset="2"/>
                <a:buChar char="§"/>
              </a:pPr>
              <a:r>
                <a:rPr lang="en-US"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Subtitle</a:t>
              </a:r>
              <a:endParaRPr lang="id-ID" sz="1200">
                <a:ln w="19050">
                  <a:noFill/>
                </a:ln>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grpSp>
        <p:nvGrpSpPr>
          <p:cNvPr id="23" name="Group 22">
            <a:extLst>
              <a:ext uri="{FF2B5EF4-FFF2-40B4-BE49-F238E27FC236}">
                <a16:creationId xmlns:a16="http://schemas.microsoft.com/office/drawing/2014/main" id="{60F33A4D-037B-F742-9CB2-CD61A94494CD}"/>
              </a:ext>
            </a:extLst>
          </p:cNvPr>
          <p:cNvGrpSpPr/>
          <p:nvPr/>
        </p:nvGrpSpPr>
        <p:grpSpPr>
          <a:xfrm>
            <a:off x="7673068" y="1998286"/>
            <a:ext cx="3815239" cy="2861427"/>
            <a:chOff x="6964856" y="2093143"/>
            <a:chExt cx="3815239" cy="2861427"/>
          </a:xfrm>
        </p:grpSpPr>
        <p:sp>
          <p:nvSpPr>
            <p:cNvPr id="9" name="TextBox 8">
              <a:extLst>
                <a:ext uri="{FF2B5EF4-FFF2-40B4-BE49-F238E27FC236}">
                  <a16:creationId xmlns:a16="http://schemas.microsoft.com/office/drawing/2014/main" id="{6D3CDC62-3AF9-9940-8634-6B371ED6573B}"/>
                </a:ext>
              </a:extLst>
            </p:cNvPr>
            <p:cNvSpPr txBox="1"/>
            <p:nvPr/>
          </p:nvSpPr>
          <p:spPr>
            <a:xfrm>
              <a:off x="6964856" y="2093143"/>
              <a:ext cx="3815239" cy="784830"/>
            </a:xfrm>
            <a:prstGeom prst="rect">
              <a:avLst/>
            </a:prstGeom>
            <a:noFill/>
          </p:spPr>
          <p:txBody>
            <a:bodyPr wrap="square" rtlCol="0">
              <a:spAutoFit/>
            </a:bodyPr>
            <a:lstStyle/>
            <a:p>
              <a:r>
                <a:rPr lang="en-US" sz="45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Break</a:t>
              </a:r>
              <a:r>
                <a:rPr lang="en-US" sz="45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 </a:t>
              </a:r>
              <a:r>
                <a:rPr lang="en-US" sz="45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Slides</a:t>
              </a:r>
            </a:p>
          </p:txBody>
        </p:sp>
        <p:sp>
          <p:nvSpPr>
            <p:cNvPr id="12" name="TextBox 11">
              <a:extLst>
                <a:ext uri="{FF2B5EF4-FFF2-40B4-BE49-F238E27FC236}">
                  <a16:creationId xmlns:a16="http://schemas.microsoft.com/office/drawing/2014/main" id="{49AC287C-B801-7940-B3B4-44FD988A62E0}"/>
                </a:ext>
              </a:extLst>
            </p:cNvPr>
            <p:cNvSpPr txBox="1"/>
            <p:nvPr/>
          </p:nvSpPr>
          <p:spPr>
            <a:xfrm>
              <a:off x="6995526" y="2975422"/>
              <a:ext cx="3745380" cy="887452"/>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adipiscing elit.  </a:t>
              </a:r>
            </a:p>
          </p:txBody>
        </p:sp>
        <p:sp>
          <p:nvSpPr>
            <p:cNvPr id="19" name="TextBox 18">
              <a:extLst>
                <a:ext uri="{FF2B5EF4-FFF2-40B4-BE49-F238E27FC236}">
                  <a16:creationId xmlns:a16="http://schemas.microsoft.com/office/drawing/2014/main" id="{C33E65BA-2EC7-EB46-8908-11C93309FD59}"/>
                </a:ext>
              </a:extLst>
            </p:cNvPr>
            <p:cNvSpPr txBox="1"/>
            <p:nvPr/>
          </p:nvSpPr>
          <p:spPr>
            <a:xfrm>
              <a:off x="6995526" y="4052238"/>
              <a:ext cx="1570250" cy="861774"/>
            </a:xfrm>
            <a:prstGeom prst="rect">
              <a:avLst/>
            </a:prstGeom>
            <a:noFill/>
          </p:spPr>
          <p:txBody>
            <a:bodyPr wrap="square" rtlCol="0">
              <a:spAutoFit/>
            </a:bodyPr>
            <a:lstStyle/>
            <a:p>
              <a:r>
                <a:rPr lang="en-US" sz="50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30%</a:t>
              </a:r>
              <a:endParaRPr lang="id-ID" sz="5000">
                <a:ln w="19050">
                  <a:noFill/>
                </a:ln>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21" name="TextBox 20">
              <a:extLst>
                <a:ext uri="{FF2B5EF4-FFF2-40B4-BE49-F238E27FC236}">
                  <a16:creationId xmlns:a16="http://schemas.microsoft.com/office/drawing/2014/main" id="{E549D1F3-86B3-E94E-8609-E85072001BC5}"/>
                </a:ext>
              </a:extLst>
            </p:cNvPr>
            <p:cNvSpPr txBox="1"/>
            <p:nvPr/>
          </p:nvSpPr>
          <p:spPr>
            <a:xfrm>
              <a:off x="8555918" y="4092795"/>
              <a:ext cx="1825212" cy="286259"/>
            </a:xfrm>
            <a:prstGeom prst="rect">
              <a:avLst/>
            </a:prstGeom>
            <a:noFill/>
          </p:spPr>
          <p:txBody>
            <a:bodyPr wrap="square" rtlCol="0">
              <a:spAutoFit/>
            </a:bodyPr>
            <a:lstStyle/>
            <a:p>
              <a:r>
                <a:rPr lang="en-US" sz="1200" b="1">
                  <a:solidFill>
                    <a:schemeClr val="tx1">
                      <a:lumMod val="90000"/>
                      <a:lumOff val="10000"/>
                    </a:schemeClr>
                  </a:solidFill>
                  <a:latin typeface="Roboto" panose="02000000000000000000" pitchFamily="2" charset="0"/>
                  <a:ea typeface="Roboto" panose="02000000000000000000" pitchFamily="2" charset="0"/>
                  <a:cs typeface="Roboto" panose="02000000000000000000" pitchFamily="2" charset="0"/>
                </a:rPr>
                <a:t>Minimalist Fashion</a:t>
              </a:r>
            </a:p>
          </p:txBody>
        </p:sp>
        <p:sp>
          <p:nvSpPr>
            <p:cNvPr id="22" name="TextBox 21">
              <a:extLst>
                <a:ext uri="{FF2B5EF4-FFF2-40B4-BE49-F238E27FC236}">
                  <a16:creationId xmlns:a16="http://schemas.microsoft.com/office/drawing/2014/main" id="{7EBD26DF-940C-A841-8BA2-4DB3E1E48F7D}"/>
                </a:ext>
              </a:extLst>
            </p:cNvPr>
            <p:cNvSpPr txBox="1"/>
            <p:nvPr/>
          </p:nvSpPr>
          <p:spPr>
            <a:xfrm>
              <a:off x="8555917" y="4379055"/>
              <a:ext cx="2155150" cy="575515"/>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grpSp>
      <p:sp>
        <p:nvSpPr>
          <p:cNvPr id="24" name="Freeform 23">
            <a:extLst>
              <a:ext uri="{FF2B5EF4-FFF2-40B4-BE49-F238E27FC236}">
                <a16:creationId xmlns:a16="http://schemas.microsoft.com/office/drawing/2014/main" id="{9859E4D9-AC4F-254E-8084-A088736A9DC3}"/>
              </a:ext>
            </a:extLst>
          </p:cNvPr>
          <p:cNvSpPr/>
          <p:nvPr/>
        </p:nvSpPr>
        <p:spPr>
          <a:xfrm>
            <a:off x="11318804" y="5994026"/>
            <a:ext cx="873196" cy="863974"/>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9636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03C6E5D-6121-D74B-A930-FDA335906DEB}"/>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C2B77886-2397-374A-AC7D-97646C0CE11F}"/>
              </a:ext>
            </a:extLst>
          </p:cNvPr>
          <p:cNvSpPr>
            <a:spLocks noGrp="1"/>
          </p:cNvSpPr>
          <p:nvPr>
            <p:ph type="pic" sz="quarter" idx="11"/>
          </p:nvPr>
        </p:nvSpPr>
        <p:spPr>
          <a:xfrm>
            <a:off x="8343483" y="1990453"/>
            <a:ext cx="2562084" cy="2877094"/>
          </a:xfrm>
        </p:spPr>
      </p:sp>
      <p:sp>
        <p:nvSpPr>
          <p:cNvPr id="6" name="Rectangle 5">
            <a:extLst>
              <a:ext uri="{FF2B5EF4-FFF2-40B4-BE49-F238E27FC236}">
                <a16:creationId xmlns:a16="http://schemas.microsoft.com/office/drawing/2014/main" id="{75729D5D-8C9B-164D-BC9D-AFFB2AF94422}"/>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389E734-9C4D-774F-9737-86DDD3B5B9C3}"/>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FF5C1C8-D58D-B24E-954F-8210B1515C01}"/>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1D37C331-38DF-F64A-B2B7-6EA2E1AA7AB5}"/>
              </a:ext>
            </a:extLst>
          </p:cNvPr>
          <p:cNvGrpSpPr/>
          <p:nvPr/>
        </p:nvGrpSpPr>
        <p:grpSpPr>
          <a:xfrm>
            <a:off x="929048" y="2196812"/>
            <a:ext cx="4133379" cy="2464376"/>
            <a:chOff x="646660" y="1990453"/>
            <a:chExt cx="4133379" cy="2464376"/>
          </a:xfrm>
        </p:grpSpPr>
        <p:grpSp>
          <p:nvGrpSpPr>
            <p:cNvPr id="10" name="Group 9">
              <a:extLst>
                <a:ext uri="{FF2B5EF4-FFF2-40B4-BE49-F238E27FC236}">
                  <a16:creationId xmlns:a16="http://schemas.microsoft.com/office/drawing/2014/main" id="{19B4CF58-F9D3-8A4C-8501-C44731A62091}"/>
                </a:ext>
              </a:extLst>
            </p:cNvPr>
            <p:cNvGrpSpPr/>
            <p:nvPr/>
          </p:nvGrpSpPr>
          <p:grpSpPr>
            <a:xfrm>
              <a:off x="646660" y="1990453"/>
              <a:ext cx="4133379" cy="876936"/>
              <a:chOff x="652933" y="910607"/>
              <a:chExt cx="4133379" cy="876936"/>
            </a:xfrm>
          </p:grpSpPr>
          <p:sp>
            <p:nvSpPr>
              <p:cNvPr id="11" name="TextBox 10">
                <a:extLst>
                  <a:ext uri="{FF2B5EF4-FFF2-40B4-BE49-F238E27FC236}">
                    <a16:creationId xmlns:a16="http://schemas.microsoft.com/office/drawing/2014/main" id="{99030D9C-20C6-D14A-9B59-68F96F6B35D9}"/>
                  </a:ext>
                </a:extLst>
              </p:cNvPr>
              <p:cNvSpPr txBox="1"/>
              <p:nvPr/>
            </p:nvSpPr>
            <p:spPr>
              <a:xfrm>
                <a:off x="652933" y="910607"/>
                <a:ext cx="4133379" cy="507831"/>
              </a:xfrm>
              <a:prstGeom prst="rect">
                <a:avLst/>
              </a:prstGeom>
              <a:noFill/>
            </p:spPr>
            <p:txBody>
              <a:bodyPr wrap="square" rtlCol="0">
                <a:spAutoFit/>
              </a:bodyPr>
              <a:lstStyle/>
              <a:p>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Designers</a:t>
                </a:r>
              </a:p>
            </p:txBody>
          </p:sp>
          <p:sp>
            <p:nvSpPr>
              <p:cNvPr id="12" name="Rectangle 11">
                <a:extLst>
                  <a:ext uri="{FF2B5EF4-FFF2-40B4-BE49-F238E27FC236}">
                    <a16:creationId xmlns:a16="http://schemas.microsoft.com/office/drawing/2014/main" id="{08D855AC-7D29-5644-B152-3E8474995F4B}"/>
                  </a:ext>
                </a:extLst>
              </p:cNvPr>
              <p:cNvSpPr/>
              <p:nvPr/>
            </p:nvSpPr>
            <p:spPr>
              <a:xfrm>
                <a:off x="767233" y="1643482"/>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DA670851-60CF-FB47-B29A-AC2A39F5815E}"/>
                  </a:ext>
                </a:extLst>
              </p:cNvPr>
              <p:cNvCxnSpPr>
                <a:cxnSpLocks/>
              </p:cNvCxnSpPr>
              <p:nvPr/>
            </p:nvCxnSpPr>
            <p:spPr>
              <a:xfrm>
                <a:off x="868430" y="1701224"/>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4" name="TextBox 13">
              <a:extLst>
                <a:ext uri="{FF2B5EF4-FFF2-40B4-BE49-F238E27FC236}">
                  <a16:creationId xmlns:a16="http://schemas.microsoft.com/office/drawing/2014/main" id="{2717FAFE-FC00-1148-8322-DE517FDB1EA7}"/>
                </a:ext>
              </a:extLst>
            </p:cNvPr>
            <p:cNvSpPr txBox="1"/>
            <p:nvPr/>
          </p:nvSpPr>
          <p:spPr>
            <a:xfrm>
              <a:off x="646660" y="3150175"/>
              <a:ext cx="3712704" cy="1304654"/>
            </a:xfrm>
            <a:prstGeom prst="rect">
              <a:avLst/>
            </a:prstGeom>
            <a:noFill/>
          </p:spPr>
          <p:txBody>
            <a:bodyPr wrap="square" rtlCol="0">
              <a:noAutofit/>
            </a:bodyPr>
            <a:lstStyle/>
            <a:p>
              <a:pP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Etiam eu lectus dictum  Lorem ipsum dolor sit amet, consectetur  Lorem ipsum dolor sit amet, consectetur adipiscing elit. Etiam eu lectus dictum  Lorem ipsum dolor sit amet </a:t>
              </a:r>
            </a:p>
            <a:p>
              <a:pPr>
                <a:lnSpc>
                  <a:spcPct val="150000"/>
                </a:lnSpc>
              </a:pPr>
              <a:endPar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endParaRPr>
            </a:p>
          </p:txBody>
        </p:sp>
      </p:grpSp>
      <p:sp>
        <p:nvSpPr>
          <p:cNvPr id="15" name="Freeform 14">
            <a:extLst>
              <a:ext uri="{FF2B5EF4-FFF2-40B4-BE49-F238E27FC236}">
                <a16:creationId xmlns:a16="http://schemas.microsoft.com/office/drawing/2014/main" id="{EC9BCB49-174C-A444-8CAD-F0198FCFED5F}"/>
              </a:ext>
            </a:extLst>
          </p:cNvPr>
          <p:cNvSpPr/>
          <p:nvPr/>
        </p:nvSpPr>
        <p:spPr>
          <a:xfrm>
            <a:off x="11050392" y="5728450"/>
            <a:ext cx="1141607" cy="1129550"/>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9D756BB0-D548-F94E-8F0D-7C2B96F12449}"/>
              </a:ext>
            </a:extLst>
          </p:cNvPr>
          <p:cNvCxnSpPr>
            <a:cxnSpLocks/>
          </p:cNvCxnSpPr>
          <p:nvPr/>
        </p:nvCxnSpPr>
        <p:spPr>
          <a:xfrm>
            <a:off x="7763655" y="805548"/>
            <a:ext cx="44283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ED6645D-7F6B-2F4C-AE47-9CCB74C886C2}"/>
              </a:ext>
            </a:extLst>
          </p:cNvPr>
          <p:cNvSpPr txBox="1"/>
          <p:nvPr/>
        </p:nvSpPr>
        <p:spPr>
          <a:xfrm>
            <a:off x="10975354" y="225254"/>
            <a:ext cx="1025906" cy="338554"/>
          </a:xfrm>
          <a:prstGeom prst="rect">
            <a:avLst/>
          </a:prstGeom>
          <a:noFill/>
        </p:spPr>
        <p:txBody>
          <a:bodyPr wrap="square" rtlCol="0">
            <a:spAutoFit/>
          </a:bodyPr>
          <a:lstStyle/>
          <a:p>
            <a:pPr algn="ctr"/>
            <a:r>
              <a:rPr lang="en-US" sz="1600" b="1">
                <a:latin typeface="Roboto" panose="02000000000000000000" pitchFamily="2" charset="0"/>
                <a:ea typeface="Roboto" panose="02000000000000000000" pitchFamily="2" charset="0"/>
                <a:cs typeface="Roboto" panose="02000000000000000000" pitchFamily="2" charset="0"/>
              </a:rPr>
              <a:t>08/30</a:t>
            </a:r>
          </a:p>
        </p:txBody>
      </p:sp>
      <p:sp>
        <p:nvSpPr>
          <p:cNvPr id="20" name="TextBox 19">
            <a:extLst>
              <a:ext uri="{FF2B5EF4-FFF2-40B4-BE49-F238E27FC236}">
                <a16:creationId xmlns:a16="http://schemas.microsoft.com/office/drawing/2014/main" id="{F5D22273-1B54-DF41-9566-68544280D494}"/>
              </a:ext>
            </a:extLst>
          </p:cNvPr>
          <p:cNvSpPr txBox="1"/>
          <p:nvPr/>
        </p:nvSpPr>
        <p:spPr>
          <a:xfrm>
            <a:off x="6003328" y="5080083"/>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21" name="TextBox 20">
            <a:extLst>
              <a:ext uri="{FF2B5EF4-FFF2-40B4-BE49-F238E27FC236}">
                <a16:creationId xmlns:a16="http://schemas.microsoft.com/office/drawing/2014/main" id="{3A231B11-CCF4-5B46-95E1-E0F9F60328AC}"/>
              </a:ext>
            </a:extLst>
          </p:cNvPr>
          <p:cNvSpPr txBox="1"/>
          <p:nvPr/>
        </p:nvSpPr>
        <p:spPr>
          <a:xfrm>
            <a:off x="8764458" y="5110042"/>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Jessica Doe</a:t>
            </a:r>
          </a:p>
        </p:txBody>
      </p:sp>
      <p:sp>
        <p:nvSpPr>
          <p:cNvPr id="23" name="TextBox 22">
            <a:extLst>
              <a:ext uri="{FF2B5EF4-FFF2-40B4-BE49-F238E27FC236}">
                <a16:creationId xmlns:a16="http://schemas.microsoft.com/office/drawing/2014/main" id="{442FBF53-9467-FB4A-ACA5-0C865D1B5E7D}"/>
              </a:ext>
            </a:extLst>
          </p:cNvPr>
          <p:cNvSpPr txBox="1"/>
          <p:nvPr/>
        </p:nvSpPr>
        <p:spPr>
          <a:xfrm>
            <a:off x="5785820" y="5408356"/>
            <a:ext cx="2155150" cy="575515"/>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sp>
        <p:nvSpPr>
          <p:cNvPr id="24" name="TextBox 23">
            <a:extLst>
              <a:ext uri="{FF2B5EF4-FFF2-40B4-BE49-F238E27FC236}">
                <a16:creationId xmlns:a16="http://schemas.microsoft.com/office/drawing/2014/main" id="{E2AFF66B-D65D-8744-8B12-D96F66C1C62B}"/>
              </a:ext>
            </a:extLst>
          </p:cNvPr>
          <p:cNvSpPr txBox="1"/>
          <p:nvPr/>
        </p:nvSpPr>
        <p:spPr>
          <a:xfrm>
            <a:off x="8546950" y="5408355"/>
            <a:ext cx="2155150" cy="575515"/>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sp>
        <p:nvSpPr>
          <p:cNvPr id="25" name="TextBox 24">
            <a:extLst>
              <a:ext uri="{FF2B5EF4-FFF2-40B4-BE49-F238E27FC236}">
                <a16:creationId xmlns:a16="http://schemas.microsoft.com/office/drawing/2014/main" id="{0C9E3014-670B-D44F-AB7E-933BD00C92AE}"/>
              </a:ext>
            </a:extLst>
          </p:cNvPr>
          <p:cNvSpPr txBox="1"/>
          <p:nvPr/>
        </p:nvSpPr>
        <p:spPr>
          <a:xfrm>
            <a:off x="5062427" y="1098167"/>
            <a:ext cx="3194760" cy="400110"/>
          </a:xfrm>
          <a:prstGeom prst="rect">
            <a:avLst/>
          </a:prstGeom>
          <a:noFill/>
        </p:spPr>
        <p:txBody>
          <a:bodyPr wrap="square" rtlCol="0">
            <a:spAutoFit/>
          </a:bodyPr>
          <a:lstStyle/>
          <a:p>
            <a:pPr algn="ctr"/>
            <a:r>
              <a:rPr lang="en-US" sz="20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Fashion Designer</a:t>
            </a:r>
          </a:p>
        </p:txBody>
      </p:sp>
      <p:cxnSp>
        <p:nvCxnSpPr>
          <p:cNvPr id="26" name="Straight Connector 25">
            <a:extLst>
              <a:ext uri="{FF2B5EF4-FFF2-40B4-BE49-F238E27FC236}">
                <a16:creationId xmlns:a16="http://schemas.microsoft.com/office/drawing/2014/main" id="{183F9F78-B0F8-8F42-A045-B67329D6AA76}"/>
              </a:ext>
            </a:extLst>
          </p:cNvPr>
          <p:cNvCxnSpPr>
            <a:cxnSpLocks/>
          </p:cNvCxnSpPr>
          <p:nvPr/>
        </p:nvCxnSpPr>
        <p:spPr>
          <a:xfrm>
            <a:off x="7940970" y="1298222"/>
            <a:ext cx="4251029"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B14A5A1-83F7-C842-B5FB-B1F12979AE28}"/>
              </a:ext>
            </a:extLst>
          </p:cNvPr>
          <p:cNvCxnSpPr>
            <a:cxnSpLocks/>
          </p:cNvCxnSpPr>
          <p:nvPr/>
        </p:nvCxnSpPr>
        <p:spPr>
          <a:xfrm>
            <a:off x="0" y="6297037"/>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35BAE770-5CCC-844B-81CD-4661524B0DF9}"/>
              </a:ext>
            </a:extLst>
          </p:cNvPr>
          <p:cNvGrpSpPr/>
          <p:nvPr/>
        </p:nvGrpSpPr>
        <p:grpSpPr>
          <a:xfrm>
            <a:off x="996283" y="4628626"/>
            <a:ext cx="2130158" cy="418895"/>
            <a:chOff x="996283" y="4628626"/>
            <a:chExt cx="2130158" cy="418895"/>
          </a:xfrm>
        </p:grpSpPr>
        <p:sp>
          <p:nvSpPr>
            <p:cNvPr id="29" name="Rectangle 28">
              <a:extLst>
                <a:ext uri="{FF2B5EF4-FFF2-40B4-BE49-F238E27FC236}">
                  <a16:creationId xmlns:a16="http://schemas.microsoft.com/office/drawing/2014/main" id="{FBF8B2F7-E305-5943-A570-97E0351EFB93}"/>
                </a:ext>
              </a:extLst>
            </p:cNvPr>
            <p:cNvSpPr/>
            <p:nvPr/>
          </p:nvSpPr>
          <p:spPr>
            <a:xfrm>
              <a:off x="996283" y="4628626"/>
              <a:ext cx="2130158" cy="41889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0A42A20-15EB-804B-A853-0B2066965AFA}"/>
                </a:ext>
              </a:extLst>
            </p:cNvPr>
            <p:cNvSpPr txBox="1"/>
            <p:nvPr/>
          </p:nvSpPr>
          <p:spPr>
            <a:xfrm>
              <a:off x="1102066" y="4670737"/>
              <a:ext cx="1398003" cy="307777"/>
            </a:xfrm>
            <a:prstGeom prst="rect">
              <a:avLst/>
            </a:prstGeom>
            <a:noFill/>
          </p:spPr>
          <p:txBody>
            <a:bodyPr wrap="square" rtlCol="0">
              <a:spAutoFit/>
            </a:bodyPr>
            <a:lstStyle/>
            <a:p>
              <a:r>
                <a:rPr lang="en-US" sz="1400" b="1">
                  <a:solidFill>
                    <a:schemeClr val="bg1"/>
                  </a:solidFill>
                  <a:latin typeface="Roboto" panose="02000000000000000000" pitchFamily="2" charset="0"/>
                  <a:ea typeface="Roboto" panose="02000000000000000000" pitchFamily="2" charset="0"/>
                  <a:cs typeface="Roboto" panose="02000000000000000000" pitchFamily="2" charset="0"/>
                </a:rPr>
                <a:t>Learn More</a:t>
              </a:r>
            </a:p>
          </p:txBody>
        </p:sp>
        <p:sp>
          <p:nvSpPr>
            <p:cNvPr id="31" name="Arrow: Right 10">
              <a:extLst>
                <a:ext uri="{FF2B5EF4-FFF2-40B4-BE49-F238E27FC236}">
                  <a16:creationId xmlns:a16="http://schemas.microsoft.com/office/drawing/2014/main" id="{81827A7F-F982-BE45-AA9E-B67BB4049022}"/>
                </a:ext>
              </a:extLst>
            </p:cNvPr>
            <p:cNvSpPr/>
            <p:nvPr/>
          </p:nvSpPr>
          <p:spPr>
            <a:xfrm>
              <a:off x="2211873" y="4792851"/>
              <a:ext cx="719646" cy="90442"/>
            </a:xfrm>
            <a:prstGeom prst="rightArrow">
              <a:avLst>
                <a:gd name="adj1" fmla="val 12175"/>
                <a:gd name="adj2"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3" name="Group 32">
            <a:extLst>
              <a:ext uri="{FF2B5EF4-FFF2-40B4-BE49-F238E27FC236}">
                <a16:creationId xmlns:a16="http://schemas.microsoft.com/office/drawing/2014/main" id="{2BB12793-F87C-DA4E-96DE-2DE02C46FA93}"/>
              </a:ext>
            </a:extLst>
          </p:cNvPr>
          <p:cNvGrpSpPr/>
          <p:nvPr/>
        </p:nvGrpSpPr>
        <p:grpSpPr>
          <a:xfrm rot="16737073">
            <a:off x="5025317" y="2157308"/>
            <a:ext cx="1891287" cy="891897"/>
            <a:chOff x="439595" y="5235654"/>
            <a:chExt cx="2256010" cy="1063894"/>
          </a:xfrm>
        </p:grpSpPr>
        <p:sp>
          <p:nvSpPr>
            <p:cNvPr id="34" name="Oval 33">
              <a:extLst>
                <a:ext uri="{FF2B5EF4-FFF2-40B4-BE49-F238E27FC236}">
                  <a16:creationId xmlns:a16="http://schemas.microsoft.com/office/drawing/2014/main" id="{DD68BE43-CF29-7141-A1C7-B7883D63B2C2}"/>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4-Point Star 34">
              <a:extLst>
                <a:ext uri="{FF2B5EF4-FFF2-40B4-BE49-F238E27FC236}">
                  <a16:creationId xmlns:a16="http://schemas.microsoft.com/office/drawing/2014/main" id="{F7131D63-D7E2-FF4B-ABD0-FBC071D4CF5B}"/>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58079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88AD412-B150-4B48-985D-80F311B02C90}"/>
              </a:ext>
            </a:extLst>
          </p:cNvPr>
          <p:cNvSpPr>
            <a:spLocks noGrp="1"/>
          </p:cNvSpPr>
          <p:nvPr>
            <p:ph type="pic" sz="quarter" idx="12"/>
          </p:nvPr>
        </p:nvSpPr>
        <p:spPr>
          <a:xfrm>
            <a:off x="2188581" y="2119025"/>
            <a:ext cx="2604946" cy="2619949"/>
          </a:xfrm>
        </p:spPr>
      </p:sp>
      <p:sp>
        <p:nvSpPr>
          <p:cNvPr id="5" name="Picture Placeholder 4">
            <a:extLst>
              <a:ext uri="{FF2B5EF4-FFF2-40B4-BE49-F238E27FC236}">
                <a16:creationId xmlns:a16="http://schemas.microsoft.com/office/drawing/2014/main" id="{52F1D55B-D5DE-2B40-B1E5-7498519E6455}"/>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D90C0453-F696-6B46-B327-B254CFBBD932}"/>
              </a:ext>
            </a:extLst>
          </p:cNvPr>
          <p:cNvSpPr>
            <a:spLocks noGrp="1"/>
          </p:cNvSpPr>
          <p:nvPr>
            <p:ph type="pic" sz="quarter" idx="14"/>
          </p:nvPr>
        </p:nvSpPr>
        <p:spPr/>
      </p:sp>
      <p:sp>
        <p:nvSpPr>
          <p:cNvPr id="8" name="TextBox 7">
            <a:extLst>
              <a:ext uri="{FF2B5EF4-FFF2-40B4-BE49-F238E27FC236}">
                <a16:creationId xmlns:a16="http://schemas.microsoft.com/office/drawing/2014/main" id="{5146EFCC-5788-4744-ADF1-1239099BBD3B}"/>
              </a:ext>
            </a:extLst>
          </p:cNvPr>
          <p:cNvSpPr txBox="1"/>
          <p:nvPr/>
        </p:nvSpPr>
        <p:spPr>
          <a:xfrm>
            <a:off x="4029310" y="735446"/>
            <a:ext cx="4133379" cy="507831"/>
          </a:xfrm>
          <a:prstGeom prst="rect">
            <a:avLst/>
          </a:prstGeom>
          <a:noFill/>
        </p:spPr>
        <p:txBody>
          <a:bodyPr wrap="square" rtlCol="0">
            <a:spAutoFit/>
          </a:bodyPr>
          <a:lstStyle/>
          <a:p>
            <a:pPr algn="ctr"/>
            <a:r>
              <a:rPr lang="en-US" sz="27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Our Great </a:t>
            </a:r>
            <a:r>
              <a:rPr lang="en-US" sz="2700" b="1">
                <a:solidFill>
                  <a:schemeClr val="accent1">
                    <a:lumMod val="60000"/>
                    <a:lumOff val="40000"/>
                  </a:schemeClr>
                </a:solidFill>
                <a:latin typeface="Roboto" panose="02000000000000000000" pitchFamily="2" charset="0"/>
                <a:ea typeface="Roboto" panose="02000000000000000000" pitchFamily="2" charset="0"/>
                <a:cs typeface="Roboto" panose="02000000000000000000" pitchFamily="2" charset="0"/>
              </a:rPr>
              <a:t>Designer</a:t>
            </a:r>
          </a:p>
        </p:txBody>
      </p:sp>
      <p:grpSp>
        <p:nvGrpSpPr>
          <p:cNvPr id="11" name="Group 10">
            <a:extLst>
              <a:ext uri="{FF2B5EF4-FFF2-40B4-BE49-F238E27FC236}">
                <a16:creationId xmlns:a16="http://schemas.microsoft.com/office/drawing/2014/main" id="{406D3999-1630-1140-BF52-4BDC6607C9AF}"/>
              </a:ext>
            </a:extLst>
          </p:cNvPr>
          <p:cNvGrpSpPr/>
          <p:nvPr/>
        </p:nvGrpSpPr>
        <p:grpSpPr>
          <a:xfrm>
            <a:off x="4322204" y="1465059"/>
            <a:ext cx="3547592" cy="144061"/>
            <a:chOff x="4143610" y="1468321"/>
            <a:chExt cx="3547592" cy="144061"/>
          </a:xfrm>
        </p:grpSpPr>
        <p:sp>
          <p:nvSpPr>
            <p:cNvPr id="9" name="Rectangle 8">
              <a:extLst>
                <a:ext uri="{FF2B5EF4-FFF2-40B4-BE49-F238E27FC236}">
                  <a16:creationId xmlns:a16="http://schemas.microsoft.com/office/drawing/2014/main" id="{749A4D3C-F30A-044B-BFE3-E77264D994E2}"/>
                </a:ext>
              </a:extLst>
            </p:cNvPr>
            <p:cNvSpPr/>
            <p:nvPr/>
          </p:nvSpPr>
          <p:spPr>
            <a:xfrm>
              <a:off x="4143610" y="146832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72D61223-7FB1-BA45-A926-A33AC0A5091F}"/>
                </a:ext>
              </a:extLst>
            </p:cNvPr>
            <p:cNvCxnSpPr>
              <a:cxnSpLocks/>
            </p:cNvCxnSpPr>
            <p:nvPr/>
          </p:nvCxnSpPr>
          <p:spPr>
            <a:xfrm>
              <a:off x="4244807" y="1526063"/>
              <a:ext cx="3446395"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3D3437B2-5241-9246-9C6B-4D890AF1B32E}"/>
              </a:ext>
            </a:extLst>
          </p:cNvPr>
          <p:cNvGrpSpPr/>
          <p:nvPr/>
        </p:nvGrpSpPr>
        <p:grpSpPr>
          <a:xfrm>
            <a:off x="329376" y="322501"/>
            <a:ext cx="317284" cy="483047"/>
            <a:chOff x="329376" y="322501"/>
            <a:chExt cx="317284" cy="483047"/>
          </a:xfrm>
        </p:grpSpPr>
        <p:sp>
          <p:nvSpPr>
            <p:cNvPr id="13" name="Rectangle 12">
              <a:extLst>
                <a:ext uri="{FF2B5EF4-FFF2-40B4-BE49-F238E27FC236}">
                  <a16:creationId xmlns:a16="http://schemas.microsoft.com/office/drawing/2014/main" id="{053B6A48-991C-7343-BF5A-E88FD316F6C9}"/>
                </a:ext>
              </a:extLst>
            </p:cNvPr>
            <p:cNvSpPr/>
            <p:nvPr/>
          </p:nvSpPr>
          <p:spPr>
            <a:xfrm>
              <a:off x="329376" y="661487"/>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3B31A15-8EF8-0C46-BBC8-2C20D7C3D321}"/>
                </a:ext>
              </a:extLst>
            </p:cNvPr>
            <p:cNvSpPr/>
            <p:nvPr/>
          </p:nvSpPr>
          <p:spPr>
            <a:xfrm>
              <a:off x="502599" y="485156"/>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8E7B17F-DD0B-4547-8AF1-A8FF14D1FAC4}"/>
                </a:ext>
              </a:extLst>
            </p:cNvPr>
            <p:cNvSpPr/>
            <p:nvPr/>
          </p:nvSpPr>
          <p:spPr>
            <a:xfrm>
              <a:off x="329377" y="322501"/>
              <a:ext cx="144061" cy="14406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6" name="Straight Connector 15">
            <a:extLst>
              <a:ext uri="{FF2B5EF4-FFF2-40B4-BE49-F238E27FC236}">
                <a16:creationId xmlns:a16="http://schemas.microsoft.com/office/drawing/2014/main" id="{51997885-2FBE-9B43-A794-28D0F3723E6A}"/>
              </a:ext>
            </a:extLst>
          </p:cNvPr>
          <p:cNvCxnSpPr>
            <a:cxnSpLocks/>
          </p:cNvCxnSpPr>
          <p:nvPr/>
        </p:nvCxnSpPr>
        <p:spPr>
          <a:xfrm>
            <a:off x="10165976" y="805548"/>
            <a:ext cx="2026024"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C4D7819-6F9C-854F-BC3D-93B3434926BC}"/>
              </a:ext>
            </a:extLst>
          </p:cNvPr>
          <p:cNvSpPr txBox="1"/>
          <p:nvPr/>
        </p:nvSpPr>
        <p:spPr>
          <a:xfrm>
            <a:off x="10975354" y="225254"/>
            <a:ext cx="1025906" cy="338554"/>
          </a:xfrm>
          <a:prstGeom prst="rect">
            <a:avLst/>
          </a:prstGeom>
          <a:noFill/>
        </p:spPr>
        <p:txBody>
          <a:bodyPr wrap="square" rtlCol="0">
            <a:spAutoFit/>
          </a:bodyPr>
          <a:lstStyle/>
          <a:p>
            <a:pPr algn="ctr"/>
            <a:r>
              <a:rPr lang="en-US" sz="16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09/30</a:t>
            </a:r>
          </a:p>
        </p:txBody>
      </p:sp>
      <p:grpSp>
        <p:nvGrpSpPr>
          <p:cNvPr id="21" name="Group 20">
            <a:extLst>
              <a:ext uri="{FF2B5EF4-FFF2-40B4-BE49-F238E27FC236}">
                <a16:creationId xmlns:a16="http://schemas.microsoft.com/office/drawing/2014/main" id="{0F1CFAE2-373A-1E4F-9CAF-AFBD540C964C}"/>
              </a:ext>
            </a:extLst>
          </p:cNvPr>
          <p:cNvGrpSpPr/>
          <p:nvPr/>
        </p:nvGrpSpPr>
        <p:grpSpPr>
          <a:xfrm>
            <a:off x="2413479" y="5008282"/>
            <a:ext cx="2155150" cy="903788"/>
            <a:chOff x="5785820" y="5080083"/>
            <a:chExt cx="2155150" cy="903788"/>
          </a:xfrm>
        </p:grpSpPr>
        <p:sp>
          <p:nvSpPr>
            <p:cNvPr id="19" name="TextBox 18">
              <a:extLst>
                <a:ext uri="{FF2B5EF4-FFF2-40B4-BE49-F238E27FC236}">
                  <a16:creationId xmlns:a16="http://schemas.microsoft.com/office/drawing/2014/main" id="{1F35F575-6741-BD42-832A-8E54F51A7A33}"/>
                </a:ext>
              </a:extLst>
            </p:cNvPr>
            <p:cNvSpPr txBox="1"/>
            <p:nvPr/>
          </p:nvSpPr>
          <p:spPr>
            <a:xfrm>
              <a:off x="6003328" y="5080083"/>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Steve Doe</a:t>
              </a:r>
            </a:p>
          </p:txBody>
        </p:sp>
        <p:sp>
          <p:nvSpPr>
            <p:cNvPr id="20" name="TextBox 19">
              <a:extLst>
                <a:ext uri="{FF2B5EF4-FFF2-40B4-BE49-F238E27FC236}">
                  <a16:creationId xmlns:a16="http://schemas.microsoft.com/office/drawing/2014/main" id="{6D5560D8-7F33-4F44-A7E4-ED17551D2C30}"/>
                </a:ext>
              </a:extLst>
            </p:cNvPr>
            <p:cNvSpPr txBox="1"/>
            <p:nvPr/>
          </p:nvSpPr>
          <p:spPr>
            <a:xfrm>
              <a:off x="5785820" y="5408356"/>
              <a:ext cx="2155150" cy="575515"/>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grpSp>
      <p:grpSp>
        <p:nvGrpSpPr>
          <p:cNvPr id="22" name="Group 21">
            <a:extLst>
              <a:ext uri="{FF2B5EF4-FFF2-40B4-BE49-F238E27FC236}">
                <a16:creationId xmlns:a16="http://schemas.microsoft.com/office/drawing/2014/main" id="{0CECEF42-5BCF-8045-BDB6-E14F5B6C0615}"/>
              </a:ext>
            </a:extLst>
          </p:cNvPr>
          <p:cNvGrpSpPr/>
          <p:nvPr/>
        </p:nvGrpSpPr>
        <p:grpSpPr>
          <a:xfrm>
            <a:off x="5018424" y="5008282"/>
            <a:ext cx="2155150" cy="903788"/>
            <a:chOff x="5785820" y="5080083"/>
            <a:chExt cx="2155150" cy="903788"/>
          </a:xfrm>
        </p:grpSpPr>
        <p:sp>
          <p:nvSpPr>
            <p:cNvPr id="23" name="TextBox 22">
              <a:extLst>
                <a:ext uri="{FF2B5EF4-FFF2-40B4-BE49-F238E27FC236}">
                  <a16:creationId xmlns:a16="http://schemas.microsoft.com/office/drawing/2014/main" id="{A07037C3-B13B-3841-A5B9-D7FEC42BDE4D}"/>
                </a:ext>
              </a:extLst>
            </p:cNvPr>
            <p:cNvSpPr txBox="1"/>
            <p:nvPr/>
          </p:nvSpPr>
          <p:spPr>
            <a:xfrm>
              <a:off x="6003328" y="5080083"/>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Jessica  Doe</a:t>
              </a:r>
            </a:p>
          </p:txBody>
        </p:sp>
        <p:sp>
          <p:nvSpPr>
            <p:cNvPr id="24" name="TextBox 23">
              <a:extLst>
                <a:ext uri="{FF2B5EF4-FFF2-40B4-BE49-F238E27FC236}">
                  <a16:creationId xmlns:a16="http://schemas.microsoft.com/office/drawing/2014/main" id="{ABEDAF1C-9B43-1E49-A257-5A5157EECC42}"/>
                </a:ext>
              </a:extLst>
            </p:cNvPr>
            <p:cNvSpPr txBox="1"/>
            <p:nvPr/>
          </p:nvSpPr>
          <p:spPr>
            <a:xfrm>
              <a:off x="5785820" y="5408356"/>
              <a:ext cx="2155150" cy="575515"/>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grpSp>
      <p:grpSp>
        <p:nvGrpSpPr>
          <p:cNvPr id="25" name="Group 24">
            <a:extLst>
              <a:ext uri="{FF2B5EF4-FFF2-40B4-BE49-F238E27FC236}">
                <a16:creationId xmlns:a16="http://schemas.microsoft.com/office/drawing/2014/main" id="{CC0BCE7B-4742-CB4D-AC33-675E8D2B8008}"/>
              </a:ext>
            </a:extLst>
          </p:cNvPr>
          <p:cNvGrpSpPr/>
          <p:nvPr/>
        </p:nvGrpSpPr>
        <p:grpSpPr>
          <a:xfrm>
            <a:off x="7622688" y="5008282"/>
            <a:ext cx="2155150" cy="903788"/>
            <a:chOff x="5785820" y="5080083"/>
            <a:chExt cx="2155150" cy="903788"/>
          </a:xfrm>
        </p:grpSpPr>
        <p:sp>
          <p:nvSpPr>
            <p:cNvPr id="26" name="TextBox 25">
              <a:extLst>
                <a:ext uri="{FF2B5EF4-FFF2-40B4-BE49-F238E27FC236}">
                  <a16:creationId xmlns:a16="http://schemas.microsoft.com/office/drawing/2014/main" id="{BD5628B2-9DD8-0345-9F6C-C81CC4D43103}"/>
                </a:ext>
              </a:extLst>
            </p:cNvPr>
            <p:cNvSpPr txBox="1"/>
            <p:nvPr/>
          </p:nvSpPr>
          <p:spPr>
            <a:xfrm>
              <a:off x="6003328" y="5080083"/>
              <a:ext cx="1720134" cy="307777"/>
            </a:xfrm>
            <a:prstGeom prst="rect">
              <a:avLst/>
            </a:prstGeom>
            <a:noFill/>
          </p:spPr>
          <p:txBody>
            <a:bodyPr wrap="square" rtlCol="0">
              <a:spAutoFit/>
            </a:bodyPr>
            <a:lstStyle/>
            <a:p>
              <a:pPr algn="ctr"/>
              <a:r>
                <a:rPr lang="en-US" sz="1400" b="1">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Clara  Doe</a:t>
              </a:r>
            </a:p>
          </p:txBody>
        </p:sp>
        <p:sp>
          <p:nvSpPr>
            <p:cNvPr id="27" name="TextBox 26">
              <a:extLst>
                <a:ext uri="{FF2B5EF4-FFF2-40B4-BE49-F238E27FC236}">
                  <a16:creationId xmlns:a16="http://schemas.microsoft.com/office/drawing/2014/main" id="{CDBFEE31-380C-E645-AF05-8649C5BA40BE}"/>
                </a:ext>
              </a:extLst>
            </p:cNvPr>
            <p:cNvSpPr txBox="1"/>
            <p:nvPr/>
          </p:nvSpPr>
          <p:spPr>
            <a:xfrm>
              <a:off x="5785820" y="5408356"/>
              <a:ext cx="2155150" cy="575515"/>
            </a:xfrm>
            <a:prstGeom prst="rect">
              <a:avLst/>
            </a:prstGeom>
            <a:noFill/>
          </p:spPr>
          <p:txBody>
            <a:bodyPr wrap="square" rtlCol="0">
              <a:noAutofit/>
            </a:bodyPr>
            <a:lstStyle/>
            <a:p>
              <a:pPr algn="ctr">
                <a:lnSpc>
                  <a:spcPct val="150000"/>
                </a:lnSpc>
              </a:pPr>
              <a:r>
                <a:rPr lang="en-US" sz="100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Lorem ipsum dolor sit amet, consectetur adipiscing elit.  </a:t>
              </a:r>
            </a:p>
          </p:txBody>
        </p:sp>
      </p:grpSp>
      <p:grpSp>
        <p:nvGrpSpPr>
          <p:cNvPr id="28" name="Group 27">
            <a:extLst>
              <a:ext uri="{FF2B5EF4-FFF2-40B4-BE49-F238E27FC236}">
                <a16:creationId xmlns:a16="http://schemas.microsoft.com/office/drawing/2014/main" id="{979A2120-BD79-9945-8123-83B38339224A}"/>
              </a:ext>
            </a:extLst>
          </p:cNvPr>
          <p:cNvGrpSpPr/>
          <p:nvPr/>
        </p:nvGrpSpPr>
        <p:grpSpPr>
          <a:xfrm rot="16737073">
            <a:off x="1359267" y="1800841"/>
            <a:ext cx="1891287" cy="891897"/>
            <a:chOff x="439595" y="5235654"/>
            <a:chExt cx="2256010" cy="1063894"/>
          </a:xfrm>
        </p:grpSpPr>
        <p:sp>
          <p:nvSpPr>
            <p:cNvPr id="29" name="Oval 28">
              <a:extLst>
                <a:ext uri="{FF2B5EF4-FFF2-40B4-BE49-F238E27FC236}">
                  <a16:creationId xmlns:a16="http://schemas.microsoft.com/office/drawing/2014/main" id="{13111AAC-5B83-B741-AFA7-D8659B2CA242}"/>
                </a:ext>
              </a:extLst>
            </p:cNvPr>
            <p:cNvSpPr/>
            <p:nvPr/>
          </p:nvSpPr>
          <p:spPr>
            <a:xfrm rot="7326205">
              <a:off x="1035653" y="4639596"/>
              <a:ext cx="1063894" cy="225601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4-Point Star 29">
              <a:extLst>
                <a:ext uri="{FF2B5EF4-FFF2-40B4-BE49-F238E27FC236}">
                  <a16:creationId xmlns:a16="http://schemas.microsoft.com/office/drawing/2014/main" id="{0C490095-1458-D548-8A6F-3C79757435B2}"/>
                </a:ext>
              </a:extLst>
            </p:cNvPr>
            <p:cNvSpPr/>
            <p:nvPr/>
          </p:nvSpPr>
          <p:spPr>
            <a:xfrm>
              <a:off x="2006216" y="5433683"/>
              <a:ext cx="297867" cy="297867"/>
            </a:xfrm>
            <a:prstGeom prst="star4">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463913BB-D609-A94A-A846-6312BE17AD52}"/>
              </a:ext>
            </a:extLst>
          </p:cNvPr>
          <p:cNvGrpSpPr/>
          <p:nvPr/>
        </p:nvGrpSpPr>
        <p:grpSpPr>
          <a:xfrm rot="5400000">
            <a:off x="9215211" y="3290502"/>
            <a:ext cx="2407568" cy="277000"/>
            <a:chOff x="4552089" y="686592"/>
            <a:chExt cx="2407568" cy="277000"/>
          </a:xfrm>
        </p:grpSpPr>
        <p:sp>
          <p:nvSpPr>
            <p:cNvPr id="32" name="TextBox 31">
              <a:extLst>
                <a:ext uri="{FF2B5EF4-FFF2-40B4-BE49-F238E27FC236}">
                  <a16:creationId xmlns:a16="http://schemas.microsoft.com/office/drawing/2014/main" id="{D4067645-235F-0E4F-8B05-1DEFAED102F6}"/>
                </a:ext>
              </a:extLst>
            </p:cNvPr>
            <p:cNvSpPr txBox="1"/>
            <p:nvPr/>
          </p:nvSpPr>
          <p:spPr>
            <a:xfrm>
              <a:off x="4552089" y="686592"/>
              <a:ext cx="1699354" cy="276999"/>
            </a:xfrm>
            <a:prstGeom prst="rect">
              <a:avLst/>
            </a:prstGeom>
            <a:noFill/>
          </p:spPr>
          <p:txBody>
            <a:bodyPr wrap="square" rtlCol="0">
              <a:spAutoFit/>
            </a:bodyPr>
            <a:lstStyle/>
            <a:p>
              <a:pPr marL="171450" indent="-171450">
                <a:buFont typeface="Wingdings" panose="05000000000000000000" pitchFamily="2" charset="2"/>
                <a:buChar char="§"/>
              </a:pPr>
              <a:r>
                <a:rPr lang="en-US" sz="1200">
                  <a:ln w="19050">
                    <a:noFill/>
                  </a:ln>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Another Title Here</a:t>
              </a:r>
              <a:endParaRPr lang="id-ID" sz="1200">
                <a:ln w="19050">
                  <a:noFill/>
                </a:ln>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sp>
          <p:nvSpPr>
            <p:cNvPr id="33" name="TextBox 32">
              <a:extLst>
                <a:ext uri="{FF2B5EF4-FFF2-40B4-BE49-F238E27FC236}">
                  <a16:creationId xmlns:a16="http://schemas.microsoft.com/office/drawing/2014/main" id="{B4C8A9F2-8574-3740-BE00-CE8AC58B5713}"/>
                </a:ext>
              </a:extLst>
            </p:cNvPr>
            <p:cNvSpPr txBox="1"/>
            <p:nvPr/>
          </p:nvSpPr>
          <p:spPr>
            <a:xfrm>
              <a:off x="6020099" y="686593"/>
              <a:ext cx="939558" cy="276999"/>
            </a:xfrm>
            <a:prstGeom prst="rect">
              <a:avLst/>
            </a:prstGeom>
            <a:noFill/>
          </p:spPr>
          <p:txBody>
            <a:bodyPr wrap="square" rtlCol="0">
              <a:spAutoFit/>
            </a:bodyPr>
            <a:lstStyle/>
            <a:p>
              <a:pPr marL="171450" indent="-171450" algn="r">
                <a:buFont typeface="Wingdings" panose="05000000000000000000" pitchFamily="2" charset="2"/>
                <a:buChar char="§"/>
              </a:pPr>
              <a:r>
                <a:rPr lang="en-US" sz="1200">
                  <a:ln w="19050">
                    <a:noFill/>
                  </a:ln>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rPr>
                <a:t>Subtitle</a:t>
              </a:r>
              <a:endParaRPr lang="id-ID" sz="1200">
                <a:ln w="19050">
                  <a:noFill/>
                </a:ln>
                <a:solidFill>
                  <a:schemeClr val="tx1">
                    <a:lumMod val="75000"/>
                    <a:lumOff val="25000"/>
                  </a:schemeClr>
                </a:solidFill>
                <a:latin typeface="Roboto" panose="02000000000000000000" pitchFamily="2" charset="0"/>
                <a:ea typeface="Roboto" panose="02000000000000000000" pitchFamily="2" charset="0"/>
                <a:cs typeface="Roboto" panose="02000000000000000000" pitchFamily="2" charset="0"/>
              </a:endParaRPr>
            </a:p>
          </p:txBody>
        </p:sp>
      </p:grpSp>
      <p:sp>
        <p:nvSpPr>
          <p:cNvPr id="34" name="Freeform 33">
            <a:extLst>
              <a:ext uri="{FF2B5EF4-FFF2-40B4-BE49-F238E27FC236}">
                <a16:creationId xmlns:a16="http://schemas.microsoft.com/office/drawing/2014/main" id="{D4BA7101-CB72-6F4C-A1F3-3AA13EE3C321}"/>
              </a:ext>
            </a:extLst>
          </p:cNvPr>
          <p:cNvSpPr/>
          <p:nvPr/>
        </p:nvSpPr>
        <p:spPr>
          <a:xfrm>
            <a:off x="11091168" y="5768795"/>
            <a:ext cx="1100831" cy="1089205"/>
          </a:xfrm>
          <a:custGeom>
            <a:avLst/>
            <a:gdLst>
              <a:gd name="connsiteX0" fmla="*/ 1366725 w 1381313"/>
              <a:gd name="connsiteY0" fmla="*/ 0 h 1366725"/>
              <a:gd name="connsiteX1" fmla="*/ 1381313 w 1381313"/>
              <a:gd name="connsiteY1" fmla="*/ 737 h 1366725"/>
              <a:gd name="connsiteX2" fmla="*/ 1381313 w 1381313"/>
              <a:gd name="connsiteY2" fmla="*/ 684833 h 1366725"/>
              <a:gd name="connsiteX3" fmla="*/ 1366726 w 1381313"/>
              <a:gd name="connsiteY3" fmla="*/ 683362 h 1366725"/>
              <a:gd name="connsiteX4" fmla="*/ 683363 w 1381313"/>
              <a:gd name="connsiteY4" fmla="*/ 1366725 h 1366725"/>
              <a:gd name="connsiteX5" fmla="*/ 0 w 1381313"/>
              <a:gd name="connsiteY5" fmla="*/ 1366725 h 1366725"/>
              <a:gd name="connsiteX6" fmla="*/ 1366725 w 1381313"/>
              <a:gd name="connsiteY6" fmla="*/ 0 h 13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1313" h="1366725">
                <a:moveTo>
                  <a:pt x="1366725" y="0"/>
                </a:moveTo>
                <a:lnTo>
                  <a:pt x="1381313" y="737"/>
                </a:lnTo>
                <a:lnTo>
                  <a:pt x="1381313" y="684833"/>
                </a:lnTo>
                <a:lnTo>
                  <a:pt x="1366726" y="683362"/>
                </a:lnTo>
                <a:cubicBezTo>
                  <a:pt x="989315" y="683362"/>
                  <a:pt x="683363" y="989314"/>
                  <a:pt x="683363" y="1366725"/>
                </a:cubicBezTo>
                <a:lnTo>
                  <a:pt x="0" y="1366725"/>
                </a:lnTo>
                <a:cubicBezTo>
                  <a:pt x="0" y="611904"/>
                  <a:pt x="611904" y="0"/>
                  <a:pt x="136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333D002E-795F-6B42-9FDA-7991F8B1ECD3}"/>
              </a:ext>
            </a:extLst>
          </p:cNvPr>
          <p:cNvCxnSpPr>
            <a:cxnSpLocks/>
          </p:cNvCxnSpPr>
          <p:nvPr/>
        </p:nvCxnSpPr>
        <p:spPr>
          <a:xfrm>
            <a:off x="0" y="6297037"/>
            <a:ext cx="2310336"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924204"/>
      </p:ext>
    </p:extLst>
  </p:cSld>
  <p:clrMapOvr>
    <a:masterClrMapping/>
  </p:clrMapOvr>
</p:sld>
</file>

<file path=ppt/theme/theme1.xml><?xml version="1.0" encoding="utf-8"?>
<a:theme xmlns:a="http://schemas.openxmlformats.org/drawingml/2006/main" name="Office Theme">
  <a:themeElements>
    <a:clrScheme name="Suavedigital">
      <a:dk1>
        <a:srgbClr val="242527"/>
      </a:dk1>
      <a:lt1>
        <a:srgbClr val="FFFFFF"/>
      </a:lt1>
      <a:dk2>
        <a:srgbClr val="262626"/>
      </a:dk2>
      <a:lt2>
        <a:srgbClr val="FFFFFF"/>
      </a:lt2>
      <a:accent1>
        <a:srgbClr val="FF4200"/>
      </a:accent1>
      <a:accent2>
        <a:srgbClr val="535353"/>
      </a:accent2>
      <a:accent3>
        <a:srgbClr val="A7A7A7"/>
      </a:accent3>
      <a:accent4>
        <a:srgbClr val="D2DDD9"/>
      </a:accent4>
      <a:accent5>
        <a:srgbClr val="3F3F3F"/>
      </a:accent5>
      <a:accent6>
        <a:srgbClr val="2C2C2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levioda</Template>
  <TotalTime>1169</TotalTime>
  <Words>1913</Words>
  <Application>Microsoft Macintosh PowerPoint</Application>
  <PresentationFormat>Widescreen</PresentationFormat>
  <Paragraphs>266</Paragraphs>
  <Slides>30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Montserrat</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203</cp:revision>
  <dcterms:created xsi:type="dcterms:W3CDTF">2022-07-05T05:20:05Z</dcterms:created>
  <dcterms:modified xsi:type="dcterms:W3CDTF">2022-07-08T11:04:19Z</dcterms:modified>
</cp:coreProperties>
</file>