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68" r:id="rId2"/>
    <p:sldId id="309" r:id="rId3"/>
    <p:sldId id="300" r:id="rId4"/>
    <p:sldId id="257" r:id="rId5"/>
    <p:sldId id="298" r:id="rId6"/>
    <p:sldId id="287" r:id="rId7"/>
    <p:sldId id="319" r:id="rId8"/>
    <p:sldId id="282" r:id="rId9"/>
    <p:sldId id="267" r:id="rId10"/>
    <p:sldId id="273" r:id="rId11"/>
    <p:sldId id="320" r:id="rId12"/>
    <p:sldId id="263" r:id="rId13"/>
    <p:sldId id="275" r:id="rId14"/>
    <p:sldId id="269" r:id="rId15"/>
    <p:sldId id="266" r:id="rId16"/>
    <p:sldId id="258" r:id="rId17"/>
    <p:sldId id="276" r:id="rId18"/>
    <p:sldId id="311" r:id="rId19"/>
    <p:sldId id="278" r:id="rId20"/>
    <p:sldId id="277" r:id="rId21"/>
    <p:sldId id="308" r:id="rId22"/>
    <p:sldId id="297" r:id="rId23"/>
    <p:sldId id="315" r:id="rId24"/>
    <p:sldId id="29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9E9E4478-2E44-4B44-B27D-0DB0DD3934CD}">
          <p14:sldIdLst>
            <p14:sldId id="268"/>
          </p14:sldIdLst>
        </p14:section>
        <p14:section name="About Me" id="{D3FF4CFC-7E99-4FF3-870E-0F8DDAD74095}">
          <p14:sldIdLst>
            <p14:sldId id="309"/>
            <p14:sldId id="300"/>
            <p14:sldId id="257"/>
          </p14:sldIdLst>
        </p14:section>
        <p14:section name="Experience" id="{ACAF889C-C7CC-4EDC-A793-D4D19D815408}">
          <p14:sldIdLst>
            <p14:sldId id="298"/>
            <p14:sldId id="287"/>
            <p14:sldId id="319"/>
            <p14:sldId id="282"/>
            <p14:sldId id="267"/>
            <p14:sldId id="273"/>
            <p14:sldId id="320"/>
            <p14:sldId id="263"/>
            <p14:sldId id="275"/>
          </p14:sldIdLst>
        </p14:section>
        <p14:section name="Education" id="{552A4B43-BD8B-4D00-A3C3-3A148C4B785D}">
          <p14:sldIdLst>
            <p14:sldId id="269"/>
            <p14:sldId id="266"/>
          </p14:sldIdLst>
        </p14:section>
        <p14:section name="Skill" id="{10F76071-1473-43DD-BC43-413CAC5B008B}">
          <p14:sldIdLst>
            <p14:sldId id="258"/>
            <p14:sldId id="276"/>
            <p14:sldId id="311"/>
          </p14:sldIdLst>
        </p14:section>
        <p14:section name="Project" id="{1609F28F-C355-4686-8A63-2881F49CD7C2}">
          <p14:sldIdLst>
            <p14:sldId id="278"/>
            <p14:sldId id="277"/>
          </p14:sldIdLst>
        </p14:section>
        <p14:section name="Our Portfolio" id="{1984F73E-962A-41C9-9683-5091647FC968}">
          <p14:sldIdLst>
            <p14:sldId id="308"/>
            <p14:sldId id="297"/>
          </p14:sldIdLst>
        </p14:section>
        <p14:section name="Quotes" id="{D7F760C4-B5F1-4264-9AD8-06EA25C4365C}">
          <p14:sldIdLst>
            <p14:sldId id="315"/>
          </p14:sldIdLst>
        </p14:section>
        <p14:section name="Enidng Slide" id="{EA57431A-9B26-4B56-9453-13A87FE9D011}">
          <p14:sldIdLst>
            <p14:sldId id="2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66666"/>
    <a:srgbClr val="E6E6E6"/>
    <a:srgbClr val="E5A162"/>
    <a:srgbClr val="A8C46D"/>
    <a:srgbClr val="CBC4B5"/>
    <a:srgbClr val="A79479"/>
    <a:srgbClr val="BCB3A0"/>
    <a:srgbClr val="E1DDD4"/>
    <a:srgbClr val="B2A2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9" autoAdjust="0"/>
    <p:restoredTop sz="86740" autoAdjust="0"/>
  </p:normalViewPr>
  <p:slideViewPr>
    <p:cSldViewPr snapToGrid="0">
      <p:cViewPr varScale="1">
        <p:scale>
          <a:sx n="71" d="100"/>
          <a:sy n="71" d="100"/>
        </p:scale>
        <p:origin x="810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-21054"/>
    </p:cViewPr>
  </p:sorterViewPr>
  <p:notesViewPr>
    <p:cSldViewPr snapToGrid="0">
      <p:cViewPr varScale="1">
        <p:scale>
          <a:sx n="55" d="100"/>
          <a:sy n="55" d="100"/>
        </p:scale>
        <p:origin x="2022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495BC00-3412-47FF-8BCB-65401D0B542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317AAE-9FA8-4643-AFC4-7B3A0E75471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1CAB1D-2D0D-4099-A986-F47746260BE9}" type="datetimeFigureOut">
              <a:rPr lang="en-ID" smtClean="0"/>
              <a:t>04/07/2022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3958B6-B4ED-4E85-B439-B096F01F9E5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007C4F-0280-4D07-B70C-7DF84F8D07A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D4ECA7-E73A-4CAB-AB7C-F8627B812D0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03723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57520A-4CBC-420A-8BA6-71CF8984DB0A}" type="datetimeFigureOut">
              <a:rPr lang="en-ID" smtClean="0"/>
              <a:t>04/07/2022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FBD427-8304-4799-BB2C-EC4262ACC8B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00965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8138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5E60814-1637-25E0-BD91-0854B55B885A}"/>
              </a:ext>
            </a:extLst>
          </p:cNvPr>
          <p:cNvSpPr/>
          <p:nvPr userDrawn="1"/>
        </p:nvSpPr>
        <p:spPr>
          <a:xfrm flipH="1">
            <a:off x="9763996" y="0"/>
            <a:ext cx="2428004" cy="6858000"/>
          </a:xfrm>
          <a:prstGeom prst="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7637A8A-0C1C-1FC6-2048-F37CFFD394B8}"/>
              </a:ext>
            </a:extLst>
          </p:cNvPr>
          <p:cNvSpPr/>
          <p:nvPr userDrawn="1"/>
        </p:nvSpPr>
        <p:spPr>
          <a:xfrm>
            <a:off x="7943850" y="666750"/>
            <a:ext cx="3642362" cy="5543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CA20E3D-A1A9-2208-6833-4025DFD4DA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22031" y="1143000"/>
            <a:ext cx="2286000" cy="2286000"/>
          </a:xfrm>
          <a:custGeom>
            <a:avLst/>
            <a:gdLst>
              <a:gd name="connsiteX0" fmla="*/ 1143000 w 2286000"/>
              <a:gd name="connsiteY0" fmla="*/ 0 h 2286000"/>
              <a:gd name="connsiteX1" fmla="*/ 2286000 w 2286000"/>
              <a:gd name="connsiteY1" fmla="*/ 1143000 h 2286000"/>
              <a:gd name="connsiteX2" fmla="*/ 1143000 w 2286000"/>
              <a:gd name="connsiteY2" fmla="*/ 2286000 h 2286000"/>
              <a:gd name="connsiteX3" fmla="*/ 0 w 2286000"/>
              <a:gd name="connsiteY3" fmla="*/ 1143000 h 2286000"/>
              <a:gd name="connsiteX4" fmla="*/ 1143000 w 2286000"/>
              <a:gd name="connsiteY4" fmla="*/ 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0" h="2286000">
                <a:moveTo>
                  <a:pt x="1143000" y="0"/>
                </a:moveTo>
                <a:cubicBezTo>
                  <a:pt x="1774261" y="0"/>
                  <a:pt x="2286000" y="511739"/>
                  <a:pt x="2286000" y="1143000"/>
                </a:cubicBezTo>
                <a:cubicBezTo>
                  <a:pt x="2286000" y="1774261"/>
                  <a:pt x="1774261" y="2286000"/>
                  <a:pt x="1143000" y="2286000"/>
                </a:cubicBezTo>
                <a:cubicBezTo>
                  <a:pt x="511739" y="2286000"/>
                  <a:pt x="0" y="1774261"/>
                  <a:pt x="0" y="1143000"/>
                </a:cubicBezTo>
                <a:cubicBezTo>
                  <a:pt x="0" y="511739"/>
                  <a:pt x="511739" y="0"/>
                  <a:pt x="1143000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09693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102539F-314A-CEC5-44FD-31A5E46C8E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429000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69073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F9022B9-DFD2-E737-58D9-57E1727DF844}"/>
              </a:ext>
            </a:extLst>
          </p:cNvPr>
          <p:cNvSpPr/>
          <p:nvPr userDrawn="1"/>
        </p:nvSpPr>
        <p:spPr>
          <a:xfrm>
            <a:off x="609600" y="4324350"/>
            <a:ext cx="4629150" cy="2533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7134F4C-88B8-832B-4B40-ABDF3DE34F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" y="0"/>
            <a:ext cx="4629150" cy="4324350"/>
          </a:xfrm>
          <a:custGeom>
            <a:avLst/>
            <a:gdLst>
              <a:gd name="connsiteX0" fmla="*/ 0 w 4629150"/>
              <a:gd name="connsiteY0" fmla="*/ 0 h 4324350"/>
              <a:gd name="connsiteX1" fmla="*/ 4629150 w 4629150"/>
              <a:gd name="connsiteY1" fmla="*/ 0 h 4324350"/>
              <a:gd name="connsiteX2" fmla="*/ 4629150 w 4629150"/>
              <a:gd name="connsiteY2" fmla="*/ 4324350 h 4324350"/>
              <a:gd name="connsiteX3" fmla="*/ 0 w 4629150"/>
              <a:gd name="connsiteY3" fmla="*/ 4324350 h 432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29150" h="4324350">
                <a:moveTo>
                  <a:pt x="0" y="0"/>
                </a:moveTo>
                <a:lnTo>
                  <a:pt x="4629150" y="0"/>
                </a:lnTo>
                <a:lnTo>
                  <a:pt x="4629150" y="4324350"/>
                </a:lnTo>
                <a:lnTo>
                  <a:pt x="0" y="432435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189529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634BB2-8089-F6D1-11C6-23ADCAB9BAAC}"/>
              </a:ext>
            </a:extLst>
          </p:cNvPr>
          <p:cNvSpPr/>
          <p:nvPr userDrawn="1"/>
        </p:nvSpPr>
        <p:spPr>
          <a:xfrm>
            <a:off x="7037068" y="-1"/>
            <a:ext cx="5154931" cy="6858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4A0DAEF-139B-939B-90C9-060A3D4BA7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89566" y="359687"/>
            <a:ext cx="3249934" cy="3249934"/>
          </a:xfrm>
          <a:custGeom>
            <a:avLst/>
            <a:gdLst>
              <a:gd name="connsiteX0" fmla="*/ 1624967 w 3249934"/>
              <a:gd name="connsiteY0" fmla="*/ 0 h 3249934"/>
              <a:gd name="connsiteX1" fmla="*/ 3249934 w 3249934"/>
              <a:gd name="connsiteY1" fmla="*/ 1624967 h 3249934"/>
              <a:gd name="connsiteX2" fmla="*/ 1624967 w 3249934"/>
              <a:gd name="connsiteY2" fmla="*/ 3249934 h 3249934"/>
              <a:gd name="connsiteX3" fmla="*/ 0 w 3249934"/>
              <a:gd name="connsiteY3" fmla="*/ 1624967 h 3249934"/>
              <a:gd name="connsiteX4" fmla="*/ 1624967 w 3249934"/>
              <a:gd name="connsiteY4" fmla="*/ 0 h 3249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9934" h="3249934">
                <a:moveTo>
                  <a:pt x="1624967" y="0"/>
                </a:moveTo>
                <a:cubicBezTo>
                  <a:pt x="2522411" y="0"/>
                  <a:pt x="3249934" y="727523"/>
                  <a:pt x="3249934" y="1624967"/>
                </a:cubicBezTo>
                <a:cubicBezTo>
                  <a:pt x="3249934" y="2522411"/>
                  <a:pt x="2522411" y="3249934"/>
                  <a:pt x="1624967" y="3249934"/>
                </a:cubicBezTo>
                <a:cubicBezTo>
                  <a:pt x="727523" y="3249934"/>
                  <a:pt x="0" y="2522411"/>
                  <a:pt x="0" y="1624967"/>
                </a:cubicBezTo>
                <a:cubicBezTo>
                  <a:pt x="0" y="727523"/>
                  <a:pt x="727523" y="0"/>
                  <a:pt x="1624967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286031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4C2B386-E09C-A779-822F-8806A080E834}"/>
              </a:ext>
            </a:extLst>
          </p:cNvPr>
          <p:cNvSpPr/>
          <p:nvPr userDrawn="1"/>
        </p:nvSpPr>
        <p:spPr>
          <a:xfrm flipH="1">
            <a:off x="-3" y="0"/>
            <a:ext cx="5181602" cy="6857999"/>
          </a:xfrm>
          <a:prstGeom prst="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2A533D1-77A2-7940-9DE8-664C0A3F83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3446" y="794588"/>
            <a:ext cx="3314704" cy="3314704"/>
          </a:xfrm>
          <a:custGeom>
            <a:avLst/>
            <a:gdLst>
              <a:gd name="connsiteX0" fmla="*/ 1657352 w 3314704"/>
              <a:gd name="connsiteY0" fmla="*/ 0 h 3314704"/>
              <a:gd name="connsiteX1" fmla="*/ 3314704 w 3314704"/>
              <a:gd name="connsiteY1" fmla="*/ 1657352 h 3314704"/>
              <a:gd name="connsiteX2" fmla="*/ 1657352 w 3314704"/>
              <a:gd name="connsiteY2" fmla="*/ 3314704 h 3314704"/>
              <a:gd name="connsiteX3" fmla="*/ 0 w 3314704"/>
              <a:gd name="connsiteY3" fmla="*/ 1657352 h 3314704"/>
              <a:gd name="connsiteX4" fmla="*/ 1657352 w 3314704"/>
              <a:gd name="connsiteY4" fmla="*/ 0 h 331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14704" h="3314704">
                <a:moveTo>
                  <a:pt x="1657352" y="0"/>
                </a:moveTo>
                <a:cubicBezTo>
                  <a:pt x="2572682" y="0"/>
                  <a:pt x="3314704" y="742022"/>
                  <a:pt x="3314704" y="1657352"/>
                </a:cubicBezTo>
                <a:cubicBezTo>
                  <a:pt x="3314704" y="2572682"/>
                  <a:pt x="2572682" y="3314704"/>
                  <a:pt x="1657352" y="3314704"/>
                </a:cubicBezTo>
                <a:cubicBezTo>
                  <a:pt x="742022" y="3314704"/>
                  <a:pt x="0" y="2572682"/>
                  <a:pt x="0" y="1657352"/>
                </a:cubicBezTo>
                <a:cubicBezTo>
                  <a:pt x="0" y="742022"/>
                  <a:pt x="742022" y="0"/>
                  <a:pt x="1657352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4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633753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1D8657E-6F64-078B-8BCC-C93D6A512AC5}"/>
              </a:ext>
            </a:extLst>
          </p:cNvPr>
          <p:cNvSpPr/>
          <p:nvPr userDrawn="1"/>
        </p:nvSpPr>
        <p:spPr>
          <a:xfrm>
            <a:off x="0" y="0"/>
            <a:ext cx="7010400" cy="4381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5E02342-C722-F111-9EBF-62FE7CD1AC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9575" y="952500"/>
            <a:ext cx="2476500" cy="2476500"/>
          </a:xfrm>
          <a:custGeom>
            <a:avLst/>
            <a:gdLst>
              <a:gd name="connsiteX0" fmla="*/ 1238250 w 2476500"/>
              <a:gd name="connsiteY0" fmla="*/ 0 h 2476500"/>
              <a:gd name="connsiteX1" fmla="*/ 2476500 w 2476500"/>
              <a:gd name="connsiteY1" fmla="*/ 1238250 h 2476500"/>
              <a:gd name="connsiteX2" fmla="*/ 1238250 w 2476500"/>
              <a:gd name="connsiteY2" fmla="*/ 2476500 h 2476500"/>
              <a:gd name="connsiteX3" fmla="*/ 0 w 2476500"/>
              <a:gd name="connsiteY3" fmla="*/ 1238250 h 2476500"/>
              <a:gd name="connsiteX4" fmla="*/ 1238250 w 2476500"/>
              <a:gd name="connsiteY4" fmla="*/ 0 h 247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0" h="2476500">
                <a:moveTo>
                  <a:pt x="1238250" y="0"/>
                </a:moveTo>
                <a:cubicBezTo>
                  <a:pt x="1922117" y="0"/>
                  <a:pt x="2476500" y="554383"/>
                  <a:pt x="2476500" y="1238250"/>
                </a:cubicBezTo>
                <a:cubicBezTo>
                  <a:pt x="2476500" y="1922117"/>
                  <a:pt x="1922117" y="2476500"/>
                  <a:pt x="1238250" y="2476500"/>
                </a:cubicBezTo>
                <a:cubicBezTo>
                  <a:pt x="554383" y="2476500"/>
                  <a:pt x="0" y="1922117"/>
                  <a:pt x="0" y="1238250"/>
                </a:cubicBezTo>
                <a:cubicBezTo>
                  <a:pt x="0" y="554383"/>
                  <a:pt x="554383" y="0"/>
                  <a:pt x="1238250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4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062864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07533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24CF462-BBE4-D332-DA4D-D54230627859}"/>
              </a:ext>
            </a:extLst>
          </p:cNvPr>
          <p:cNvSpPr/>
          <p:nvPr userDrawn="1"/>
        </p:nvSpPr>
        <p:spPr>
          <a:xfrm flipH="1">
            <a:off x="-1" y="0"/>
            <a:ext cx="3378820" cy="6857999"/>
          </a:xfrm>
          <a:prstGeom prst="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7A0B76D-661A-8A34-7AF6-9092731813CA}"/>
              </a:ext>
            </a:extLst>
          </p:cNvPr>
          <p:cNvGrpSpPr/>
          <p:nvPr userDrawn="1"/>
        </p:nvGrpSpPr>
        <p:grpSpPr>
          <a:xfrm>
            <a:off x="643630" y="666753"/>
            <a:ext cx="4532784" cy="5524494"/>
            <a:chOff x="643630" y="666753"/>
            <a:chExt cx="4532784" cy="552449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618B84A-4734-DBDE-4FC7-DC356B883366}"/>
                </a:ext>
              </a:extLst>
            </p:cNvPr>
            <p:cNvSpPr/>
            <p:nvPr/>
          </p:nvSpPr>
          <p:spPr>
            <a:xfrm>
              <a:off x="643630" y="666753"/>
              <a:ext cx="4532784" cy="55244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B385D4F-3C1C-A773-22F2-C7B0142E6946}"/>
                </a:ext>
              </a:extLst>
            </p:cNvPr>
            <p:cNvSpPr/>
            <p:nvPr/>
          </p:nvSpPr>
          <p:spPr>
            <a:xfrm rot="5400000">
              <a:off x="2880922" y="-727707"/>
              <a:ext cx="45720" cy="28346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38573A0-E64D-0E5F-DF42-AC2C0A4953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32249" y="944535"/>
            <a:ext cx="1943064" cy="1943064"/>
          </a:xfrm>
          <a:custGeom>
            <a:avLst/>
            <a:gdLst>
              <a:gd name="connsiteX0" fmla="*/ 971532 w 1943064"/>
              <a:gd name="connsiteY0" fmla="*/ 0 h 1943064"/>
              <a:gd name="connsiteX1" fmla="*/ 1943064 w 1943064"/>
              <a:gd name="connsiteY1" fmla="*/ 971532 h 1943064"/>
              <a:gd name="connsiteX2" fmla="*/ 971532 w 1943064"/>
              <a:gd name="connsiteY2" fmla="*/ 1943064 h 1943064"/>
              <a:gd name="connsiteX3" fmla="*/ 0 w 1943064"/>
              <a:gd name="connsiteY3" fmla="*/ 971532 h 1943064"/>
              <a:gd name="connsiteX4" fmla="*/ 971532 w 1943064"/>
              <a:gd name="connsiteY4" fmla="*/ 0 h 1943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3064" h="1943064">
                <a:moveTo>
                  <a:pt x="971532" y="0"/>
                </a:moveTo>
                <a:cubicBezTo>
                  <a:pt x="1508094" y="0"/>
                  <a:pt x="1943064" y="434970"/>
                  <a:pt x="1943064" y="971532"/>
                </a:cubicBezTo>
                <a:cubicBezTo>
                  <a:pt x="1943064" y="1508094"/>
                  <a:pt x="1508094" y="1943064"/>
                  <a:pt x="971532" y="1943064"/>
                </a:cubicBezTo>
                <a:cubicBezTo>
                  <a:pt x="434970" y="1943064"/>
                  <a:pt x="0" y="1508094"/>
                  <a:pt x="0" y="971532"/>
                </a:cubicBezTo>
                <a:cubicBezTo>
                  <a:pt x="0" y="434970"/>
                  <a:pt x="434970" y="0"/>
                  <a:pt x="971532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513378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CA24F3A-05BB-5762-2CE6-61B598280A3C}"/>
              </a:ext>
            </a:extLst>
          </p:cNvPr>
          <p:cNvSpPr/>
          <p:nvPr userDrawn="1"/>
        </p:nvSpPr>
        <p:spPr>
          <a:xfrm flipH="1">
            <a:off x="609600" y="0"/>
            <a:ext cx="4286250" cy="6857999"/>
          </a:xfrm>
          <a:prstGeom prst="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0420327-3FAB-06FE-8308-94AD705386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12192002" cy="2781299"/>
          </a:xfrm>
          <a:custGeom>
            <a:avLst/>
            <a:gdLst>
              <a:gd name="connsiteX0" fmla="*/ 0 w 12192002"/>
              <a:gd name="connsiteY0" fmla="*/ 0 h 2781299"/>
              <a:gd name="connsiteX1" fmla="*/ 609601 w 12192002"/>
              <a:gd name="connsiteY1" fmla="*/ 0 h 2781299"/>
              <a:gd name="connsiteX2" fmla="*/ 1130101 w 12192002"/>
              <a:gd name="connsiteY2" fmla="*/ 0 h 2781299"/>
              <a:gd name="connsiteX3" fmla="*/ 12192002 w 12192002"/>
              <a:gd name="connsiteY3" fmla="*/ 0 h 2781299"/>
              <a:gd name="connsiteX4" fmla="*/ 12192002 w 12192002"/>
              <a:gd name="connsiteY4" fmla="*/ 2781299 h 2781299"/>
              <a:gd name="connsiteX5" fmla="*/ 3857626 w 12192002"/>
              <a:gd name="connsiteY5" fmla="*/ 2781299 h 2781299"/>
              <a:gd name="connsiteX6" fmla="*/ 3835179 w 12192002"/>
              <a:gd name="connsiteY6" fmla="*/ 2558624 h 2781299"/>
              <a:gd name="connsiteX7" fmla="*/ 2752726 w 12192002"/>
              <a:gd name="connsiteY7" fmla="*/ 1676400 h 2781299"/>
              <a:gd name="connsiteX8" fmla="*/ 1670274 w 12192002"/>
              <a:gd name="connsiteY8" fmla="*/ 2558624 h 2781299"/>
              <a:gd name="connsiteX9" fmla="*/ 1647826 w 12192002"/>
              <a:gd name="connsiteY9" fmla="*/ 2781299 h 2781299"/>
              <a:gd name="connsiteX10" fmla="*/ 1130101 w 12192002"/>
              <a:gd name="connsiteY10" fmla="*/ 2781299 h 2781299"/>
              <a:gd name="connsiteX11" fmla="*/ 609601 w 12192002"/>
              <a:gd name="connsiteY11" fmla="*/ 2781299 h 2781299"/>
              <a:gd name="connsiteX12" fmla="*/ 0 w 12192002"/>
              <a:gd name="connsiteY12" fmla="*/ 2781299 h 2781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92002" h="2781299">
                <a:moveTo>
                  <a:pt x="0" y="0"/>
                </a:moveTo>
                <a:lnTo>
                  <a:pt x="609601" y="0"/>
                </a:lnTo>
                <a:lnTo>
                  <a:pt x="1130101" y="0"/>
                </a:lnTo>
                <a:lnTo>
                  <a:pt x="12192002" y="0"/>
                </a:lnTo>
                <a:lnTo>
                  <a:pt x="12192002" y="2781299"/>
                </a:lnTo>
                <a:lnTo>
                  <a:pt x="3857626" y="2781299"/>
                </a:lnTo>
                <a:lnTo>
                  <a:pt x="3835179" y="2558624"/>
                </a:lnTo>
                <a:cubicBezTo>
                  <a:pt x="3732151" y="2055140"/>
                  <a:pt x="3286668" y="1676400"/>
                  <a:pt x="2752726" y="1676400"/>
                </a:cubicBezTo>
                <a:cubicBezTo>
                  <a:pt x="2218785" y="1676400"/>
                  <a:pt x="1773302" y="2055140"/>
                  <a:pt x="1670274" y="2558624"/>
                </a:cubicBezTo>
                <a:lnTo>
                  <a:pt x="1647826" y="2781299"/>
                </a:lnTo>
                <a:lnTo>
                  <a:pt x="1130101" y="2781299"/>
                </a:lnTo>
                <a:lnTo>
                  <a:pt x="609601" y="2781299"/>
                </a:lnTo>
                <a:lnTo>
                  <a:pt x="0" y="2781299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A4DC820-2EFA-175C-C82E-DEEA10269BF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69744" y="1798321"/>
            <a:ext cx="1965962" cy="1965960"/>
          </a:xfrm>
          <a:custGeom>
            <a:avLst/>
            <a:gdLst>
              <a:gd name="connsiteX0" fmla="*/ 982981 w 1965962"/>
              <a:gd name="connsiteY0" fmla="*/ 0 h 1965960"/>
              <a:gd name="connsiteX1" fmla="*/ 1965962 w 1965962"/>
              <a:gd name="connsiteY1" fmla="*/ 982980 h 1965960"/>
              <a:gd name="connsiteX2" fmla="*/ 982981 w 1965962"/>
              <a:gd name="connsiteY2" fmla="*/ 1965960 h 1965960"/>
              <a:gd name="connsiteX3" fmla="*/ 0 w 1965962"/>
              <a:gd name="connsiteY3" fmla="*/ 982980 h 1965960"/>
              <a:gd name="connsiteX4" fmla="*/ 982981 w 1965962"/>
              <a:gd name="connsiteY4" fmla="*/ 0 h 1965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962" h="1965960">
                <a:moveTo>
                  <a:pt x="982981" y="0"/>
                </a:moveTo>
                <a:cubicBezTo>
                  <a:pt x="1525866" y="0"/>
                  <a:pt x="1965962" y="440095"/>
                  <a:pt x="1965962" y="982980"/>
                </a:cubicBezTo>
                <a:cubicBezTo>
                  <a:pt x="1965962" y="1525865"/>
                  <a:pt x="1525866" y="1965960"/>
                  <a:pt x="982981" y="1965960"/>
                </a:cubicBezTo>
                <a:cubicBezTo>
                  <a:pt x="440096" y="1965960"/>
                  <a:pt x="0" y="1525865"/>
                  <a:pt x="0" y="982980"/>
                </a:cubicBezTo>
                <a:cubicBezTo>
                  <a:pt x="0" y="440095"/>
                  <a:pt x="440096" y="0"/>
                  <a:pt x="982981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830544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907FFDD-6689-52A5-8243-FF2C009FA72C}"/>
              </a:ext>
            </a:extLst>
          </p:cNvPr>
          <p:cNvSpPr/>
          <p:nvPr userDrawn="1"/>
        </p:nvSpPr>
        <p:spPr>
          <a:xfrm>
            <a:off x="6998220" y="5892799"/>
            <a:ext cx="5193780" cy="965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9790EA6-65F7-86DD-19F1-68AE1114F5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98220" y="0"/>
            <a:ext cx="5193780" cy="5892799"/>
          </a:xfrm>
          <a:custGeom>
            <a:avLst/>
            <a:gdLst>
              <a:gd name="connsiteX0" fmla="*/ 0 w 5193780"/>
              <a:gd name="connsiteY0" fmla="*/ 0 h 5892799"/>
              <a:gd name="connsiteX1" fmla="*/ 5193780 w 5193780"/>
              <a:gd name="connsiteY1" fmla="*/ 0 h 5892799"/>
              <a:gd name="connsiteX2" fmla="*/ 5193780 w 5193780"/>
              <a:gd name="connsiteY2" fmla="*/ 5892799 h 5892799"/>
              <a:gd name="connsiteX3" fmla="*/ 0 w 5193780"/>
              <a:gd name="connsiteY3" fmla="*/ 5892799 h 5892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93780" h="5892799">
                <a:moveTo>
                  <a:pt x="0" y="0"/>
                </a:moveTo>
                <a:lnTo>
                  <a:pt x="5193780" y="0"/>
                </a:lnTo>
                <a:lnTo>
                  <a:pt x="5193780" y="5892799"/>
                </a:lnTo>
                <a:lnTo>
                  <a:pt x="0" y="5892799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58401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CF47E4C-F53B-8086-46C8-633501F3648C}"/>
              </a:ext>
            </a:extLst>
          </p:cNvPr>
          <p:cNvSpPr/>
          <p:nvPr userDrawn="1"/>
        </p:nvSpPr>
        <p:spPr>
          <a:xfrm>
            <a:off x="7029450" y="0"/>
            <a:ext cx="51625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5DB2E61-B79C-491C-5D37-5245C5EDF4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10049" y="0"/>
            <a:ext cx="7345681" cy="2533440"/>
          </a:xfrm>
          <a:custGeom>
            <a:avLst/>
            <a:gdLst>
              <a:gd name="connsiteX0" fmla="*/ 0 w 7345681"/>
              <a:gd name="connsiteY0" fmla="*/ 0 h 2533440"/>
              <a:gd name="connsiteX1" fmla="*/ 7345681 w 7345681"/>
              <a:gd name="connsiteY1" fmla="*/ 0 h 2533440"/>
              <a:gd name="connsiteX2" fmla="*/ 7345681 w 7345681"/>
              <a:gd name="connsiteY2" fmla="*/ 2533440 h 2533440"/>
              <a:gd name="connsiteX3" fmla="*/ 0 w 7345681"/>
              <a:gd name="connsiteY3" fmla="*/ 2533440 h 2533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45681" h="2533440">
                <a:moveTo>
                  <a:pt x="0" y="0"/>
                </a:moveTo>
                <a:lnTo>
                  <a:pt x="7345681" y="0"/>
                </a:lnTo>
                <a:lnTo>
                  <a:pt x="7345681" y="2533440"/>
                </a:lnTo>
                <a:lnTo>
                  <a:pt x="0" y="253344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26128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857A6ADB-C272-D2DA-E79B-D8246D32A38A}"/>
              </a:ext>
            </a:extLst>
          </p:cNvPr>
          <p:cNvSpPr/>
          <p:nvPr userDrawn="1"/>
        </p:nvSpPr>
        <p:spPr>
          <a:xfrm flipH="1">
            <a:off x="0" y="0"/>
            <a:ext cx="6096000" cy="6857999"/>
          </a:xfrm>
          <a:prstGeom prst="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DEA6616-9A4A-0CCD-7D19-00118175B1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0075" y="685800"/>
            <a:ext cx="3591511" cy="2654136"/>
          </a:xfrm>
          <a:custGeom>
            <a:avLst/>
            <a:gdLst>
              <a:gd name="connsiteX0" fmla="*/ 0 w 3591511"/>
              <a:gd name="connsiteY0" fmla="*/ 0 h 2654136"/>
              <a:gd name="connsiteX1" fmla="*/ 3591511 w 3591511"/>
              <a:gd name="connsiteY1" fmla="*/ 0 h 2654136"/>
              <a:gd name="connsiteX2" fmla="*/ 3591511 w 3591511"/>
              <a:gd name="connsiteY2" fmla="*/ 2654136 h 2654136"/>
              <a:gd name="connsiteX3" fmla="*/ 0 w 3591511"/>
              <a:gd name="connsiteY3" fmla="*/ 2654136 h 2654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1511" h="2654136">
                <a:moveTo>
                  <a:pt x="0" y="0"/>
                </a:moveTo>
                <a:lnTo>
                  <a:pt x="3591511" y="0"/>
                </a:lnTo>
                <a:lnTo>
                  <a:pt x="3591511" y="2654136"/>
                </a:lnTo>
                <a:lnTo>
                  <a:pt x="0" y="2654136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tx1">
                <a:lumMod val="75000"/>
              </a:schemeClr>
            </a:bgClr>
          </a:pattFill>
        </p:spPr>
        <p:txBody>
          <a:bodyPr wrap="square">
            <a:noAutofit/>
          </a:bodyPr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23E01F0-D5B7-07C0-48F1-A49FF774F91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00245" y="685800"/>
            <a:ext cx="3591511" cy="2654136"/>
          </a:xfrm>
          <a:custGeom>
            <a:avLst/>
            <a:gdLst>
              <a:gd name="connsiteX0" fmla="*/ 0 w 3591511"/>
              <a:gd name="connsiteY0" fmla="*/ 0 h 2654136"/>
              <a:gd name="connsiteX1" fmla="*/ 3591511 w 3591511"/>
              <a:gd name="connsiteY1" fmla="*/ 0 h 2654136"/>
              <a:gd name="connsiteX2" fmla="*/ 3591511 w 3591511"/>
              <a:gd name="connsiteY2" fmla="*/ 2654136 h 2654136"/>
              <a:gd name="connsiteX3" fmla="*/ 0 w 3591511"/>
              <a:gd name="connsiteY3" fmla="*/ 2654136 h 2654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1511" h="2654136">
                <a:moveTo>
                  <a:pt x="0" y="0"/>
                </a:moveTo>
                <a:lnTo>
                  <a:pt x="3591511" y="0"/>
                </a:lnTo>
                <a:lnTo>
                  <a:pt x="3591511" y="2654136"/>
                </a:lnTo>
                <a:lnTo>
                  <a:pt x="0" y="2654136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tx1">
                <a:lumMod val="75000"/>
              </a:schemeClr>
            </a:bgClr>
          </a:pattFill>
        </p:spPr>
        <p:txBody>
          <a:bodyPr wrap="square">
            <a:noAutofit/>
          </a:bodyPr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endParaRPr lang="en-ID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BE1F37C-4845-AB76-9445-B58FB1E4BD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00414" y="685800"/>
            <a:ext cx="3591511" cy="2654136"/>
          </a:xfrm>
          <a:custGeom>
            <a:avLst/>
            <a:gdLst>
              <a:gd name="connsiteX0" fmla="*/ 0 w 3591511"/>
              <a:gd name="connsiteY0" fmla="*/ 0 h 2654136"/>
              <a:gd name="connsiteX1" fmla="*/ 3591511 w 3591511"/>
              <a:gd name="connsiteY1" fmla="*/ 0 h 2654136"/>
              <a:gd name="connsiteX2" fmla="*/ 3591511 w 3591511"/>
              <a:gd name="connsiteY2" fmla="*/ 2654136 h 2654136"/>
              <a:gd name="connsiteX3" fmla="*/ 0 w 3591511"/>
              <a:gd name="connsiteY3" fmla="*/ 2654136 h 2654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1511" h="2654136">
                <a:moveTo>
                  <a:pt x="0" y="0"/>
                </a:moveTo>
                <a:lnTo>
                  <a:pt x="3591511" y="0"/>
                </a:lnTo>
                <a:lnTo>
                  <a:pt x="3591511" y="2654136"/>
                </a:lnTo>
                <a:lnTo>
                  <a:pt x="0" y="2654136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tx1">
                <a:lumMod val="75000"/>
              </a:schemeClr>
            </a:bgClr>
          </a:pattFill>
        </p:spPr>
        <p:txBody>
          <a:bodyPr wrap="square">
            <a:noAutofit/>
          </a:bodyPr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endParaRPr lang="en-ID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13BDB28-383F-CB8B-CD9F-2ABCC61123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0075" y="3518064"/>
            <a:ext cx="3591511" cy="2654136"/>
          </a:xfrm>
          <a:custGeom>
            <a:avLst/>
            <a:gdLst>
              <a:gd name="connsiteX0" fmla="*/ 0 w 3591511"/>
              <a:gd name="connsiteY0" fmla="*/ 0 h 2654136"/>
              <a:gd name="connsiteX1" fmla="*/ 3591511 w 3591511"/>
              <a:gd name="connsiteY1" fmla="*/ 0 h 2654136"/>
              <a:gd name="connsiteX2" fmla="*/ 3591511 w 3591511"/>
              <a:gd name="connsiteY2" fmla="*/ 2654136 h 2654136"/>
              <a:gd name="connsiteX3" fmla="*/ 0 w 3591511"/>
              <a:gd name="connsiteY3" fmla="*/ 2654136 h 2654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1511" h="2654136">
                <a:moveTo>
                  <a:pt x="0" y="0"/>
                </a:moveTo>
                <a:lnTo>
                  <a:pt x="3591511" y="0"/>
                </a:lnTo>
                <a:lnTo>
                  <a:pt x="3591511" y="2654136"/>
                </a:lnTo>
                <a:lnTo>
                  <a:pt x="0" y="2654136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tx1">
                <a:lumMod val="75000"/>
              </a:schemeClr>
            </a:bgClr>
          </a:pattFill>
        </p:spPr>
        <p:txBody>
          <a:bodyPr wrap="square">
            <a:noAutofit/>
          </a:bodyPr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endParaRPr lang="en-ID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CA807A40-D5F1-7BF6-3D8C-A864FF11CB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00245" y="3518064"/>
            <a:ext cx="3591511" cy="2654136"/>
          </a:xfrm>
          <a:custGeom>
            <a:avLst/>
            <a:gdLst>
              <a:gd name="connsiteX0" fmla="*/ 0 w 3591511"/>
              <a:gd name="connsiteY0" fmla="*/ 0 h 2654136"/>
              <a:gd name="connsiteX1" fmla="*/ 3591511 w 3591511"/>
              <a:gd name="connsiteY1" fmla="*/ 0 h 2654136"/>
              <a:gd name="connsiteX2" fmla="*/ 3591511 w 3591511"/>
              <a:gd name="connsiteY2" fmla="*/ 2654136 h 2654136"/>
              <a:gd name="connsiteX3" fmla="*/ 0 w 3591511"/>
              <a:gd name="connsiteY3" fmla="*/ 2654136 h 2654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1511" h="2654136">
                <a:moveTo>
                  <a:pt x="0" y="0"/>
                </a:moveTo>
                <a:lnTo>
                  <a:pt x="3591511" y="0"/>
                </a:lnTo>
                <a:lnTo>
                  <a:pt x="3591511" y="2654136"/>
                </a:lnTo>
                <a:lnTo>
                  <a:pt x="0" y="2654136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tx1">
                <a:lumMod val="75000"/>
              </a:schemeClr>
            </a:bgClr>
          </a:pattFill>
        </p:spPr>
        <p:txBody>
          <a:bodyPr wrap="square">
            <a:noAutofit/>
          </a:bodyPr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endParaRPr lang="en-ID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7C1E7D73-A4E7-05B7-5258-A06686185B0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000414" y="3518064"/>
            <a:ext cx="3591511" cy="2654136"/>
          </a:xfrm>
          <a:custGeom>
            <a:avLst/>
            <a:gdLst>
              <a:gd name="connsiteX0" fmla="*/ 0 w 3591511"/>
              <a:gd name="connsiteY0" fmla="*/ 0 h 2654136"/>
              <a:gd name="connsiteX1" fmla="*/ 3591511 w 3591511"/>
              <a:gd name="connsiteY1" fmla="*/ 0 h 2654136"/>
              <a:gd name="connsiteX2" fmla="*/ 3591511 w 3591511"/>
              <a:gd name="connsiteY2" fmla="*/ 2654136 h 2654136"/>
              <a:gd name="connsiteX3" fmla="*/ 0 w 3591511"/>
              <a:gd name="connsiteY3" fmla="*/ 2654136 h 2654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1511" h="2654136">
                <a:moveTo>
                  <a:pt x="0" y="0"/>
                </a:moveTo>
                <a:lnTo>
                  <a:pt x="3591511" y="0"/>
                </a:lnTo>
                <a:lnTo>
                  <a:pt x="3591511" y="2654136"/>
                </a:lnTo>
                <a:lnTo>
                  <a:pt x="0" y="2654136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tx1">
                <a:lumMod val="75000"/>
              </a:schemeClr>
            </a:bgClr>
          </a:pattFill>
        </p:spPr>
        <p:txBody>
          <a:bodyPr wrap="square">
            <a:noAutofit/>
          </a:bodyPr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87149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1F98E7-0B04-0AF7-5CFC-7973A2640088}"/>
              </a:ext>
            </a:extLst>
          </p:cNvPr>
          <p:cNvSpPr/>
          <p:nvPr userDrawn="1"/>
        </p:nvSpPr>
        <p:spPr>
          <a:xfrm flipH="1">
            <a:off x="0" y="3429000"/>
            <a:ext cx="12192000" cy="3428999"/>
          </a:xfrm>
          <a:prstGeom prst="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51E5278-420A-C2BF-7137-5130121B7C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1432" y="2322025"/>
            <a:ext cx="5360644" cy="3015362"/>
          </a:xfrm>
          <a:custGeom>
            <a:avLst/>
            <a:gdLst>
              <a:gd name="connsiteX0" fmla="*/ 0 w 5360644"/>
              <a:gd name="connsiteY0" fmla="*/ 0 h 3015362"/>
              <a:gd name="connsiteX1" fmla="*/ 5360644 w 5360644"/>
              <a:gd name="connsiteY1" fmla="*/ 0 h 3015362"/>
              <a:gd name="connsiteX2" fmla="*/ 5360644 w 5360644"/>
              <a:gd name="connsiteY2" fmla="*/ 3015362 h 3015362"/>
              <a:gd name="connsiteX3" fmla="*/ 0 w 5360644"/>
              <a:gd name="connsiteY3" fmla="*/ 3015362 h 3015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0644" h="3015362">
                <a:moveTo>
                  <a:pt x="0" y="0"/>
                </a:moveTo>
                <a:lnTo>
                  <a:pt x="5360644" y="0"/>
                </a:lnTo>
                <a:lnTo>
                  <a:pt x="5360644" y="3015362"/>
                </a:lnTo>
                <a:lnTo>
                  <a:pt x="0" y="3015362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800"/>
            </a:lvl1pPr>
          </a:lstStyle>
          <a:p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F0071E4-AB1F-ACB2-AFBE-CDEF223470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9925" y="2322025"/>
            <a:ext cx="5360644" cy="3015362"/>
          </a:xfrm>
          <a:custGeom>
            <a:avLst/>
            <a:gdLst>
              <a:gd name="connsiteX0" fmla="*/ 0 w 5360644"/>
              <a:gd name="connsiteY0" fmla="*/ 0 h 3015362"/>
              <a:gd name="connsiteX1" fmla="*/ 5360644 w 5360644"/>
              <a:gd name="connsiteY1" fmla="*/ 0 h 3015362"/>
              <a:gd name="connsiteX2" fmla="*/ 5360644 w 5360644"/>
              <a:gd name="connsiteY2" fmla="*/ 3015362 h 3015362"/>
              <a:gd name="connsiteX3" fmla="*/ 0 w 5360644"/>
              <a:gd name="connsiteY3" fmla="*/ 3015362 h 3015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0644" h="3015362">
                <a:moveTo>
                  <a:pt x="0" y="0"/>
                </a:moveTo>
                <a:lnTo>
                  <a:pt x="5360644" y="0"/>
                </a:lnTo>
                <a:lnTo>
                  <a:pt x="5360644" y="3015362"/>
                </a:lnTo>
                <a:lnTo>
                  <a:pt x="0" y="3015362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77595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D7BDBF86-7D49-C330-AA73-432F14BEF147}"/>
              </a:ext>
            </a:extLst>
          </p:cNvPr>
          <p:cNvGrpSpPr/>
          <p:nvPr userDrawn="1"/>
        </p:nvGrpSpPr>
        <p:grpSpPr>
          <a:xfrm>
            <a:off x="6080030" y="0"/>
            <a:ext cx="6111970" cy="6857999"/>
            <a:chOff x="6080030" y="0"/>
            <a:chExt cx="6111970" cy="6857999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628962E-975C-98CA-2FB0-CE29536204B7}"/>
                </a:ext>
              </a:extLst>
            </p:cNvPr>
            <p:cNvSpPr/>
            <p:nvPr/>
          </p:nvSpPr>
          <p:spPr>
            <a:xfrm flipH="1">
              <a:off x="6080030" y="0"/>
              <a:ext cx="6111970" cy="6857999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F6BCC2E-85A3-2F2C-CFD4-49D1F1C30AE1}"/>
                </a:ext>
              </a:extLst>
            </p:cNvPr>
            <p:cNvSpPr/>
            <p:nvPr/>
          </p:nvSpPr>
          <p:spPr>
            <a:xfrm>
              <a:off x="6519500" y="794337"/>
              <a:ext cx="2551933" cy="25589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175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83349D5-C14D-B7C3-A2FB-5D3916DD42A1}"/>
                </a:ext>
              </a:extLst>
            </p:cNvPr>
            <p:cNvSpPr/>
            <p:nvPr/>
          </p:nvSpPr>
          <p:spPr>
            <a:xfrm>
              <a:off x="9200598" y="794337"/>
              <a:ext cx="2551933" cy="25589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253FF48-9D89-3354-BC10-5377C33D7581}"/>
                </a:ext>
              </a:extLst>
            </p:cNvPr>
            <p:cNvSpPr/>
            <p:nvPr/>
          </p:nvSpPr>
          <p:spPr>
            <a:xfrm>
              <a:off x="6519500" y="3504692"/>
              <a:ext cx="2551933" cy="25589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175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89DD39A-3F00-A2BE-109B-B8CDAC393851}"/>
                </a:ext>
              </a:extLst>
            </p:cNvPr>
            <p:cNvSpPr/>
            <p:nvPr/>
          </p:nvSpPr>
          <p:spPr>
            <a:xfrm>
              <a:off x="9200598" y="3504692"/>
              <a:ext cx="2551933" cy="25589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175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0DC58D9-785B-D530-04AD-7E0633BE8B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47055" y="1044222"/>
            <a:ext cx="1524898" cy="1524898"/>
          </a:xfrm>
          <a:custGeom>
            <a:avLst/>
            <a:gdLst>
              <a:gd name="connsiteX0" fmla="*/ 762449 w 1524898"/>
              <a:gd name="connsiteY0" fmla="*/ 0 h 1524898"/>
              <a:gd name="connsiteX1" fmla="*/ 1524898 w 1524898"/>
              <a:gd name="connsiteY1" fmla="*/ 762449 h 1524898"/>
              <a:gd name="connsiteX2" fmla="*/ 762449 w 1524898"/>
              <a:gd name="connsiteY2" fmla="*/ 1524898 h 1524898"/>
              <a:gd name="connsiteX3" fmla="*/ 0 w 1524898"/>
              <a:gd name="connsiteY3" fmla="*/ 762449 h 1524898"/>
              <a:gd name="connsiteX4" fmla="*/ 762449 w 1524898"/>
              <a:gd name="connsiteY4" fmla="*/ 0 h 1524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898" h="1524898">
                <a:moveTo>
                  <a:pt x="762449" y="0"/>
                </a:moveTo>
                <a:cubicBezTo>
                  <a:pt x="1183538" y="0"/>
                  <a:pt x="1524898" y="341360"/>
                  <a:pt x="1524898" y="762449"/>
                </a:cubicBezTo>
                <a:cubicBezTo>
                  <a:pt x="1524898" y="1183538"/>
                  <a:pt x="1183538" y="1524898"/>
                  <a:pt x="762449" y="1524898"/>
                </a:cubicBezTo>
                <a:cubicBezTo>
                  <a:pt x="341360" y="1524898"/>
                  <a:pt x="0" y="1183538"/>
                  <a:pt x="0" y="762449"/>
                </a:cubicBezTo>
                <a:cubicBezTo>
                  <a:pt x="0" y="341360"/>
                  <a:pt x="341360" y="0"/>
                  <a:pt x="762449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DF1486B-EA8A-1751-5B5C-FC46F9E0D9D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728153" y="1044222"/>
            <a:ext cx="1524898" cy="1524898"/>
          </a:xfrm>
          <a:custGeom>
            <a:avLst/>
            <a:gdLst>
              <a:gd name="connsiteX0" fmla="*/ 762449 w 1524898"/>
              <a:gd name="connsiteY0" fmla="*/ 0 h 1524898"/>
              <a:gd name="connsiteX1" fmla="*/ 1524898 w 1524898"/>
              <a:gd name="connsiteY1" fmla="*/ 762449 h 1524898"/>
              <a:gd name="connsiteX2" fmla="*/ 762449 w 1524898"/>
              <a:gd name="connsiteY2" fmla="*/ 1524898 h 1524898"/>
              <a:gd name="connsiteX3" fmla="*/ 0 w 1524898"/>
              <a:gd name="connsiteY3" fmla="*/ 762449 h 1524898"/>
              <a:gd name="connsiteX4" fmla="*/ 762449 w 1524898"/>
              <a:gd name="connsiteY4" fmla="*/ 0 h 1524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898" h="1524898">
                <a:moveTo>
                  <a:pt x="762449" y="0"/>
                </a:moveTo>
                <a:cubicBezTo>
                  <a:pt x="1183538" y="0"/>
                  <a:pt x="1524898" y="341360"/>
                  <a:pt x="1524898" y="762449"/>
                </a:cubicBezTo>
                <a:cubicBezTo>
                  <a:pt x="1524898" y="1183538"/>
                  <a:pt x="1183538" y="1524898"/>
                  <a:pt x="762449" y="1524898"/>
                </a:cubicBezTo>
                <a:cubicBezTo>
                  <a:pt x="341360" y="1524898"/>
                  <a:pt x="0" y="1183538"/>
                  <a:pt x="0" y="762449"/>
                </a:cubicBezTo>
                <a:cubicBezTo>
                  <a:pt x="0" y="341360"/>
                  <a:pt x="341360" y="0"/>
                  <a:pt x="762449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117A8E96-55D4-371D-ECFA-BDF4E4B751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047055" y="3754577"/>
            <a:ext cx="1524898" cy="1524898"/>
          </a:xfrm>
          <a:custGeom>
            <a:avLst/>
            <a:gdLst>
              <a:gd name="connsiteX0" fmla="*/ 762449 w 1524898"/>
              <a:gd name="connsiteY0" fmla="*/ 0 h 1524898"/>
              <a:gd name="connsiteX1" fmla="*/ 1524898 w 1524898"/>
              <a:gd name="connsiteY1" fmla="*/ 762449 h 1524898"/>
              <a:gd name="connsiteX2" fmla="*/ 762449 w 1524898"/>
              <a:gd name="connsiteY2" fmla="*/ 1524898 h 1524898"/>
              <a:gd name="connsiteX3" fmla="*/ 0 w 1524898"/>
              <a:gd name="connsiteY3" fmla="*/ 762449 h 1524898"/>
              <a:gd name="connsiteX4" fmla="*/ 762449 w 1524898"/>
              <a:gd name="connsiteY4" fmla="*/ 0 h 1524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898" h="1524898">
                <a:moveTo>
                  <a:pt x="762449" y="0"/>
                </a:moveTo>
                <a:cubicBezTo>
                  <a:pt x="1183538" y="0"/>
                  <a:pt x="1524898" y="341360"/>
                  <a:pt x="1524898" y="762449"/>
                </a:cubicBezTo>
                <a:cubicBezTo>
                  <a:pt x="1524898" y="1183538"/>
                  <a:pt x="1183538" y="1524898"/>
                  <a:pt x="762449" y="1524898"/>
                </a:cubicBezTo>
                <a:cubicBezTo>
                  <a:pt x="341360" y="1524898"/>
                  <a:pt x="0" y="1183538"/>
                  <a:pt x="0" y="762449"/>
                </a:cubicBezTo>
                <a:cubicBezTo>
                  <a:pt x="0" y="341360"/>
                  <a:pt x="341360" y="0"/>
                  <a:pt x="762449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CC372CB1-17C4-1AEB-7760-81793ED5FB0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28153" y="3754577"/>
            <a:ext cx="1524898" cy="1524898"/>
          </a:xfrm>
          <a:custGeom>
            <a:avLst/>
            <a:gdLst>
              <a:gd name="connsiteX0" fmla="*/ 762449 w 1524898"/>
              <a:gd name="connsiteY0" fmla="*/ 0 h 1524898"/>
              <a:gd name="connsiteX1" fmla="*/ 1524898 w 1524898"/>
              <a:gd name="connsiteY1" fmla="*/ 762449 h 1524898"/>
              <a:gd name="connsiteX2" fmla="*/ 762449 w 1524898"/>
              <a:gd name="connsiteY2" fmla="*/ 1524898 h 1524898"/>
              <a:gd name="connsiteX3" fmla="*/ 0 w 1524898"/>
              <a:gd name="connsiteY3" fmla="*/ 762449 h 1524898"/>
              <a:gd name="connsiteX4" fmla="*/ 762449 w 1524898"/>
              <a:gd name="connsiteY4" fmla="*/ 0 h 1524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898" h="1524898">
                <a:moveTo>
                  <a:pt x="762449" y="0"/>
                </a:moveTo>
                <a:cubicBezTo>
                  <a:pt x="1183538" y="0"/>
                  <a:pt x="1524898" y="341360"/>
                  <a:pt x="1524898" y="762449"/>
                </a:cubicBezTo>
                <a:cubicBezTo>
                  <a:pt x="1524898" y="1183538"/>
                  <a:pt x="1183538" y="1524898"/>
                  <a:pt x="762449" y="1524898"/>
                </a:cubicBezTo>
                <a:cubicBezTo>
                  <a:pt x="341360" y="1524898"/>
                  <a:pt x="0" y="1183538"/>
                  <a:pt x="0" y="762449"/>
                </a:cubicBezTo>
                <a:cubicBezTo>
                  <a:pt x="0" y="341360"/>
                  <a:pt x="341360" y="0"/>
                  <a:pt x="762449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FA9C7761-6958-7D88-D836-2E8A50CC3F7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54190" y="4175566"/>
            <a:ext cx="1845762" cy="1845762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88431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74568C91-655A-E830-3D66-2050ED71E019}"/>
              </a:ext>
            </a:extLst>
          </p:cNvPr>
          <p:cNvGrpSpPr/>
          <p:nvPr userDrawn="1"/>
        </p:nvGrpSpPr>
        <p:grpSpPr>
          <a:xfrm>
            <a:off x="594948" y="2285998"/>
            <a:ext cx="11002104" cy="3886208"/>
            <a:chOff x="594948" y="2285998"/>
            <a:chExt cx="11002104" cy="3886208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FD623D1B-CCBE-8E38-D03B-94D6B06ED256}"/>
                </a:ext>
              </a:extLst>
            </p:cNvPr>
            <p:cNvSpPr/>
            <p:nvPr userDrawn="1"/>
          </p:nvSpPr>
          <p:spPr>
            <a:xfrm>
              <a:off x="8845927" y="2285998"/>
              <a:ext cx="2751125" cy="388620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113A83A5-06D8-014D-B441-D489161E990F}"/>
                </a:ext>
              </a:extLst>
            </p:cNvPr>
            <p:cNvSpPr/>
            <p:nvPr userDrawn="1"/>
          </p:nvSpPr>
          <p:spPr>
            <a:xfrm rot="5400000">
              <a:off x="5748055" y="2633543"/>
              <a:ext cx="3886206" cy="3191115"/>
            </a:xfrm>
            <a:custGeom>
              <a:avLst/>
              <a:gdLst>
                <a:gd name="connsiteX0" fmla="*/ 0 w 4116558"/>
                <a:gd name="connsiteY0" fmla="*/ 3827148 h 3827148"/>
                <a:gd name="connsiteX1" fmla="*/ 0 w 4116558"/>
                <a:gd name="connsiteY1" fmla="*/ 527687 h 3827148"/>
                <a:gd name="connsiteX2" fmla="*/ 557159 w 4116558"/>
                <a:gd name="connsiteY2" fmla="*/ 527687 h 3827148"/>
                <a:gd name="connsiteX3" fmla="*/ 919735 w 4116558"/>
                <a:gd name="connsiteY3" fmla="*/ 0 h 3827148"/>
                <a:gd name="connsiteX4" fmla="*/ 1282311 w 4116558"/>
                <a:gd name="connsiteY4" fmla="*/ 527687 h 3827148"/>
                <a:gd name="connsiteX5" fmla="*/ 4116558 w 4116558"/>
                <a:gd name="connsiteY5" fmla="*/ 527687 h 3827148"/>
                <a:gd name="connsiteX6" fmla="*/ 4116558 w 4116558"/>
                <a:gd name="connsiteY6" fmla="*/ 3827148 h 3827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16558" h="3827148">
                  <a:moveTo>
                    <a:pt x="0" y="3827148"/>
                  </a:moveTo>
                  <a:lnTo>
                    <a:pt x="0" y="527687"/>
                  </a:lnTo>
                  <a:lnTo>
                    <a:pt x="557159" y="527687"/>
                  </a:lnTo>
                  <a:lnTo>
                    <a:pt x="919735" y="0"/>
                  </a:lnTo>
                  <a:lnTo>
                    <a:pt x="1282311" y="527687"/>
                  </a:lnTo>
                  <a:lnTo>
                    <a:pt x="4116558" y="527687"/>
                  </a:lnTo>
                  <a:lnTo>
                    <a:pt x="4116558" y="382714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BC205762-53A4-E2FD-F158-A9C976FCB9D5}"/>
                </a:ext>
              </a:extLst>
            </p:cNvPr>
            <p:cNvSpPr/>
            <p:nvPr userDrawn="1"/>
          </p:nvSpPr>
          <p:spPr>
            <a:xfrm rot="5400000">
              <a:off x="2997728" y="2633544"/>
              <a:ext cx="3886207" cy="3191115"/>
            </a:xfrm>
            <a:custGeom>
              <a:avLst/>
              <a:gdLst>
                <a:gd name="connsiteX0" fmla="*/ 0 w 4116558"/>
                <a:gd name="connsiteY0" fmla="*/ 3827148 h 3827148"/>
                <a:gd name="connsiteX1" fmla="*/ 0 w 4116558"/>
                <a:gd name="connsiteY1" fmla="*/ 527687 h 3827148"/>
                <a:gd name="connsiteX2" fmla="*/ 557159 w 4116558"/>
                <a:gd name="connsiteY2" fmla="*/ 527687 h 3827148"/>
                <a:gd name="connsiteX3" fmla="*/ 919735 w 4116558"/>
                <a:gd name="connsiteY3" fmla="*/ 0 h 3827148"/>
                <a:gd name="connsiteX4" fmla="*/ 1282311 w 4116558"/>
                <a:gd name="connsiteY4" fmla="*/ 527687 h 3827148"/>
                <a:gd name="connsiteX5" fmla="*/ 4116558 w 4116558"/>
                <a:gd name="connsiteY5" fmla="*/ 527687 h 3827148"/>
                <a:gd name="connsiteX6" fmla="*/ 4116558 w 4116558"/>
                <a:gd name="connsiteY6" fmla="*/ 3827148 h 3827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16558" h="3827148">
                  <a:moveTo>
                    <a:pt x="0" y="3827148"/>
                  </a:moveTo>
                  <a:lnTo>
                    <a:pt x="0" y="527687"/>
                  </a:lnTo>
                  <a:lnTo>
                    <a:pt x="557159" y="527687"/>
                  </a:lnTo>
                  <a:lnTo>
                    <a:pt x="919735" y="0"/>
                  </a:lnTo>
                  <a:lnTo>
                    <a:pt x="1282311" y="527687"/>
                  </a:lnTo>
                  <a:lnTo>
                    <a:pt x="4116558" y="527687"/>
                  </a:lnTo>
                  <a:lnTo>
                    <a:pt x="4116558" y="382714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59AD5ED-5761-3E6F-043E-F5C06F397AB9}"/>
                </a:ext>
              </a:extLst>
            </p:cNvPr>
            <p:cNvSpPr/>
            <p:nvPr userDrawn="1"/>
          </p:nvSpPr>
          <p:spPr>
            <a:xfrm rot="5400000">
              <a:off x="247402" y="2633545"/>
              <a:ext cx="3886207" cy="3191115"/>
            </a:xfrm>
            <a:custGeom>
              <a:avLst/>
              <a:gdLst>
                <a:gd name="connsiteX0" fmla="*/ 0 w 4116558"/>
                <a:gd name="connsiteY0" fmla="*/ 3827148 h 3827148"/>
                <a:gd name="connsiteX1" fmla="*/ 0 w 4116558"/>
                <a:gd name="connsiteY1" fmla="*/ 527687 h 3827148"/>
                <a:gd name="connsiteX2" fmla="*/ 557159 w 4116558"/>
                <a:gd name="connsiteY2" fmla="*/ 527687 h 3827148"/>
                <a:gd name="connsiteX3" fmla="*/ 919735 w 4116558"/>
                <a:gd name="connsiteY3" fmla="*/ 0 h 3827148"/>
                <a:gd name="connsiteX4" fmla="*/ 1282311 w 4116558"/>
                <a:gd name="connsiteY4" fmla="*/ 527687 h 3827148"/>
                <a:gd name="connsiteX5" fmla="*/ 4116558 w 4116558"/>
                <a:gd name="connsiteY5" fmla="*/ 527687 h 3827148"/>
                <a:gd name="connsiteX6" fmla="*/ 4116558 w 4116558"/>
                <a:gd name="connsiteY6" fmla="*/ 3827148 h 3827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16558" h="3827148">
                  <a:moveTo>
                    <a:pt x="0" y="3827148"/>
                  </a:moveTo>
                  <a:lnTo>
                    <a:pt x="0" y="527687"/>
                  </a:lnTo>
                  <a:lnTo>
                    <a:pt x="557159" y="527687"/>
                  </a:lnTo>
                  <a:lnTo>
                    <a:pt x="919735" y="0"/>
                  </a:lnTo>
                  <a:lnTo>
                    <a:pt x="1282311" y="527687"/>
                  </a:lnTo>
                  <a:lnTo>
                    <a:pt x="4116558" y="527687"/>
                  </a:lnTo>
                  <a:lnTo>
                    <a:pt x="4116558" y="382714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E5213C7-0309-10EA-93DF-8A8882354B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5364" y="2756153"/>
            <a:ext cx="1269492" cy="1269492"/>
          </a:xfrm>
          <a:custGeom>
            <a:avLst/>
            <a:gdLst>
              <a:gd name="connsiteX0" fmla="*/ 634746 w 1269492"/>
              <a:gd name="connsiteY0" fmla="*/ 0 h 1269492"/>
              <a:gd name="connsiteX1" fmla="*/ 1269492 w 1269492"/>
              <a:gd name="connsiteY1" fmla="*/ 634746 h 1269492"/>
              <a:gd name="connsiteX2" fmla="*/ 634746 w 1269492"/>
              <a:gd name="connsiteY2" fmla="*/ 1269492 h 1269492"/>
              <a:gd name="connsiteX3" fmla="*/ 0 w 1269492"/>
              <a:gd name="connsiteY3" fmla="*/ 634746 h 1269492"/>
              <a:gd name="connsiteX4" fmla="*/ 634746 w 1269492"/>
              <a:gd name="connsiteY4" fmla="*/ 0 h 1269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492" h="1269492">
                <a:moveTo>
                  <a:pt x="634746" y="0"/>
                </a:moveTo>
                <a:cubicBezTo>
                  <a:pt x="985307" y="0"/>
                  <a:pt x="1269492" y="284185"/>
                  <a:pt x="1269492" y="634746"/>
                </a:cubicBezTo>
                <a:cubicBezTo>
                  <a:pt x="1269492" y="985307"/>
                  <a:pt x="985307" y="1269492"/>
                  <a:pt x="634746" y="1269492"/>
                </a:cubicBezTo>
                <a:cubicBezTo>
                  <a:pt x="284185" y="1269492"/>
                  <a:pt x="0" y="985307"/>
                  <a:pt x="0" y="634746"/>
                </a:cubicBezTo>
                <a:cubicBezTo>
                  <a:pt x="0" y="284185"/>
                  <a:pt x="284185" y="0"/>
                  <a:pt x="634746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C04D9F2-9C3A-E3CB-5A6F-40CBA4EB01A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085824" y="2756154"/>
            <a:ext cx="1269492" cy="1269492"/>
          </a:xfrm>
          <a:custGeom>
            <a:avLst/>
            <a:gdLst>
              <a:gd name="connsiteX0" fmla="*/ 634746 w 1269492"/>
              <a:gd name="connsiteY0" fmla="*/ 0 h 1269492"/>
              <a:gd name="connsiteX1" fmla="*/ 1269492 w 1269492"/>
              <a:gd name="connsiteY1" fmla="*/ 634746 h 1269492"/>
              <a:gd name="connsiteX2" fmla="*/ 634746 w 1269492"/>
              <a:gd name="connsiteY2" fmla="*/ 1269492 h 1269492"/>
              <a:gd name="connsiteX3" fmla="*/ 0 w 1269492"/>
              <a:gd name="connsiteY3" fmla="*/ 634746 h 1269492"/>
              <a:gd name="connsiteX4" fmla="*/ 634746 w 1269492"/>
              <a:gd name="connsiteY4" fmla="*/ 0 h 1269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492" h="1269492">
                <a:moveTo>
                  <a:pt x="634746" y="0"/>
                </a:moveTo>
                <a:cubicBezTo>
                  <a:pt x="985307" y="0"/>
                  <a:pt x="1269492" y="284185"/>
                  <a:pt x="1269492" y="634746"/>
                </a:cubicBezTo>
                <a:cubicBezTo>
                  <a:pt x="1269492" y="985307"/>
                  <a:pt x="985307" y="1269492"/>
                  <a:pt x="634746" y="1269492"/>
                </a:cubicBezTo>
                <a:cubicBezTo>
                  <a:pt x="284185" y="1269492"/>
                  <a:pt x="0" y="985307"/>
                  <a:pt x="0" y="634746"/>
                </a:cubicBezTo>
                <a:cubicBezTo>
                  <a:pt x="0" y="284185"/>
                  <a:pt x="284185" y="0"/>
                  <a:pt x="634746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1DF4453-9183-776C-7469-3F584168D15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836283" y="2756154"/>
            <a:ext cx="1269492" cy="1269492"/>
          </a:xfrm>
          <a:custGeom>
            <a:avLst/>
            <a:gdLst>
              <a:gd name="connsiteX0" fmla="*/ 634746 w 1269492"/>
              <a:gd name="connsiteY0" fmla="*/ 0 h 1269492"/>
              <a:gd name="connsiteX1" fmla="*/ 1269492 w 1269492"/>
              <a:gd name="connsiteY1" fmla="*/ 634746 h 1269492"/>
              <a:gd name="connsiteX2" fmla="*/ 634746 w 1269492"/>
              <a:gd name="connsiteY2" fmla="*/ 1269492 h 1269492"/>
              <a:gd name="connsiteX3" fmla="*/ 0 w 1269492"/>
              <a:gd name="connsiteY3" fmla="*/ 634746 h 1269492"/>
              <a:gd name="connsiteX4" fmla="*/ 634746 w 1269492"/>
              <a:gd name="connsiteY4" fmla="*/ 0 h 1269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492" h="1269492">
                <a:moveTo>
                  <a:pt x="634746" y="0"/>
                </a:moveTo>
                <a:cubicBezTo>
                  <a:pt x="985307" y="0"/>
                  <a:pt x="1269492" y="284185"/>
                  <a:pt x="1269492" y="634746"/>
                </a:cubicBezTo>
                <a:cubicBezTo>
                  <a:pt x="1269492" y="985307"/>
                  <a:pt x="985307" y="1269492"/>
                  <a:pt x="634746" y="1269492"/>
                </a:cubicBezTo>
                <a:cubicBezTo>
                  <a:pt x="284185" y="1269492"/>
                  <a:pt x="0" y="985307"/>
                  <a:pt x="0" y="634746"/>
                </a:cubicBezTo>
                <a:cubicBezTo>
                  <a:pt x="0" y="284185"/>
                  <a:pt x="284185" y="0"/>
                  <a:pt x="634746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BAE03B7-2E3C-BB49-0EFF-E175EDA65C2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586743" y="2756154"/>
            <a:ext cx="1269492" cy="1269492"/>
          </a:xfrm>
          <a:custGeom>
            <a:avLst/>
            <a:gdLst>
              <a:gd name="connsiteX0" fmla="*/ 634746 w 1269492"/>
              <a:gd name="connsiteY0" fmla="*/ 0 h 1269492"/>
              <a:gd name="connsiteX1" fmla="*/ 1269492 w 1269492"/>
              <a:gd name="connsiteY1" fmla="*/ 634746 h 1269492"/>
              <a:gd name="connsiteX2" fmla="*/ 634746 w 1269492"/>
              <a:gd name="connsiteY2" fmla="*/ 1269492 h 1269492"/>
              <a:gd name="connsiteX3" fmla="*/ 0 w 1269492"/>
              <a:gd name="connsiteY3" fmla="*/ 634746 h 1269492"/>
              <a:gd name="connsiteX4" fmla="*/ 634746 w 1269492"/>
              <a:gd name="connsiteY4" fmla="*/ 0 h 1269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492" h="1269492">
                <a:moveTo>
                  <a:pt x="634746" y="0"/>
                </a:moveTo>
                <a:cubicBezTo>
                  <a:pt x="985307" y="0"/>
                  <a:pt x="1269492" y="284185"/>
                  <a:pt x="1269492" y="634746"/>
                </a:cubicBezTo>
                <a:cubicBezTo>
                  <a:pt x="1269492" y="985307"/>
                  <a:pt x="985307" y="1269492"/>
                  <a:pt x="634746" y="1269492"/>
                </a:cubicBezTo>
                <a:cubicBezTo>
                  <a:pt x="284185" y="1269492"/>
                  <a:pt x="0" y="985307"/>
                  <a:pt x="0" y="634746"/>
                </a:cubicBezTo>
                <a:cubicBezTo>
                  <a:pt x="0" y="284185"/>
                  <a:pt x="284185" y="0"/>
                  <a:pt x="634746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97242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1CD8BF3-180D-C0AC-F7BD-4B761202AB9B}"/>
              </a:ext>
            </a:extLst>
          </p:cNvPr>
          <p:cNvSpPr/>
          <p:nvPr userDrawn="1"/>
        </p:nvSpPr>
        <p:spPr>
          <a:xfrm flipH="1">
            <a:off x="6096000" y="0"/>
            <a:ext cx="6096000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D2964FB-F667-2C01-2D1B-CBAD7A7E6FBE}"/>
              </a:ext>
            </a:extLst>
          </p:cNvPr>
          <p:cNvSpPr/>
          <p:nvPr userDrawn="1"/>
        </p:nvSpPr>
        <p:spPr>
          <a:xfrm>
            <a:off x="6796288" y="1516498"/>
            <a:ext cx="4668845" cy="27419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>
              <a:solidFill>
                <a:schemeClr val="accent5"/>
              </a:solidFill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13BF764-ED10-2763-1D8D-5FB616406E9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36517" y="2093150"/>
            <a:ext cx="1588596" cy="1588596"/>
          </a:xfrm>
          <a:custGeom>
            <a:avLst/>
            <a:gdLst>
              <a:gd name="connsiteX0" fmla="*/ 794298 w 1588596"/>
              <a:gd name="connsiteY0" fmla="*/ 0 h 1588596"/>
              <a:gd name="connsiteX1" fmla="*/ 1588596 w 1588596"/>
              <a:gd name="connsiteY1" fmla="*/ 794298 h 1588596"/>
              <a:gd name="connsiteX2" fmla="*/ 794298 w 1588596"/>
              <a:gd name="connsiteY2" fmla="*/ 1588596 h 1588596"/>
              <a:gd name="connsiteX3" fmla="*/ 0 w 1588596"/>
              <a:gd name="connsiteY3" fmla="*/ 794298 h 1588596"/>
              <a:gd name="connsiteX4" fmla="*/ 794298 w 1588596"/>
              <a:gd name="connsiteY4" fmla="*/ 0 h 1588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8596" h="1588596">
                <a:moveTo>
                  <a:pt x="794298" y="0"/>
                </a:moveTo>
                <a:cubicBezTo>
                  <a:pt x="1232977" y="0"/>
                  <a:pt x="1588596" y="355619"/>
                  <a:pt x="1588596" y="794298"/>
                </a:cubicBezTo>
                <a:cubicBezTo>
                  <a:pt x="1588596" y="1232977"/>
                  <a:pt x="1232977" y="1588596"/>
                  <a:pt x="794298" y="1588596"/>
                </a:cubicBezTo>
                <a:cubicBezTo>
                  <a:pt x="355619" y="1588596"/>
                  <a:pt x="0" y="1232977"/>
                  <a:pt x="0" y="794298"/>
                </a:cubicBezTo>
                <a:cubicBezTo>
                  <a:pt x="0" y="355619"/>
                  <a:pt x="355619" y="0"/>
                  <a:pt x="794298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7500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6CE0275-2B57-08A5-D930-042A9B0F3718}"/>
              </a:ext>
            </a:extLst>
          </p:cNvPr>
          <p:cNvSpPr/>
          <p:nvPr userDrawn="1"/>
        </p:nvSpPr>
        <p:spPr>
          <a:xfrm flipH="1">
            <a:off x="7010398" y="0"/>
            <a:ext cx="5181602" cy="6857999"/>
          </a:xfrm>
          <a:prstGeom prst="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4362354-2F4B-DAA5-37C2-1436D6310C3E}"/>
              </a:ext>
            </a:extLst>
          </p:cNvPr>
          <p:cNvSpPr/>
          <p:nvPr userDrawn="1"/>
        </p:nvSpPr>
        <p:spPr>
          <a:xfrm>
            <a:off x="7696198" y="933450"/>
            <a:ext cx="3810002" cy="49911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434515F-450E-E82A-5617-33308049D6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00969" y="1390440"/>
            <a:ext cx="2000460" cy="2000460"/>
          </a:xfrm>
          <a:custGeom>
            <a:avLst/>
            <a:gdLst>
              <a:gd name="connsiteX0" fmla="*/ 1000230 w 2000460"/>
              <a:gd name="connsiteY0" fmla="*/ 0 h 2000460"/>
              <a:gd name="connsiteX1" fmla="*/ 2000460 w 2000460"/>
              <a:gd name="connsiteY1" fmla="*/ 1000230 h 2000460"/>
              <a:gd name="connsiteX2" fmla="*/ 1000230 w 2000460"/>
              <a:gd name="connsiteY2" fmla="*/ 2000460 h 2000460"/>
              <a:gd name="connsiteX3" fmla="*/ 0 w 2000460"/>
              <a:gd name="connsiteY3" fmla="*/ 1000230 h 2000460"/>
              <a:gd name="connsiteX4" fmla="*/ 1000230 w 2000460"/>
              <a:gd name="connsiteY4" fmla="*/ 0 h 2000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0460" h="2000460">
                <a:moveTo>
                  <a:pt x="1000230" y="0"/>
                </a:moveTo>
                <a:cubicBezTo>
                  <a:pt x="1552642" y="0"/>
                  <a:pt x="2000460" y="447818"/>
                  <a:pt x="2000460" y="1000230"/>
                </a:cubicBezTo>
                <a:cubicBezTo>
                  <a:pt x="2000460" y="1552642"/>
                  <a:pt x="1552642" y="2000460"/>
                  <a:pt x="1000230" y="2000460"/>
                </a:cubicBezTo>
                <a:cubicBezTo>
                  <a:pt x="447818" y="2000460"/>
                  <a:pt x="0" y="1552642"/>
                  <a:pt x="0" y="1000230"/>
                </a:cubicBezTo>
                <a:cubicBezTo>
                  <a:pt x="0" y="447818"/>
                  <a:pt x="447818" y="0"/>
                  <a:pt x="1000230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66486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AF9EE4E0-137C-A5C2-EA30-82C5BA1A0568}"/>
              </a:ext>
            </a:extLst>
          </p:cNvPr>
          <p:cNvCxnSpPr>
            <a:cxnSpLocks/>
          </p:cNvCxnSpPr>
          <p:nvPr userDrawn="1"/>
        </p:nvCxnSpPr>
        <p:spPr>
          <a:xfrm flipH="1">
            <a:off x="2547741" y="3926780"/>
            <a:ext cx="7274080" cy="0"/>
          </a:xfrm>
          <a:prstGeom prst="line">
            <a:avLst/>
          </a:prstGeom>
          <a:ln w="127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B0286DC-636B-7DCB-D876-9ACCB0D042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7109" y="3306463"/>
            <a:ext cx="1240632" cy="1240632"/>
          </a:xfrm>
          <a:custGeom>
            <a:avLst/>
            <a:gdLst>
              <a:gd name="connsiteX0" fmla="*/ 620316 w 1240632"/>
              <a:gd name="connsiteY0" fmla="*/ 0 h 1240632"/>
              <a:gd name="connsiteX1" fmla="*/ 1240632 w 1240632"/>
              <a:gd name="connsiteY1" fmla="*/ 620316 h 1240632"/>
              <a:gd name="connsiteX2" fmla="*/ 620316 w 1240632"/>
              <a:gd name="connsiteY2" fmla="*/ 1240632 h 1240632"/>
              <a:gd name="connsiteX3" fmla="*/ 0 w 1240632"/>
              <a:gd name="connsiteY3" fmla="*/ 620316 h 1240632"/>
              <a:gd name="connsiteX4" fmla="*/ 620316 w 1240632"/>
              <a:gd name="connsiteY4" fmla="*/ 0 h 1240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0632" h="1240632">
                <a:moveTo>
                  <a:pt x="620316" y="0"/>
                </a:moveTo>
                <a:cubicBezTo>
                  <a:pt x="962907" y="0"/>
                  <a:pt x="1240632" y="277725"/>
                  <a:pt x="1240632" y="620316"/>
                </a:cubicBezTo>
                <a:cubicBezTo>
                  <a:pt x="1240632" y="962907"/>
                  <a:pt x="962907" y="1240632"/>
                  <a:pt x="620316" y="1240632"/>
                </a:cubicBezTo>
                <a:cubicBezTo>
                  <a:pt x="277725" y="1240632"/>
                  <a:pt x="0" y="962907"/>
                  <a:pt x="0" y="620316"/>
                </a:cubicBezTo>
                <a:cubicBezTo>
                  <a:pt x="0" y="277725"/>
                  <a:pt x="277725" y="0"/>
                  <a:pt x="620316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3711E32-3B17-AE3C-AE3D-D4E49F2BFD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45346" y="3306464"/>
            <a:ext cx="1240632" cy="1240632"/>
          </a:xfrm>
          <a:custGeom>
            <a:avLst/>
            <a:gdLst>
              <a:gd name="connsiteX0" fmla="*/ 620316 w 1240632"/>
              <a:gd name="connsiteY0" fmla="*/ 0 h 1240632"/>
              <a:gd name="connsiteX1" fmla="*/ 1240632 w 1240632"/>
              <a:gd name="connsiteY1" fmla="*/ 620316 h 1240632"/>
              <a:gd name="connsiteX2" fmla="*/ 620316 w 1240632"/>
              <a:gd name="connsiteY2" fmla="*/ 1240632 h 1240632"/>
              <a:gd name="connsiteX3" fmla="*/ 0 w 1240632"/>
              <a:gd name="connsiteY3" fmla="*/ 620316 h 1240632"/>
              <a:gd name="connsiteX4" fmla="*/ 620316 w 1240632"/>
              <a:gd name="connsiteY4" fmla="*/ 0 h 1240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0632" h="1240632">
                <a:moveTo>
                  <a:pt x="620316" y="0"/>
                </a:moveTo>
                <a:cubicBezTo>
                  <a:pt x="962907" y="0"/>
                  <a:pt x="1240632" y="277725"/>
                  <a:pt x="1240632" y="620316"/>
                </a:cubicBezTo>
                <a:cubicBezTo>
                  <a:pt x="1240632" y="962907"/>
                  <a:pt x="962907" y="1240632"/>
                  <a:pt x="620316" y="1240632"/>
                </a:cubicBezTo>
                <a:cubicBezTo>
                  <a:pt x="277725" y="1240632"/>
                  <a:pt x="0" y="962907"/>
                  <a:pt x="0" y="620316"/>
                </a:cubicBezTo>
                <a:cubicBezTo>
                  <a:pt x="0" y="277725"/>
                  <a:pt x="277725" y="0"/>
                  <a:pt x="620316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41A818F-A41C-87A0-32BE-7DA5FCE1BC5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83583" y="3306463"/>
            <a:ext cx="1240632" cy="1240632"/>
          </a:xfrm>
          <a:custGeom>
            <a:avLst/>
            <a:gdLst>
              <a:gd name="connsiteX0" fmla="*/ 620316 w 1240632"/>
              <a:gd name="connsiteY0" fmla="*/ 0 h 1240632"/>
              <a:gd name="connsiteX1" fmla="*/ 1240632 w 1240632"/>
              <a:gd name="connsiteY1" fmla="*/ 620316 h 1240632"/>
              <a:gd name="connsiteX2" fmla="*/ 620316 w 1240632"/>
              <a:gd name="connsiteY2" fmla="*/ 1240632 h 1240632"/>
              <a:gd name="connsiteX3" fmla="*/ 0 w 1240632"/>
              <a:gd name="connsiteY3" fmla="*/ 620316 h 1240632"/>
              <a:gd name="connsiteX4" fmla="*/ 620316 w 1240632"/>
              <a:gd name="connsiteY4" fmla="*/ 0 h 1240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0632" h="1240632">
                <a:moveTo>
                  <a:pt x="620316" y="0"/>
                </a:moveTo>
                <a:cubicBezTo>
                  <a:pt x="962907" y="0"/>
                  <a:pt x="1240632" y="277725"/>
                  <a:pt x="1240632" y="620316"/>
                </a:cubicBezTo>
                <a:cubicBezTo>
                  <a:pt x="1240632" y="962907"/>
                  <a:pt x="962907" y="1240632"/>
                  <a:pt x="620316" y="1240632"/>
                </a:cubicBezTo>
                <a:cubicBezTo>
                  <a:pt x="277725" y="1240632"/>
                  <a:pt x="0" y="962907"/>
                  <a:pt x="0" y="620316"/>
                </a:cubicBezTo>
                <a:cubicBezTo>
                  <a:pt x="0" y="277725"/>
                  <a:pt x="277725" y="0"/>
                  <a:pt x="620316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CCC4725-BC37-D84F-4D64-6BABCCC2A6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821820" y="3306463"/>
            <a:ext cx="1240632" cy="1240632"/>
          </a:xfrm>
          <a:custGeom>
            <a:avLst/>
            <a:gdLst>
              <a:gd name="connsiteX0" fmla="*/ 620316 w 1240632"/>
              <a:gd name="connsiteY0" fmla="*/ 0 h 1240632"/>
              <a:gd name="connsiteX1" fmla="*/ 1240632 w 1240632"/>
              <a:gd name="connsiteY1" fmla="*/ 620316 h 1240632"/>
              <a:gd name="connsiteX2" fmla="*/ 620316 w 1240632"/>
              <a:gd name="connsiteY2" fmla="*/ 1240632 h 1240632"/>
              <a:gd name="connsiteX3" fmla="*/ 0 w 1240632"/>
              <a:gd name="connsiteY3" fmla="*/ 620316 h 1240632"/>
              <a:gd name="connsiteX4" fmla="*/ 620316 w 1240632"/>
              <a:gd name="connsiteY4" fmla="*/ 0 h 1240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0632" h="1240632">
                <a:moveTo>
                  <a:pt x="620316" y="0"/>
                </a:moveTo>
                <a:cubicBezTo>
                  <a:pt x="962907" y="0"/>
                  <a:pt x="1240632" y="277725"/>
                  <a:pt x="1240632" y="620316"/>
                </a:cubicBezTo>
                <a:cubicBezTo>
                  <a:pt x="1240632" y="962907"/>
                  <a:pt x="962907" y="1240632"/>
                  <a:pt x="620316" y="1240632"/>
                </a:cubicBezTo>
                <a:cubicBezTo>
                  <a:pt x="277725" y="1240632"/>
                  <a:pt x="0" y="962907"/>
                  <a:pt x="0" y="620316"/>
                </a:cubicBezTo>
                <a:cubicBezTo>
                  <a:pt x="0" y="277725"/>
                  <a:pt x="277725" y="0"/>
                  <a:pt x="620316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20527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6473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7" r:id="rId2"/>
    <p:sldLayoutId id="2147483666" r:id="rId3"/>
    <p:sldLayoutId id="2147483665" r:id="rId4"/>
    <p:sldLayoutId id="2147483664" r:id="rId5"/>
    <p:sldLayoutId id="2147483663" r:id="rId6"/>
    <p:sldLayoutId id="2147483662" r:id="rId7"/>
    <p:sldLayoutId id="2147483661" r:id="rId8"/>
    <p:sldLayoutId id="2147483660" r:id="rId9"/>
    <p:sldLayoutId id="2147483659" r:id="rId10"/>
    <p:sldLayoutId id="2147483658" r:id="rId11"/>
    <p:sldLayoutId id="2147483657" r:id="rId12"/>
    <p:sldLayoutId id="2147483656" r:id="rId13"/>
    <p:sldLayoutId id="2147483655" r:id="rId14"/>
    <p:sldLayoutId id="2147483654" r:id="rId15"/>
    <p:sldLayoutId id="2147483653" r:id="rId16"/>
    <p:sldLayoutId id="2147483652" r:id="rId17"/>
    <p:sldLayoutId id="2147483651" r:id="rId18"/>
    <p:sldLayoutId id="2147483650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0204F415-0146-152B-B25B-BF1C00647729}"/>
              </a:ext>
            </a:extLst>
          </p:cNvPr>
          <p:cNvSpPr/>
          <p:nvPr/>
        </p:nvSpPr>
        <p:spPr>
          <a:xfrm flipH="1">
            <a:off x="585988" y="2903400"/>
            <a:ext cx="3262111" cy="3954599"/>
          </a:xfrm>
          <a:prstGeom prst="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6AB2C21-06CB-2867-AE54-F5540969FD56}"/>
              </a:ext>
            </a:extLst>
          </p:cNvPr>
          <p:cNvGrpSpPr/>
          <p:nvPr/>
        </p:nvGrpSpPr>
        <p:grpSpPr>
          <a:xfrm>
            <a:off x="887942" y="1493253"/>
            <a:ext cx="5570007" cy="3490495"/>
            <a:chOff x="887942" y="1455153"/>
            <a:chExt cx="5570007" cy="349049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A34C736-34E3-6594-DA5B-4BE30BCF88EF}"/>
                </a:ext>
              </a:extLst>
            </p:cNvPr>
            <p:cNvSpPr txBox="1"/>
            <p:nvPr/>
          </p:nvSpPr>
          <p:spPr>
            <a:xfrm>
              <a:off x="887942" y="2018644"/>
              <a:ext cx="372691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dirty="0">
                  <a:solidFill>
                    <a:schemeClr val="accent2"/>
                  </a:solidFill>
                  <a:latin typeface="+mj-lt"/>
                </a:rPr>
                <a:t>Hi There,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45F1DB9-674B-AC64-7E22-670C22C59346}"/>
                </a:ext>
              </a:extLst>
            </p:cNvPr>
            <p:cNvSpPr txBox="1"/>
            <p:nvPr/>
          </p:nvSpPr>
          <p:spPr>
            <a:xfrm>
              <a:off x="887942" y="2865300"/>
              <a:ext cx="557000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dirty="0">
                  <a:latin typeface="+mj-lt"/>
                </a:rPr>
                <a:t>I’m Roman Dune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D26B0B1-451A-F538-E419-A63C911854E7}"/>
                </a:ext>
              </a:extLst>
            </p:cNvPr>
            <p:cNvSpPr txBox="1"/>
            <p:nvPr/>
          </p:nvSpPr>
          <p:spPr>
            <a:xfrm>
              <a:off x="927699" y="4545538"/>
              <a:ext cx="207140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accent2"/>
                  </a:solidFill>
                </a:rPr>
                <a:t>UI/UX Designer</a:t>
              </a:r>
              <a:endParaRPr lang="en-ID" sz="2000" dirty="0">
                <a:solidFill>
                  <a:schemeClr val="accent2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737C33B-EDEA-7882-95B3-8E7BB4580C37}"/>
                </a:ext>
              </a:extLst>
            </p:cNvPr>
            <p:cNvSpPr txBox="1"/>
            <p:nvPr/>
          </p:nvSpPr>
          <p:spPr>
            <a:xfrm>
              <a:off x="910410" y="1455153"/>
              <a:ext cx="14729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RESUME</a:t>
              </a:r>
              <a:endParaRPr lang="en-ID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811567B-265B-7FCC-237D-3BAC5002D5DF}"/>
                </a:ext>
              </a:extLst>
            </p:cNvPr>
            <p:cNvCxnSpPr/>
            <p:nvPr/>
          </p:nvCxnSpPr>
          <p:spPr>
            <a:xfrm>
              <a:off x="3135086" y="4806496"/>
              <a:ext cx="1944914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62BB9C4B-B2A1-5F14-E336-0126527334BC}"/>
              </a:ext>
            </a:extLst>
          </p:cNvPr>
          <p:cNvSpPr txBox="1"/>
          <p:nvPr/>
        </p:nvSpPr>
        <p:spPr>
          <a:xfrm>
            <a:off x="7461519" y="6206122"/>
            <a:ext cx="1939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5"/>
                </a:solidFill>
              </a:rPr>
              <a:t>www.yourcv.com</a:t>
            </a:r>
            <a:endParaRPr lang="en-ID" sz="1600" dirty="0">
              <a:solidFill>
                <a:schemeClr val="accent5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B268D5-8801-33B9-BCE6-DCB92039173B}"/>
              </a:ext>
            </a:extLst>
          </p:cNvPr>
          <p:cNvSpPr txBox="1"/>
          <p:nvPr/>
        </p:nvSpPr>
        <p:spPr>
          <a:xfrm>
            <a:off x="10013167" y="6206122"/>
            <a:ext cx="17155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5"/>
                </a:solidFill>
              </a:rPr>
              <a:t>+123 123 1234 12</a:t>
            </a:r>
            <a:endParaRPr lang="en-ID" sz="1600" dirty="0">
              <a:solidFill>
                <a:schemeClr val="accent5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A5EFAC6-D814-CBC4-ABFF-283125092D1E}"/>
              </a:ext>
            </a:extLst>
          </p:cNvPr>
          <p:cNvSpPr/>
          <p:nvPr/>
        </p:nvSpPr>
        <p:spPr>
          <a:xfrm>
            <a:off x="585988" y="0"/>
            <a:ext cx="5486400" cy="914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776844-963C-B9C4-49A9-CE9D399FF7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61806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354AF18-E38E-B604-38BB-EE1C678BD7AF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1E0ACE3-9C45-FF37-9BD4-05741CEF4706}"/>
              </a:ext>
            </a:extLst>
          </p:cNvPr>
          <p:cNvSpPr txBox="1"/>
          <p:nvPr/>
        </p:nvSpPr>
        <p:spPr>
          <a:xfrm>
            <a:off x="8008616" y="3828576"/>
            <a:ext cx="3473849" cy="2000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Name	</a:t>
            </a:r>
            <a:r>
              <a:rPr lang="en-US" sz="1400" dirty="0">
                <a:solidFill>
                  <a:schemeClr val="accent5"/>
                </a:solidFill>
                <a:ea typeface="Times New Roman" panose="02020603050405020304" pitchFamily="18" charset="0"/>
              </a:rPr>
              <a:t>: Roman Dune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Birth	</a:t>
            </a:r>
            <a:r>
              <a:rPr lang="en-US" sz="14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24 January 1992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Address	</a:t>
            </a:r>
            <a:r>
              <a:rPr lang="en-US" sz="14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Jakarta, Indonesia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	</a:t>
            </a:r>
            <a:r>
              <a:rPr lang="en-US" sz="14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+123 1234 123 12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	</a:t>
            </a:r>
            <a:r>
              <a:rPr lang="en-US" sz="14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yourcv@email.com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Freelance	</a:t>
            </a:r>
            <a:r>
              <a:rPr lang="en-US" sz="14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Available</a:t>
            </a:r>
            <a:endParaRPr lang="en-ID" sz="1400" dirty="0">
              <a:solidFill>
                <a:schemeClr val="accent5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Freeform 850">
            <a:extLst>
              <a:ext uri="{FF2B5EF4-FFF2-40B4-BE49-F238E27FC236}">
                <a16:creationId xmlns:a16="http://schemas.microsoft.com/office/drawing/2014/main" id="{79A31B40-3A8D-CCAB-0F74-FD903678DE8A}"/>
              </a:ext>
            </a:extLst>
          </p:cNvPr>
          <p:cNvSpPr>
            <a:spLocks noEditPoints="1"/>
          </p:cNvSpPr>
          <p:nvPr/>
        </p:nvSpPr>
        <p:spPr bwMode="auto">
          <a:xfrm>
            <a:off x="8840071" y="6089061"/>
            <a:ext cx="219669" cy="219669"/>
          </a:xfrm>
          <a:custGeom>
            <a:avLst/>
            <a:gdLst>
              <a:gd name="T0" fmla="*/ 538 w 3619"/>
              <a:gd name="T1" fmla="*/ 1378 h 3620"/>
              <a:gd name="T2" fmla="*/ 538 w 3619"/>
              <a:gd name="T3" fmla="*/ 3174 h 3620"/>
              <a:gd name="T4" fmla="*/ 1025 w 3619"/>
              <a:gd name="T5" fmla="*/ 3221 h 3620"/>
              <a:gd name="T6" fmla="*/ 1117 w 3619"/>
              <a:gd name="T7" fmla="*/ 3152 h 3620"/>
              <a:gd name="T8" fmla="*/ 1093 w 3619"/>
              <a:gd name="T9" fmla="*/ 1359 h 3620"/>
              <a:gd name="T10" fmla="*/ 2547 w 3619"/>
              <a:gd name="T11" fmla="*/ 1302 h 3620"/>
              <a:gd name="T12" fmla="*/ 2269 w 3619"/>
              <a:gd name="T13" fmla="*/ 1342 h 3620"/>
              <a:gd name="T14" fmla="*/ 2085 w 3619"/>
              <a:gd name="T15" fmla="*/ 1449 h 3620"/>
              <a:gd name="T16" fmla="*/ 1985 w 3619"/>
              <a:gd name="T17" fmla="*/ 1418 h 3620"/>
              <a:gd name="T18" fmla="*/ 1920 w 3619"/>
              <a:gd name="T19" fmla="*/ 1334 h 3620"/>
              <a:gd name="T20" fmla="*/ 1415 w 3619"/>
              <a:gd name="T21" fmla="*/ 1356 h 3620"/>
              <a:gd name="T22" fmla="*/ 1392 w 3619"/>
              <a:gd name="T23" fmla="*/ 3157 h 3620"/>
              <a:gd name="T24" fmla="*/ 1476 w 3619"/>
              <a:gd name="T25" fmla="*/ 3221 h 3620"/>
              <a:gd name="T26" fmla="*/ 1973 w 3619"/>
              <a:gd name="T27" fmla="*/ 3178 h 3620"/>
              <a:gd name="T28" fmla="*/ 1990 w 3619"/>
              <a:gd name="T29" fmla="*/ 2170 h 3620"/>
              <a:gd name="T30" fmla="*/ 2023 w 3619"/>
              <a:gd name="T31" fmla="*/ 2036 h 3620"/>
              <a:gd name="T32" fmla="*/ 2101 w 3619"/>
              <a:gd name="T33" fmla="*/ 1905 h 3620"/>
              <a:gd name="T34" fmla="*/ 2241 w 3619"/>
              <a:gd name="T35" fmla="*/ 1824 h 3620"/>
              <a:gd name="T36" fmla="*/ 2432 w 3619"/>
              <a:gd name="T37" fmla="*/ 1833 h 3620"/>
              <a:gd name="T38" fmla="*/ 2553 w 3619"/>
              <a:gd name="T39" fmla="*/ 1923 h 3620"/>
              <a:gd name="T40" fmla="*/ 2611 w 3619"/>
              <a:gd name="T41" fmla="*/ 2060 h 3620"/>
              <a:gd name="T42" fmla="*/ 2630 w 3619"/>
              <a:gd name="T43" fmla="*/ 2204 h 3620"/>
              <a:gd name="T44" fmla="*/ 2630 w 3619"/>
              <a:gd name="T45" fmla="*/ 2320 h 3620"/>
              <a:gd name="T46" fmla="*/ 2655 w 3619"/>
              <a:gd name="T47" fmla="*/ 3196 h 3620"/>
              <a:gd name="T48" fmla="*/ 3175 w 3619"/>
              <a:gd name="T49" fmla="*/ 3218 h 3620"/>
              <a:gd name="T50" fmla="*/ 3240 w 3619"/>
              <a:gd name="T51" fmla="*/ 3134 h 3620"/>
              <a:gd name="T52" fmla="*/ 3238 w 3619"/>
              <a:gd name="T53" fmla="*/ 2160 h 3620"/>
              <a:gd name="T54" fmla="*/ 3224 w 3619"/>
              <a:gd name="T55" fmla="*/ 1948 h 3620"/>
              <a:gd name="T56" fmla="*/ 3178 w 3619"/>
              <a:gd name="T57" fmla="*/ 1733 h 3620"/>
              <a:gd name="T58" fmla="*/ 3082 w 3619"/>
              <a:gd name="T59" fmla="*/ 1540 h 3620"/>
              <a:gd name="T60" fmla="*/ 2920 w 3619"/>
              <a:gd name="T61" fmla="*/ 1391 h 3620"/>
              <a:gd name="T62" fmla="*/ 2673 w 3619"/>
              <a:gd name="T63" fmla="*/ 1309 h 3620"/>
              <a:gd name="T64" fmla="*/ 727 w 3619"/>
              <a:gd name="T65" fmla="*/ 411 h 3620"/>
              <a:gd name="T66" fmla="*/ 534 w 3619"/>
              <a:gd name="T67" fmla="*/ 529 h 3620"/>
              <a:gd name="T68" fmla="*/ 440 w 3619"/>
              <a:gd name="T69" fmla="*/ 736 h 3620"/>
              <a:gd name="T70" fmla="*/ 483 w 3619"/>
              <a:gd name="T71" fmla="*/ 965 h 3620"/>
              <a:gd name="T72" fmla="*/ 641 w 3619"/>
              <a:gd name="T73" fmla="*/ 1125 h 3620"/>
              <a:gd name="T74" fmla="*/ 870 w 3619"/>
              <a:gd name="T75" fmla="*/ 1167 h 3620"/>
              <a:gd name="T76" fmla="*/ 1079 w 3619"/>
              <a:gd name="T77" fmla="*/ 1072 h 3620"/>
              <a:gd name="T78" fmla="*/ 1195 w 3619"/>
              <a:gd name="T79" fmla="*/ 880 h 3620"/>
              <a:gd name="T80" fmla="*/ 1182 w 3619"/>
              <a:gd name="T81" fmla="*/ 646 h 3620"/>
              <a:gd name="T82" fmla="*/ 1042 w 3619"/>
              <a:gd name="T83" fmla="*/ 469 h 3620"/>
              <a:gd name="T84" fmla="*/ 822 w 3619"/>
              <a:gd name="T85" fmla="*/ 399 h 3620"/>
              <a:gd name="T86" fmla="*/ 3420 w 3619"/>
              <a:gd name="T87" fmla="*/ 27 h 3620"/>
              <a:gd name="T88" fmla="*/ 3575 w 3619"/>
              <a:gd name="T89" fmla="*/ 162 h 3620"/>
              <a:gd name="T90" fmla="*/ 3619 w 3619"/>
              <a:gd name="T91" fmla="*/ 3293 h 3620"/>
              <a:gd name="T92" fmla="*/ 3551 w 3619"/>
              <a:gd name="T93" fmla="*/ 3493 h 3620"/>
              <a:gd name="T94" fmla="*/ 3379 w 3619"/>
              <a:gd name="T95" fmla="*/ 3609 h 3620"/>
              <a:gd name="T96" fmla="*/ 241 w 3619"/>
              <a:gd name="T97" fmla="*/ 3609 h 3620"/>
              <a:gd name="T98" fmla="*/ 68 w 3619"/>
              <a:gd name="T99" fmla="*/ 3493 h 3620"/>
              <a:gd name="T100" fmla="*/ 0 w 3619"/>
              <a:gd name="T101" fmla="*/ 3293 h 3620"/>
              <a:gd name="T102" fmla="*/ 45 w 3619"/>
              <a:gd name="T103" fmla="*/ 162 h 3620"/>
              <a:gd name="T104" fmla="*/ 200 w 3619"/>
              <a:gd name="T105" fmla="*/ 27 h 3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19" h="3620">
                <a:moveTo>
                  <a:pt x="619" y="1330"/>
                </a:moveTo>
                <a:lnTo>
                  <a:pt x="594" y="1334"/>
                </a:lnTo>
                <a:lnTo>
                  <a:pt x="572" y="1343"/>
                </a:lnTo>
                <a:lnTo>
                  <a:pt x="552" y="1359"/>
                </a:lnTo>
                <a:lnTo>
                  <a:pt x="538" y="1378"/>
                </a:lnTo>
                <a:lnTo>
                  <a:pt x="528" y="1401"/>
                </a:lnTo>
                <a:lnTo>
                  <a:pt x="524" y="1426"/>
                </a:lnTo>
                <a:lnTo>
                  <a:pt x="524" y="3126"/>
                </a:lnTo>
                <a:lnTo>
                  <a:pt x="528" y="3152"/>
                </a:lnTo>
                <a:lnTo>
                  <a:pt x="538" y="3174"/>
                </a:lnTo>
                <a:lnTo>
                  <a:pt x="552" y="3193"/>
                </a:lnTo>
                <a:lnTo>
                  <a:pt x="572" y="3208"/>
                </a:lnTo>
                <a:lnTo>
                  <a:pt x="594" y="3218"/>
                </a:lnTo>
                <a:lnTo>
                  <a:pt x="619" y="3221"/>
                </a:lnTo>
                <a:lnTo>
                  <a:pt x="1025" y="3221"/>
                </a:lnTo>
                <a:lnTo>
                  <a:pt x="1050" y="3218"/>
                </a:lnTo>
                <a:lnTo>
                  <a:pt x="1073" y="3208"/>
                </a:lnTo>
                <a:lnTo>
                  <a:pt x="1093" y="3193"/>
                </a:lnTo>
                <a:lnTo>
                  <a:pt x="1107" y="3174"/>
                </a:lnTo>
                <a:lnTo>
                  <a:pt x="1117" y="3152"/>
                </a:lnTo>
                <a:lnTo>
                  <a:pt x="1120" y="3126"/>
                </a:lnTo>
                <a:lnTo>
                  <a:pt x="1120" y="1426"/>
                </a:lnTo>
                <a:lnTo>
                  <a:pt x="1117" y="1401"/>
                </a:lnTo>
                <a:lnTo>
                  <a:pt x="1107" y="1378"/>
                </a:lnTo>
                <a:lnTo>
                  <a:pt x="1093" y="1359"/>
                </a:lnTo>
                <a:lnTo>
                  <a:pt x="1073" y="1343"/>
                </a:lnTo>
                <a:lnTo>
                  <a:pt x="1050" y="1334"/>
                </a:lnTo>
                <a:lnTo>
                  <a:pt x="1025" y="1330"/>
                </a:lnTo>
                <a:lnTo>
                  <a:pt x="619" y="1330"/>
                </a:lnTo>
                <a:close/>
                <a:moveTo>
                  <a:pt x="2547" y="1302"/>
                </a:moveTo>
                <a:lnTo>
                  <a:pt x="2482" y="1304"/>
                </a:lnTo>
                <a:lnTo>
                  <a:pt x="2422" y="1308"/>
                </a:lnTo>
                <a:lnTo>
                  <a:pt x="2367" y="1317"/>
                </a:lnTo>
                <a:lnTo>
                  <a:pt x="2315" y="1328"/>
                </a:lnTo>
                <a:lnTo>
                  <a:pt x="2269" y="1342"/>
                </a:lnTo>
                <a:lnTo>
                  <a:pt x="2225" y="1359"/>
                </a:lnTo>
                <a:lnTo>
                  <a:pt x="2185" y="1379"/>
                </a:lnTo>
                <a:lnTo>
                  <a:pt x="2149" y="1400"/>
                </a:lnTo>
                <a:lnTo>
                  <a:pt x="2115" y="1423"/>
                </a:lnTo>
                <a:lnTo>
                  <a:pt x="2085" y="1449"/>
                </a:lnTo>
                <a:lnTo>
                  <a:pt x="2057" y="1476"/>
                </a:lnTo>
                <a:lnTo>
                  <a:pt x="2031" y="1504"/>
                </a:lnTo>
                <a:lnTo>
                  <a:pt x="2007" y="1535"/>
                </a:lnTo>
                <a:lnTo>
                  <a:pt x="1985" y="1566"/>
                </a:lnTo>
                <a:lnTo>
                  <a:pt x="1985" y="1418"/>
                </a:lnTo>
                <a:lnTo>
                  <a:pt x="1982" y="1395"/>
                </a:lnTo>
                <a:lnTo>
                  <a:pt x="1973" y="1374"/>
                </a:lnTo>
                <a:lnTo>
                  <a:pt x="1959" y="1356"/>
                </a:lnTo>
                <a:lnTo>
                  <a:pt x="1941" y="1342"/>
                </a:lnTo>
                <a:lnTo>
                  <a:pt x="1920" y="1334"/>
                </a:lnTo>
                <a:lnTo>
                  <a:pt x="1897" y="1330"/>
                </a:lnTo>
                <a:lnTo>
                  <a:pt x="1476" y="1330"/>
                </a:lnTo>
                <a:lnTo>
                  <a:pt x="1453" y="1334"/>
                </a:lnTo>
                <a:lnTo>
                  <a:pt x="1432" y="1342"/>
                </a:lnTo>
                <a:lnTo>
                  <a:pt x="1415" y="1356"/>
                </a:lnTo>
                <a:lnTo>
                  <a:pt x="1400" y="1374"/>
                </a:lnTo>
                <a:lnTo>
                  <a:pt x="1392" y="1395"/>
                </a:lnTo>
                <a:lnTo>
                  <a:pt x="1389" y="1418"/>
                </a:lnTo>
                <a:lnTo>
                  <a:pt x="1389" y="3134"/>
                </a:lnTo>
                <a:lnTo>
                  <a:pt x="1392" y="3157"/>
                </a:lnTo>
                <a:lnTo>
                  <a:pt x="1400" y="3178"/>
                </a:lnTo>
                <a:lnTo>
                  <a:pt x="1415" y="3196"/>
                </a:lnTo>
                <a:lnTo>
                  <a:pt x="1432" y="3209"/>
                </a:lnTo>
                <a:lnTo>
                  <a:pt x="1453" y="3218"/>
                </a:lnTo>
                <a:lnTo>
                  <a:pt x="1476" y="3221"/>
                </a:lnTo>
                <a:lnTo>
                  <a:pt x="1897" y="3221"/>
                </a:lnTo>
                <a:lnTo>
                  <a:pt x="1920" y="3218"/>
                </a:lnTo>
                <a:lnTo>
                  <a:pt x="1941" y="3209"/>
                </a:lnTo>
                <a:lnTo>
                  <a:pt x="1959" y="3196"/>
                </a:lnTo>
                <a:lnTo>
                  <a:pt x="1973" y="3178"/>
                </a:lnTo>
                <a:lnTo>
                  <a:pt x="1982" y="3157"/>
                </a:lnTo>
                <a:lnTo>
                  <a:pt x="1985" y="3134"/>
                </a:lnTo>
                <a:lnTo>
                  <a:pt x="1985" y="2214"/>
                </a:lnTo>
                <a:lnTo>
                  <a:pt x="1988" y="2193"/>
                </a:lnTo>
                <a:lnTo>
                  <a:pt x="1990" y="2170"/>
                </a:lnTo>
                <a:lnTo>
                  <a:pt x="1994" y="2146"/>
                </a:lnTo>
                <a:lnTo>
                  <a:pt x="2000" y="2119"/>
                </a:lnTo>
                <a:lnTo>
                  <a:pt x="2006" y="2093"/>
                </a:lnTo>
                <a:lnTo>
                  <a:pt x="2014" y="2065"/>
                </a:lnTo>
                <a:lnTo>
                  <a:pt x="2023" y="2036"/>
                </a:lnTo>
                <a:lnTo>
                  <a:pt x="2035" y="2009"/>
                </a:lnTo>
                <a:lnTo>
                  <a:pt x="2048" y="1981"/>
                </a:lnTo>
                <a:lnTo>
                  <a:pt x="2064" y="1955"/>
                </a:lnTo>
                <a:lnTo>
                  <a:pt x="2081" y="1930"/>
                </a:lnTo>
                <a:lnTo>
                  <a:pt x="2101" y="1905"/>
                </a:lnTo>
                <a:lnTo>
                  <a:pt x="2123" y="1883"/>
                </a:lnTo>
                <a:lnTo>
                  <a:pt x="2149" y="1865"/>
                </a:lnTo>
                <a:lnTo>
                  <a:pt x="2176" y="1847"/>
                </a:lnTo>
                <a:lnTo>
                  <a:pt x="2207" y="1834"/>
                </a:lnTo>
                <a:lnTo>
                  <a:pt x="2241" y="1824"/>
                </a:lnTo>
                <a:lnTo>
                  <a:pt x="2279" y="1817"/>
                </a:lnTo>
                <a:lnTo>
                  <a:pt x="2318" y="1815"/>
                </a:lnTo>
                <a:lnTo>
                  <a:pt x="2360" y="1817"/>
                </a:lnTo>
                <a:lnTo>
                  <a:pt x="2398" y="1823"/>
                </a:lnTo>
                <a:lnTo>
                  <a:pt x="2432" y="1833"/>
                </a:lnTo>
                <a:lnTo>
                  <a:pt x="2461" y="1845"/>
                </a:lnTo>
                <a:lnTo>
                  <a:pt x="2489" y="1861"/>
                </a:lnTo>
                <a:lnTo>
                  <a:pt x="2513" y="1880"/>
                </a:lnTo>
                <a:lnTo>
                  <a:pt x="2534" y="1901"/>
                </a:lnTo>
                <a:lnTo>
                  <a:pt x="2553" y="1923"/>
                </a:lnTo>
                <a:lnTo>
                  <a:pt x="2569" y="1948"/>
                </a:lnTo>
                <a:lnTo>
                  <a:pt x="2583" y="1975"/>
                </a:lnTo>
                <a:lnTo>
                  <a:pt x="2594" y="2002"/>
                </a:lnTo>
                <a:lnTo>
                  <a:pt x="2604" y="2031"/>
                </a:lnTo>
                <a:lnTo>
                  <a:pt x="2611" y="2060"/>
                </a:lnTo>
                <a:lnTo>
                  <a:pt x="2618" y="2089"/>
                </a:lnTo>
                <a:lnTo>
                  <a:pt x="2622" y="2119"/>
                </a:lnTo>
                <a:lnTo>
                  <a:pt x="2626" y="2148"/>
                </a:lnTo>
                <a:lnTo>
                  <a:pt x="2628" y="2176"/>
                </a:lnTo>
                <a:lnTo>
                  <a:pt x="2630" y="2204"/>
                </a:lnTo>
                <a:lnTo>
                  <a:pt x="2630" y="2231"/>
                </a:lnTo>
                <a:lnTo>
                  <a:pt x="2630" y="2256"/>
                </a:lnTo>
                <a:lnTo>
                  <a:pt x="2630" y="2280"/>
                </a:lnTo>
                <a:lnTo>
                  <a:pt x="2630" y="2301"/>
                </a:lnTo>
                <a:lnTo>
                  <a:pt x="2630" y="2320"/>
                </a:lnTo>
                <a:lnTo>
                  <a:pt x="2630" y="2336"/>
                </a:lnTo>
                <a:lnTo>
                  <a:pt x="2630" y="3134"/>
                </a:lnTo>
                <a:lnTo>
                  <a:pt x="2632" y="3157"/>
                </a:lnTo>
                <a:lnTo>
                  <a:pt x="2641" y="3178"/>
                </a:lnTo>
                <a:lnTo>
                  <a:pt x="2655" y="3196"/>
                </a:lnTo>
                <a:lnTo>
                  <a:pt x="2673" y="3209"/>
                </a:lnTo>
                <a:lnTo>
                  <a:pt x="2694" y="3218"/>
                </a:lnTo>
                <a:lnTo>
                  <a:pt x="2717" y="3221"/>
                </a:lnTo>
                <a:lnTo>
                  <a:pt x="3152" y="3221"/>
                </a:lnTo>
                <a:lnTo>
                  <a:pt x="3175" y="3218"/>
                </a:lnTo>
                <a:lnTo>
                  <a:pt x="3196" y="3209"/>
                </a:lnTo>
                <a:lnTo>
                  <a:pt x="3214" y="3196"/>
                </a:lnTo>
                <a:lnTo>
                  <a:pt x="3228" y="3178"/>
                </a:lnTo>
                <a:lnTo>
                  <a:pt x="3237" y="3157"/>
                </a:lnTo>
                <a:lnTo>
                  <a:pt x="3240" y="3134"/>
                </a:lnTo>
                <a:lnTo>
                  <a:pt x="3240" y="2311"/>
                </a:lnTo>
                <a:lnTo>
                  <a:pt x="3240" y="2276"/>
                </a:lnTo>
                <a:lnTo>
                  <a:pt x="3239" y="2238"/>
                </a:lnTo>
                <a:lnTo>
                  <a:pt x="3239" y="2200"/>
                </a:lnTo>
                <a:lnTo>
                  <a:pt x="3238" y="2160"/>
                </a:lnTo>
                <a:lnTo>
                  <a:pt x="3237" y="2119"/>
                </a:lnTo>
                <a:lnTo>
                  <a:pt x="3235" y="2077"/>
                </a:lnTo>
                <a:lnTo>
                  <a:pt x="3233" y="2034"/>
                </a:lnTo>
                <a:lnTo>
                  <a:pt x="3228" y="1991"/>
                </a:lnTo>
                <a:lnTo>
                  <a:pt x="3224" y="1948"/>
                </a:lnTo>
                <a:lnTo>
                  <a:pt x="3217" y="1904"/>
                </a:lnTo>
                <a:lnTo>
                  <a:pt x="3210" y="1861"/>
                </a:lnTo>
                <a:lnTo>
                  <a:pt x="3201" y="1818"/>
                </a:lnTo>
                <a:lnTo>
                  <a:pt x="3190" y="1775"/>
                </a:lnTo>
                <a:lnTo>
                  <a:pt x="3178" y="1733"/>
                </a:lnTo>
                <a:lnTo>
                  <a:pt x="3163" y="1693"/>
                </a:lnTo>
                <a:lnTo>
                  <a:pt x="3146" y="1652"/>
                </a:lnTo>
                <a:lnTo>
                  <a:pt x="3127" y="1613"/>
                </a:lnTo>
                <a:lnTo>
                  <a:pt x="3106" y="1576"/>
                </a:lnTo>
                <a:lnTo>
                  <a:pt x="3082" y="1540"/>
                </a:lnTo>
                <a:lnTo>
                  <a:pt x="3055" y="1505"/>
                </a:lnTo>
                <a:lnTo>
                  <a:pt x="3027" y="1473"/>
                </a:lnTo>
                <a:lnTo>
                  <a:pt x="2994" y="1444"/>
                </a:lnTo>
                <a:lnTo>
                  <a:pt x="2958" y="1416"/>
                </a:lnTo>
                <a:lnTo>
                  <a:pt x="2920" y="1391"/>
                </a:lnTo>
                <a:lnTo>
                  <a:pt x="2878" y="1368"/>
                </a:lnTo>
                <a:lnTo>
                  <a:pt x="2833" y="1349"/>
                </a:lnTo>
                <a:lnTo>
                  <a:pt x="2783" y="1332"/>
                </a:lnTo>
                <a:lnTo>
                  <a:pt x="2730" y="1319"/>
                </a:lnTo>
                <a:lnTo>
                  <a:pt x="2673" y="1309"/>
                </a:lnTo>
                <a:lnTo>
                  <a:pt x="2612" y="1304"/>
                </a:lnTo>
                <a:lnTo>
                  <a:pt x="2547" y="1302"/>
                </a:lnTo>
                <a:close/>
                <a:moveTo>
                  <a:pt x="822" y="399"/>
                </a:moveTo>
                <a:lnTo>
                  <a:pt x="773" y="402"/>
                </a:lnTo>
                <a:lnTo>
                  <a:pt x="727" y="411"/>
                </a:lnTo>
                <a:lnTo>
                  <a:pt x="683" y="426"/>
                </a:lnTo>
                <a:lnTo>
                  <a:pt x="641" y="444"/>
                </a:lnTo>
                <a:lnTo>
                  <a:pt x="603" y="469"/>
                </a:lnTo>
                <a:lnTo>
                  <a:pt x="566" y="497"/>
                </a:lnTo>
                <a:lnTo>
                  <a:pt x="534" y="529"/>
                </a:lnTo>
                <a:lnTo>
                  <a:pt x="506" y="564"/>
                </a:lnTo>
                <a:lnTo>
                  <a:pt x="483" y="604"/>
                </a:lnTo>
                <a:lnTo>
                  <a:pt x="463" y="646"/>
                </a:lnTo>
                <a:lnTo>
                  <a:pt x="448" y="690"/>
                </a:lnTo>
                <a:lnTo>
                  <a:pt x="440" y="736"/>
                </a:lnTo>
                <a:lnTo>
                  <a:pt x="437" y="785"/>
                </a:lnTo>
                <a:lnTo>
                  <a:pt x="440" y="833"/>
                </a:lnTo>
                <a:lnTo>
                  <a:pt x="448" y="880"/>
                </a:lnTo>
                <a:lnTo>
                  <a:pt x="463" y="924"/>
                </a:lnTo>
                <a:lnTo>
                  <a:pt x="483" y="965"/>
                </a:lnTo>
                <a:lnTo>
                  <a:pt x="506" y="1005"/>
                </a:lnTo>
                <a:lnTo>
                  <a:pt x="534" y="1040"/>
                </a:lnTo>
                <a:lnTo>
                  <a:pt x="566" y="1072"/>
                </a:lnTo>
                <a:lnTo>
                  <a:pt x="603" y="1101"/>
                </a:lnTo>
                <a:lnTo>
                  <a:pt x="641" y="1125"/>
                </a:lnTo>
                <a:lnTo>
                  <a:pt x="683" y="1144"/>
                </a:lnTo>
                <a:lnTo>
                  <a:pt x="727" y="1158"/>
                </a:lnTo>
                <a:lnTo>
                  <a:pt x="773" y="1167"/>
                </a:lnTo>
                <a:lnTo>
                  <a:pt x="822" y="1170"/>
                </a:lnTo>
                <a:lnTo>
                  <a:pt x="870" y="1167"/>
                </a:lnTo>
                <a:lnTo>
                  <a:pt x="917" y="1158"/>
                </a:lnTo>
                <a:lnTo>
                  <a:pt x="962" y="1144"/>
                </a:lnTo>
                <a:lnTo>
                  <a:pt x="1004" y="1125"/>
                </a:lnTo>
                <a:lnTo>
                  <a:pt x="1042" y="1101"/>
                </a:lnTo>
                <a:lnTo>
                  <a:pt x="1079" y="1072"/>
                </a:lnTo>
                <a:lnTo>
                  <a:pt x="1111" y="1040"/>
                </a:lnTo>
                <a:lnTo>
                  <a:pt x="1138" y="1005"/>
                </a:lnTo>
                <a:lnTo>
                  <a:pt x="1162" y="965"/>
                </a:lnTo>
                <a:lnTo>
                  <a:pt x="1182" y="924"/>
                </a:lnTo>
                <a:lnTo>
                  <a:pt x="1195" y="880"/>
                </a:lnTo>
                <a:lnTo>
                  <a:pt x="1204" y="833"/>
                </a:lnTo>
                <a:lnTo>
                  <a:pt x="1208" y="785"/>
                </a:lnTo>
                <a:lnTo>
                  <a:pt x="1204" y="736"/>
                </a:lnTo>
                <a:lnTo>
                  <a:pt x="1195" y="690"/>
                </a:lnTo>
                <a:lnTo>
                  <a:pt x="1182" y="646"/>
                </a:lnTo>
                <a:lnTo>
                  <a:pt x="1162" y="604"/>
                </a:lnTo>
                <a:lnTo>
                  <a:pt x="1138" y="564"/>
                </a:lnTo>
                <a:lnTo>
                  <a:pt x="1111" y="529"/>
                </a:lnTo>
                <a:lnTo>
                  <a:pt x="1079" y="497"/>
                </a:lnTo>
                <a:lnTo>
                  <a:pt x="1042" y="469"/>
                </a:lnTo>
                <a:lnTo>
                  <a:pt x="1004" y="444"/>
                </a:lnTo>
                <a:lnTo>
                  <a:pt x="962" y="426"/>
                </a:lnTo>
                <a:lnTo>
                  <a:pt x="917" y="411"/>
                </a:lnTo>
                <a:lnTo>
                  <a:pt x="870" y="402"/>
                </a:lnTo>
                <a:lnTo>
                  <a:pt x="822" y="399"/>
                </a:lnTo>
                <a:close/>
                <a:moveTo>
                  <a:pt x="328" y="0"/>
                </a:moveTo>
                <a:lnTo>
                  <a:pt x="3292" y="0"/>
                </a:lnTo>
                <a:lnTo>
                  <a:pt x="3337" y="4"/>
                </a:lnTo>
                <a:lnTo>
                  <a:pt x="3379" y="12"/>
                </a:lnTo>
                <a:lnTo>
                  <a:pt x="3420" y="27"/>
                </a:lnTo>
                <a:lnTo>
                  <a:pt x="3458" y="45"/>
                </a:lnTo>
                <a:lnTo>
                  <a:pt x="3493" y="69"/>
                </a:lnTo>
                <a:lnTo>
                  <a:pt x="3524" y="96"/>
                </a:lnTo>
                <a:lnTo>
                  <a:pt x="3551" y="128"/>
                </a:lnTo>
                <a:lnTo>
                  <a:pt x="3575" y="162"/>
                </a:lnTo>
                <a:lnTo>
                  <a:pt x="3594" y="201"/>
                </a:lnTo>
                <a:lnTo>
                  <a:pt x="3608" y="241"/>
                </a:lnTo>
                <a:lnTo>
                  <a:pt x="3617" y="283"/>
                </a:lnTo>
                <a:lnTo>
                  <a:pt x="3619" y="328"/>
                </a:lnTo>
                <a:lnTo>
                  <a:pt x="3619" y="3293"/>
                </a:lnTo>
                <a:lnTo>
                  <a:pt x="3617" y="3337"/>
                </a:lnTo>
                <a:lnTo>
                  <a:pt x="3608" y="3380"/>
                </a:lnTo>
                <a:lnTo>
                  <a:pt x="3594" y="3420"/>
                </a:lnTo>
                <a:lnTo>
                  <a:pt x="3575" y="3458"/>
                </a:lnTo>
                <a:lnTo>
                  <a:pt x="3551" y="3493"/>
                </a:lnTo>
                <a:lnTo>
                  <a:pt x="3524" y="3524"/>
                </a:lnTo>
                <a:lnTo>
                  <a:pt x="3493" y="3551"/>
                </a:lnTo>
                <a:lnTo>
                  <a:pt x="3458" y="3576"/>
                </a:lnTo>
                <a:lnTo>
                  <a:pt x="3420" y="3594"/>
                </a:lnTo>
                <a:lnTo>
                  <a:pt x="3379" y="3609"/>
                </a:lnTo>
                <a:lnTo>
                  <a:pt x="3337" y="3618"/>
                </a:lnTo>
                <a:lnTo>
                  <a:pt x="3292" y="3620"/>
                </a:lnTo>
                <a:lnTo>
                  <a:pt x="328" y="3620"/>
                </a:lnTo>
                <a:lnTo>
                  <a:pt x="283" y="3618"/>
                </a:lnTo>
                <a:lnTo>
                  <a:pt x="241" y="3609"/>
                </a:lnTo>
                <a:lnTo>
                  <a:pt x="200" y="3594"/>
                </a:lnTo>
                <a:lnTo>
                  <a:pt x="163" y="3576"/>
                </a:lnTo>
                <a:lnTo>
                  <a:pt x="128" y="3551"/>
                </a:lnTo>
                <a:lnTo>
                  <a:pt x="96" y="3524"/>
                </a:lnTo>
                <a:lnTo>
                  <a:pt x="68" y="3493"/>
                </a:lnTo>
                <a:lnTo>
                  <a:pt x="45" y="3458"/>
                </a:lnTo>
                <a:lnTo>
                  <a:pt x="26" y="3420"/>
                </a:lnTo>
                <a:lnTo>
                  <a:pt x="12" y="3380"/>
                </a:lnTo>
                <a:lnTo>
                  <a:pt x="3" y="3337"/>
                </a:lnTo>
                <a:lnTo>
                  <a:pt x="0" y="3293"/>
                </a:lnTo>
                <a:lnTo>
                  <a:pt x="0" y="328"/>
                </a:lnTo>
                <a:lnTo>
                  <a:pt x="3" y="283"/>
                </a:lnTo>
                <a:lnTo>
                  <a:pt x="12" y="241"/>
                </a:lnTo>
                <a:lnTo>
                  <a:pt x="26" y="201"/>
                </a:lnTo>
                <a:lnTo>
                  <a:pt x="45" y="162"/>
                </a:lnTo>
                <a:lnTo>
                  <a:pt x="68" y="128"/>
                </a:lnTo>
                <a:lnTo>
                  <a:pt x="96" y="96"/>
                </a:lnTo>
                <a:lnTo>
                  <a:pt x="128" y="69"/>
                </a:lnTo>
                <a:lnTo>
                  <a:pt x="163" y="45"/>
                </a:lnTo>
                <a:lnTo>
                  <a:pt x="200" y="27"/>
                </a:lnTo>
                <a:lnTo>
                  <a:pt x="241" y="12"/>
                </a:lnTo>
                <a:lnTo>
                  <a:pt x="283" y="4"/>
                </a:lnTo>
                <a:lnTo>
                  <a:pt x="328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17" name="Freeform 1536">
            <a:extLst>
              <a:ext uri="{FF2B5EF4-FFF2-40B4-BE49-F238E27FC236}">
                <a16:creationId xmlns:a16="http://schemas.microsoft.com/office/drawing/2014/main" id="{D43E929C-9996-025F-A58E-34BF6E5B31EA}"/>
              </a:ext>
            </a:extLst>
          </p:cNvPr>
          <p:cNvSpPr>
            <a:spLocks noEditPoints="1"/>
          </p:cNvSpPr>
          <p:nvPr/>
        </p:nvSpPr>
        <p:spPr bwMode="auto">
          <a:xfrm>
            <a:off x="8084847" y="6082958"/>
            <a:ext cx="230120" cy="233035"/>
          </a:xfrm>
          <a:custGeom>
            <a:avLst/>
            <a:gdLst>
              <a:gd name="T0" fmla="*/ 1968 w 3474"/>
              <a:gd name="T1" fmla="*/ 985 h 3518"/>
              <a:gd name="T2" fmla="*/ 1814 w 3474"/>
              <a:gd name="T3" fmla="*/ 1094 h 3518"/>
              <a:gd name="T4" fmla="*/ 1724 w 3474"/>
              <a:gd name="T5" fmla="*/ 1263 h 3518"/>
              <a:gd name="T6" fmla="*/ 1722 w 3474"/>
              <a:gd name="T7" fmla="*/ 1454 h 3518"/>
              <a:gd name="T8" fmla="*/ 1405 w 3474"/>
              <a:gd name="T9" fmla="*/ 1392 h 3518"/>
              <a:gd name="T10" fmla="*/ 1126 w 3474"/>
              <a:gd name="T11" fmla="*/ 1247 h 3518"/>
              <a:gd name="T12" fmla="*/ 899 w 3474"/>
              <a:gd name="T13" fmla="*/ 1032 h 3518"/>
              <a:gd name="T14" fmla="*/ 846 w 3474"/>
              <a:gd name="T15" fmla="*/ 1192 h 3518"/>
              <a:gd name="T16" fmla="*/ 873 w 3474"/>
              <a:gd name="T17" fmla="*/ 1384 h 3518"/>
              <a:gd name="T18" fmla="*/ 984 w 3474"/>
              <a:gd name="T19" fmla="*/ 1542 h 3518"/>
              <a:gd name="T20" fmla="*/ 883 w 3474"/>
              <a:gd name="T21" fmla="*/ 1541 h 3518"/>
              <a:gd name="T22" fmla="*/ 844 w 3474"/>
              <a:gd name="T23" fmla="*/ 1579 h 3518"/>
              <a:gd name="T24" fmla="*/ 918 w 3474"/>
              <a:gd name="T25" fmla="*/ 1765 h 3518"/>
              <a:gd name="T26" fmla="*/ 1067 w 3474"/>
              <a:gd name="T27" fmla="*/ 1891 h 3518"/>
              <a:gd name="T28" fmla="*/ 1092 w 3474"/>
              <a:gd name="T29" fmla="*/ 1936 h 3518"/>
              <a:gd name="T30" fmla="*/ 1000 w 3474"/>
              <a:gd name="T31" fmla="*/ 1977 h 3518"/>
              <a:gd name="T32" fmla="*/ 1121 w 3474"/>
              <a:gd name="T33" fmla="*/ 2130 h 3518"/>
              <a:gd name="T34" fmla="*/ 1303 w 3474"/>
              <a:gd name="T35" fmla="*/ 2207 h 3518"/>
              <a:gd name="T36" fmla="*/ 1187 w 3474"/>
              <a:gd name="T37" fmla="*/ 2314 h 3518"/>
              <a:gd name="T38" fmla="*/ 928 w 3474"/>
              <a:gd name="T39" fmla="*/ 2382 h 3518"/>
              <a:gd name="T40" fmla="*/ 830 w 3474"/>
              <a:gd name="T41" fmla="*/ 2419 h 3518"/>
              <a:gd name="T42" fmla="*/ 1129 w 3474"/>
              <a:gd name="T43" fmla="*/ 2534 h 3518"/>
              <a:gd name="T44" fmla="*/ 1459 w 3474"/>
              <a:gd name="T45" fmla="*/ 2558 h 3518"/>
              <a:gd name="T46" fmla="*/ 1762 w 3474"/>
              <a:gd name="T47" fmla="*/ 2497 h 3518"/>
              <a:gd name="T48" fmla="*/ 2017 w 3474"/>
              <a:gd name="T49" fmla="*/ 2367 h 3518"/>
              <a:gd name="T50" fmla="*/ 2220 w 3474"/>
              <a:gd name="T51" fmla="*/ 2186 h 3518"/>
              <a:gd name="T52" fmla="*/ 2372 w 3474"/>
              <a:gd name="T53" fmla="*/ 1965 h 3518"/>
              <a:gd name="T54" fmla="*/ 2469 w 3474"/>
              <a:gd name="T55" fmla="*/ 1722 h 3518"/>
              <a:gd name="T56" fmla="*/ 2511 w 3474"/>
              <a:gd name="T57" fmla="*/ 1471 h 3518"/>
              <a:gd name="T58" fmla="*/ 2600 w 3474"/>
              <a:gd name="T59" fmla="*/ 1282 h 3518"/>
              <a:gd name="T60" fmla="*/ 2657 w 3474"/>
              <a:gd name="T61" fmla="*/ 1170 h 3518"/>
              <a:gd name="T62" fmla="*/ 2522 w 3474"/>
              <a:gd name="T63" fmla="*/ 1184 h 3518"/>
              <a:gd name="T64" fmla="*/ 2641 w 3474"/>
              <a:gd name="T65" fmla="*/ 1033 h 3518"/>
              <a:gd name="T66" fmla="*/ 2471 w 3474"/>
              <a:gd name="T67" fmla="*/ 1068 h 3518"/>
              <a:gd name="T68" fmla="*/ 2295 w 3474"/>
              <a:gd name="T69" fmla="*/ 1002 h 3518"/>
              <a:gd name="T70" fmla="*/ 2112 w 3474"/>
              <a:gd name="T71" fmla="*/ 957 h 3518"/>
              <a:gd name="T72" fmla="*/ 2060 w 3474"/>
              <a:gd name="T73" fmla="*/ 31 h 3518"/>
              <a:gd name="T74" fmla="*/ 2460 w 3474"/>
              <a:gd name="T75" fmla="*/ 161 h 3518"/>
              <a:gd name="T76" fmla="*/ 2811 w 3474"/>
              <a:gd name="T77" fmla="*/ 379 h 3518"/>
              <a:gd name="T78" fmla="*/ 3101 w 3474"/>
              <a:gd name="T79" fmla="*/ 671 h 3518"/>
              <a:gd name="T80" fmla="*/ 3316 w 3474"/>
              <a:gd name="T81" fmla="*/ 1028 h 3518"/>
              <a:gd name="T82" fmla="*/ 3445 w 3474"/>
              <a:gd name="T83" fmla="*/ 1431 h 3518"/>
              <a:gd name="T84" fmla="*/ 3471 w 3474"/>
              <a:gd name="T85" fmla="*/ 1870 h 3518"/>
              <a:gd name="T86" fmla="*/ 3393 w 3474"/>
              <a:gd name="T87" fmla="*/ 2294 h 3518"/>
              <a:gd name="T88" fmla="*/ 3220 w 3474"/>
              <a:gd name="T89" fmla="*/ 2675 h 3518"/>
              <a:gd name="T90" fmla="*/ 2965 w 3474"/>
              <a:gd name="T91" fmla="*/ 3002 h 3518"/>
              <a:gd name="T92" fmla="*/ 2643 w 3474"/>
              <a:gd name="T93" fmla="*/ 3260 h 3518"/>
              <a:gd name="T94" fmla="*/ 2266 w 3474"/>
              <a:gd name="T95" fmla="*/ 3434 h 3518"/>
              <a:gd name="T96" fmla="*/ 1847 w 3474"/>
              <a:gd name="T97" fmla="*/ 3514 h 3518"/>
              <a:gd name="T98" fmla="*/ 1414 w 3474"/>
              <a:gd name="T99" fmla="*/ 3487 h 3518"/>
              <a:gd name="T100" fmla="*/ 1014 w 3474"/>
              <a:gd name="T101" fmla="*/ 3357 h 3518"/>
              <a:gd name="T102" fmla="*/ 663 w 3474"/>
              <a:gd name="T103" fmla="*/ 3140 h 3518"/>
              <a:gd name="T104" fmla="*/ 373 w 3474"/>
              <a:gd name="T105" fmla="*/ 2847 h 3518"/>
              <a:gd name="T106" fmla="*/ 157 w 3474"/>
              <a:gd name="T107" fmla="*/ 2491 h 3518"/>
              <a:gd name="T108" fmla="*/ 30 w 3474"/>
              <a:gd name="T109" fmla="*/ 2087 h 3518"/>
              <a:gd name="T110" fmla="*/ 3 w 3474"/>
              <a:gd name="T111" fmla="*/ 1648 h 3518"/>
              <a:gd name="T112" fmla="*/ 83 w 3474"/>
              <a:gd name="T113" fmla="*/ 1225 h 3518"/>
              <a:gd name="T114" fmla="*/ 255 w 3474"/>
              <a:gd name="T115" fmla="*/ 843 h 3518"/>
              <a:gd name="T116" fmla="*/ 510 w 3474"/>
              <a:gd name="T117" fmla="*/ 516 h 3518"/>
              <a:gd name="T118" fmla="*/ 831 w 3474"/>
              <a:gd name="T119" fmla="*/ 259 h 3518"/>
              <a:gd name="T120" fmla="*/ 1208 w 3474"/>
              <a:gd name="T121" fmla="*/ 84 h 3518"/>
              <a:gd name="T122" fmla="*/ 1628 w 3474"/>
              <a:gd name="T123" fmla="*/ 5 h 3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74" h="3518">
                <a:moveTo>
                  <a:pt x="2112" y="957"/>
                </a:moveTo>
                <a:lnTo>
                  <a:pt x="2061" y="961"/>
                </a:lnTo>
                <a:lnTo>
                  <a:pt x="2014" y="970"/>
                </a:lnTo>
                <a:lnTo>
                  <a:pt x="1968" y="985"/>
                </a:lnTo>
                <a:lnTo>
                  <a:pt x="1924" y="1005"/>
                </a:lnTo>
                <a:lnTo>
                  <a:pt x="1883" y="1030"/>
                </a:lnTo>
                <a:lnTo>
                  <a:pt x="1846" y="1060"/>
                </a:lnTo>
                <a:lnTo>
                  <a:pt x="1814" y="1094"/>
                </a:lnTo>
                <a:lnTo>
                  <a:pt x="1784" y="1131"/>
                </a:lnTo>
                <a:lnTo>
                  <a:pt x="1759" y="1172"/>
                </a:lnTo>
                <a:lnTo>
                  <a:pt x="1739" y="1216"/>
                </a:lnTo>
                <a:lnTo>
                  <a:pt x="1724" y="1263"/>
                </a:lnTo>
                <a:lnTo>
                  <a:pt x="1716" y="1311"/>
                </a:lnTo>
                <a:lnTo>
                  <a:pt x="1713" y="1362"/>
                </a:lnTo>
                <a:lnTo>
                  <a:pt x="1715" y="1409"/>
                </a:lnTo>
                <a:lnTo>
                  <a:pt x="1722" y="1454"/>
                </a:lnTo>
                <a:lnTo>
                  <a:pt x="1640" y="1448"/>
                </a:lnTo>
                <a:lnTo>
                  <a:pt x="1559" y="1435"/>
                </a:lnTo>
                <a:lnTo>
                  <a:pt x="1481" y="1416"/>
                </a:lnTo>
                <a:lnTo>
                  <a:pt x="1405" y="1392"/>
                </a:lnTo>
                <a:lnTo>
                  <a:pt x="1331" y="1363"/>
                </a:lnTo>
                <a:lnTo>
                  <a:pt x="1259" y="1329"/>
                </a:lnTo>
                <a:lnTo>
                  <a:pt x="1191" y="1289"/>
                </a:lnTo>
                <a:lnTo>
                  <a:pt x="1126" y="1247"/>
                </a:lnTo>
                <a:lnTo>
                  <a:pt x="1064" y="1198"/>
                </a:lnTo>
                <a:lnTo>
                  <a:pt x="1005" y="1146"/>
                </a:lnTo>
                <a:lnTo>
                  <a:pt x="950" y="1091"/>
                </a:lnTo>
                <a:lnTo>
                  <a:pt x="899" y="1032"/>
                </a:lnTo>
                <a:lnTo>
                  <a:pt x="880" y="1068"/>
                </a:lnTo>
                <a:lnTo>
                  <a:pt x="865" y="1108"/>
                </a:lnTo>
                <a:lnTo>
                  <a:pt x="854" y="1149"/>
                </a:lnTo>
                <a:lnTo>
                  <a:pt x="846" y="1192"/>
                </a:lnTo>
                <a:lnTo>
                  <a:pt x="844" y="1236"/>
                </a:lnTo>
                <a:lnTo>
                  <a:pt x="848" y="1287"/>
                </a:lnTo>
                <a:lnTo>
                  <a:pt x="857" y="1337"/>
                </a:lnTo>
                <a:lnTo>
                  <a:pt x="873" y="1384"/>
                </a:lnTo>
                <a:lnTo>
                  <a:pt x="893" y="1429"/>
                </a:lnTo>
                <a:lnTo>
                  <a:pt x="919" y="1471"/>
                </a:lnTo>
                <a:lnTo>
                  <a:pt x="950" y="1508"/>
                </a:lnTo>
                <a:lnTo>
                  <a:pt x="984" y="1542"/>
                </a:lnTo>
                <a:lnTo>
                  <a:pt x="1022" y="1572"/>
                </a:lnTo>
                <a:lnTo>
                  <a:pt x="974" y="1568"/>
                </a:lnTo>
                <a:lnTo>
                  <a:pt x="928" y="1557"/>
                </a:lnTo>
                <a:lnTo>
                  <a:pt x="883" y="1541"/>
                </a:lnTo>
                <a:lnTo>
                  <a:pt x="841" y="1522"/>
                </a:lnTo>
                <a:lnTo>
                  <a:pt x="841" y="1524"/>
                </a:lnTo>
                <a:lnTo>
                  <a:pt x="841" y="1527"/>
                </a:lnTo>
                <a:lnTo>
                  <a:pt x="844" y="1579"/>
                </a:lnTo>
                <a:lnTo>
                  <a:pt x="854" y="1629"/>
                </a:lnTo>
                <a:lnTo>
                  <a:pt x="870" y="1678"/>
                </a:lnTo>
                <a:lnTo>
                  <a:pt x="891" y="1723"/>
                </a:lnTo>
                <a:lnTo>
                  <a:pt x="918" y="1765"/>
                </a:lnTo>
                <a:lnTo>
                  <a:pt x="949" y="1803"/>
                </a:lnTo>
                <a:lnTo>
                  <a:pt x="984" y="1837"/>
                </a:lnTo>
                <a:lnTo>
                  <a:pt x="1025" y="1867"/>
                </a:lnTo>
                <a:lnTo>
                  <a:pt x="1067" y="1891"/>
                </a:lnTo>
                <a:lnTo>
                  <a:pt x="1113" y="1910"/>
                </a:lnTo>
                <a:lnTo>
                  <a:pt x="1162" y="1923"/>
                </a:lnTo>
                <a:lnTo>
                  <a:pt x="1128" y="1931"/>
                </a:lnTo>
                <a:lnTo>
                  <a:pt x="1092" y="1936"/>
                </a:lnTo>
                <a:lnTo>
                  <a:pt x="1056" y="1937"/>
                </a:lnTo>
                <a:lnTo>
                  <a:pt x="1018" y="1935"/>
                </a:lnTo>
                <a:lnTo>
                  <a:pt x="981" y="1930"/>
                </a:lnTo>
                <a:lnTo>
                  <a:pt x="1000" y="1977"/>
                </a:lnTo>
                <a:lnTo>
                  <a:pt x="1024" y="2021"/>
                </a:lnTo>
                <a:lnTo>
                  <a:pt x="1052" y="2062"/>
                </a:lnTo>
                <a:lnTo>
                  <a:pt x="1084" y="2098"/>
                </a:lnTo>
                <a:lnTo>
                  <a:pt x="1121" y="2130"/>
                </a:lnTo>
                <a:lnTo>
                  <a:pt x="1163" y="2157"/>
                </a:lnTo>
                <a:lnTo>
                  <a:pt x="1206" y="2179"/>
                </a:lnTo>
                <a:lnTo>
                  <a:pt x="1254" y="2196"/>
                </a:lnTo>
                <a:lnTo>
                  <a:pt x="1303" y="2207"/>
                </a:lnTo>
                <a:lnTo>
                  <a:pt x="1355" y="2211"/>
                </a:lnTo>
                <a:lnTo>
                  <a:pt x="1302" y="2250"/>
                </a:lnTo>
                <a:lnTo>
                  <a:pt x="1246" y="2284"/>
                </a:lnTo>
                <a:lnTo>
                  <a:pt x="1187" y="2314"/>
                </a:lnTo>
                <a:lnTo>
                  <a:pt x="1126" y="2339"/>
                </a:lnTo>
                <a:lnTo>
                  <a:pt x="1062" y="2359"/>
                </a:lnTo>
                <a:lnTo>
                  <a:pt x="995" y="2373"/>
                </a:lnTo>
                <a:lnTo>
                  <a:pt x="928" y="2382"/>
                </a:lnTo>
                <a:lnTo>
                  <a:pt x="858" y="2385"/>
                </a:lnTo>
                <a:lnTo>
                  <a:pt x="811" y="2383"/>
                </a:lnTo>
                <a:lnTo>
                  <a:pt x="763" y="2378"/>
                </a:lnTo>
                <a:lnTo>
                  <a:pt x="830" y="2419"/>
                </a:lnTo>
                <a:lnTo>
                  <a:pt x="902" y="2455"/>
                </a:lnTo>
                <a:lnTo>
                  <a:pt x="975" y="2487"/>
                </a:lnTo>
                <a:lnTo>
                  <a:pt x="1051" y="2513"/>
                </a:lnTo>
                <a:lnTo>
                  <a:pt x="1129" y="2534"/>
                </a:lnTo>
                <a:lnTo>
                  <a:pt x="1209" y="2548"/>
                </a:lnTo>
                <a:lnTo>
                  <a:pt x="1292" y="2558"/>
                </a:lnTo>
                <a:lnTo>
                  <a:pt x="1376" y="2561"/>
                </a:lnTo>
                <a:lnTo>
                  <a:pt x="1459" y="2558"/>
                </a:lnTo>
                <a:lnTo>
                  <a:pt x="1540" y="2550"/>
                </a:lnTo>
                <a:lnTo>
                  <a:pt x="1617" y="2537"/>
                </a:lnTo>
                <a:lnTo>
                  <a:pt x="1691" y="2519"/>
                </a:lnTo>
                <a:lnTo>
                  <a:pt x="1762" y="2497"/>
                </a:lnTo>
                <a:lnTo>
                  <a:pt x="1831" y="2471"/>
                </a:lnTo>
                <a:lnTo>
                  <a:pt x="1896" y="2440"/>
                </a:lnTo>
                <a:lnTo>
                  <a:pt x="1958" y="2406"/>
                </a:lnTo>
                <a:lnTo>
                  <a:pt x="2017" y="2367"/>
                </a:lnTo>
                <a:lnTo>
                  <a:pt x="2072" y="2327"/>
                </a:lnTo>
                <a:lnTo>
                  <a:pt x="2125" y="2283"/>
                </a:lnTo>
                <a:lnTo>
                  <a:pt x="2174" y="2235"/>
                </a:lnTo>
                <a:lnTo>
                  <a:pt x="2220" y="2186"/>
                </a:lnTo>
                <a:lnTo>
                  <a:pt x="2263" y="2133"/>
                </a:lnTo>
                <a:lnTo>
                  <a:pt x="2303" y="2079"/>
                </a:lnTo>
                <a:lnTo>
                  <a:pt x="2338" y="2023"/>
                </a:lnTo>
                <a:lnTo>
                  <a:pt x="2372" y="1965"/>
                </a:lnTo>
                <a:lnTo>
                  <a:pt x="2401" y="1905"/>
                </a:lnTo>
                <a:lnTo>
                  <a:pt x="2428" y="1845"/>
                </a:lnTo>
                <a:lnTo>
                  <a:pt x="2450" y="1784"/>
                </a:lnTo>
                <a:lnTo>
                  <a:pt x="2469" y="1722"/>
                </a:lnTo>
                <a:lnTo>
                  <a:pt x="2485" y="1659"/>
                </a:lnTo>
                <a:lnTo>
                  <a:pt x="2497" y="1596"/>
                </a:lnTo>
                <a:lnTo>
                  <a:pt x="2506" y="1534"/>
                </a:lnTo>
                <a:lnTo>
                  <a:pt x="2511" y="1471"/>
                </a:lnTo>
                <a:lnTo>
                  <a:pt x="2513" y="1409"/>
                </a:lnTo>
                <a:lnTo>
                  <a:pt x="2512" y="1357"/>
                </a:lnTo>
                <a:lnTo>
                  <a:pt x="2558" y="1321"/>
                </a:lnTo>
                <a:lnTo>
                  <a:pt x="2600" y="1282"/>
                </a:lnTo>
                <a:lnTo>
                  <a:pt x="2641" y="1240"/>
                </a:lnTo>
                <a:lnTo>
                  <a:pt x="2677" y="1195"/>
                </a:lnTo>
                <a:lnTo>
                  <a:pt x="2711" y="1148"/>
                </a:lnTo>
                <a:lnTo>
                  <a:pt x="2657" y="1170"/>
                </a:lnTo>
                <a:lnTo>
                  <a:pt x="2600" y="1188"/>
                </a:lnTo>
                <a:lnTo>
                  <a:pt x="2542" y="1201"/>
                </a:lnTo>
                <a:lnTo>
                  <a:pt x="2482" y="1211"/>
                </a:lnTo>
                <a:lnTo>
                  <a:pt x="2522" y="1184"/>
                </a:lnTo>
                <a:lnTo>
                  <a:pt x="2558" y="1152"/>
                </a:lnTo>
                <a:lnTo>
                  <a:pt x="2589" y="1116"/>
                </a:lnTo>
                <a:lnTo>
                  <a:pt x="2618" y="1076"/>
                </a:lnTo>
                <a:lnTo>
                  <a:pt x="2641" y="1033"/>
                </a:lnTo>
                <a:lnTo>
                  <a:pt x="2658" y="987"/>
                </a:lnTo>
                <a:lnTo>
                  <a:pt x="2598" y="1020"/>
                </a:lnTo>
                <a:lnTo>
                  <a:pt x="2536" y="1046"/>
                </a:lnTo>
                <a:lnTo>
                  <a:pt x="2471" y="1068"/>
                </a:lnTo>
                <a:lnTo>
                  <a:pt x="2404" y="1085"/>
                </a:lnTo>
                <a:lnTo>
                  <a:pt x="2371" y="1053"/>
                </a:lnTo>
                <a:lnTo>
                  <a:pt x="2334" y="1025"/>
                </a:lnTo>
                <a:lnTo>
                  <a:pt x="2295" y="1002"/>
                </a:lnTo>
                <a:lnTo>
                  <a:pt x="2253" y="984"/>
                </a:lnTo>
                <a:lnTo>
                  <a:pt x="2207" y="969"/>
                </a:lnTo>
                <a:lnTo>
                  <a:pt x="2160" y="961"/>
                </a:lnTo>
                <a:lnTo>
                  <a:pt x="2112" y="957"/>
                </a:lnTo>
                <a:close/>
                <a:moveTo>
                  <a:pt x="1738" y="0"/>
                </a:moveTo>
                <a:lnTo>
                  <a:pt x="1847" y="5"/>
                </a:lnTo>
                <a:lnTo>
                  <a:pt x="1955" y="15"/>
                </a:lnTo>
                <a:lnTo>
                  <a:pt x="2060" y="31"/>
                </a:lnTo>
                <a:lnTo>
                  <a:pt x="2165" y="54"/>
                </a:lnTo>
                <a:lnTo>
                  <a:pt x="2266" y="84"/>
                </a:lnTo>
                <a:lnTo>
                  <a:pt x="2365" y="119"/>
                </a:lnTo>
                <a:lnTo>
                  <a:pt x="2460" y="161"/>
                </a:lnTo>
                <a:lnTo>
                  <a:pt x="2554" y="207"/>
                </a:lnTo>
                <a:lnTo>
                  <a:pt x="2643" y="259"/>
                </a:lnTo>
                <a:lnTo>
                  <a:pt x="2729" y="316"/>
                </a:lnTo>
                <a:lnTo>
                  <a:pt x="2811" y="379"/>
                </a:lnTo>
                <a:lnTo>
                  <a:pt x="2890" y="445"/>
                </a:lnTo>
                <a:lnTo>
                  <a:pt x="2965" y="516"/>
                </a:lnTo>
                <a:lnTo>
                  <a:pt x="3035" y="592"/>
                </a:lnTo>
                <a:lnTo>
                  <a:pt x="3101" y="671"/>
                </a:lnTo>
                <a:lnTo>
                  <a:pt x="3163" y="755"/>
                </a:lnTo>
                <a:lnTo>
                  <a:pt x="3220" y="843"/>
                </a:lnTo>
                <a:lnTo>
                  <a:pt x="3271" y="933"/>
                </a:lnTo>
                <a:lnTo>
                  <a:pt x="3316" y="1028"/>
                </a:lnTo>
                <a:lnTo>
                  <a:pt x="3358" y="1124"/>
                </a:lnTo>
                <a:lnTo>
                  <a:pt x="3393" y="1225"/>
                </a:lnTo>
                <a:lnTo>
                  <a:pt x="3422" y="1327"/>
                </a:lnTo>
                <a:lnTo>
                  <a:pt x="3445" y="1431"/>
                </a:lnTo>
                <a:lnTo>
                  <a:pt x="3461" y="1539"/>
                </a:lnTo>
                <a:lnTo>
                  <a:pt x="3471" y="1648"/>
                </a:lnTo>
                <a:lnTo>
                  <a:pt x="3474" y="1759"/>
                </a:lnTo>
                <a:lnTo>
                  <a:pt x="3471" y="1870"/>
                </a:lnTo>
                <a:lnTo>
                  <a:pt x="3461" y="1979"/>
                </a:lnTo>
                <a:lnTo>
                  <a:pt x="3445" y="2087"/>
                </a:lnTo>
                <a:lnTo>
                  <a:pt x="3422" y="2191"/>
                </a:lnTo>
                <a:lnTo>
                  <a:pt x="3393" y="2294"/>
                </a:lnTo>
                <a:lnTo>
                  <a:pt x="3358" y="2394"/>
                </a:lnTo>
                <a:lnTo>
                  <a:pt x="3316" y="2491"/>
                </a:lnTo>
                <a:lnTo>
                  <a:pt x="3271" y="2585"/>
                </a:lnTo>
                <a:lnTo>
                  <a:pt x="3220" y="2675"/>
                </a:lnTo>
                <a:lnTo>
                  <a:pt x="3163" y="2763"/>
                </a:lnTo>
                <a:lnTo>
                  <a:pt x="3101" y="2847"/>
                </a:lnTo>
                <a:lnTo>
                  <a:pt x="3035" y="2926"/>
                </a:lnTo>
                <a:lnTo>
                  <a:pt x="2965" y="3002"/>
                </a:lnTo>
                <a:lnTo>
                  <a:pt x="2890" y="3074"/>
                </a:lnTo>
                <a:lnTo>
                  <a:pt x="2811" y="3140"/>
                </a:lnTo>
                <a:lnTo>
                  <a:pt x="2729" y="3202"/>
                </a:lnTo>
                <a:lnTo>
                  <a:pt x="2643" y="3260"/>
                </a:lnTo>
                <a:lnTo>
                  <a:pt x="2554" y="3311"/>
                </a:lnTo>
                <a:lnTo>
                  <a:pt x="2460" y="3357"/>
                </a:lnTo>
                <a:lnTo>
                  <a:pt x="2365" y="3399"/>
                </a:lnTo>
                <a:lnTo>
                  <a:pt x="2266" y="3434"/>
                </a:lnTo>
                <a:lnTo>
                  <a:pt x="2165" y="3464"/>
                </a:lnTo>
                <a:lnTo>
                  <a:pt x="2060" y="3487"/>
                </a:lnTo>
                <a:lnTo>
                  <a:pt x="1955" y="3504"/>
                </a:lnTo>
                <a:lnTo>
                  <a:pt x="1847" y="3514"/>
                </a:lnTo>
                <a:lnTo>
                  <a:pt x="1738" y="3518"/>
                </a:lnTo>
                <a:lnTo>
                  <a:pt x="1628" y="3514"/>
                </a:lnTo>
                <a:lnTo>
                  <a:pt x="1519" y="3504"/>
                </a:lnTo>
                <a:lnTo>
                  <a:pt x="1414" y="3487"/>
                </a:lnTo>
                <a:lnTo>
                  <a:pt x="1310" y="3464"/>
                </a:lnTo>
                <a:lnTo>
                  <a:pt x="1208" y="3434"/>
                </a:lnTo>
                <a:lnTo>
                  <a:pt x="1110" y="3399"/>
                </a:lnTo>
                <a:lnTo>
                  <a:pt x="1014" y="3357"/>
                </a:lnTo>
                <a:lnTo>
                  <a:pt x="921" y="3311"/>
                </a:lnTo>
                <a:lnTo>
                  <a:pt x="831" y="3260"/>
                </a:lnTo>
                <a:lnTo>
                  <a:pt x="745" y="3202"/>
                </a:lnTo>
                <a:lnTo>
                  <a:pt x="663" y="3140"/>
                </a:lnTo>
                <a:lnTo>
                  <a:pt x="585" y="3074"/>
                </a:lnTo>
                <a:lnTo>
                  <a:pt x="510" y="3002"/>
                </a:lnTo>
                <a:lnTo>
                  <a:pt x="439" y="2926"/>
                </a:lnTo>
                <a:lnTo>
                  <a:pt x="373" y="2847"/>
                </a:lnTo>
                <a:lnTo>
                  <a:pt x="312" y="2763"/>
                </a:lnTo>
                <a:lnTo>
                  <a:pt x="255" y="2675"/>
                </a:lnTo>
                <a:lnTo>
                  <a:pt x="204" y="2585"/>
                </a:lnTo>
                <a:lnTo>
                  <a:pt x="157" y="2491"/>
                </a:lnTo>
                <a:lnTo>
                  <a:pt x="117" y="2394"/>
                </a:lnTo>
                <a:lnTo>
                  <a:pt x="83" y="2294"/>
                </a:lnTo>
                <a:lnTo>
                  <a:pt x="53" y="2191"/>
                </a:lnTo>
                <a:lnTo>
                  <a:pt x="30" y="2087"/>
                </a:lnTo>
                <a:lnTo>
                  <a:pt x="14" y="1979"/>
                </a:lnTo>
                <a:lnTo>
                  <a:pt x="3" y="1870"/>
                </a:lnTo>
                <a:lnTo>
                  <a:pt x="0" y="1759"/>
                </a:lnTo>
                <a:lnTo>
                  <a:pt x="3" y="1648"/>
                </a:lnTo>
                <a:lnTo>
                  <a:pt x="14" y="1539"/>
                </a:lnTo>
                <a:lnTo>
                  <a:pt x="30" y="1431"/>
                </a:lnTo>
                <a:lnTo>
                  <a:pt x="53" y="1327"/>
                </a:lnTo>
                <a:lnTo>
                  <a:pt x="83" y="1225"/>
                </a:lnTo>
                <a:lnTo>
                  <a:pt x="117" y="1124"/>
                </a:lnTo>
                <a:lnTo>
                  <a:pt x="157" y="1028"/>
                </a:lnTo>
                <a:lnTo>
                  <a:pt x="204" y="933"/>
                </a:lnTo>
                <a:lnTo>
                  <a:pt x="255" y="843"/>
                </a:lnTo>
                <a:lnTo>
                  <a:pt x="312" y="755"/>
                </a:lnTo>
                <a:lnTo>
                  <a:pt x="373" y="671"/>
                </a:lnTo>
                <a:lnTo>
                  <a:pt x="439" y="592"/>
                </a:lnTo>
                <a:lnTo>
                  <a:pt x="510" y="516"/>
                </a:lnTo>
                <a:lnTo>
                  <a:pt x="585" y="445"/>
                </a:lnTo>
                <a:lnTo>
                  <a:pt x="663" y="379"/>
                </a:lnTo>
                <a:lnTo>
                  <a:pt x="745" y="316"/>
                </a:lnTo>
                <a:lnTo>
                  <a:pt x="831" y="259"/>
                </a:lnTo>
                <a:lnTo>
                  <a:pt x="921" y="207"/>
                </a:lnTo>
                <a:lnTo>
                  <a:pt x="1014" y="161"/>
                </a:lnTo>
                <a:lnTo>
                  <a:pt x="1110" y="119"/>
                </a:lnTo>
                <a:lnTo>
                  <a:pt x="1208" y="84"/>
                </a:lnTo>
                <a:lnTo>
                  <a:pt x="1310" y="54"/>
                </a:lnTo>
                <a:lnTo>
                  <a:pt x="1414" y="31"/>
                </a:lnTo>
                <a:lnTo>
                  <a:pt x="1519" y="15"/>
                </a:lnTo>
                <a:lnTo>
                  <a:pt x="1628" y="5"/>
                </a:lnTo>
                <a:lnTo>
                  <a:pt x="1738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18" name="Freeform 6">
            <a:extLst>
              <a:ext uri="{FF2B5EF4-FFF2-40B4-BE49-F238E27FC236}">
                <a16:creationId xmlns:a16="http://schemas.microsoft.com/office/drawing/2014/main" id="{9ACFF53F-53EF-5019-5904-E2499235E519}"/>
              </a:ext>
            </a:extLst>
          </p:cNvPr>
          <p:cNvSpPr>
            <a:spLocks noEditPoints="1"/>
          </p:cNvSpPr>
          <p:nvPr/>
        </p:nvSpPr>
        <p:spPr bwMode="auto">
          <a:xfrm>
            <a:off x="8463016" y="6083352"/>
            <a:ext cx="229006" cy="232171"/>
          </a:xfrm>
          <a:custGeom>
            <a:avLst/>
            <a:gdLst>
              <a:gd name="T0" fmla="*/ 1686 w 3263"/>
              <a:gd name="T1" fmla="*/ 759 h 3314"/>
              <a:gd name="T2" fmla="*/ 1577 w 3263"/>
              <a:gd name="T3" fmla="*/ 794 h 3314"/>
              <a:gd name="T4" fmla="*/ 1496 w 3263"/>
              <a:gd name="T5" fmla="*/ 850 h 3314"/>
              <a:gd name="T6" fmla="*/ 1439 w 3263"/>
              <a:gd name="T7" fmla="*/ 920 h 3314"/>
              <a:gd name="T8" fmla="*/ 1403 w 3263"/>
              <a:gd name="T9" fmla="*/ 1000 h 3314"/>
              <a:gd name="T10" fmla="*/ 1384 w 3263"/>
              <a:gd name="T11" fmla="*/ 1081 h 3314"/>
              <a:gd name="T12" fmla="*/ 1379 w 3263"/>
              <a:gd name="T13" fmla="*/ 1156 h 3314"/>
              <a:gd name="T14" fmla="*/ 1192 w 3263"/>
              <a:gd name="T15" fmla="*/ 1715 h 3314"/>
              <a:gd name="T16" fmla="*/ 1772 w 3263"/>
              <a:gd name="T17" fmla="*/ 2676 h 3314"/>
              <a:gd name="T18" fmla="*/ 2072 w 3263"/>
              <a:gd name="T19" fmla="*/ 1376 h 3314"/>
              <a:gd name="T20" fmla="*/ 1774 w 3263"/>
              <a:gd name="T21" fmla="*/ 1153 h 3314"/>
              <a:gd name="T22" fmla="*/ 1795 w 3263"/>
              <a:gd name="T23" fmla="*/ 1107 h 3314"/>
              <a:gd name="T24" fmla="*/ 1831 w 3263"/>
              <a:gd name="T25" fmla="*/ 1087 h 3314"/>
              <a:gd name="T26" fmla="*/ 2066 w 3263"/>
              <a:gd name="T27" fmla="*/ 1084 h 3314"/>
              <a:gd name="T28" fmla="*/ 1632 w 3263"/>
              <a:gd name="T29" fmla="*/ 0 h 3314"/>
              <a:gd name="T30" fmla="*/ 1935 w 3263"/>
              <a:gd name="T31" fmla="*/ 29 h 3314"/>
              <a:gd name="T32" fmla="*/ 2221 w 3263"/>
              <a:gd name="T33" fmla="*/ 112 h 3314"/>
              <a:gd name="T34" fmla="*/ 2482 w 3263"/>
              <a:gd name="T35" fmla="*/ 243 h 3314"/>
              <a:gd name="T36" fmla="*/ 2715 w 3263"/>
              <a:gd name="T37" fmla="*/ 418 h 3314"/>
              <a:gd name="T38" fmla="*/ 2912 w 3263"/>
              <a:gd name="T39" fmla="*/ 632 h 3314"/>
              <a:gd name="T40" fmla="*/ 3072 w 3263"/>
              <a:gd name="T41" fmla="*/ 879 h 3314"/>
              <a:gd name="T42" fmla="*/ 3186 w 3263"/>
              <a:gd name="T43" fmla="*/ 1153 h 3314"/>
              <a:gd name="T44" fmla="*/ 3250 w 3263"/>
              <a:gd name="T45" fmla="*/ 1450 h 3314"/>
              <a:gd name="T46" fmla="*/ 3259 w 3263"/>
              <a:gd name="T47" fmla="*/ 1762 h 3314"/>
              <a:gd name="T48" fmla="*/ 3214 w 3263"/>
              <a:gd name="T49" fmla="*/ 2064 h 3314"/>
              <a:gd name="T50" fmla="*/ 3115 w 3263"/>
              <a:gd name="T51" fmla="*/ 2346 h 3314"/>
              <a:gd name="T52" fmla="*/ 2971 w 3263"/>
              <a:gd name="T53" fmla="*/ 2603 h 3314"/>
              <a:gd name="T54" fmla="*/ 2785 w 3263"/>
              <a:gd name="T55" fmla="*/ 2828 h 3314"/>
              <a:gd name="T56" fmla="*/ 2562 w 3263"/>
              <a:gd name="T57" fmla="*/ 3017 h 3314"/>
              <a:gd name="T58" fmla="*/ 2310 w 3263"/>
              <a:gd name="T59" fmla="*/ 3163 h 3314"/>
              <a:gd name="T60" fmla="*/ 2033 w 3263"/>
              <a:gd name="T61" fmla="*/ 3263 h 3314"/>
              <a:gd name="T62" fmla="*/ 1735 w 3263"/>
              <a:gd name="T63" fmla="*/ 3310 h 3314"/>
              <a:gd name="T64" fmla="*/ 1427 w 3263"/>
              <a:gd name="T65" fmla="*/ 3301 h 3314"/>
              <a:gd name="T66" fmla="*/ 1135 w 3263"/>
              <a:gd name="T67" fmla="*/ 3235 h 3314"/>
              <a:gd name="T68" fmla="*/ 865 w 3263"/>
              <a:gd name="T69" fmla="*/ 3119 h 3314"/>
              <a:gd name="T70" fmla="*/ 622 w 3263"/>
              <a:gd name="T71" fmla="*/ 2958 h 3314"/>
              <a:gd name="T72" fmla="*/ 412 w 3263"/>
              <a:gd name="T73" fmla="*/ 2757 h 3314"/>
              <a:gd name="T74" fmla="*/ 240 w 3263"/>
              <a:gd name="T75" fmla="*/ 2520 h 3314"/>
              <a:gd name="T76" fmla="*/ 110 w 3263"/>
              <a:gd name="T77" fmla="*/ 2255 h 3314"/>
              <a:gd name="T78" fmla="*/ 29 w 3263"/>
              <a:gd name="T79" fmla="*/ 1966 h 3314"/>
              <a:gd name="T80" fmla="*/ 0 w 3263"/>
              <a:gd name="T81" fmla="*/ 1657 h 3314"/>
              <a:gd name="T82" fmla="*/ 29 w 3263"/>
              <a:gd name="T83" fmla="*/ 1348 h 3314"/>
              <a:gd name="T84" fmla="*/ 110 w 3263"/>
              <a:gd name="T85" fmla="*/ 1059 h 3314"/>
              <a:gd name="T86" fmla="*/ 240 w 3263"/>
              <a:gd name="T87" fmla="*/ 794 h 3314"/>
              <a:gd name="T88" fmla="*/ 412 w 3263"/>
              <a:gd name="T89" fmla="*/ 557 h 3314"/>
              <a:gd name="T90" fmla="*/ 622 w 3263"/>
              <a:gd name="T91" fmla="*/ 356 h 3314"/>
              <a:gd name="T92" fmla="*/ 865 w 3263"/>
              <a:gd name="T93" fmla="*/ 195 h 3314"/>
              <a:gd name="T94" fmla="*/ 1135 w 3263"/>
              <a:gd name="T95" fmla="*/ 79 h 3314"/>
              <a:gd name="T96" fmla="*/ 1427 w 3263"/>
              <a:gd name="T97" fmla="*/ 13 h 3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3" h="3314">
                <a:moveTo>
                  <a:pt x="1776" y="753"/>
                </a:moveTo>
                <a:lnTo>
                  <a:pt x="1729" y="754"/>
                </a:lnTo>
                <a:lnTo>
                  <a:pt x="1686" y="759"/>
                </a:lnTo>
                <a:lnTo>
                  <a:pt x="1646" y="769"/>
                </a:lnTo>
                <a:lnTo>
                  <a:pt x="1610" y="780"/>
                </a:lnTo>
                <a:lnTo>
                  <a:pt x="1577" y="794"/>
                </a:lnTo>
                <a:lnTo>
                  <a:pt x="1547" y="810"/>
                </a:lnTo>
                <a:lnTo>
                  <a:pt x="1521" y="829"/>
                </a:lnTo>
                <a:lnTo>
                  <a:pt x="1496" y="850"/>
                </a:lnTo>
                <a:lnTo>
                  <a:pt x="1475" y="871"/>
                </a:lnTo>
                <a:lnTo>
                  <a:pt x="1456" y="895"/>
                </a:lnTo>
                <a:lnTo>
                  <a:pt x="1439" y="920"/>
                </a:lnTo>
                <a:lnTo>
                  <a:pt x="1426" y="946"/>
                </a:lnTo>
                <a:lnTo>
                  <a:pt x="1413" y="973"/>
                </a:lnTo>
                <a:lnTo>
                  <a:pt x="1403" y="1000"/>
                </a:lnTo>
                <a:lnTo>
                  <a:pt x="1395" y="1027"/>
                </a:lnTo>
                <a:lnTo>
                  <a:pt x="1389" y="1054"/>
                </a:lnTo>
                <a:lnTo>
                  <a:pt x="1384" y="1081"/>
                </a:lnTo>
                <a:lnTo>
                  <a:pt x="1381" y="1107"/>
                </a:lnTo>
                <a:lnTo>
                  <a:pt x="1379" y="1132"/>
                </a:lnTo>
                <a:lnTo>
                  <a:pt x="1379" y="1156"/>
                </a:lnTo>
                <a:lnTo>
                  <a:pt x="1379" y="1376"/>
                </a:lnTo>
                <a:lnTo>
                  <a:pt x="1192" y="1376"/>
                </a:lnTo>
                <a:lnTo>
                  <a:pt x="1192" y="1715"/>
                </a:lnTo>
                <a:lnTo>
                  <a:pt x="1379" y="1715"/>
                </a:lnTo>
                <a:lnTo>
                  <a:pt x="1379" y="2676"/>
                </a:lnTo>
                <a:lnTo>
                  <a:pt x="1772" y="2676"/>
                </a:lnTo>
                <a:lnTo>
                  <a:pt x="1772" y="1715"/>
                </a:lnTo>
                <a:lnTo>
                  <a:pt x="2037" y="1715"/>
                </a:lnTo>
                <a:lnTo>
                  <a:pt x="2072" y="1376"/>
                </a:lnTo>
                <a:lnTo>
                  <a:pt x="1772" y="1376"/>
                </a:lnTo>
                <a:lnTo>
                  <a:pt x="1772" y="1176"/>
                </a:lnTo>
                <a:lnTo>
                  <a:pt x="1774" y="1153"/>
                </a:lnTo>
                <a:lnTo>
                  <a:pt x="1779" y="1135"/>
                </a:lnTo>
                <a:lnTo>
                  <a:pt x="1786" y="1119"/>
                </a:lnTo>
                <a:lnTo>
                  <a:pt x="1795" y="1107"/>
                </a:lnTo>
                <a:lnTo>
                  <a:pt x="1806" y="1097"/>
                </a:lnTo>
                <a:lnTo>
                  <a:pt x="1819" y="1091"/>
                </a:lnTo>
                <a:lnTo>
                  <a:pt x="1831" y="1087"/>
                </a:lnTo>
                <a:lnTo>
                  <a:pt x="1843" y="1085"/>
                </a:lnTo>
                <a:lnTo>
                  <a:pt x="1855" y="1084"/>
                </a:lnTo>
                <a:lnTo>
                  <a:pt x="2066" y="1084"/>
                </a:lnTo>
                <a:lnTo>
                  <a:pt x="2066" y="754"/>
                </a:lnTo>
                <a:lnTo>
                  <a:pt x="1776" y="753"/>
                </a:lnTo>
                <a:close/>
                <a:moveTo>
                  <a:pt x="1632" y="0"/>
                </a:moveTo>
                <a:lnTo>
                  <a:pt x="1735" y="4"/>
                </a:lnTo>
                <a:lnTo>
                  <a:pt x="1836" y="13"/>
                </a:lnTo>
                <a:lnTo>
                  <a:pt x="1935" y="29"/>
                </a:lnTo>
                <a:lnTo>
                  <a:pt x="2033" y="51"/>
                </a:lnTo>
                <a:lnTo>
                  <a:pt x="2128" y="79"/>
                </a:lnTo>
                <a:lnTo>
                  <a:pt x="2221" y="112"/>
                </a:lnTo>
                <a:lnTo>
                  <a:pt x="2310" y="151"/>
                </a:lnTo>
                <a:lnTo>
                  <a:pt x="2398" y="195"/>
                </a:lnTo>
                <a:lnTo>
                  <a:pt x="2482" y="243"/>
                </a:lnTo>
                <a:lnTo>
                  <a:pt x="2562" y="297"/>
                </a:lnTo>
                <a:lnTo>
                  <a:pt x="2640" y="356"/>
                </a:lnTo>
                <a:lnTo>
                  <a:pt x="2715" y="418"/>
                </a:lnTo>
                <a:lnTo>
                  <a:pt x="2785" y="486"/>
                </a:lnTo>
                <a:lnTo>
                  <a:pt x="2850" y="557"/>
                </a:lnTo>
                <a:lnTo>
                  <a:pt x="2912" y="632"/>
                </a:lnTo>
                <a:lnTo>
                  <a:pt x="2971" y="711"/>
                </a:lnTo>
                <a:lnTo>
                  <a:pt x="3024" y="794"/>
                </a:lnTo>
                <a:lnTo>
                  <a:pt x="3072" y="879"/>
                </a:lnTo>
                <a:lnTo>
                  <a:pt x="3115" y="968"/>
                </a:lnTo>
                <a:lnTo>
                  <a:pt x="3153" y="1059"/>
                </a:lnTo>
                <a:lnTo>
                  <a:pt x="3186" y="1153"/>
                </a:lnTo>
                <a:lnTo>
                  <a:pt x="3214" y="1250"/>
                </a:lnTo>
                <a:lnTo>
                  <a:pt x="3235" y="1348"/>
                </a:lnTo>
                <a:lnTo>
                  <a:pt x="3250" y="1450"/>
                </a:lnTo>
                <a:lnTo>
                  <a:pt x="3259" y="1552"/>
                </a:lnTo>
                <a:lnTo>
                  <a:pt x="3263" y="1657"/>
                </a:lnTo>
                <a:lnTo>
                  <a:pt x="3259" y="1762"/>
                </a:lnTo>
                <a:lnTo>
                  <a:pt x="3250" y="1864"/>
                </a:lnTo>
                <a:lnTo>
                  <a:pt x="3235" y="1966"/>
                </a:lnTo>
                <a:lnTo>
                  <a:pt x="3214" y="2064"/>
                </a:lnTo>
                <a:lnTo>
                  <a:pt x="3186" y="2161"/>
                </a:lnTo>
                <a:lnTo>
                  <a:pt x="3153" y="2255"/>
                </a:lnTo>
                <a:lnTo>
                  <a:pt x="3115" y="2346"/>
                </a:lnTo>
                <a:lnTo>
                  <a:pt x="3072" y="2435"/>
                </a:lnTo>
                <a:lnTo>
                  <a:pt x="3024" y="2520"/>
                </a:lnTo>
                <a:lnTo>
                  <a:pt x="2971" y="2603"/>
                </a:lnTo>
                <a:lnTo>
                  <a:pt x="2912" y="2682"/>
                </a:lnTo>
                <a:lnTo>
                  <a:pt x="2850" y="2757"/>
                </a:lnTo>
                <a:lnTo>
                  <a:pt x="2785" y="2828"/>
                </a:lnTo>
                <a:lnTo>
                  <a:pt x="2715" y="2895"/>
                </a:lnTo>
                <a:lnTo>
                  <a:pt x="2640" y="2958"/>
                </a:lnTo>
                <a:lnTo>
                  <a:pt x="2562" y="3017"/>
                </a:lnTo>
                <a:lnTo>
                  <a:pt x="2482" y="3071"/>
                </a:lnTo>
                <a:lnTo>
                  <a:pt x="2398" y="3119"/>
                </a:lnTo>
                <a:lnTo>
                  <a:pt x="2310" y="3163"/>
                </a:lnTo>
                <a:lnTo>
                  <a:pt x="2221" y="3202"/>
                </a:lnTo>
                <a:lnTo>
                  <a:pt x="2128" y="3235"/>
                </a:lnTo>
                <a:lnTo>
                  <a:pt x="2033" y="3263"/>
                </a:lnTo>
                <a:lnTo>
                  <a:pt x="1935" y="3285"/>
                </a:lnTo>
                <a:lnTo>
                  <a:pt x="1836" y="3301"/>
                </a:lnTo>
                <a:lnTo>
                  <a:pt x="1735" y="3310"/>
                </a:lnTo>
                <a:lnTo>
                  <a:pt x="1632" y="3314"/>
                </a:lnTo>
                <a:lnTo>
                  <a:pt x="1529" y="3310"/>
                </a:lnTo>
                <a:lnTo>
                  <a:pt x="1427" y="3301"/>
                </a:lnTo>
                <a:lnTo>
                  <a:pt x="1328" y="3285"/>
                </a:lnTo>
                <a:lnTo>
                  <a:pt x="1231" y="3263"/>
                </a:lnTo>
                <a:lnTo>
                  <a:pt x="1135" y="3235"/>
                </a:lnTo>
                <a:lnTo>
                  <a:pt x="1043" y="3202"/>
                </a:lnTo>
                <a:lnTo>
                  <a:pt x="952" y="3163"/>
                </a:lnTo>
                <a:lnTo>
                  <a:pt x="865" y="3119"/>
                </a:lnTo>
                <a:lnTo>
                  <a:pt x="781" y="3071"/>
                </a:lnTo>
                <a:lnTo>
                  <a:pt x="700" y="3017"/>
                </a:lnTo>
                <a:lnTo>
                  <a:pt x="622" y="2958"/>
                </a:lnTo>
                <a:lnTo>
                  <a:pt x="549" y="2895"/>
                </a:lnTo>
                <a:lnTo>
                  <a:pt x="479" y="2828"/>
                </a:lnTo>
                <a:lnTo>
                  <a:pt x="412" y="2757"/>
                </a:lnTo>
                <a:lnTo>
                  <a:pt x="350" y="2682"/>
                </a:lnTo>
                <a:lnTo>
                  <a:pt x="293" y="2603"/>
                </a:lnTo>
                <a:lnTo>
                  <a:pt x="240" y="2520"/>
                </a:lnTo>
                <a:lnTo>
                  <a:pt x="192" y="2435"/>
                </a:lnTo>
                <a:lnTo>
                  <a:pt x="148" y="2346"/>
                </a:lnTo>
                <a:lnTo>
                  <a:pt x="110" y="2255"/>
                </a:lnTo>
                <a:lnTo>
                  <a:pt x="78" y="2161"/>
                </a:lnTo>
                <a:lnTo>
                  <a:pt x="50" y="2064"/>
                </a:lnTo>
                <a:lnTo>
                  <a:pt x="29" y="1966"/>
                </a:lnTo>
                <a:lnTo>
                  <a:pt x="13" y="1864"/>
                </a:lnTo>
                <a:lnTo>
                  <a:pt x="3" y="1762"/>
                </a:lnTo>
                <a:lnTo>
                  <a:pt x="0" y="1657"/>
                </a:lnTo>
                <a:lnTo>
                  <a:pt x="3" y="1552"/>
                </a:lnTo>
                <a:lnTo>
                  <a:pt x="13" y="1450"/>
                </a:lnTo>
                <a:lnTo>
                  <a:pt x="29" y="1348"/>
                </a:lnTo>
                <a:lnTo>
                  <a:pt x="50" y="1250"/>
                </a:lnTo>
                <a:lnTo>
                  <a:pt x="78" y="1153"/>
                </a:lnTo>
                <a:lnTo>
                  <a:pt x="110" y="1059"/>
                </a:lnTo>
                <a:lnTo>
                  <a:pt x="148" y="968"/>
                </a:lnTo>
                <a:lnTo>
                  <a:pt x="192" y="879"/>
                </a:lnTo>
                <a:lnTo>
                  <a:pt x="240" y="794"/>
                </a:lnTo>
                <a:lnTo>
                  <a:pt x="293" y="711"/>
                </a:lnTo>
                <a:lnTo>
                  <a:pt x="350" y="632"/>
                </a:lnTo>
                <a:lnTo>
                  <a:pt x="412" y="557"/>
                </a:lnTo>
                <a:lnTo>
                  <a:pt x="479" y="486"/>
                </a:lnTo>
                <a:lnTo>
                  <a:pt x="549" y="418"/>
                </a:lnTo>
                <a:lnTo>
                  <a:pt x="622" y="356"/>
                </a:lnTo>
                <a:lnTo>
                  <a:pt x="700" y="297"/>
                </a:lnTo>
                <a:lnTo>
                  <a:pt x="781" y="243"/>
                </a:lnTo>
                <a:lnTo>
                  <a:pt x="865" y="195"/>
                </a:lnTo>
                <a:lnTo>
                  <a:pt x="952" y="151"/>
                </a:lnTo>
                <a:lnTo>
                  <a:pt x="1043" y="112"/>
                </a:lnTo>
                <a:lnTo>
                  <a:pt x="1135" y="79"/>
                </a:lnTo>
                <a:lnTo>
                  <a:pt x="1231" y="51"/>
                </a:lnTo>
                <a:lnTo>
                  <a:pt x="1328" y="29"/>
                </a:lnTo>
                <a:lnTo>
                  <a:pt x="1427" y="13"/>
                </a:lnTo>
                <a:lnTo>
                  <a:pt x="1529" y="4"/>
                </a:lnTo>
                <a:lnTo>
                  <a:pt x="1632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247774-CE94-6CB9-928F-5774C927F3D9}"/>
              </a:ext>
            </a:extLst>
          </p:cNvPr>
          <p:cNvSpPr txBox="1"/>
          <p:nvPr/>
        </p:nvSpPr>
        <p:spPr>
          <a:xfrm>
            <a:off x="9356847" y="5960936"/>
            <a:ext cx="1687267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@romandune</a:t>
            </a:r>
            <a:endParaRPr lang="en-ID" sz="1400" dirty="0">
              <a:solidFill>
                <a:schemeClr val="accent5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46C4CB2-A2DD-0C29-B978-9EAD5CB3F58E}"/>
              </a:ext>
            </a:extLst>
          </p:cNvPr>
          <p:cNvSpPr txBox="1"/>
          <p:nvPr/>
        </p:nvSpPr>
        <p:spPr>
          <a:xfrm>
            <a:off x="488624" y="802793"/>
            <a:ext cx="3687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+mj-lt"/>
              </a:rPr>
              <a:t>Sum</a:t>
            </a:r>
            <a:r>
              <a:rPr lang="en-US" sz="4800" dirty="0">
                <a:solidFill>
                  <a:schemeClr val="accent2"/>
                </a:solidFill>
                <a:latin typeface="+mj-lt"/>
              </a:rPr>
              <a:t>mary</a:t>
            </a:r>
            <a:endParaRPr lang="en-ID" sz="48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CBBB7D3-786B-DCEE-FFD6-87064CE9A907}"/>
              </a:ext>
            </a:extLst>
          </p:cNvPr>
          <p:cNvCxnSpPr>
            <a:cxnSpLocks/>
          </p:cNvCxnSpPr>
          <p:nvPr/>
        </p:nvCxnSpPr>
        <p:spPr>
          <a:xfrm>
            <a:off x="4015115" y="1210688"/>
            <a:ext cx="119564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873FD82-E088-D69D-64DD-591A2021F9C0}"/>
              </a:ext>
            </a:extLst>
          </p:cNvPr>
          <p:cNvSpPr txBox="1"/>
          <p:nvPr/>
        </p:nvSpPr>
        <p:spPr>
          <a:xfrm>
            <a:off x="503432" y="1862390"/>
            <a:ext cx="5844027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1FBD88A-FFAB-6B71-48BA-74B54780C2FB}"/>
              </a:ext>
            </a:extLst>
          </p:cNvPr>
          <p:cNvSpPr/>
          <p:nvPr/>
        </p:nvSpPr>
        <p:spPr>
          <a:xfrm>
            <a:off x="594600" y="3120720"/>
            <a:ext cx="174171" cy="17417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E83B078-098C-2717-AA08-486816A65DCC}"/>
              </a:ext>
            </a:extLst>
          </p:cNvPr>
          <p:cNvSpPr txBox="1"/>
          <p:nvPr/>
        </p:nvSpPr>
        <p:spPr>
          <a:xfrm>
            <a:off x="837351" y="2963216"/>
            <a:ext cx="1723717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Layouts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090E0CA-408B-9467-B5B8-78B7FA10694A}"/>
              </a:ext>
            </a:extLst>
          </p:cNvPr>
          <p:cNvSpPr/>
          <p:nvPr/>
        </p:nvSpPr>
        <p:spPr>
          <a:xfrm>
            <a:off x="2640625" y="3120720"/>
            <a:ext cx="174171" cy="17417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B7C974B-6C45-B3F1-F834-5DDC834BAFCD}"/>
              </a:ext>
            </a:extLst>
          </p:cNvPr>
          <p:cNvSpPr txBox="1"/>
          <p:nvPr/>
        </p:nvSpPr>
        <p:spPr>
          <a:xfrm>
            <a:off x="2883376" y="2963216"/>
            <a:ext cx="1723717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UI Analysis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3746329-8604-594A-02C8-E888527D4A4D}"/>
              </a:ext>
            </a:extLst>
          </p:cNvPr>
          <p:cNvSpPr/>
          <p:nvPr/>
        </p:nvSpPr>
        <p:spPr>
          <a:xfrm>
            <a:off x="4675673" y="3120720"/>
            <a:ext cx="174171" cy="17417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A56217-30CB-1540-AA64-2EA6665384E5}"/>
              </a:ext>
            </a:extLst>
          </p:cNvPr>
          <p:cNvSpPr txBox="1"/>
          <p:nvPr/>
        </p:nvSpPr>
        <p:spPr>
          <a:xfrm>
            <a:off x="4918424" y="2963216"/>
            <a:ext cx="1723717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UX Analysis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137632-EECC-46AD-E1ED-BC286D7B2DA4}"/>
              </a:ext>
            </a:extLst>
          </p:cNvPr>
          <p:cNvSpPr txBox="1"/>
          <p:nvPr/>
        </p:nvSpPr>
        <p:spPr>
          <a:xfrm>
            <a:off x="837351" y="3308197"/>
            <a:ext cx="591399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85%</a:t>
            </a:r>
            <a:endParaRPr lang="id-ID" sz="14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2F50B47-427F-5195-9734-F49732F462D9}"/>
              </a:ext>
            </a:extLst>
          </p:cNvPr>
          <p:cNvSpPr txBox="1"/>
          <p:nvPr/>
        </p:nvSpPr>
        <p:spPr>
          <a:xfrm>
            <a:off x="2883376" y="3308197"/>
            <a:ext cx="591399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90%</a:t>
            </a:r>
            <a:endParaRPr lang="id-ID" sz="14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B9B0104-CEAD-478E-C898-3C6F71713E5A}"/>
              </a:ext>
            </a:extLst>
          </p:cNvPr>
          <p:cNvSpPr txBox="1"/>
          <p:nvPr/>
        </p:nvSpPr>
        <p:spPr>
          <a:xfrm>
            <a:off x="4918424" y="3308197"/>
            <a:ext cx="591399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90%</a:t>
            </a:r>
            <a:endParaRPr lang="id-ID" sz="14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1E9F3C8-9E08-829A-D5AD-642FD28358AE}"/>
              </a:ext>
            </a:extLst>
          </p:cNvPr>
          <p:cNvCxnSpPr/>
          <p:nvPr/>
        </p:nvCxnSpPr>
        <p:spPr>
          <a:xfrm>
            <a:off x="580086" y="4093145"/>
            <a:ext cx="604754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73E1550-AFAE-FDFC-60F3-A550FA2ABB9C}"/>
              </a:ext>
            </a:extLst>
          </p:cNvPr>
          <p:cNvSpPr txBox="1"/>
          <p:nvPr/>
        </p:nvSpPr>
        <p:spPr>
          <a:xfrm>
            <a:off x="503431" y="4262498"/>
            <a:ext cx="3154169" cy="5940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24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Employee History</a:t>
            </a:r>
            <a:endParaRPr lang="en-ID" sz="24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D1C6A4F-E0E2-F2C8-490C-AE790245001F}"/>
              </a:ext>
            </a:extLst>
          </p:cNvPr>
          <p:cNvSpPr txBox="1"/>
          <p:nvPr/>
        </p:nvSpPr>
        <p:spPr>
          <a:xfrm>
            <a:off x="519759" y="5525297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Junior Designer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669FBA-944A-28B9-4271-25C8E914E4F8}"/>
              </a:ext>
            </a:extLst>
          </p:cNvPr>
          <p:cNvSpPr txBox="1"/>
          <p:nvPr/>
        </p:nvSpPr>
        <p:spPr>
          <a:xfrm>
            <a:off x="519759" y="5887192"/>
            <a:ext cx="1755161" cy="301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Company Name</a:t>
            </a:r>
            <a:endParaRPr lang="id-ID" sz="10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24DA4AF-9E55-F00A-D29C-39E7519E37E0}"/>
              </a:ext>
            </a:extLst>
          </p:cNvPr>
          <p:cNvSpPr txBox="1"/>
          <p:nvPr/>
        </p:nvSpPr>
        <p:spPr>
          <a:xfrm>
            <a:off x="519759" y="5169247"/>
            <a:ext cx="1432822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2012 - 2015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274184F-EB4E-9791-AD9D-1EE5A64D0C01}"/>
              </a:ext>
            </a:extLst>
          </p:cNvPr>
          <p:cNvSpPr txBox="1"/>
          <p:nvPr/>
        </p:nvSpPr>
        <p:spPr>
          <a:xfrm>
            <a:off x="2623245" y="5525297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Senior Designer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AB80F85-127B-6111-BD1D-0D2B12CEDA47}"/>
              </a:ext>
            </a:extLst>
          </p:cNvPr>
          <p:cNvSpPr txBox="1"/>
          <p:nvPr/>
        </p:nvSpPr>
        <p:spPr>
          <a:xfrm>
            <a:off x="2623245" y="5887192"/>
            <a:ext cx="1755161" cy="301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Company Name</a:t>
            </a:r>
            <a:endParaRPr lang="id-ID" sz="10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049146C-FEFE-5A81-E576-AAC9EBF50C30}"/>
              </a:ext>
            </a:extLst>
          </p:cNvPr>
          <p:cNvSpPr txBox="1"/>
          <p:nvPr/>
        </p:nvSpPr>
        <p:spPr>
          <a:xfrm>
            <a:off x="2623245" y="5169247"/>
            <a:ext cx="1432822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2015 - 2018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261C536-29BF-C6AC-9DB3-2128746E2DBA}"/>
              </a:ext>
            </a:extLst>
          </p:cNvPr>
          <p:cNvSpPr txBox="1"/>
          <p:nvPr/>
        </p:nvSpPr>
        <p:spPr>
          <a:xfrm>
            <a:off x="4726732" y="5525297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Senior Designer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29D96DF-84C5-5FFF-DD3F-59BC1B44E407}"/>
              </a:ext>
            </a:extLst>
          </p:cNvPr>
          <p:cNvSpPr txBox="1"/>
          <p:nvPr/>
        </p:nvSpPr>
        <p:spPr>
          <a:xfrm>
            <a:off x="4726732" y="5887192"/>
            <a:ext cx="1755161" cy="301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Company Name</a:t>
            </a:r>
            <a:endParaRPr lang="id-ID" sz="10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B4B0FCE-F025-A9AF-2E8A-D98F0BDBDE36}"/>
              </a:ext>
            </a:extLst>
          </p:cNvPr>
          <p:cNvSpPr txBox="1"/>
          <p:nvPr/>
        </p:nvSpPr>
        <p:spPr>
          <a:xfrm>
            <a:off x="4726731" y="5169247"/>
            <a:ext cx="1755161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2018 - Current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21C9E4-6917-754D-3158-2E49F84354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53204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>
            <a:extLst>
              <a:ext uri="{FF2B5EF4-FFF2-40B4-BE49-F238E27FC236}">
                <a16:creationId xmlns:a16="http://schemas.microsoft.com/office/drawing/2014/main" id="{9A36CE7C-5A7C-D8E7-A133-3D5835FDCDB6}"/>
              </a:ext>
            </a:extLst>
          </p:cNvPr>
          <p:cNvSpPr txBox="1"/>
          <p:nvPr/>
        </p:nvSpPr>
        <p:spPr>
          <a:xfrm>
            <a:off x="1003935" y="5083343"/>
            <a:ext cx="384048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2000" dirty="0">
                <a:solidFill>
                  <a:schemeClr val="accent5"/>
                </a:solidFill>
                <a:latin typeface="+mj-lt"/>
              </a:rPr>
              <a:t>Experience slick whiteboard usability whiteboard users, clean users goal.</a:t>
            </a: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8E6D7743-1608-3145-92A8-88F64A03CC8B}"/>
              </a:ext>
            </a:extLst>
          </p:cNvPr>
          <p:cNvSpPr/>
          <p:nvPr/>
        </p:nvSpPr>
        <p:spPr>
          <a:xfrm flipV="1">
            <a:off x="9910221" y="4706385"/>
            <a:ext cx="1155968" cy="1155596"/>
          </a:xfrm>
          <a:custGeom>
            <a:avLst/>
            <a:gdLst>
              <a:gd name="connsiteX0" fmla="*/ 346910 w 1064462"/>
              <a:gd name="connsiteY0" fmla="*/ 172202 h 1064120"/>
              <a:gd name="connsiteX1" fmla="*/ 383370 w 1064462"/>
              <a:gd name="connsiteY1" fmla="*/ 155807 h 1064120"/>
              <a:gd name="connsiteX2" fmla="*/ 416652 w 1064462"/>
              <a:gd name="connsiteY2" fmla="*/ 143975 h 1064120"/>
              <a:gd name="connsiteX3" fmla="*/ 453001 w 1064462"/>
              <a:gd name="connsiteY3" fmla="*/ 135229 h 1064120"/>
              <a:gd name="connsiteX4" fmla="*/ 489877 w 1064462"/>
              <a:gd name="connsiteY4" fmla="*/ 129331 h 1064120"/>
              <a:gd name="connsiteX5" fmla="*/ 525191 w 1064462"/>
              <a:gd name="connsiteY5" fmla="*/ 127454 h 1064120"/>
              <a:gd name="connsiteX6" fmla="*/ 565109 w 1064462"/>
              <a:gd name="connsiteY6" fmla="*/ 128567 h 1064120"/>
              <a:gd name="connsiteX7" fmla="*/ 599440 w 1064462"/>
              <a:gd name="connsiteY7" fmla="*/ 132949 h 1064120"/>
              <a:gd name="connsiteX8" fmla="*/ 638068 w 1064462"/>
              <a:gd name="connsiteY8" fmla="*/ 141381 h 1064120"/>
              <a:gd name="connsiteX9" fmla="*/ 672220 w 1064462"/>
              <a:gd name="connsiteY9" fmla="*/ 152166 h 1064120"/>
              <a:gd name="connsiteX10" fmla="*/ 706370 w 1064462"/>
              <a:gd name="connsiteY10" fmla="*/ 166661 h 1064120"/>
              <a:gd name="connsiteX11" fmla="*/ 738721 w 1064462"/>
              <a:gd name="connsiteY11" fmla="*/ 183747 h 1064120"/>
              <a:gd name="connsiteX12" fmla="*/ 769216 w 1064462"/>
              <a:gd name="connsiteY12" fmla="*/ 203919 h 1064120"/>
              <a:gd name="connsiteX13" fmla="*/ 798338 w 1064462"/>
              <a:gd name="connsiteY13" fmla="*/ 226940 h 1064120"/>
              <a:gd name="connsiteX14" fmla="*/ 824170 w 1064462"/>
              <a:gd name="connsiteY14" fmla="*/ 251713 h 1064120"/>
              <a:gd name="connsiteX15" fmla="*/ 850120 w 1064462"/>
              <a:gd name="connsiteY15" fmla="*/ 281575 h 1064120"/>
              <a:gd name="connsiteX16" fmla="*/ 870424 w 1064462"/>
              <a:gd name="connsiteY16" fmla="*/ 309575 h 1064120"/>
              <a:gd name="connsiteX17" fmla="*/ 890567 w 1064462"/>
              <a:gd name="connsiteY17" fmla="*/ 344083 h 1064120"/>
              <a:gd name="connsiteX18" fmla="*/ 905855 w 1064462"/>
              <a:gd name="connsiteY18" fmla="*/ 375947 h 1064120"/>
              <a:gd name="connsiteX19" fmla="*/ 918382 w 1064462"/>
              <a:gd name="connsiteY19" fmla="*/ 411150 h 1064120"/>
              <a:gd name="connsiteX20" fmla="*/ 928145 w 1064462"/>
              <a:gd name="connsiteY20" fmla="*/ 447219 h 1064120"/>
              <a:gd name="connsiteX21" fmla="*/ 933737 w 1064462"/>
              <a:gd name="connsiteY21" fmla="*/ 482114 h 1064120"/>
              <a:gd name="connsiteX22" fmla="*/ 936846 w 1064462"/>
              <a:gd name="connsiteY22" fmla="*/ 521952 h 1064120"/>
              <a:gd name="connsiteX23" fmla="*/ 935686 w 1064462"/>
              <a:gd name="connsiteY23" fmla="*/ 576711 h 1064120"/>
              <a:gd name="connsiteX24" fmla="*/ 802249 w 1064462"/>
              <a:gd name="connsiteY24" fmla="*/ 834974 h 1064120"/>
              <a:gd name="connsiteX25" fmla="*/ 457826 w 1064462"/>
              <a:gd name="connsiteY25" fmla="*/ 930896 h 1064120"/>
              <a:gd name="connsiteX26" fmla="*/ 394166 w 1064462"/>
              <a:gd name="connsiteY26" fmla="*/ 912975 h 1064120"/>
              <a:gd name="connsiteX27" fmla="*/ 355722 w 1064462"/>
              <a:gd name="connsiteY27" fmla="*/ 895509 h 1064120"/>
              <a:gd name="connsiteX28" fmla="*/ 325541 w 1064462"/>
              <a:gd name="connsiteY28" fmla="*/ 880653 h 1064120"/>
              <a:gd name="connsiteX29" fmla="*/ 297989 w 1064462"/>
              <a:gd name="connsiteY29" fmla="*/ 861276 h 1064120"/>
              <a:gd name="connsiteX30" fmla="*/ 264254 w 1064462"/>
              <a:gd name="connsiteY30" fmla="*/ 835956 h 1064120"/>
              <a:gd name="connsiteX31" fmla="*/ 217979 w 1064462"/>
              <a:gd name="connsiteY31" fmla="*/ 788696 h 1064120"/>
              <a:gd name="connsiteX32" fmla="*/ 136870 w 1064462"/>
              <a:gd name="connsiteY32" fmla="*/ 440487 h 1064120"/>
              <a:gd name="connsiteX33" fmla="*/ 299431 w 1064462"/>
              <a:gd name="connsiteY33" fmla="*/ 199491 h 1064120"/>
              <a:gd name="connsiteX34" fmla="*/ 269651 w 1064462"/>
              <a:gd name="connsiteY34" fmla="*/ 69002 h 1064120"/>
              <a:gd name="connsiteX35" fmla="*/ 270697 w 1064462"/>
              <a:gd name="connsiteY35" fmla="*/ 70845 h 1064120"/>
              <a:gd name="connsiteX36" fmla="*/ 226930 w 1064462"/>
              <a:gd name="connsiteY36" fmla="*/ 96000 h 1064120"/>
              <a:gd name="connsiteX37" fmla="*/ 13757 w 1064462"/>
              <a:gd name="connsiteY37" fmla="*/ 412028 h 1064120"/>
              <a:gd name="connsiteX38" fmla="*/ 120118 w 1064462"/>
              <a:gd name="connsiteY38" fmla="*/ 868647 h 1064120"/>
              <a:gd name="connsiteX39" fmla="*/ 175270 w 1064462"/>
              <a:gd name="connsiteY39" fmla="*/ 924972 h 1064120"/>
              <a:gd name="connsiteX40" fmla="*/ 174461 w 1064462"/>
              <a:gd name="connsiteY40" fmla="*/ 925862 h 1064120"/>
              <a:gd name="connsiteX41" fmla="*/ 180799 w 1064462"/>
              <a:gd name="connsiteY41" fmla="*/ 930619 h 1064120"/>
              <a:gd name="connsiteX42" fmla="*/ 187374 w 1064462"/>
              <a:gd name="connsiteY42" fmla="*/ 937335 h 1064120"/>
              <a:gd name="connsiteX43" fmla="*/ 225041 w 1064462"/>
              <a:gd name="connsiteY43" fmla="*/ 963825 h 1064120"/>
              <a:gd name="connsiteX44" fmla="*/ 254559 w 1064462"/>
              <a:gd name="connsiteY44" fmla="*/ 985980 h 1064120"/>
              <a:gd name="connsiteX45" fmla="*/ 261167 w 1064462"/>
              <a:gd name="connsiteY45" fmla="*/ 989233 h 1064120"/>
              <a:gd name="connsiteX46" fmla="*/ 267186 w 1064462"/>
              <a:gd name="connsiteY46" fmla="*/ 993466 h 1064120"/>
              <a:gd name="connsiteX47" fmla="*/ 300754 w 1064462"/>
              <a:gd name="connsiteY47" fmla="*/ 1008718 h 1064120"/>
              <a:gd name="connsiteX48" fmla="*/ 342102 w 1064462"/>
              <a:gd name="connsiteY48" fmla="*/ 1029069 h 1064120"/>
              <a:gd name="connsiteX49" fmla="*/ 351156 w 1064462"/>
              <a:gd name="connsiteY49" fmla="*/ 1031618 h 1064120"/>
              <a:gd name="connsiteX50" fmla="*/ 358364 w 1064462"/>
              <a:gd name="connsiteY50" fmla="*/ 1034893 h 1064120"/>
              <a:gd name="connsiteX51" fmla="*/ 358757 w 1064462"/>
              <a:gd name="connsiteY51" fmla="*/ 1033757 h 1064120"/>
              <a:gd name="connsiteX52" fmla="*/ 434638 w 1064462"/>
              <a:gd name="connsiteY52" fmla="*/ 1055118 h 1064120"/>
              <a:gd name="connsiteX53" fmla="*/ 886292 w 1064462"/>
              <a:gd name="connsiteY53" fmla="*/ 929332 h 1064120"/>
              <a:gd name="connsiteX54" fmla="*/ 1061273 w 1064462"/>
              <a:gd name="connsiteY54" fmla="*/ 590662 h 1064120"/>
              <a:gd name="connsiteX55" fmla="*/ 1062342 w 1064462"/>
              <a:gd name="connsiteY55" fmla="*/ 540191 h 1064120"/>
              <a:gd name="connsiteX56" fmla="*/ 1064462 w 1064462"/>
              <a:gd name="connsiteY56" fmla="*/ 540224 h 1064120"/>
              <a:gd name="connsiteX57" fmla="*/ 1062794 w 1064462"/>
              <a:gd name="connsiteY57" fmla="*/ 518847 h 1064120"/>
              <a:gd name="connsiteX58" fmla="*/ 1063295 w 1064462"/>
              <a:gd name="connsiteY58" fmla="*/ 495185 h 1064120"/>
              <a:gd name="connsiteX59" fmla="*/ 1058718 w 1064462"/>
              <a:gd name="connsiteY59" fmla="*/ 466621 h 1064120"/>
              <a:gd name="connsiteX60" fmla="*/ 1056670 w 1064462"/>
              <a:gd name="connsiteY60" fmla="*/ 440379 h 1064120"/>
              <a:gd name="connsiteX61" fmla="*/ 1051384 w 1064462"/>
              <a:gd name="connsiteY61" fmla="*/ 420854 h 1064120"/>
              <a:gd name="connsiteX62" fmla="*/ 1048085 w 1064462"/>
              <a:gd name="connsiteY62" fmla="*/ 400264 h 1064120"/>
              <a:gd name="connsiteX63" fmla="*/ 1038581 w 1064462"/>
              <a:gd name="connsiteY63" fmla="*/ 373557 h 1064120"/>
              <a:gd name="connsiteX64" fmla="*/ 1031175 w 1064462"/>
              <a:gd name="connsiteY64" fmla="*/ 346196 h 1064120"/>
              <a:gd name="connsiteX65" fmla="*/ 1022156 w 1064462"/>
              <a:gd name="connsiteY65" fmla="*/ 327397 h 1064120"/>
              <a:gd name="connsiteX66" fmla="*/ 1015373 w 1064462"/>
              <a:gd name="connsiteY66" fmla="*/ 308337 h 1064120"/>
              <a:gd name="connsiteX67" fmla="*/ 1002104 w 1064462"/>
              <a:gd name="connsiteY67" fmla="*/ 285604 h 1064120"/>
              <a:gd name="connsiteX68" fmla="*/ 989591 w 1064462"/>
              <a:gd name="connsiteY68" fmla="*/ 259523 h 1064120"/>
              <a:gd name="connsiteX69" fmla="*/ 975697 w 1064462"/>
              <a:gd name="connsiteY69" fmla="*/ 240364 h 1064120"/>
              <a:gd name="connsiteX70" fmla="*/ 964888 w 1064462"/>
              <a:gd name="connsiteY70" fmla="*/ 221845 h 1064120"/>
              <a:gd name="connsiteX71" fmla="*/ 949062 w 1064462"/>
              <a:gd name="connsiteY71" fmla="*/ 203633 h 1064120"/>
              <a:gd name="connsiteX72" fmla="*/ 933528 w 1064462"/>
              <a:gd name="connsiteY72" fmla="*/ 182212 h 1064120"/>
              <a:gd name="connsiteX73" fmla="*/ 915043 w 1064462"/>
              <a:gd name="connsiteY73" fmla="*/ 164486 h 1064120"/>
              <a:gd name="connsiteX74" fmla="*/ 899198 w 1064462"/>
              <a:gd name="connsiteY74" fmla="*/ 146251 h 1064120"/>
              <a:gd name="connsiteX75" fmla="*/ 881159 w 1064462"/>
              <a:gd name="connsiteY75" fmla="*/ 131991 h 1064120"/>
              <a:gd name="connsiteX76" fmla="*/ 864602 w 1064462"/>
              <a:gd name="connsiteY76" fmla="*/ 116113 h 1064120"/>
              <a:gd name="connsiteX77" fmla="*/ 842979 w 1064462"/>
              <a:gd name="connsiteY77" fmla="*/ 101810 h 1064120"/>
              <a:gd name="connsiteX78" fmla="*/ 822652 w 1064462"/>
              <a:gd name="connsiteY78" fmla="*/ 85742 h 1064120"/>
              <a:gd name="connsiteX79" fmla="*/ 802983 w 1064462"/>
              <a:gd name="connsiteY79" fmla="*/ 75353 h 1064120"/>
              <a:gd name="connsiteX80" fmla="*/ 784424 w 1064462"/>
              <a:gd name="connsiteY80" fmla="*/ 63077 h 1064120"/>
              <a:gd name="connsiteX81" fmla="*/ 760565 w 1064462"/>
              <a:gd name="connsiteY81" fmla="*/ 52950 h 1064120"/>
              <a:gd name="connsiteX82" fmla="*/ 737648 w 1064462"/>
              <a:gd name="connsiteY82" fmla="*/ 40846 h 1064120"/>
              <a:gd name="connsiteX83" fmla="*/ 715780 w 1064462"/>
              <a:gd name="connsiteY83" fmla="*/ 33941 h 1064120"/>
              <a:gd name="connsiteX84" fmla="*/ 694607 w 1064462"/>
              <a:gd name="connsiteY84" fmla="*/ 24953 h 1064120"/>
              <a:gd name="connsiteX85" fmla="*/ 670996 w 1064462"/>
              <a:gd name="connsiteY85" fmla="*/ 19799 h 1064120"/>
              <a:gd name="connsiteX86" fmla="*/ 646582 w 1064462"/>
              <a:gd name="connsiteY86" fmla="*/ 12090 h 1064120"/>
              <a:gd name="connsiteX87" fmla="*/ 620344 w 1064462"/>
              <a:gd name="connsiteY87" fmla="*/ 8741 h 1064120"/>
              <a:gd name="connsiteX88" fmla="*/ 596763 w 1064462"/>
              <a:gd name="connsiteY88" fmla="*/ 3593 h 1064120"/>
              <a:gd name="connsiteX89" fmla="*/ 575321 w 1064462"/>
              <a:gd name="connsiteY89" fmla="*/ 2995 h 1064120"/>
              <a:gd name="connsiteX90" fmla="*/ 551852 w 1064462"/>
              <a:gd name="connsiteY90" fmla="*/ 0 h 1064120"/>
              <a:gd name="connsiteX91" fmla="*/ 522975 w 1064462"/>
              <a:gd name="connsiteY91" fmla="*/ 1535 h 1064120"/>
              <a:gd name="connsiteX92" fmla="*/ 496654 w 1064462"/>
              <a:gd name="connsiteY92" fmla="*/ 801 h 1064120"/>
              <a:gd name="connsiteX93" fmla="*/ 476670 w 1064462"/>
              <a:gd name="connsiteY93" fmla="*/ 3997 h 1064120"/>
              <a:gd name="connsiteX94" fmla="*/ 455856 w 1064462"/>
              <a:gd name="connsiteY94" fmla="*/ 5104 h 1064120"/>
              <a:gd name="connsiteX95" fmla="*/ 428306 w 1064462"/>
              <a:gd name="connsiteY95" fmla="*/ 11733 h 1064120"/>
              <a:gd name="connsiteX96" fmla="*/ 400305 w 1064462"/>
              <a:gd name="connsiteY96" fmla="*/ 16211 h 1064120"/>
              <a:gd name="connsiteX97" fmla="*/ 380651 w 1064462"/>
              <a:gd name="connsiteY97" fmla="*/ 23198 h 1064120"/>
              <a:gd name="connsiteX98" fmla="*/ 360989 w 1064462"/>
              <a:gd name="connsiteY98" fmla="*/ 27929 h 1064120"/>
              <a:gd name="connsiteX99" fmla="*/ 336991 w 1064462"/>
              <a:gd name="connsiteY99" fmla="*/ 38720 h 1064120"/>
              <a:gd name="connsiteX100" fmla="*/ 309727 w 1064462"/>
              <a:gd name="connsiteY100" fmla="*/ 48413 h 1064120"/>
              <a:gd name="connsiteX101" fmla="*/ 289201 w 1064462"/>
              <a:gd name="connsiteY101" fmla="*/ 60210 h 106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1064462" h="1064120">
                <a:moveTo>
                  <a:pt x="346910" y="172202"/>
                </a:moveTo>
                <a:lnTo>
                  <a:pt x="383370" y="155807"/>
                </a:lnTo>
                <a:lnTo>
                  <a:pt x="416652" y="143975"/>
                </a:lnTo>
                <a:lnTo>
                  <a:pt x="453001" y="135229"/>
                </a:lnTo>
                <a:lnTo>
                  <a:pt x="489877" y="129331"/>
                </a:lnTo>
                <a:lnTo>
                  <a:pt x="525191" y="127454"/>
                </a:lnTo>
                <a:lnTo>
                  <a:pt x="565109" y="128567"/>
                </a:lnTo>
                <a:lnTo>
                  <a:pt x="599440" y="132949"/>
                </a:lnTo>
                <a:lnTo>
                  <a:pt x="638068" y="141381"/>
                </a:lnTo>
                <a:lnTo>
                  <a:pt x="672220" y="152166"/>
                </a:lnTo>
                <a:lnTo>
                  <a:pt x="706370" y="166661"/>
                </a:lnTo>
                <a:lnTo>
                  <a:pt x="738721" y="183747"/>
                </a:lnTo>
                <a:lnTo>
                  <a:pt x="769216" y="203919"/>
                </a:lnTo>
                <a:lnTo>
                  <a:pt x="798338" y="226940"/>
                </a:lnTo>
                <a:lnTo>
                  <a:pt x="824170" y="251713"/>
                </a:lnTo>
                <a:lnTo>
                  <a:pt x="850120" y="281575"/>
                </a:lnTo>
                <a:lnTo>
                  <a:pt x="870424" y="309575"/>
                </a:lnTo>
                <a:lnTo>
                  <a:pt x="890567" y="344083"/>
                </a:lnTo>
                <a:lnTo>
                  <a:pt x="905855" y="375947"/>
                </a:lnTo>
                <a:lnTo>
                  <a:pt x="918382" y="411150"/>
                </a:lnTo>
                <a:lnTo>
                  <a:pt x="928145" y="447219"/>
                </a:lnTo>
                <a:lnTo>
                  <a:pt x="933737" y="482114"/>
                </a:lnTo>
                <a:lnTo>
                  <a:pt x="936846" y="521952"/>
                </a:lnTo>
                <a:lnTo>
                  <a:pt x="935686" y="576711"/>
                </a:lnTo>
                <a:cubicBezTo>
                  <a:pt x="924962" y="673245"/>
                  <a:pt x="879748" y="765947"/>
                  <a:pt x="802249" y="834974"/>
                </a:cubicBezTo>
                <a:cubicBezTo>
                  <a:pt x="705375" y="921258"/>
                  <a:pt x="577569" y="953168"/>
                  <a:pt x="457826" y="930896"/>
                </a:cubicBezTo>
                <a:lnTo>
                  <a:pt x="394166" y="912975"/>
                </a:lnTo>
                <a:lnTo>
                  <a:pt x="355722" y="895509"/>
                </a:lnTo>
                <a:lnTo>
                  <a:pt x="325541" y="880653"/>
                </a:lnTo>
                <a:lnTo>
                  <a:pt x="297989" y="861276"/>
                </a:lnTo>
                <a:lnTo>
                  <a:pt x="264254" y="835956"/>
                </a:lnTo>
                <a:lnTo>
                  <a:pt x="217979" y="788696"/>
                </a:lnTo>
                <a:cubicBezTo>
                  <a:pt x="140981" y="694326"/>
                  <a:pt x="107652" y="566883"/>
                  <a:pt x="136870" y="440487"/>
                </a:cubicBezTo>
                <a:cubicBezTo>
                  <a:pt x="160244" y="339371"/>
                  <a:pt x="219882" y="255220"/>
                  <a:pt x="299431" y="199491"/>
                </a:cubicBezTo>
                <a:close/>
                <a:moveTo>
                  <a:pt x="269651" y="69002"/>
                </a:moveTo>
                <a:lnTo>
                  <a:pt x="270697" y="70845"/>
                </a:lnTo>
                <a:lnTo>
                  <a:pt x="226930" y="96000"/>
                </a:lnTo>
                <a:cubicBezTo>
                  <a:pt x="122614" y="169081"/>
                  <a:pt x="44409" y="279431"/>
                  <a:pt x="13757" y="412028"/>
                </a:cubicBezTo>
                <a:cubicBezTo>
                  <a:pt x="-24558" y="577775"/>
                  <a:pt x="19148" y="744896"/>
                  <a:pt x="120118" y="868647"/>
                </a:cubicBezTo>
                <a:lnTo>
                  <a:pt x="175270" y="924972"/>
                </a:lnTo>
                <a:lnTo>
                  <a:pt x="174461" y="925862"/>
                </a:lnTo>
                <a:lnTo>
                  <a:pt x="180799" y="930619"/>
                </a:lnTo>
                <a:lnTo>
                  <a:pt x="187374" y="937335"/>
                </a:lnTo>
                <a:lnTo>
                  <a:pt x="225041" y="963825"/>
                </a:lnTo>
                <a:lnTo>
                  <a:pt x="254559" y="985980"/>
                </a:lnTo>
                <a:lnTo>
                  <a:pt x="261167" y="989233"/>
                </a:lnTo>
                <a:lnTo>
                  <a:pt x="267186" y="993466"/>
                </a:lnTo>
                <a:lnTo>
                  <a:pt x="300754" y="1008718"/>
                </a:lnTo>
                <a:lnTo>
                  <a:pt x="342102" y="1029069"/>
                </a:lnTo>
                <a:lnTo>
                  <a:pt x="351156" y="1031618"/>
                </a:lnTo>
                <a:lnTo>
                  <a:pt x="358364" y="1034893"/>
                </a:lnTo>
                <a:lnTo>
                  <a:pt x="358757" y="1033757"/>
                </a:lnTo>
                <a:lnTo>
                  <a:pt x="434638" y="1055118"/>
                </a:lnTo>
                <a:cubicBezTo>
                  <a:pt x="591661" y="1084325"/>
                  <a:pt x="759257" y="1042479"/>
                  <a:pt x="886292" y="929332"/>
                </a:cubicBezTo>
                <a:cubicBezTo>
                  <a:pt x="987920" y="838814"/>
                  <a:pt x="1047210" y="717250"/>
                  <a:pt x="1061273" y="590662"/>
                </a:cubicBezTo>
                <a:lnTo>
                  <a:pt x="1062342" y="540191"/>
                </a:lnTo>
                <a:lnTo>
                  <a:pt x="1064462" y="540224"/>
                </a:lnTo>
                <a:lnTo>
                  <a:pt x="1062794" y="518847"/>
                </a:lnTo>
                <a:lnTo>
                  <a:pt x="1063295" y="495185"/>
                </a:lnTo>
                <a:lnTo>
                  <a:pt x="1058718" y="466621"/>
                </a:lnTo>
                <a:lnTo>
                  <a:pt x="1056670" y="440379"/>
                </a:lnTo>
                <a:lnTo>
                  <a:pt x="1051384" y="420854"/>
                </a:lnTo>
                <a:lnTo>
                  <a:pt x="1048085" y="400264"/>
                </a:lnTo>
                <a:lnTo>
                  <a:pt x="1038581" y="373557"/>
                </a:lnTo>
                <a:lnTo>
                  <a:pt x="1031175" y="346196"/>
                </a:lnTo>
                <a:lnTo>
                  <a:pt x="1022156" y="327397"/>
                </a:lnTo>
                <a:lnTo>
                  <a:pt x="1015373" y="308337"/>
                </a:lnTo>
                <a:lnTo>
                  <a:pt x="1002104" y="285604"/>
                </a:lnTo>
                <a:lnTo>
                  <a:pt x="989591" y="259523"/>
                </a:lnTo>
                <a:lnTo>
                  <a:pt x="975697" y="240364"/>
                </a:lnTo>
                <a:lnTo>
                  <a:pt x="964888" y="221845"/>
                </a:lnTo>
                <a:lnTo>
                  <a:pt x="949062" y="203633"/>
                </a:lnTo>
                <a:lnTo>
                  <a:pt x="933528" y="182212"/>
                </a:lnTo>
                <a:lnTo>
                  <a:pt x="915043" y="164486"/>
                </a:lnTo>
                <a:lnTo>
                  <a:pt x="899198" y="146251"/>
                </a:lnTo>
                <a:lnTo>
                  <a:pt x="881159" y="131991"/>
                </a:lnTo>
                <a:lnTo>
                  <a:pt x="864602" y="116113"/>
                </a:lnTo>
                <a:lnTo>
                  <a:pt x="842979" y="101810"/>
                </a:lnTo>
                <a:lnTo>
                  <a:pt x="822652" y="85742"/>
                </a:lnTo>
                <a:lnTo>
                  <a:pt x="802983" y="75353"/>
                </a:lnTo>
                <a:lnTo>
                  <a:pt x="784424" y="63077"/>
                </a:lnTo>
                <a:lnTo>
                  <a:pt x="760565" y="52950"/>
                </a:lnTo>
                <a:lnTo>
                  <a:pt x="737648" y="40846"/>
                </a:lnTo>
                <a:lnTo>
                  <a:pt x="715780" y="33941"/>
                </a:lnTo>
                <a:lnTo>
                  <a:pt x="694607" y="24953"/>
                </a:lnTo>
                <a:lnTo>
                  <a:pt x="670996" y="19799"/>
                </a:lnTo>
                <a:lnTo>
                  <a:pt x="646582" y="12090"/>
                </a:lnTo>
                <a:lnTo>
                  <a:pt x="620344" y="8741"/>
                </a:lnTo>
                <a:lnTo>
                  <a:pt x="596763" y="3593"/>
                </a:lnTo>
                <a:lnTo>
                  <a:pt x="575321" y="2995"/>
                </a:lnTo>
                <a:lnTo>
                  <a:pt x="551852" y="0"/>
                </a:lnTo>
                <a:lnTo>
                  <a:pt x="522975" y="1535"/>
                </a:lnTo>
                <a:lnTo>
                  <a:pt x="496654" y="801"/>
                </a:lnTo>
                <a:lnTo>
                  <a:pt x="476670" y="3997"/>
                </a:lnTo>
                <a:lnTo>
                  <a:pt x="455856" y="5104"/>
                </a:lnTo>
                <a:lnTo>
                  <a:pt x="428306" y="11733"/>
                </a:lnTo>
                <a:lnTo>
                  <a:pt x="400305" y="16211"/>
                </a:lnTo>
                <a:lnTo>
                  <a:pt x="380651" y="23198"/>
                </a:lnTo>
                <a:lnTo>
                  <a:pt x="360989" y="27929"/>
                </a:lnTo>
                <a:lnTo>
                  <a:pt x="336991" y="38720"/>
                </a:lnTo>
                <a:lnTo>
                  <a:pt x="309727" y="48413"/>
                </a:lnTo>
                <a:lnTo>
                  <a:pt x="289201" y="6021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371FEAFF-A3C7-CCE7-5E12-9C8C5DC8227A}"/>
              </a:ext>
            </a:extLst>
          </p:cNvPr>
          <p:cNvSpPr/>
          <p:nvPr/>
        </p:nvSpPr>
        <p:spPr>
          <a:xfrm flipV="1">
            <a:off x="5744746" y="4696054"/>
            <a:ext cx="1184886" cy="1184506"/>
          </a:xfrm>
          <a:custGeom>
            <a:avLst/>
            <a:gdLst>
              <a:gd name="connsiteX0" fmla="*/ 346910 w 1064462"/>
              <a:gd name="connsiteY0" fmla="*/ 172202 h 1064120"/>
              <a:gd name="connsiteX1" fmla="*/ 383370 w 1064462"/>
              <a:gd name="connsiteY1" fmla="*/ 155807 h 1064120"/>
              <a:gd name="connsiteX2" fmla="*/ 416652 w 1064462"/>
              <a:gd name="connsiteY2" fmla="*/ 143975 h 1064120"/>
              <a:gd name="connsiteX3" fmla="*/ 453001 w 1064462"/>
              <a:gd name="connsiteY3" fmla="*/ 135229 h 1064120"/>
              <a:gd name="connsiteX4" fmla="*/ 489877 w 1064462"/>
              <a:gd name="connsiteY4" fmla="*/ 129331 h 1064120"/>
              <a:gd name="connsiteX5" fmla="*/ 525191 w 1064462"/>
              <a:gd name="connsiteY5" fmla="*/ 127454 h 1064120"/>
              <a:gd name="connsiteX6" fmla="*/ 565109 w 1064462"/>
              <a:gd name="connsiteY6" fmla="*/ 128567 h 1064120"/>
              <a:gd name="connsiteX7" fmla="*/ 599440 w 1064462"/>
              <a:gd name="connsiteY7" fmla="*/ 132949 h 1064120"/>
              <a:gd name="connsiteX8" fmla="*/ 638068 w 1064462"/>
              <a:gd name="connsiteY8" fmla="*/ 141381 h 1064120"/>
              <a:gd name="connsiteX9" fmla="*/ 672220 w 1064462"/>
              <a:gd name="connsiteY9" fmla="*/ 152166 h 1064120"/>
              <a:gd name="connsiteX10" fmla="*/ 706370 w 1064462"/>
              <a:gd name="connsiteY10" fmla="*/ 166661 h 1064120"/>
              <a:gd name="connsiteX11" fmla="*/ 738721 w 1064462"/>
              <a:gd name="connsiteY11" fmla="*/ 183747 h 1064120"/>
              <a:gd name="connsiteX12" fmla="*/ 769216 w 1064462"/>
              <a:gd name="connsiteY12" fmla="*/ 203919 h 1064120"/>
              <a:gd name="connsiteX13" fmla="*/ 798338 w 1064462"/>
              <a:gd name="connsiteY13" fmla="*/ 226940 h 1064120"/>
              <a:gd name="connsiteX14" fmla="*/ 824170 w 1064462"/>
              <a:gd name="connsiteY14" fmla="*/ 251713 h 1064120"/>
              <a:gd name="connsiteX15" fmla="*/ 850120 w 1064462"/>
              <a:gd name="connsiteY15" fmla="*/ 281575 h 1064120"/>
              <a:gd name="connsiteX16" fmla="*/ 870424 w 1064462"/>
              <a:gd name="connsiteY16" fmla="*/ 309575 h 1064120"/>
              <a:gd name="connsiteX17" fmla="*/ 890567 w 1064462"/>
              <a:gd name="connsiteY17" fmla="*/ 344083 h 1064120"/>
              <a:gd name="connsiteX18" fmla="*/ 905855 w 1064462"/>
              <a:gd name="connsiteY18" fmla="*/ 375947 h 1064120"/>
              <a:gd name="connsiteX19" fmla="*/ 918382 w 1064462"/>
              <a:gd name="connsiteY19" fmla="*/ 411150 h 1064120"/>
              <a:gd name="connsiteX20" fmla="*/ 928145 w 1064462"/>
              <a:gd name="connsiteY20" fmla="*/ 447219 h 1064120"/>
              <a:gd name="connsiteX21" fmla="*/ 933737 w 1064462"/>
              <a:gd name="connsiteY21" fmla="*/ 482114 h 1064120"/>
              <a:gd name="connsiteX22" fmla="*/ 936846 w 1064462"/>
              <a:gd name="connsiteY22" fmla="*/ 521952 h 1064120"/>
              <a:gd name="connsiteX23" fmla="*/ 935686 w 1064462"/>
              <a:gd name="connsiteY23" fmla="*/ 576711 h 1064120"/>
              <a:gd name="connsiteX24" fmla="*/ 802249 w 1064462"/>
              <a:gd name="connsiteY24" fmla="*/ 834974 h 1064120"/>
              <a:gd name="connsiteX25" fmla="*/ 457826 w 1064462"/>
              <a:gd name="connsiteY25" fmla="*/ 930896 h 1064120"/>
              <a:gd name="connsiteX26" fmla="*/ 394166 w 1064462"/>
              <a:gd name="connsiteY26" fmla="*/ 912975 h 1064120"/>
              <a:gd name="connsiteX27" fmla="*/ 355722 w 1064462"/>
              <a:gd name="connsiteY27" fmla="*/ 895509 h 1064120"/>
              <a:gd name="connsiteX28" fmla="*/ 325541 w 1064462"/>
              <a:gd name="connsiteY28" fmla="*/ 880653 h 1064120"/>
              <a:gd name="connsiteX29" fmla="*/ 297989 w 1064462"/>
              <a:gd name="connsiteY29" fmla="*/ 861276 h 1064120"/>
              <a:gd name="connsiteX30" fmla="*/ 264254 w 1064462"/>
              <a:gd name="connsiteY30" fmla="*/ 835956 h 1064120"/>
              <a:gd name="connsiteX31" fmla="*/ 217979 w 1064462"/>
              <a:gd name="connsiteY31" fmla="*/ 788696 h 1064120"/>
              <a:gd name="connsiteX32" fmla="*/ 136870 w 1064462"/>
              <a:gd name="connsiteY32" fmla="*/ 440487 h 1064120"/>
              <a:gd name="connsiteX33" fmla="*/ 299431 w 1064462"/>
              <a:gd name="connsiteY33" fmla="*/ 199491 h 1064120"/>
              <a:gd name="connsiteX34" fmla="*/ 269651 w 1064462"/>
              <a:gd name="connsiteY34" fmla="*/ 69002 h 1064120"/>
              <a:gd name="connsiteX35" fmla="*/ 270697 w 1064462"/>
              <a:gd name="connsiteY35" fmla="*/ 70845 h 1064120"/>
              <a:gd name="connsiteX36" fmla="*/ 226930 w 1064462"/>
              <a:gd name="connsiteY36" fmla="*/ 96000 h 1064120"/>
              <a:gd name="connsiteX37" fmla="*/ 13757 w 1064462"/>
              <a:gd name="connsiteY37" fmla="*/ 412028 h 1064120"/>
              <a:gd name="connsiteX38" fmla="*/ 120118 w 1064462"/>
              <a:gd name="connsiteY38" fmla="*/ 868647 h 1064120"/>
              <a:gd name="connsiteX39" fmla="*/ 175270 w 1064462"/>
              <a:gd name="connsiteY39" fmla="*/ 924972 h 1064120"/>
              <a:gd name="connsiteX40" fmla="*/ 174461 w 1064462"/>
              <a:gd name="connsiteY40" fmla="*/ 925862 h 1064120"/>
              <a:gd name="connsiteX41" fmla="*/ 180799 w 1064462"/>
              <a:gd name="connsiteY41" fmla="*/ 930619 h 1064120"/>
              <a:gd name="connsiteX42" fmla="*/ 187374 w 1064462"/>
              <a:gd name="connsiteY42" fmla="*/ 937335 h 1064120"/>
              <a:gd name="connsiteX43" fmla="*/ 225041 w 1064462"/>
              <a:gd name="connsiteY43" fmla="*/ 963825 h 1064120"/>
              <a:gd name="connsiteX44" fmla="*/ 254559 w 1064462"/>
              <a:gd name="connsiteY44" fmla="*/ 985980 h 1064120"/>
              <a:gd name="connsiteX45" fmla="*/ 261167 w 1064462"/>
              <a:gd name="connsiteY45" fmla="*/ 989233 h 1064120"/>
              <a:gd name="connsiteX46" fmla="*/ 267186 w 1064462"/>
              <a:gd name="connsiteY46" fmla="*/ 993466 h 1064120"/>
              <a:gd name="connsiteX47" fmla="*/ 300754 w 1064462"/>
              <a:gd name="connsiteY47" fmla="*/ 1008718 h 1064120"/>
              <a:gd name="connsiteX48" fmla="*/ 342102 w 1064462"/>
              <a:gd name="connsiteY48" fmla="*/ 1029069 h 1064120"/>
              <a:gd name="connsiteX49" fmla="*/ 351156 w 1064462"/>
              <a:gd name="connsiteY49" fmla="*/ 1031618 h 1064120"/>
              <a:gd name="connsiteX50" fmla="*/ 358364 w 1064462"/>
              <a:gd name="connsiteY50" fmla="*/ 1034893 h 1064120"/>
              <a:gd name="connsiteX51" fmla="*/ 358757 w 1064462"/>
              <a:gd name="connsiteY51" fmla="*/ 1033757 h 1064120"/>
              <a:gd name="connsiteX52" fmla="*/ 434638 w 1064462"/>
              <a:gd name="connsiteY52" fmla="*/ 1055118 h 1064120"/>
              <a:gd name="connsiteX53" fmla="*/ 886292 w 1064462"/>
              <a:gd name="connsiteY53" fmla="*/ 929332 h 1064120"/>
              <a:gd name="connsiteX54" fmla="*/ 1061273 w 1064462"/>
              <a:gd name="connsiteY54" fmla="*/ 590662 h 1064120"/>
              <a:gd name="connsiteX55" fmla="*/ 1062342 w 1064462"/>
              <a:gd name="connsiteY55" fmla="*/ 540191 h 1064120"/>
              <a:gd name="connsiteX56" fmla="*/ 1064462 w 1064462"/>
              <a:gd name="connsiteY56" fmla="*/ 540224 h 1064120"/>
              <a:gd name="connsiteX57" fmla="*/ 1062794 w 1064462"/>
              <a:gd name="connsiteY57" fmla="*/ 518847 h 1064120"/>
              <a:gd name="connsiteX58" fmla="*/ 1063295 w 1064462"/>
              <a:gd name="connsiteY58" fmla="*/ 495185 h 1064120"/>
              <a:gd name="connsiteX59" fmla="*/ 1058718 w 1064462"/>
              <a:gd name="connsiteY59" fmla="*/ 466621 h 1064120"/>
              <a:gd name="connsiteX60" fmla="*/ 1056670 w 1064462"/>
              <a:gd name="connsiteY60" fmla="*/ 440379 h 1064120"/>
              <a:gd name="connsiteX61" fmla="*/ 1051384 w 1064462"/>
              <a:gd name="connsiteY61" fmla="*/ 420854 h 1064120"/>
              <a:gd name="connsiteX62" fmla="*/ 1048085 w 1064462"/>
              <a:gd name="connsiteY62" fmla="*/ 400264 h 1064120"/>
              <a:gd name="connsiteX63" fmla="*/ 1038581 w 1064462"/>
              <a:gd name="connsiteY63" fmla="*/ 373557 h 1064120"/>
              <a:gd name="connsiteX64" fmla="*/ 1031175 w 1064462"/>
              <a:gd name="connsiteY64" fmla="*/ 346196 h 1064120"/>
              <a:gd name="connsiteX65" fmla="*/ 1022156 w 1064462"/>
              <a:gd name="connsiteY65" fmla="*/ 327397 h 1064120"/>
              <a:gd name="connsiteX66" fmla="*/ 1015373 w 1064462"/>
              <a:gd name="connsiteY66" fmla="*/ 308337 h 1064120"/>
              <a:gd name="connsiteX67" fmla="*/ 1002104 w 1064462"/>
              <a:gd name="connsiteY67" fmla="*/ 285604 h 1064120"/>
              <a:gd name="connsiteX68" fmla="*/ 989591 w 1064462"/>
              <a:gd name="connsiteY68" fmla="*/ 259523 h 1064120"/>
              <a:gd name="connsiteX69" fmla="*/ 975697 w 1064462"/>
              <a:gd name="connsiteY69" fmla="*/ 240364 h 1064120"/>
              <a:gd name="connsiteX70" fmla="*/ 964888 w 1064462"/>
              <a:gd name="connsiteY70" fmla="*/ 221845 h 1064120"/>
              <a:gd name="connsiteX71" fmla="*/ 949062 w 1064462"/>
              <a:gd name="connsiteY71" fmla="*/ 203633 h 1064120"/>
              <a:gd name="connsiteX72" fmla="*/ 933528 w 1064462"/>
              <a:gd name="connsiteY72" fmla="*/ 182212 h 1064120"/>
              <a:gd name="connsiteX73" fmla="*/ 915043 w 1064462"/>
              <a:gd name="connsiteY73" fmla="*/ 164486 h 1064120"/>
              <a:gd name="connsiteX74" fmla="*/ 899198 w 1064462"/>
              <a:gd name="connsiteY74" fmla="*/ 146251 h 1064120"/>
              <a:gd name="connsiteX75" fmla="*/ 881159 w 1064462"/>
              <a:gd name="connsiteY75" fmla="*/ 131991 h 1064120"/>
              <a:gd name="connsiteX76" fmla="*/ 864602 w 1064462"/>
              <a:gd name="connsiteY76" fmla="*/ 116113 h 1064120"/>
              <a:gd name="connsiteX77" fmla="*/ 842979 w 1064462"/>
              <a:gd name="connsiteY77" fmla="*/ 101810 h 1064120"/>
              <a:gd name="connsiteX78" fmla="*/ 822652 w 1064462"/>
              <a:gd name="connsiteY78" fmla="*/ 85742 h 1064120"/>
              <a:gd name="connsiteX79" fmla="*/ 802983 w 1064462"/>
              <a:gd name="connsiteY79" fmla="*/ 75353 h 1064120"/>
              <a:gd name="connsiteX80" fmla="*/ 784424 w 1064462"/>
              <a:gd name="connsiteY80" fmla="*/ 63077 h 1064120"/>
              <a:gd name="connsiteX81" fmla="*/ 760565 w 1064462"/>
              <a:gd name="connsiteY81" fmla="*/ 52950 h 1064120"/>
              <a:gd name="connsiteX82" fmla="*/ 737648 w 1064462"/>
              <a:gd name="connsiteY82" fmla="*/ 40846 h 1064120"/>
              <a:gd name="connsiteX83" fmla="*/ 715780 w 1064462"/>
              <a:gd name="connsiteY83" fmla="*/ 33941 h 1064120"/>
              <a:gd name="connsiteX84" fmla="*/ 694607 w 1064462"/>
              <a:gd name="connsiteY84" fmla="*/ 24953 h 1064120"/>
              <a:gd name="connsiteX85" fmla="*/ 670996 w 1064462"/>
              <a:gd name="connsiteY85" fmla="*/ 19799 h 1064120"/>
              <a:gd name="connsiteX86" fmla="*/ 646582 w 1064462"/>
              <a:gd name="connsiteY86" fmla="*/ 12090 h 1064120"/>
              <a:gd name="connsiteX87" fmla="*/ 620344 w 1064462"/>
              <a:gd name="connsiteY87" fmla="*/ 8741 h 1064120"/>
              <a:gd name="connsiteX88" fmla="*/ 596763 w 1064462"/>
              <a:gd name="connsiteY88" fmla="*/ 3593 h 1064120"/>
              <a:gd name="connsiteX89" fmla="*/ 575321 w 1064462"/>
              <a:gd name="connsiteY89" fmla="*/ 2995 h 1064120"/>
              <a:gd name="connsiteX90" fmla="*/ 551852 w 1064462"/>
              <a:gd name="connsiteY90" fmla="*/ 0 h 1064120"/>
              <a:gd name="connsiteX91" fmla="*/ 522975 w 1064462"/>
              <a:gd name="connsiteY91" fmla="*/ 1535 h 1064120"/>
              <a:gd name="connsiteX92" fmla="*/ 496654 w 1064462"/>
              <a:gd name="connsiteY92" fmla="*/ 801 h 1064120"/>
              <a:gd name="connsiteX93" fmla="*/ 476670 w 1064462"/>
              <a:gd name="connsiteY93" fmla="*/ 3997 h 1064120"/>
              <a:gd name="connsiteX94" fmla="*/ 455856 w 1064462"/>
              <a:gd name="connsiteY94" fmla="*/ 5104 h 1064120"/>
              <a:gd name="connsiteX95" fmla="*/ 428306 w 1064462"/>
              <a:gd name="connsiteY95" fmla="*/ 11733 h 1064120"/>
              <a:gd name="connsiteX96" fmla="*/ 400305 w 1064462"/>
              <a:gd name="connsiteY96" fmla="*/ 16211 h 1064120"/>
              <a:gd name="connsiteX97" fmla="*/ 380651 w 1064462"/>
              <a:gd name="connsiteY97" fmla="*/ 23198 h 1064120"/>
              <a:gd name="connsiteX98" fmla="*/ 360989 w 1064462"/>
              <a:gd name="connsiteY98" fmla="*/ 27929 h 1064120"/>
              <a:gd name="connsiteX99" fmla="*/ 336991 w 1064462"/>
              <a:gd name="connsiteY99" fmla="*/ 38720 h 1064120"/>
              <a:gd name="connsiteX100" fmla="*/ 309727 w 1064462"/>
              <a:gd name="connsiteY100" fmla="*/ 48413 h 1064120"/>
              <a:gd name="connsiteX101" fmla="*/ 289201 w 1064462"/>
              <a:gd name="connsiteY101" fmla="*/ 60210 h 106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1064462" h="1064120">
                <a:moveTo>
                  <a:pt x="346910" y="172202"/>
                </a:moveTo>
                <a:lnTo>
                  <a:pt x="383370" y="155807"/>
                </a:lnTo>
                <a:lnTo>
                  <a:pt x="416652" y="143975"/>
                </a:lnTo>
                <a:lnTo>
                  <a:pt x="453001" y="135229"/>
                </a:lnTo>
                <a:lnTo>
                  <a:pt x="489877" y="129331"/>
                </a:lnTo>
                <a:lnTo>
                  <a:pt x="525191" y="127454"/>
                </a:lnTo>
                <a:lnTo>
                  <a:pt x="565109" y="128567"/>
                </a:lnTo>
                <a:lnTo>
                  <a:pt x="599440" y="132949"/>
                </a:lnTo>
                <a:lnTo>
                  <a:pt x="638068" y="141381"/>
                </a:lnTo>
                <a:lnTo>
                  <a:pt x="672220" y="152166"/>
                </a:lnTo>
                <a:lnTo>
                  <a:pt x="706370" y="166661"/>
                </a:lnTo>
                <a:lnTo>
                  <a:pt x="738721" y="183747"/>
                </a:lnTo>
                <a:lnTo>
                  <a:pt x="769216" y="203919"/>
                </a:lnTo>
                <a:lnTo>
                  <a:pt x="798338" y="226940"/>
                </a:lnTo>
                <a:lnTo>
                  <a:pt x="824170" y="251713"/>
                </a:lnTo>
                <a:lnTo>
                  <a:pt x="850120" y="281575"/>
                </a:lnTo>
                <a:lnTo>
                  <a:pt x="870424" y="309575"/>
                </a:lnTo>
                <a:lnTo>
                  <a:pt x="890567" y="344083"/>
                </a:lnTo>
                <a:lnTo>
                  <a:pt x="905855" y="375947"/>
                </a:lnTo>
                <a:lnTo>
                  <a:pt x="918382" y="411150"/>
                </a:lnTo>
                <a:lnTo>
                  <a:pt x="928145" y="447219"/>
                </a:lnTo>
                <a:lnTo>
                  <a:pt x="933737" y="482114"/>
                </a:lnTo>
                <a:lnTo>
                  <a:pt x="936846" y="521952"/>
                </a:lnTo>
                <a:lnTo>
                  <a:pt x="935686" y="576711"/>
                </a:lnTo>
                <a:cubicBezTo>
                  <a:pt x="924962" y="673245"/>
                  <a:pt x="879748" y="765947"/>
                  <a:pt x="802249" y="834974"/>
                </a:cubicBezTo>
                <a:cubicBezTo>
                  <a:pt x="705375" y="921258"/>
                  <a:pt x="577569" y="953168"/>
                  <a:pt x="457826" y="930896"/>
                </a:cubicBezTo>
                <a:lnTo>
                  <a:pt x="394166" y="912975"/>
                </a:lnTo>
                <a:lnTo>
                  <a:pt x="355722" y="895509"/>
                </a:lnTo>
                <a:lnTo>
                  <a:pt x="325541" y="880653"/>
                </a:lnTo>
                <a:lnTo>
                  <a:pt x="297989" y="861276"/>
                </a:lnTo>
                <a:lnTo>
                  <a:pt x="264254" y="835956"/>
                </a:lnTo>
                <a:lnTo>
                  <a:pt x="217979" y="788696"/>
                </a:lnTo>
                <a:cubicBezTo>
                  <a:pt x="140981" y="694326"/>
                  <a:pt x="107652" y="566883"/>
                  <a:pt x="136870" y="440487"/>
                </a:cubicBezTo>
                <a:cubicBezTo>
                  <a:pt x="160244" y="339371"/>
                  <a:pt x="219882" y="255220"/>
                  <a:pt x="299431" y="199491"/>
                </a:cubicBezTo>
                <a:close/>
                <a:moveTo>
                  <a:pt x="269651" y="69002"/>
                </a:moveTo>
                <a:lnTo>
                  <a:pt x="270697" y="70845"/>
                </a:lnTo>
                <a:lnTo>
                  <a:pt x="226930" y="96000"/>
                </a:lnTo>
                <a:cubicBezTo>
                  <a:pt x="122614" y="169081"/>
                  <a:pt x="44409" y="279431"/>
                  <a:pt x="13757" y="412028"/>
                </a:cubicBezTo>
                <a:cubicBezTo>
                  <a:pt x="-24558" y="577775"/>
                  <a:pt x="19148" y="744896"/>
                  <a:pt x="120118" y="868647"/>
                </a:cubicBezTo>
                <a:lnTo>
                  <a:pt x="175270" y="924972"/>
                </a:lnTo>
                <a:lnTo>
                  <a:pt x="174461" y="925862"/>
                </a:lnTo>
                <a:lnTo>
                  <a:pt x="180799" y="930619"/>
                </a:lnTo>
                <a:lnTo>
                  <a:pt x="187374" y="937335"/>
                </a:lnTo>
                <a:lnTo>
                  <a:pt x="225041" y="963825"/>
                </a:lnTo>
                <a:lnTo>
                  <a:pt x="254559" y="985980"/>
                </a:lnTo>
                <a:lnTo>
                  <a:pt x="261167" y="989233"/>
                </a:lnTo>
                <a:lnTo>
                  <a:pt x="267186" y="993466"/>
                </a:lnTo>
                <a:lnTo>
                  <a:pt x="300754" y="1008718"/>
                </a:lnTo>
                <a:lnTo>
                  <a:pt x="342102" y="1029069"/>
                </a:lnTo>
                <a:lnTo>
                  <a:pt x="351156" y="1031618"/>
                </a:lnTo>
                <a:lnTo>
                  <a:pt x="358364" y="1034893"/>
                </a:lnTo>
                <a:lnTo>
                  <a:pt x="358757" y="1033757"/>
                </a:lnTo>
                <a:lnTo>
                  <a:pt x="434638" y="1055118"/>
                </a:lnTo>
                <a:cubicBezTo>
                  <a:pt x="591661" y="1084325"/>
                  <a:pt x="759257" y="1042479"/>
                  <a:pt x="886292" y="929332"/>
                </a:cubicBezTo>
                <a:cubicBezTo>
                  <a:pt x="987920" y="838814"/>
                  <a:pt x="1047210" y="717250"/>
                  <a:pt x="1061273" y="590662"/>
                </a:cubicBezTo>
                <a:lnTo>
                  <a:pt x="1062342" y="540191"/>
                </a:lnTo>
                <a:lnTo>
                  <a:pt x="1064462" y="540224"/>
                </a:lnTo>
                <a:lnTo>
                  <a:pt x="1062794" y="518847"/>
                </a:lnTo>
                <a:lnTo>
                  <a:pt x="1063295" y="495185"/>
                </a:lnTo>
                <a:lnTo>
                  <a:pt x="1058718" y="466621"/>
                </a:lnTo>
                <a:lnTo>
                  <a:pt x="1056670" y="440379"/>
                </a:lnTo>
                <a:lnTo>
                  <a:pt x="1051384" y="420854"/>
                </a:lnTo>
                <a:lnTo>
                  <a:pt x="1048085" y="400264"/>
                </a:lnTo>
                <a:lnTo>
                  <a:pt x="1038581" y="373557"/>
                </a:lnTo>
                <a:lnTo>
                  <a:pt x="1031175" y="346196"/>
                </a:lnTo>
                <a:lnTo>
                  <a:pt x="1022156" y="327397"/>
                </a:lnTo>
                <a:lnTo>
                  <a:pt x="1015373" y="308337"/>
                </a:lnTo>
                <a:lnTo>
                  <a:pt x="1002104" y="285604"/>
                </a:lnTo>
                <a:lnTo>
                  <a:pt x="989591" y="259523"/>
                </a:lnTo>
                <a:lnTo>
                  <a:pt x="975697" y="240364"/>
                </a:lnTo>
                <a:lnTo>
                  <a:pt x="964888" y="221845"/>
                </a:lnTo>
                <a:lnTo>
                  <a:pt x="949062" y="203633"/>
                </a:lnTo>
                <a:lnTo>
                  <a:pt x="933528" y="182212"/>
                </a:lnTo>
                <a:lnTo>
                  <a:pt x="915043" y="164486"/>
                </a:lnTo>
                <a:lnTo>
                  <a:pt x="899198" y="146251"/>
                </a:lnTo>
                <a:lnTo>
                  <a:pt x="881159" y="131991"/>
                </a:lnTo>
                <a:lnTo>
                  <a:pt x="864602" y="116113"/>
                </a:lnTo>
                <a:lnTo>
                  <a:pt x="842979" y="101810"/>
                </a:lnTo>
                <a:lnTo>
                  <a:pt x="822652" y="85742"/>
                </a:lnTo>
                <a:lnTo>
                  <a:pt x="802983" y="75353"/>
                </a:lnTo>
                <a:lnTo>
                  <a:pt x="784424" y="63077"/>
                </a:lnTo>
                <a:lnTo>
                  <a:pt x="760565" y="52950"/>
                </a:lnTo>
                <a:lnTo>
                  <a:pt x="737648" y="40846"/>
                </a:lnTo>
                <a:lnTo>
                  <a:pt x="715780" y="33941"/>
                </a:lnTo>
                <a:lnTo>
                  <a:pt x="694607" y="24953"/>
                </a:lnTo>
                <a:lnTo>
                  <a:pt x="670996" y="19799"/>
                </a:lnTo>
                <a:lnTo>
                  <a:pt x="646582" y="12090"/>
                </a:lnTo>
                <a:lnTo>
                  <a:pt x="620344" y="8741"/>
                </a:lnTo>
                <a:lnTo>
                  <a:pt x="596763" y="3593"/>
                </a:lnTo>
                <a:lnTo>
                  <a:pt x="575321" y="2995"/>
                </a:lnTo>
                <a:lnTo>
                  <a:pt x="551852" y="0"/>
                </a:lnTo>
                <a:lnTo>
                  <a:pt x="522975" y="1535"/>
                </a:lnTo>
                <a:lnTo>
                  <a:pt x="496654" y="801"/>
                </a:lnTo>
                <a:lnTo>
                  <a:pt x="476670" y="3997"/>
                </a:lnTo>
                <a:lnTo>
                  <a:pt x="455856" y="5104"/>
                </a:lnTo>
                <a:lnTo>
                  <a:pt x="428306" y="11733"/>
                </a:lnTo>
                <a:lnTo>
                  <a:pt x="400305" y="16211"/>
                </a:lnTo>
                <a:lnTo>
                  <a:pt x="380651" y="23198"/>
                </a:lnTo>
                <a:lnTo>
                  <a:pt x="360989" y="27929"/>
                </a:lnTo>
                <a:lnTo>
                  <a:pt x="336991" y="38720"/>
                </a:lnTo>
                <a:lnTo>
                  <a:pt x="309727" y="48413"/>
                </a:lnTo>
                <a:lnTo>
                  <a:pt x="289201" y="6021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71" name="Block Arc 70">
            <a:extLst>
              <a:ext uri="{FF2B5EF4-FFF2-40B4-BE49-F238E27FC236}">
                <a16:creationId xmlns:a16="http://schemas.microsoft.com/office/drawing/2014/main" id="{431BE57E-0A17-4922-549A-3FD816AECB99}"/>
              </a:ext>
            </a:extLst>
          </p:cNvPr>
          <p:cNvSpPr/>
          <p:nvPr/>
        </p:nvSpPr>
        <p:spPr>
          <a:xfrm rot="16200000">
            <a:off x="5759205" y="4710170"/>
            <a:ext cx="1155950" cy="1155950"/>
          </a:xfrm>
          <a:prstGeom prst="blockArc">
            <a:avLst>
              <a:gd name="adj1" fmla="val 6544553"/>
              <a:gd name="adj2" fmla="val 53788"/>
              <a:gd name="adj3" fmla="val 1187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D0C97924-478C-0920-9D82-A7DA420E90DF}"/>
              </a:ext>
            </a:extLst>
          </p:cNvPr>
          <p:cNvSpPr/>
          <p:nvPr/>
        </p:nvSpPr>
        <p:spPr>
          <a:xfrm flipV="1">
            <a:off x="7820255" y="4692255"/>
            <a:ext cx="1184886" cy="1184506"/>
          </a:xfrm>
          <a:custGeom>
            <a:avLst/>
            <a:gdLst>
              <a:gd name="connsiteX0" fmla="*/ 346910 w 1064462"/>
              <a:gd name="connsiteY0" fmla="*/ 172202 h 1064120"/>
              <a:gd name="connsiteX1" fmla="*/ 383370 w 1064462"/>
              <a:gd name="connsiteY1" fmla="*/ 155807 h 1064120"/>
              <a:gd name="connsiteX2" fmla="*/ 416652 w 1064462"/>
              <a:gd name="connsiteY2" fmla="*/ 143975 h 1064120"/>
              <a:gd name="connsiteX3" fmla="*/ 453001 w 1064462"/>
              <a:gd name="connsiteY3" fmla="*/ 135229 h 1064120"/>
              <a:gd name="connsiteX4" fmla="*/ 489877 w 1064462"/>
              <a:gd name="connsiteY4" fmla="*/ 129331 h 1064120"/>
              <a:gd name="connsiteX5" fmla="*/ 525191 w 1064462"/>
              <a:gd name="connsiteY5" fmla="*/ 127454 h 1064120"/>
              <a:gd name="connsiteX6" fmla="*/ 565109 w 1064462"/>
              <a:gd name="connsiteY6" fmla="*/ 128567 h 1064120"/>
              <a:gd name="connsiteX7" fmla="*/ 599440 w 1064462"/>
              <a:gd name="connsiteY7" fmla="*/ 132949 h 1064120"/>
              <a:gd name="connsiteX8" fmla="*/ 638068 w 1064462"/>
              <a:gd name="connsiteY8" fmla="*/ 141381 h 1064120"/>
              <a:gd name="connsiteX9" fmla="*/ 672220 w 1064462"/>
              <a:gd name="connsiteY9" fmla="*/ 152166 h 1064120"/>
              <a:gd name="connsiteX10" fmla="*/ 706370 w 1064462"/>
              <a:gd name="connsiteY10" fmla="*/ 166661 h 1064120"/>
              <a:gd name="connsiteX11" fmla="*/ 738721 w 1064462"/>
              <a:gd name="connsiteY11" fmla="*/ 183747 h 1064120"/>
              <a:gd name="connsiteX12" fmla="*/ 769216 w 1064462"/>
              <a:gd name="connsiteY12" fmla="*/ 203919 h 1064120"/>
              <a:gd name="connsiteX13" fmla="*/ 798338 w 1064462"/>
              <a:gd name="connsiteY13" fmla="*/ 226940 h 1064120"/>
              <a:gd name="connsiteX14" fmla="*/ 824170 w 1064462"/>
              <a:gd name="connsiteY14" fmla="*/ 251713 h 1064120"/>
              <a:gd name="connsiteX15" fmla="*/ 850120 w 1064462"/>
              <a:gd name="connsiteY15" fmla="*/ 281575 h 1064120"/>
              <a:gd name="connsiteX16" fmla="*/ 870424 w 1064462"/>
              <a:gd name="connsiteY16" fmla="*/ 309575 h 1064120"/>
              <a:gd name="connsiteX17" fmla="*/ 890567 w 1064462"/>
              <a:gd name="connsiteY17" fmla="*/ 344083 h 1064120"/>
              <a:gd name="connsiteX18" fmla="*/ 905855 w 1064462"/>
              <a:gd name="connsiteY18" fmla="*/ 375947 h 1064120"/>
              <a:gd name="connsiteX19" fmla="*/ 918382 w 1064462"/>
              <a:gd name="connsiteY19" fmla="*/ 411150 h 1064120"/>
              <a:gd name="connsiteX20" fmla="*/ 928145 w 1064462"/>
              <a:gd name="connsiteY20" fmla="*/ 447219 h 1064120"/>
              <a:gd name="connsiteX21" fmla="*/ 933737 w 1064462"/>
              <a:gd name="connsiteY21" fmla="*/ 482114 h 1064120"/>
              <a:gd name="connsiteX22" fmla="*/ 936846 w 1064462"/>
              <a:gd name="connsiteY22" fmla="*/ 521952 h 1064120"/>
              <a:gd name="connsiteX23" fmla="*/ 935686 w 1064462"/>
              <a:gd name="connsiteY23" fmla="*/ 576711 h 1064120"/>
              <a:gd name="connsiteX24" fmla="*/ 802249 w 1064462"/>
              <a:gd name="connsiteY24" fmla="*/ 834974 h 1064120"/>
              <a:gd name="connsiteX25" fmla="*/ 457826 w 1064462"/>
              <a:gd name="connsiteY25" fmla="*/ 930896 h 1064120"/>
              <a:gd name="connsiteX26" fmla="*/ 394166 w 1064462"/>
              <a:gd name="connsiteY26" fmla="*/ 912975 h 1064120"/>
              <a:gd name="connsiteX27" fmla="*/ 355722 w 1064462"/>
              <a:gd name="connsiteY27" fmla="*/ 895509 h 1064120"/>
              <a:gd name="connsiteX28" fmla="*/ 325541 w 1064462"/>
              <a:gd name="connsiteY28" fmla="*/ 880653 h 1064120"/>
              <a:gd name="connsiteX29" fmla="*/ 297989 w 1064462"/>
              <a:gd name="connsiteY29" fmla="*/ 861276 h 1064120"/>
              <a:gd name="connsiteX30" fmla="*/ 264254 w 1064462"/>
              <a:gd name="connsiteY30" fmla="*/ 835956 h 1064120"/>
              <a:gd name="connsiteX31" fmla="*/ 217979 w 1064462"/>
              <a:gd name="connsiteY31" fmla="*/ 788696 h 1064120"/>
              <a:gd name="connsiteX32" fmla="*/ 136870 w 1064462"/>
              <a:gd name="connsiteY32" fmla="*/ 440487 h 1064120"/>
              <a:gd name="connsiteX33" fmla="*/ 299431 w 1064462"/>
              <a:gd name="connsiteY33" fmla="*/ 199491 h 1064120"/>
              <a:gd name="connsiteX34" fmla="*/ 269651 w 1064462"/>
              <a:gd name="connsiteY34" fmla="*/ 69002 h 1064120"/>
              <a:gd name="connsiteX35" fmla="*/ 270697 w 1064462"/>
              <a:gd name="connsiteY35" fmla="*/ 70845 h 1064120"/>
              <a:gd name="connsiteX36" fmla="*/ 226930 w 1064462"/>
              <a:gd name="connsiteY36" fmla="*/ 96000 h 1064120"/>
              <a:gd name="connsiteX37" fmla="*/ 13757 w 1064462"/>
              <a:gd name="connsiteY37" fmla="*/ 412028 h 1064120"/>
              <a:gd name="connsiteX38" fmla="*/ 120118 w 1064462"/>
              <a:gd name="connsiteY38" fmla="*/ 868647 h 1064120"/>
              <a:gd name="connsiteX39" fmla="*/ 175270 w 1064462"/>
              <a:gd name="connsiteY39" fmla="*/ 924972 h 1064120"/>
              <a:gd name="connsiteX40" fmla="*/ 174461 w 1064462"/>
              <a:gd name="connsiteY40" fmla="*/ 925862 h 1064120"/>
              <a:gd name="connsiteX41" fmla="*/ 180799 w 1064462"/>
              <a:gd name="connsiteY41" fmla="*/ 930619 h 1064120"/>
              <a:gd name="connsiteX42" fmla="*/ 187374 w 1064462"/>
              <a:gd name="connsiteY42" fmla="*/ 937335 h 1064120"/>
              <a:gd name="connsiteX43" fmla="*/ 225041 w 1064462"/>
              <a:gd name="connsiteY43" fmla="*/ 963825 h 1064120"/>
              <a:gd name="connsiteX44" fmla="*/ 254559 w 1064462"/>
              <a:gd name="connsiteY44" fmla="*/ 985980 h 1064120"/>
              <a:gd name="connsiteX45" fmla="*/ 261167 w 1064462"/>
              <a:gd name="connsiteY45" fmla="*/ 989233 h 1064120"/>
              <a:gd name="connsiteX46" fmla="*/ 267186 w 1064462"/>
              <a:gd name="connsiteY46" fmla="*/ 993466 h 1064120"/>
              <a:gd name="connsiteX47" fmla="*/ 300754 w 1064462"/>
              <a:gd name="connsiteY47" fmla="*/ 1008718 h 1064120"/>
              <a:gd name="connsiteX48" fmla="*/ 342102 w 1064462"/>
              <a:gd name="connsiteY48" fmla="*/ 1029069 h 1064120"/>
              <a:gd name="connsiteX49" fmla="*/ 351156 w 1064462"/>
              <a:gd name="connsiteY49" fmla="*/ 1031618 h 1064120"/>
              <a:gd name="connsiteX50" fmla="*/ 358364 w 1064462"/>
              <a:gd name="connsiteY50" fmla="*/ 1034893 h 1064120"/>
              <a:gd name="connsiteX51" fmla="*/ 358757 w 1064462"/>
              <a:gd name="connsiteY51" fmla="*/ 1033757 h 1064120"/>
              <a:gd name="connsiteX52" fmla="*/ 434638 w 1064462"/>
              <a:gd name="connsiteY52" fmla="*/ 1055118 h 1064120"/>
              <a:gd name="connsiteX53" fmla="*/ 886292 w 1064462"/>
              <a:gd name="connsiteY53" fmla="*/ 929332 h 1064120"/>
              <a:gd name="connsiteX54" fmla="*/ 1061273 w 1064462"/>
              <a:gd name="connsiteY54" fmla="*/ 590662 h 1064120"/>
              <a:gd name="connsiteX55" fmla="*/ 1062342 w 1064462"/>
              <a:gd name="connsiteY55" fmla="*/ 540191 h 1064120"/>
              <a:gd name="connsiteX56" fmla="*/ 1064462 w 1064462"/>
              <a:gd name="connsiteY56" fmla="*/ 540224 h 1064120"/>
              <a:gd name="connsiteX57" fmla="*/ 1062794 w 1064462"/>
              <a:gd name="connsiteY57" fmla="*/ 518847 h 1064120"/>
              <a:gd name="connsiteX58" fmla="*/ 1063295 w 1064462"/>
              <a:gd name="connsiteY58" fmla="*/ 495185 h 1064120"/>
              <a:gd name="connsiteX59" fmla="*/ 1058718 w 1064462"/>
              <a:gd name="connsiteY59" fmla="*/ 466621 h 1064120"/>
              <a:gd name="connsiteX60" fmla="*/ 1056670 w 1064462"/>
              <a:gd name="connsiteY60" fmla="*/ 440379 h 1064120"/>
              <a:gd name="connsiteX61" fmla="*/ 1051384 w 1064462"/>
              <a:gd name="connsiteY61" fmla="*/ 420854 h 1064120"/>
              <a:gd name="connsiteX62" fmla="*/ 1048085 w 1064462"/>
              <a:gd name="connsiteY62" fmla="*/ 400264 h 1064120"/>
              <a:gd name="connsiteX63" fmla="*/ 1038581 w 1064462"/>
              <a:gd name="connsiteY63" fmla="*/ 373557 h 1064120"/>
              <a:gd name="connsiteX64" fmla="*/ 1031175 w 1064462"/>
              <a:gd name="connsiteY64" fmla="*/ 346196 h 1064120"/>
              <a:gd name="connsiteX65" fmla="*/ 1022156 w 1064462"/>
              <a:gd name="connsiteY65" fmla="*/ 327397 h 1064120"/>
              <a:gd name="connsiteX66" fmla="*/ 1015373 w 1064462"/>
              <a:gd name="connsiteY66" fmla="*/ 308337 h 1064120"/>
              <a:gd name="connsiteX67" fmla="*/ 1002104 w 1064462"/>
              <a:gd name="connsiteY67" fmla="*/ 285604 h 1064120"/>
              <a:gd name="connsiteX68" fmla="*/ 989591 w 1064462"/>
              <a:gd name="connsiteY68" fmla="*/ 259523 h 1064120"/>
              <a:gd name="connsiteX69" fmla="*/ 975697 w 1064462"/>
              <a:gd name="connsiteY69" fmla="*/ 240364 h 1064120"/>
              <a:gd name="connsiteX70" fmla="*/ 964888 w 1064462"/>
              <a:gd name="connsiteY70" fmla="*/ 221845 h 1064120"/>
              <a:gd name="connsiteX71" fmla="*/ 949062 w 1064462"/>
              <a:gd name="connsiteY71" fmla="*/ 203633 h 1064120"/>
              <a:gd name="connsiteX72" fmla="*/ 933528 w 1064462"/>
              <a:gd name="connsiteY72" fmla="*/ 182212 h 1064120"/>
              <a:gd name="connsiteX73" fmla="*/ 915043 w 1064462"/>
              <a:gd name="connsiteY73" fmla="*/ 164486 h 1064120"/>
              <a:gd name="connsiteX74" fmla="*/ 899198 w 1064462"/>
              <a:gd name="connsiteY74" fmla="*/ 146251 h 1064120"/>
              <a:gd name="connsiteX75" fmla="*/ 881159 w 1064462"/>
              <a:gd name="connsiteY75" fmla="*/ 131991 h 1064120"/>
              <a:gd name="connsiteX76" fmla="*/ 864602 w 1064462"/>
              <a:gd name="connsiteY76" fmla="*/ 116113 h 1064120"/>
              <a:gd name="connsiteX77" fmla="*/ 842979 w 1064462"/>
              <a:gd name="connsiteY77" fmla="*/ 101810 h 1064120"/>
              <a:gd name="connsiteX78" fmla="*/ 822652 w 1064462"/>
              <a:gd name="connsiteY78" fmla="*/ 85742 h 1064120"/>
              <a:gd name="connsiteX79" fmla="*/ 802983 w 1064462"/>
              <a:gd name="connsiteY79" fmla="*/ 75353 h 1064120"/>
              <a:gd name="connsiteX80" fmla="*/ 784424 w 1064462"/>
              <a:gd name="connsiteY80" fmla="*/ 63077 h 1064120"/>
              <a:gd name="connsiteX81" fmla="*/ 760565 w 1064462"/>
              <a:gd name="connsiteY81" fmla="*/ 52950 h 1064120"/>
              <a:gd name="connsiteX82" fmla="*/ 737648 w 1064462"/>
              <a:gd name="connsiteY82" fmla="*/ 40846 h 1064120"/>
              <a:gd name="connsiteX83" fmla="*/ 715780 w 1064462"/>
              <a:gd name="connsiteY83" fmla="*/ 33941 h 1064120"/>
              <a:gd name="connsiteX84" fmla="*/ 694607 w 1064462"/>
              <a:gd name="connsiteY84" fmla="*/ 24953 h 1064120"/>
              <a:gd name="connsiteX85" fmla="*/ 670996 w 1064462"/>
              <a:gd name="connsiteY85" fmla="*/ 19799 h 1064120"/>
              <a:gd name="connsiteX86" fmla="*/ 646582 w 1064462"/>
              <a:gd name="connsiteY86" fmla="*/ 12090 h 1064120"/>
              <a:gd name="connsiteX87" fmla="*/ 620344 w 1064462"/>
              <a:gd name="connsiteY87" fmla="*/ 8741 h 1064120"/>
              <a:gd name="connsiteX88" fmla="*/ 596763 w 1064462"/>
              <a:gd name="connsiteY88" fmla="*/ 3593 h 1064120"/>
              <a:gd name="connsiteX89" fmla="*/ 575321 w 1064462"/>
              <a:gd name="connsiteY89" fmla="*/ 2995 h 1064120"/>
              <a:gd name="connsiteX90" fmla="*/ 551852 w 1064462"/>
              <a:gd name="connsiteY90" fmla="*/ 0 h 1064120"/>
              <a:gd name="connsiteX91" fmla="*/ 522975 w 1064462"/>
              <a:gd name="connsiteY91" fmla="*/ 1535 h 1064120"/>
              <a:gd name="connsiteX92" fmla="*/ 496654 w 1064462"/>
              <a:gd name="connsiteY92" fmla="*/ 801 h 1064120"/>
              <a:gd name="connsiteX93" fmla="*/ 476670 w 1064462"/>
              <a:gd name="connsiteY93" fmla="*/ 3997 h 1064120"/>
              <a:gd name="connsiteX94" fmla="*/ 455856 w 1064462"/>
              <a:gd name="connsiteY94" fmla="*/ 5104 h 1064120"/>
              <a:gd name="connsiteX95" fmla="*/ 428306 w 1064462"/>
              <a:gd name="connsiteY95" fmla="*/ 11733 h 1064120"/>
              <a:gd name="connsiteX96" fmla="*/ 400305 w 1064462"/>
              <a:gd name="connsiteY96" fmla="*/ 16211 h 1064120"/>
              <a:gd name="connsiteX97" fmla="*/ 380651 w 1064462"/>
              <a:gd name="connsiteY97" fmla="*/ 23198 h 1064120"/>
              <a:gd name="connsiteX98" fmla="*/ 360989 w 1064462"/>
              <a:gd name="connsiteY98" fmla="*/ 27929 h 1064120"/>
              <a:gd name="connsiteX99" fmla="*/ 336991 w 1064462"/>
              <a:gd name="connsiteY99" fmla="*/ 38720 h 1064120"/>
              <a:gd name="connsiteX100" fmla="*/ 309727 w 1064462"/>
              <a:gd name="connsiteY100" fmla="*/ 48413 h 1064120"/>
              <a:gd name="connsiteX101" fmla="*/ 289201 w 1064462"/>
              <a:gd name="connsiteY101" fmla="*/ 60210 h 106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1064462" h="1064120">
                <a:moveTo>
                  <a:pt x="346910" y="172202"/>
                </a:moveTo>
                <a:lnTo>
                  <a:pt x="383370" y="155807"/>
                </a:lnTo>
                <a:lnTo>
                  <a:pt x="416652" y="143975"/>
                </a:lnTo>
                <a:lnTo>
                  <a:pt x="453001" y="135229"/>
                </a:lnTo>
                <a:lnTo>
                  <a:pt x="489877" y="129331"/>
                </a:lnTo>
                <a:lnTo>
                  <a:pt x="525191" y="127454"/>
                </a:lnTo>
                <a:lnTo>
                  <a:pt x="565109" y="128567"/>
                </a:lnTo>
                <a:lnTo>
                  <a:pt x="599440" y="132949"/>
                </a:lnTo>
                <a:lnTo>
                  <a:pt x="638068" y="141381"/>
                </a:lnTo>
                <a:lnTo>
                  <a:pt x="672220" y="152166"/>
                </a:lnTo>
                <a:lnTo>
                  <a:pt x="706370" y="166661"/>
                </a:lnTo>
                <a:lnTo>
                  <a:pt x="738721" y="183747"/>
                </a:lnTo>
                <a:lnTo>
                  <a:pt x="769216" y="203919"/>
                </a:lnTo>
                <a:lnTo>
                  <a:pt x="798338" y="226940"/>
                </a:lnTo>
                <a:lnTo>
                  <a:pt x="824170" y="251713"/>
                </a:lnTo>
                <a:lnTo>
                  <a:pt x="850120" y="281575"/>
                </a:lnTo>
                <a:lnTo>
                  <a:pt x="870424" y="309575"/>
                </a:lnTo>
                <a:lnTo>
                  <a:pt x="890567" y="344083"/>
                </a:lnTo>
                <a:lnTo>
                  <a:pt x="905855" y="375947"/>
                </a:lnTo>
                <a:lnTo>
                  <a:pt x="918382" y="411150"/>
                </a:lnTo>
                <a:lnTo>
                  <a:pt x="928145" y="447219"/>
                </a:lnTo>
                <a:lnTo>
                  <a:pt x="933737" y="482114"/>
                </a:lnTo>
                <a:lnTo>
                  <a:pt x="936846" y="521952"/>
                </a:lnTo>
                <a:lnTo>
                  <a:pt x="935686" y="576711"/>
                </a:lnTo>
                <a:cubicBezTo>
                  <a:pt x="924962" y="673245"/>
                  <a:pt x="879748" y="765947"/>
                  <a:pt x="802249" y="834974"/>
                </a:cubicBezTo>
                <a:cubicBezTo>
                  <a:pt x="705375" y="921258"/>
                  <a:pt x="577569" y="953168"/>
                  <a:pt x="457826" y="930896"/>
                </a:cubicBezTo>
                <a:lnTo>
                  <a:pt x="394166" y="912975"/>
                </a:lnTo>
                <a:lnTo>
                  <a:pt x="355722" y="895509"/>
                </a:lnTo>
                <a:lnTo>
                  <a:pt x="325541" y="880653"/>
                </a:lnTo>
                <a:lnTo>
                  <a:pt x="297989" y="861276"/>
                </a:lnTo>
                <a:lnTo>
                  <a:pt x="264254" y="835956"/>
                </a:lnTo>
                <a:lnTo>
                  <a:pt x="217979" y="788696"/>
                </a:lnTo>
                <a:cubicBezTo>
                  <a:pt x="140981" y="694326"/>
                  <a:pt x="107652" y="566883"/>
                  <a:pt x="136870" y="440487"/>
                </a:cubicBezTo>
                <a:cubicBezTo>
                  <a:pt x="160244" y="339371"/>
                  <a:pt x="219882" y="255220"/>
                  <a:pt x="299431" y="199491"/>
                </a:cubicBezTo>
                <a:close/>
                <a:moveTo>
                  <a:pt x="269651" y="69002"/>
                </a:moveTo>
                <a:lnTo>
                  <a:pt x="270697" y="70845"/>
                </a:lnTo>
                <a:lnTo>
                  <a:pt x="226930" y="96000"/>
                </a:lnTo>
                <a:cubicBezTo>
                  <a:pt x="122614" y="169081"/>
                  <a:pt x="44409" y="279431"/>
                  <a:pt x="13757" y="412028"/>
                </a:cubicBezTo>
                <a:cubicBezTo>
                  <a:pt x="-24558" y="577775"/>
                  <a:pt x="19148" y="744896"/>
                  <a:pt x="120118" y="868647"/>
                </a:cubicBezTo>
                <a:lnTo>
                  <a:pt x="175270" y="924972"/>
                </a:lnTo>
                <a:lnTo>
                  <a:pt x="174461" y="925862"/>
                </a:lnTo>
                <a:lnTo>
                  <a:pt x="180799" y="930619"/>
                </a:lnTo>
                <a:lnTo>
                  <a:pt x="187374" y="937335"/>
                </a:lnTo>
                <a:lnTo>
                  <a:pt x="225041" y="963825"/>
                </a:lnTo>
                <a:lnTo>
                  <a:pt x="254559" y="985980"/>
                </a:lnTo>
                <a:lnTo>
                  <a:pt x="261167" y="989233"/>
                </a:lnTo>
                <a:lnTo>
                  <a:pt x="267186" y="993466"/>
                </a:lnTo>
                <a:lnTo>
                  <a:pt x="300754" y="1008718"/>
                </a:lnTo>
                <a:lnTo>
                  <a:pt x="342102" y="1029069"/>
                </a:lnTo>
                <a:lnTo>
                  <a:pt x="351156" y="1031618"/>
                </a:lnTo>
                <a:lnTo>
                  <a:pt x="358364" y="1034893"/>
                </a:lnTo>
                <a:lnTo>
                  <a:pt x="358757" y="1033757"/>
                </a:lnTo>
                <a:lnTo>
                  <a:pt x="434638" y="1055118"/>
                </a:lnTo>
                <a:cubicBezTo>
                  <a:pt x="591661" y="1084325"/>
                  <a:pt x="759257" y="1042479"/>
                  <a:pt x="886292" y="929332"/>
                </a:cubicBezTo>
                <a:cubicBezTo>
                  <a:pt x="987920" y="838814"/>
                  <a:pt x="1047210" y="717250"/>
                  <a:pt x="1061273" y="590662"/>
                </a:cubicBezTo>
                <a:lnTo>
                  <a:pt x="1062342" y="540191"/>
                </a:lnTo>
                <a:lnTo>
                  <a:pt x="1064462" y="540224"/>
                </a:lnTo>
                <a:lnTo>
                  <a:pt x="1062794" y="518847"/>
                </a:lnTo>
                <a:lnTo>
                  <a:pt x="1063295" y="495185"/>
                </a:lnTo>
                <a:lnTo>
                  <a:pt x="1058718" y="466621"/>
                </a:lnTo>
                <a:lnTo>
                  <a:pt x="1056670" y="440379"/>
                </a:lnTo>
                <a:lnTo>
                  <a:pt x="1051384" y="420854"/>
                </a:lnTo>
                <a:lnTo>
                  <a:pt x="1048085" y="400264"/>
                </a:lnTo>
                <a:lnTo>
                  <a:pt x="1038581" y="373557"/>
                </a:lnTo>
                <a:lnTo>
                  <a:pt x="1031175" y="346196"/>
                </a:lnTo>
                <a:lnTo>
                  <a:pt x="1022156" y="327397"/>
                </a:lnTo>
                <a:lnTo>
                  <a:pt x="1015373" y="308337"/>
                </a:lnTo>
                <a:lnTo>
                  <a:pt x="1002104" y="285604"/>
                </a:lnTo>
                <a:lnTo>
                  <a:pt x="989591" y="259523"/>
                </a:lnTo>
                <a:lnTo>
                  <a:pt x="975697" y="240364"/>
                </a:lnTo>
                <a:lnTo>
                  <a:pt x="964888" y="221845"/>
                </a:lnTo>
                <a:lnTo>
                  <a:pt x="949062" y="203633"/>
                </a:lnTo>
                <a:lnTo>
                  <a:pt x="933528" y="182212"/>
                </a:lnTo>
                <a:lnTo>
                  <a:pt x="915043" y="164486"/>
                </a:lnTo>
                <a:lnTo>
                  <a:pt x="899198" y="146251"/>
                </a:lnTo>
                <a:lnTo>
                  <a:pt x="881159" y="131991"/>
                </a:lnTo>
                <a:lnTo>
                  <a:pt x="864602" y="116113"/>
                </a:lnTo>
                <a:lnTo>
                  <a:pt x="842979" y="101810"/>
                </a:lnTo>
                <a:lnTo>
                  <a:pt x="822652" y="85742"/>
                </a:lnTo>
                <a:lnTo>
                  <a:pt x="802983" y="75353"/>
                </a:lnTo>
                <a:lnTo>
                  <a:pt x="784424" y="63077"/>
                </a:lnTo>
                <a:lnTo>
                  <a:pt x="760565" y="52950"/>
                </a:lnTo>
                <a:lnTo>
                  <a:pt x="737648" y="40846"/>
                </a:lnTo>
                <a:lnTo>
                  <a:pt x="715780" y="33941"/>
                </a:lnTo>
                <a:lnTo>
                  <a:pt x="694607" y="24953"/>
                </a:lnTo>
                <a:lnTo>
                  <a:pt x="670996" y="19799"/>
                </a:lnTo>
                <a:lnTo>
                  <a:pt x="646582" y="12090"/>
                </a:lnTo>
                <a:lnTo>
                  <a:pt x="620344" y="8741"/>
                </a:lnTo>
                <a:lnTo>
                  <a:pt x="596763" y="3593"/>
                </a:lnTo>
                <a:lnTo>
                  <a:pt x="575321" y="2995"/>
                </a:lnTo>
                <a:lnTo>
                  <a:pt x="551852" y="0"/>
                </a:lnTo>
                <a:lnTo>
                  <a:pt x="522975" y="1535"/>
                </a:lnTo>
                <a:lnTo>
                  <a:pt x="496654" y="801"/>
                </a:lnTo>
                <a:lnTo>
                  <a:pt x="476670" y="3997"/>
                </a:lnTo>
                <a:lnTo>
                  <a:pt x="455856" y="5104"/>
                </a:lnTo>
                <a:lnTo>
                  <a:pt x="428306" y="11733"/>
                </a:lnTo>
                <a:lnTo>
                  <a:pt x="400305" y="16211"/>
                </a:lnTo>
                <a:lnTo>
                  <a:pt x="380651" y="23198"/>
                </a:lnTo>
                <a:lnTo>
                  <a:pt x="360989" y="27929"/>
                </a:lnTo>
                <a:lnTo>
                  <a:pt x="336991" y="38720"/>
                </a:lnTo>
                <a:lnTo>
                  <a:pt x="309727" y="48413"/>
                </a:lnTo>
                <a:lnTo>
                  <a:pt x="289201" y="6021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D7F4B6D-37C3-DEF1-1096-B41660A41C32}"/>
              </a:ext>
            </a:extLst>
          </p:cNvPr>
          <p:cNvSpPr txBox="1"/>
          <p:nvPr/>
        </p:nvSpPr>
        <p:spPr>
          <a:xfrm>
            <a:off x="5620011" y="802758"/>
            <a:ext cx="3687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+mj-lt"/>
              </a:rPr>
              <a:t>Roman </a:t>
            </a:r>
            <a:r>
              <a:rPr lang="en-US" sz="3600" dirty="0">
                <a:solidFill>
                  <a:schemeClr val="accent2"/>
                </a:solidFill>
                <a:latin typeface="+mj-lt"/>
              </a:rPr>
              <a:t>Dune</a:t>
            </a:r>
            <a:endParaRPr lang="en-ID" sz="36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E99A3FF-9749-D5AC-D004-19914F3D354B}"/>
              </a:ext>
            </a:extLst>
          </p:cNvPr>
          <p:cNvCxnSpPr>
            <a:cxnSpLocks/>
          </p:cNvCxnSpPr>
          <p:nvPr/>
        </p:nvCxnSpPr>
        <p:spPr>
          <a:xfrm>
            <a:off x="8958243" y="1116524"/>
            <a:ext cx="119564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B4026D6-2383-BA70-8D33-65276B8E6287}"/>
              </a:ext>
            </a:extLst>
          </p:cNvPr>
          <p:cNvSpPr txBox="1"/>
          <p:nvPr/>
        </p:nvSpPr>
        <p:spPr>
          <a:xfrm>
            <a:off x="5629537" y="563508"/>
            <a:ext cx="14729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SUMMARY</a:t>
            </a:r>
            <a:endParaRPr lang="en-ID" sz="1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AE1E665-59A0-6965-1E6B-64B7D148AAB2}"/>
              </a:ext>
            </a:extLst>
          </p:cNvPr>
          <p:cNvSpPr txBox="1"/>
          <p:nvPr/>
        </p:nvSpPr>
        <p:spPr>
          <a:xfrm>
            <a:off x="5637158" y="1406834"/>
            <a:ext cx="1195642" cy="2804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9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UI/UX Designer</a:t>
            </a:r>
            <a:endParaRPr lang="en-ID" sz="9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80E9281-ECFF-5C25-1802-58C3D6710ACF}"/>
              </a:ext>
            </a:extLst>
          </p:cNvPr>
          <p:cNvSpPr txBox="1"/>
          <p:nvPr/>
        </p:nvSpPr>
        <p:spPr>
          <a:xfrm>
            <a:off x="6750352" y="1406834"/>
            <a:ext cx="1283804" cy="2804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9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UI/UX Researcher</a:t>
            </a:r>
            <a:endParaRPr lang="en-ID" sz="900" dirty="0">
              <a:solidFill>
                <a:schemeClr val="accent6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188DB94-44D3-DFD6-0DCC-DF82A93914B1}"/>
              </a:ext>
            </a:extLst>
          </p:cNvPr>
          <p:cNvSpPr txBox="1"/>
          <p:nvPr/>
        </p:nvSpPr>
        <p:spPr>
          <a:xfrm>
            <a:off x="7951707" y="1406834"/>
            <a:ext cx="1195642" cy="2804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9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UI/UX Developer</a:t>
            </a:r>
            <a:endParaRPr lang="en-ID" sz="900" dirty="0">
              <a:solidFill>
                <a:schemeClr val="accent6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647CE42-CDE3-36F3-D6B2-17B5DA4D40E2}"/>
              </a:ext>
            </a:extLst>
          </p:cNvPr>
          <p:cNvSpPr txBox="1"/>
          <p:nvPr/>
        </p:nvSpPr>
        <p:spPr>
          <a:xfrm>
            <a:off x="5629537" y="1983164"/>
            <a:ext cx="14975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2"/>
                </a:solidFill>
              </a:rPr>
              <a:t>www.yourcv.com</a:t>
            </a:r>
            <a:endParaRPr lang="en-ID" sz="1200" i="1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179B53C-0717-93A2-B41A-7AA5DCEADCE8}"/>
              </a:ext>
            </a:extLst>
          </p:cNvPr>
          <p:cNvSpPr txBox="1"/>
          <p:nvPr/>
        </p:nvSpPr>
        <p:spPr>
          <a:xfrm>
            <a:off x="7629523" y="1983164"/>
            <a:ext cx="1213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2"/>
                </a:solidFill>
              </a:rPr>
              <a:t>+123 234 1234</a:t>
            </a:r>
            <a:endParaRPr lang="en-ID" sz="1200" i="1" dirty="0">
              <a:solidFill>
                <a:schemeClr val="tx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919362D-9EB5-9E3B-2903-92F8CAF76849}"/>
              </a:ext>
            </a:extLst>
          </p:cNvPr>
          <p:cNvSpPr txBox="1"/>
          <p:nvPr/>
        </p:nvSpPr>
        <p:spPr>
          <a:xfrm>
            <a:off x="9163035" y="1983164"/>
            <a:ext cx="2121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2"/>
                </a:solidFill>
              </a:rPr>
              <a:t>hello@awesomesite.com</a:t>
            </a:r>
            <a:endParaRPr lang="en-ID" sz="1200" i="1" dirty="0">
              <a:solidFill>
                <a:schemeClr val="tx2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8F2318E-2CE4-D236-6C86-D02D04DFBAC0}"/>
              </a:ext>
            </a:extLst>
          </p:cNvPr>
          <p:cNvSpPr txBox="1"/>
          <p:nvPr/>
        </p:nvSpPr>
        <p:spPr>
          <a:xfrm>
            <a:off x="5632711" y="3540421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Junior Designer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582F9BD-5EB4-0B2C-52C7-253706D3DD8E}"/>
              </a:ext>
            </a:extLst>
          </p:cNvPr>
          <p:cNvSpPr txBox="1"/>
          <p:nvPr/>
        </p:nvSpPr>
        <p:spPr>
          <a:xfrm>
            <a:off x="5632711" y="3902316"/>
            <a:ext cx="1755161" cy="301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Company Name</a:t>
            </a:r>
            <a:endParaRPr lang="id-ID" sz="10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6AD011C-E2C7-A209-2142-7E70BA5A55F1}"/>
              </a:ext>
            </a:extLst>
          </p:cNvPr>
          <p:cNvSpPr txBox="1"/>
          <p:nvPr/>
        </p:nvSpPr>
        <p:spPr>
          <a:xfrm>
            <a:off x="5632711" y="3184371"/>
            <a:ext cx="1432822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2012 - 2015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27D0394-7F8E-7BA7-AAB8-6F382C60B9D8}"/>
              </a:ext>
            </a:extLst>
          </p:cNvPr>
          <p:cNvSpPr txBox="1"/>
          <p:nvPr/>
        </p:nvSpPr>
        <p:spPr>
          <a:xfrm>
            <a:off x="7736197" y="3540421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Senior Designer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B8CDCDF-8E0D-5B2B-D97E-2E6EAAB2AF55}"/>
              </a:ext>
            </a:extLst>
          </p:cNvPr>
          <p:cNvSpPr txBox="1"/>
          <p:nvPr/>
        </p:nvSpPr>
        <p:spPr>
          <a:xfrm>
            <a:off x="7736197" y="3902316"/>
            <a:ext cx="1755161" cy="301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Company Name</a:t>
            </a:r>
            <a:endParaRPr lang="id-ID" sz="10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0EC6E3A-1ACF-A4EF-42F8-CAEDCD9F75A1}"/>
              </a:ext>
            </a:extLst>
          </p:cNvPr>
          <p:cNvSpPr txBox="1"/>
          <p:nvPr/>
        </p:nvSpPr>
        <p:spPr>
          <a:xfrm>
            <a:off x="7736197" y="3184371"/>
            <a:ext cx="1432822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2015 - 2018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33A7B53-C5EC-5D8C-31BA-45AA55FD12FE}"/>
              </a:ext>
            </a:extLst>
          </p:cNvPr>
          <p:cNvSpPr txBox="1"/>
          <p:nvPr/>
        </p:nvSpPr>
        <p:spPr>
          <a:xfrm>
            <a:off x="9839684" y="3540421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Senior Designer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B5DC40-7403-001C-C508-7901D59D64E6}"/>
              </a:ext>
            </a:extLst>
          </p:cNvPr>
          <p:cNvSpPr txBox="1"/>
          <p:nvPr/>
        </p:nvSpPr>
        <p:spPr>
          <a:xfrm>
            <a:off x="9839684" y="3902316"/>
            <a:ext cx="1755161" cy="301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Company Name</a:t>
            </a:r>
            <a:endParaRPr lang="id-ID" sz="10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E1DB2A-8608-0EAC-5427-90D0A9E793CD}"/>
              </a:ext>
            </a:extLst>
          </p:cNvPr>
          <p:cNvSpPr txBox="1"/>
          <p:nvPr/>
        </p:nvSpPr>
        <p:spPr>
          <a:xfrm>
            <a:off x="9839683" y="3184371"/>
            <a:ext cx="1755161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2018 - Current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118029B-498F-E384-460C-7F1DDA9CEDC1}"/>
              </a:ext>
            </a:extLst>
          </p:cNvPr>
          <p:cNvSpPr txBox="1"/>
          <p:nvPr/>
        </p:nvSpPr>
        <p:spPr>
          <a:xfrm>
            <a:off x="5632711" y="2579867"/>
            <a:ext cx="2796038" cy="5103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20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Experience History</a:t>
            </a:r>
            <a:endParaRPr lang="en-ID" sz="20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7665A7CF-10B8-E415-2CCC-B743B678164C}"/>
              </a:ext>
            </a:extLst>
          </p:cNvPr>
          <p:cNvCxnSpPr>
            <a:cxnSpLocks/>
          </p:cNvCxnSpPr>
          <p:nvPr/>
        </p:nvCxnSpPr>
        <p:spPr>
          <a:xfrm>
            <a:off x="5733142" y="2466487"/>
            <a:ext cx="586170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0AF4D091-C3F5-81CC-C2C1-F480C1F6355C}"/>
              </a:ext>
            </a:extLst>
          </p:cNvPr>
          <p:cNvCxnSpPr>
            <a:cxnSpLocks/>
          </p:cNvCxnSpPr>
          <p:nvPr/>
        </p:nvCxnSpPr>
        <p:spPr>
          <a:xfrm>
            <a:off x="5733142" y="4520260"/>
            <a:ext cx="586170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Oval 61">
            <a:extLst>
              <a:ext uri="{FF2B5EF4-FFF2-40B4-BE49-F238E27FC236}">
                <a16:creationId xmlns:a16="http://schemas.microsoft.com/office/drawing/2014/main" id="{C5F277EB-D6B1-7103-A45D-FA98CDF58291}"/>
              </a:ext>
            </a:extLst>
          </p:cNvPr>
          <p:cNvSpPr/>
          <p:nvPr/>
        </p:nvSpPr>
        <p:spPr>
          <a:xfrm>
            <a:off x="5975001" y="4922146"/>
            <a:ext cx="724398" cy="7243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200" dirty="0">
                <a:latin typeface="+mj-lt"/>
              </a:rPr>
              <a:t>75%</a:t>
            </a:r>
            <a:endParaRPr lang="en-ID" sz="1200" dirty="0">
              <a:latin typeface="+mj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06195A1-528F-76A8-514A-6B83E3B4EDB9}"/>
              </a:ext>
            </a:extLst>
          </p:cNvPr>
          <p:cNvSpPr txBox="1"/>
          <p:nvPr/>
        </p:nvSpPr>
        <p:spPr>
          <a:xfrm>
            <a:off x="5322896" y="5867708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UX Research</a:t>
            </a:r>
            <a:endParaRPr lang="en-ID" sz="16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7DCB21B6-7238-F28C-A5CB-32C78B23D0F2}"/>
              </a:ext>
            </a:extLst>
          </p:cNvPr>
          <p:cNvSpPr/>
          <p:nvPr/>
        </p:nvSpPr>
        <p:spPr>
          <a:xfrm>
            <a:off x="8050508" y="4922146"/>
            <a:ext cx="724398" cy="7243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200" dirty="0">
                <a:latin typeface="+mj-lt"/>
              </a:rPr>
              <a:t>85%</a:t>
            </a:r>
            <a:endParaRPr lang="en-ID" sz="1200" dirty="0">
              <a:latin typeface="+mj-l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895495C-1A57-FD9C-9B25-6A30608D1B5E}"/>
              </a:ext>
            </a:extLst>
          </p:cNvPr>
          <p:cNvSpPr txBox="1"/>
          <p:nvPr/>
        </p:nvSpPr>
        <p:spPr>
          <a:xfrm>
            <a:off x="7398403" y="5867708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UI/UX Design</a:t>
            </a:r>
            <a:endParaRPr lang="en-ID" sz="16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0598BFBF-A38A-30C6-3F3E-09A979B9F517}"/>
              </a:ext>
            </a:extLst>
          </p:cNvPr>
          <p:cNvSpPr/>
          <p:nvPr/>
        </p:nvSpPr>
        <p:spPr>
          <a:xfrm>
            <a:off x="10126015" y="4922146"/>
            <a:ext cx="724398" cy="7243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200" dirty="0">
                <a:latin typeface="+mj-lt"/>
              </a:rPr>
              <a:t>60%</a:t>
            </a:r>
            <a:endParaRPr lang="en-ID" sz="1200" dirty="0"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5B3A986-7A6D-FAC6-2304-C97D5615728D}"/>
              </a:ext>
            </a:extLst>
          </p:cNvPr>
          <p:cNvSpPr txBox="1"/>
          <p:nvPr/>
        </p:nvSpPr>
        <p:spPr>
          <a:xfrm>
            <a:off x="9473910" y="5867708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Basic Visual</a:t>
            </a:r>
            <a:endParaRPr lang="en-ID" sz="16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4" name="Block Arc 73">
            <a:extLst>
              <a:ext uri="{FF2B5EF4-FFF2-40B4-BE49-F238E27FC236}">
                <a16:creationId xmlns:a16="http://schemas.microsoft.com/office/drawing/2014/main" id="{E5EEBDF3-E9CA-8868-293C-4FE1A3EE782B}"/>
              </a:ext>
            </a:extLst>
          </p:cNvPr>
          <p:cNvSpPr/>
          <p:nvPr/>
        </p:nvSpPr>
        <p:spPr>
          <a:xfrm rot="16200000">
            <a:off x="7834732" y="4706370"/>
            <a:ext cx="1155950" cy="1155950"/>
          </a:xfrm>
          <a:prstGeom prst="blockArc">
            <a:avLst>
              <a:gd name="adj1" fmla="val 3683836"/>
              <a:gd name="adj2" fmla="val 53788"/>
              <a:gd name="adj3" fmla="val 1187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75" name="Block Arc 74">
            <a:extLst>
              <a:ext uri="{FF2B5EF4-FFF2-40B4-BE49-F238E27FC236}">
                <a16:creationId xmlns:a16="http://schemas.microsoft.com/office/drawing/2014/main" id="{A72646E5-A541-5192-C1B9-AE6FA18DF9C8}"/>
              </a:ext>
            </a:extLst>
          </p:cNvPr>
          <p:cNvSpPr/>
          <p:nvPr/>
        </p:nvSpPr>
        <p:spPr>
          <a:xfrm rot="16200000">
            <a:off x="9895781" y="4691912"/>
            <a:ext cx="1184866" cy="1184866"/>
          </a:xfrm>
          <a:prstGeom prst="blockArc">
            <a:avLst>
              <a:gd name="adj1" fmla="val 8687023"/>
              <a:gd name="adj2" fmla="val 53788"/>
              <a:gd name="adj3" fmla="val 1187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822538-E858-48EA-4CFD-109901F32A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729332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F9C8AF71-035F-57B7-6B3E-46EEE7CDE383}"/>
              </a:ext>
            </a:extLst>
          </p:cNvPr>
          <p:cNvSpPr/>
          <p:nvPr/>
        </p:nvSpPr>
        <p:spPr>
          <a:xfrm flipH="1">
            <a:off x="5181600" y="0"/>
            <a:ext cx="7010400" cy="2053389"/>
          </a:xfrm>
          <a:prstGeom prst="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6F731D3-27A2-E6D1-8339-60426544E164}"/>
              </a:ext>
            </a:extLst>
          </p:cNvPr>
          <p:cNvCxnSpPr>
            <a:cxnSpLocks/>
          </p:cNvCxnSpPr>
          <p:nvPr/>
        </p:nvCxnSpPr>
        <p:spPr>
          <a:xfrm>
            <a:off x="2590800" y="2053389"/>
            <a:ext cx="0" cy="4804611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4EEB1BAC-BC40-137D-5FA8-EB1721C406B1}"/>
              </a:ext>
            </a:extLst>
          </p:cNvPr>
          <p:cNvSpPr/>
          <p:nvPr/>
        </p:nvSpPr>
        <p:spPr>
          <a:xfrm>
            <a:off x="0" y="0"/>
            <a:ext cx="5181600" cy="20533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60E4AD-991E-3325-32F1-D357F12A26FD}"/>
              </a:ext>
            </a:extLst>
          </p:cNvPr>
          <p:cNvSpPr txBox="1"/>
          <p:nvPr/>
        </p:nvSpPr>
        <p:spPr>
          <a:xfrm>
            <a:off x="534872" y="504201"/>
            <a:ext cx="42938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5"/>
                </a:solidFill>
                <a:latin typeface="+mj-lt"/>
              </a:rPr>
              <a:t>Work Experience</a:t>
            </a:r>
            <a:endParaRPr lang="en-ID" sz="3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4F0617-AFC4-8177-E08C-F9CEB322C083}"/>
              </a:ext>
            </a:extLst>
          </p:cNvPr>
          <p:cNvSpPr txBox="1"/>
          <p:nvPr/>
        </p:nvSpPr>
        <p:spPr>
          <a:xfrm>
            <a:off x="534873" y="1149077"/>
            <a:ext cx="16033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5"/>
                </a:solidFill>
              </a:rPr>
              <a:t>2012 - 2022</a:t>
            </a:r>
            <a:endParaRPr lang="en-ID" sz="2000" dirty="0">
              <a:solidFill>
                <a:schemeClr val="accent5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061508-D960-0C89-0B64-1212B7F662CE}"/>
              </a:ext>
            </a:extLst>
          </p:cNvPr>
          <p:cNvSpPr txBox="1"/>
          <p:nvPr/>
        </p:nvSpPr>
        <p:spPr>
          <a:xfrm>
            <a:off x="5668346" y="611196"/>
            <a:ext cx="609051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2400" dirty="0">
                <a:solidFill>
                  <a:schemeClr val="tx2"/>
                </a:solidFill>
                <a:latin typeface="+mj-lt"/>
              </a:rPr>
              <a:t>Experience slick whiteboard usability whiteboard users, clean users goal.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A5DAD11-274E-F674-DE69-3F1BEF9CC76A}"/>
              </a:ext>
            </a:extLst>
          </p:cNvPr>
          <p:cNvSpPr/>
          <p:nvPr/>
        </p:nvSpPr>
        <p:spPr>
          <a:xfrm>
            <a:off x="2488324" y="2626660"/>
            <a:ext cx="204953" cy="20495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54353B-EDE1-D074-B7C4-01164AFEC4F7}"/>
              </a:ext>
            </a:extLst>
          </p:cNvPr>
          <p:cNvSpPr txBox="1"/>
          <p:nvPr/>
        </p:nvSpPr>
        <p:spPr>
          <a:xfrm>
            <a:off x="381001" y="2487168"/>
            <a:ext cx="1866734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2018 - Current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048C59-2CD1-4104-6ABB-E9912BAA0C14}"/>
              </a:ext>
            </a:extLst>
          </p:cNvPr>
          <p:cNvSpPr txBox="1"/>
          <p:nvPr/>
        </p:nvSpPr>
        <p:spPr>
          <a:xfrm>
            <a:off x="2883376" y="2459738"/>
            <a:ext cx="1955158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Company Name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C7F2800-660C-E336-7941-79EB0810353E}"/>
              </a:ext>
            </a:extLst>
          </p:cNvPr>
          <p:cNvSpPr txBox="1"/>
          <p:nvPr/>
        </p:nvSpPr>
        <p:spPr>
          <a:xfrm>
            <a:off x="2883376" y="2804719"/>
            <a:ext cx="1542570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Jakarta, Indonesia</a:t>
            </a:r>
            <a:endParaRPr lang="id-ID" sz="11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26FAE28-F0C7-02C1-29D2-7C4E388A5B90}"/>
              </a:ext>
            </a:extLst>
          </p:cNvPr>
          <p:cNvSpPr txBox="1"/>
          <p:nvPr/>
        </p:nvSpPr>
        <p:spPr>
          <a:xfrm>
            <a:off x="2883376" y="3126411"/>
            <a:ext cx="1955158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www.companysite.com</a:t>
            </a:r>
            <a:endParaRPr lang="id-ID" sz="11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7463482-0F5A-CBD4-AACA-165E0BCB6E8B}"/>
              </a:ext>
            </a:extLst>
          </p:cNvPr>
          <p:cNvSpPr/>
          <p:nvPr/>
        </p:nvSpPr>
        <p:spPr>
          <a:xfrm>
            <a:off x="2488324" y="4092107"/>
            <a:ext cx="204953" cy="20495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BCD06E1-0AAC-7C0C-35F6-C8385AAD02AB}"/>
              </a:ext>
            </a:extLst>
          </p:cNvPr>
          <p:cNvSpPr txBox="1"/>
          <p:nvPr/>
        </p:nvSpPr>
        <p:spPr>
          <a:xfrm>
            <a:off x="381001" y="3952615"/>
            <a:ext cx="1866734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2016 - 2018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DA88E4A-1724-EB4B-1713-6C8590BEA7D3}"/>
              </a:ext>
            </a:extLst>
          </p:cNvPr>
          <p:cNvSpPr txBox="1"/>
          <p:nvPr/>
        </p:nvSpPr>
        <p:spPr>
          <a:xfrm>
            <a:off x="2883376" y="3925185"/>
            <a:ext cx="1955158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Company Name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53E6902-F9A2-3C03-3406-A6D2E210420E}"/>
              </a:ext>
            </a:extLst>
          </p:cNvPr>
          <p:cNvSpPr txBox="1"/>
          <p:nvPr/>
        </p:nvSpPr>
        <p:spPr>
          <a:xfrm>
            <a:off x="2883376" y="4270166"/>
            <a:ext cx="1542570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New York, USA</a:t>
            </a:r>
            <a:endParaRPr lang="id-ID" sz="11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E7BC8C-7964-4760-1932-348FA72BA626}"/>
              </a:ext>
            </a:extLst>
          </p:cNvPr>
          <p:cNvSpPr txBox="1"/>
          <p:nvPr/>
        </p:nvSpPr>
        <p:spPr>
          <a:xfrm>
            <a:off x="2883376" y="4591858"/>
            <a:ext cx="1955158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www.companysite.com</a:t>
            </a:r>
            <a:endParaRPr lang="id-ID" sz="11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4C03A8D-5649-F483-B400-94E220D3FFEB}"/>
              </a:ext>
            </a:extLst>
          </p:cNvPr>
          <p:cNvSpPr/>
          <p:nvPr/>
        </p:nvSpPr>
        <p:spPr>
          <a:xfrm>
            <a:off x="2488324" y="5557553"/>
            <a:ext cx="204953" cy="20495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4C9A8B2-72C3-84EF-43D5-4D2A54D7880B}"/>
              </a:ext>
            </a:extLst>
          </p:cNvPr>
          <p:cNvSpPr txBox="1"/>
          <p:nvPr/>
        </p:nvSpPr>
        <p:spPr>
          <a:xfrm>
            <a:off x="381001" y="5418061"/>
            <a:ext cx="1866734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2014 - 2016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9028357-E534-4A60-BCDE-E2E85E261EF6}"/>
              </a:ext>
            </a:extLst>
          </p:cNvPr>
          <p:cNvSpPr txBox="1"/>
          <p:nvPr/>
        </p:nvSpPr>
        <p:spPr>
          <a:xfrm>
            <a:off x="2883376" y="5390631"/>
            <a:ext cx="1955158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Company Name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2F2619-F574-040B-1D40-C42C31D2D3E4}"/>
              </a:ext>
            </a:extLst>
          </p:cNvPr>
          <p:cNvSpPr txBox="1"/>
          <p:nvPr/>
        </p:nvSpPr>
        <p:spPr>
          <a:xfrm>
            <a:off x="2883376" y="5735612"/>
            <a:ext cx="1542570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London, England</a:t>
            </a:r>
            <a:endParaRPr lang="id-ID" sz="11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BD34C67-91AD-B981-360A-D8608A32138C}"/>
              </a:ext>
            </a:extLst>
          </p:cNvPr>
          <p:cNvSpPr txBox="1"/>
          <p:nvPr/>
        </p:nvSpPr>
        <p:spPr>
          <a:xfrm>
            <a:off x="2883376" y="6057304"/>
            <a:ext cx="1955158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www.companysite.com</a:t>
            </a:r>
            <a:endParaRPr lang="id-ID" sz="11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2519C97-31DE-7EC6-630A-A0EDB2D8AFBB}"/>
              </a:ext>
            </a:extLst>
          </p:cNvPr>
          <p:cNvSpPr txBox="1"/>
          <p:nvPr/>
        </p:nvSpPr>
        <p:spPr>
          <a:xfrm>
            <a:off x="5668346" y="2561340"/>
            <a:ext cx="2908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+mj-lt"/>
              </a:rPr>
              <a:t>Expert UI/UX Designer</a:t>
            </a:r>
            <a:endParaRPr lang="en-ID" sz="1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17F9A03-7F44-B774-CA1C-B864CA5B59E4}"/>
              </a:ext>
            </a:extLst>
          </p:cNvPr>
          <p:cNvSpPr txBox="1"/>
          <p:nvPr/>
        </p:nvSpPr>
        <p:spPr>
          <a:xfrm>
            <a:off x="5668347" y="2847343"/>
            <a:ext cx="5957595" cy="554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r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tium quam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A660A97-05DE-CB32-F947-02E4CC1C38F2}"/>
              </a:ext>
            </a:extLst>
          </p:cNvPr>
          <p:cNvSpPr txBox="1"/>
          <p:nvPr/>
        </p:nvSpPr>
        <p:spPr>
          <a:xfrm>
            <a:off x="5668346" y="4026787"/>
            <a:ext cx="2908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+mj-lt"/>
              </a:rPr>
              <a:t>Expert UI/UX Designer</a:t>
            </a:r>
            <a:endParaRPr lang="en-ID" sz="1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BF34806-4370-5137-A6CE-C95D07D2DDCC}"/>
              </a:ext>
            </a:extLst>
          </p:cNvPr>
          <p:cNvSpPr txBox="1"/>
          <p:nvPr/>
        </p:nvSpPr>
        <p:spPr>
          <a:xfrm>
            <a:off x="5668347" y="4312790"/>
            <a:ext cx="5957595" cy="554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r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tium quam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8606DF4-27BD-E71D-9422-4FB005B0BB6C}"/>
              </a:ext>
            </a:extLst>
          </p:cNvPr>
          <p:cNvSpPr txBox="1"/>
          <p:nvPr/>
        </p:nvSpPr>
        <p:spPr>
          <a:xfrm>
            <a:off x="5668346" y="5492233"/>
            <a:ext cx="2908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+mj-lt"/>
              </a:rPr>
              <a:t>Leader UI/UX Designer</a:t>
            </a:r>
            <a:endParaRPr lang="en-ID" sz="1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F06CBA5-894B-A62F-FCDF-A84B2FBB5FB5}"/>
              </a:ext>
            </a:extLst>
          </p:cNvPr>
          <p:cNvSpPr txBox="1"/>
          <p:nvPr/>
        </p:nvSpPr>
        <p:spPr>
          <a:xfrm>
            <a:off x="5668347" y="5778236"/>
            <a:ext cx="5957595" cy="554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r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tium quam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</a:t>
            </a:r>
          </a:p>
        </p:txBody>
      </p:sp>
    </p:spTree>
    <p:extLst>
      <p:ext uri="{BB962C8B-B14F-4D97-AF65-F5344CB8AC3E}">
        <p14:creationId xmlns:p14="http://schemas.microsoft.com/office/powerpoint/2010/main" val="17683387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8B6DC7D8-C27C-261A-243B-C568CF694F14}"/>
              </a:ext>
            </a:extLst>
          </p:cNvPr>
          <p:cNvCxnSpPr>
            <a:cxnSpLocks/>
          </p:cNvCxnSpPr>
          <p:nvPr/>
        </p:nvCxnSpPr>
        <p:spPr>
          <a:xfrm>
            <a:off x="2590800" y="0"/>
            <a:ext cx="0" cy="685800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>
            <a:extLst>
              <a:ext uri="{FF2B5EF4-FFF2-40B4-BE49-F238E27FC236}">
                <a16:creationId xmlns:a16="http://schemas.microsoft.com/office/drawing/2014/main" id="{6C0A42FA-A2CD-DA14-AA20-66C9D92B68E6}"/>
              </a:ext>
            </a:extLst>
          </p:cNvPr>
          <p:cNvSpPr/>
          <p:nvPr/>
        </p:nvSpPr>
        <p:spPr>
          <a:xfrm>
            <a:off x="2488324" y="857015"/>
            <a:ext cx="204953" cy="20495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DC86788-4528-D58F-85D4-FE0DC001F391}"/>
              </a:ext>
            </a:extLst>
          </p:cNvPr>
          <p:cNvSpPr txBox="1"/>
          <p:nvPr/>
        </p:nvSpPr>
        <p:spPr>
          <a:xfrm>
            <a:off x="381001" y="717523"/>
            <a:ext cx="1866734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2013 - 2014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634F91-3AAF-C96A-523C-67390D24B183}"/>
              </a:ext>
            </a:extLst>
          </p:cNvPr>
          <p:cNvSpPr txBox="1"/>
          <p:nvPr/>
        </p:nvSpPr>
        <p:spPr>
          <a:xfrm>
            <a:off x="2883376" y="690093"/>
            <a:ext cx="1955158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Company Name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EDD01F-D356-C973-D900-40D9C543FD07}"/>
              </a:ext>
            </a:extLst>
          </p:cNvPr>
          <p:cNvSpPr txBox="1"/>
          <p:nvPr/>
        </p:nvSpPr>
        <p:spPr>
          <a:xfrm>
            <a:off x="2883376" y="1035074"/>
            <a:ext cx="1542570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Jakarta, Indonesia</a:t>
            </a:r>
            <a:endParaRPr lang="id-ID" sz="11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DC1332-C0A0-606B-4D13-044406F1024B}"/>
              </a:ext>
            </a:extLst>
          </p:cNvPr>
          <p:cNvSpPr txBox="1"/>
          <p:nvPr/>
        </p:nvSpPr>
        <p:spPr>
          <a:xfrm>
            <a:off x="2883376" y="1356766"/>
            <a:ext cx="1955158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www.companysite.com</a:t>
            </a:r>
            <a:endParaRPr lang="id-ID" sz="11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5676383-7F05-FCDA-579F-8F5978A55B61}"/>
              </a:ext>
            </a:extLst>
          </p:cNvPr>
          <p:cNvSpPr/>
          <p:nvPr/>
        </p:nvSpPr>
        <p:spPr>
          <a:xfrm>
            <a:off x="2488324" y="2322462"/>
            <a:ext cx="204953" cy="20495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FB7072-3385-5A96-4554-B042A0505ABB}"/>
              </a:ext>
            </a:extLst>
          </p:cNvPr>
          <p:cNvSpPr txBox="1"/>
          <p:nvPr/>
        </p:nvSpPr>
        <p:spPr>
          <a:xfrm>
            <a:off x="381001" y="2182970"/>
            <a:ext cx="1866734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2012 - 2013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49DE59-A124-072E-DB90-6C174422D17F}"/>
              </a:ext>
            </a:extLst>
          </p:cNvPr>
          <p:cNvSpPr txBox="1"/>
          <p:nvPr/>
        </p:nvSpPr>
        <p:spPr>
          <a:xfrm>
            <a:off x="2883376" y="2155540"/>
            <a:ext cx="1955158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Company Name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94DCBA-CC7D-C684-05CF-65DD8CFE83E7}"/>
              </a:ext>
            </a:extLst>
          </p:cNvPr>
          <p:cNvSpPr txBox="1"/>
          <p:nvPr/>
        </p:nvSpPr>
        <p:spPr>
          <a:xfrm>
            <a:off x="2883376" y="2500521"/>
            <a:ext cx="1542570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New York, USA</a:t>
            </a:r>
            <a:endParaRPr lang="id-ID" sz="11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101E9C-02CA-1D73-06A9-115DE0F8E9FC}"/>
              </a:ext>
            </a:extLst>
          </p:cNvPr>
          <p:cNvSpPr txBox="1"/>
          <p:nvPr/>
        </p:nvSpPr>
        <p:spPr>
          <a:xfrm>
            <a:off x="2883376" y="2822213"/>
            <a:ext cx="1955158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www.companysite.com</a:t>
            </a:r>
            <a:endParaRPr lang="id-ID" sz="11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32D2D8B-5D84-F61F-A62D-52DF6E271D35}"/>
              </a:ext>
            </a:extLst>
          </p:cNvPr>
          <p:cNvSpPr/>
          <p:nvPr/>
        </p:nvSpPr>
        <p:spPr>
          <a:xfrm>
            <a:off x="2488324" y="3787908"/>
            <a:ext cx="204953" cy="20495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4095CE-071D-3D8C-6AA0-3218B17CB700}"/>
              </a:ext>
            </a:extLst>
          </p:cNvPr>
          <p:cNvSpPr txBox="1"/>
          <p:nvPr/>
        </p:nvSpPr>
        <p:spPr>
          <a:xfrm>
            <a:off x="381001" y="3648416"/>
            <a:ext cx="1866734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2011 - 2012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6AFFF87-501A-045C-3461-CC68ACFB5F95}"/>
              </a:ext>
            </a:extLst>
          </p:cNvPr>
          <p:cNvSpPr txBox="1"/>
          <p:nvPr/>
        </p:nvSpPr>
        <p:spPr>
          <a:xfrm>
            <a:off x="2883376" y="3620986"/>
            <a:ext cx="1955158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Company Name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893B5E-5743-6477-ED65-4F5AA0A86FF4}"/>
              </a:ext>
            </a:extLst>
          </p:cNvPr>
          <p:cNvSpPr txBox="1"/>
          <p:nvPr/>
        </p:nvSpPr>
        <p:spPr>
          <a:xfrm>
            <a:off x="2883376" y="3965967"/>
            <a:ext cx="1542570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London, England</a:t>
            </a:r>
            <a:endParaRPr lang="id-ID" sz="11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C0BD0BF-42D2-9ACC-E2E6-EFF40C707824}"/>
              </a:ext>
            </a:extLst>
          </p:cNvPr>
          <p:cNvSpPr txBox="1"/>
          <p:nvPr/>
        </p:nvSpPr>
        <p:spPr>
          <a:xfrm>
            <a:off x="2883376" y="4287659"/>
            <a:ext cx="1955158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www.companysite.com</a:t>
            </a:r>
            <a:endParaRPr lang="id-ID" sz="11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351FE10-D8A8-AD84-877E-A7FB45452476}"/>
              </a:ext>
            </a:extLst>
          </p:cNvPr>
          <p:cNvSpPr txBox="1"/>
          <p:nvPr/>
        </p:nvSpPr>
        <p:spPr>
          <a:xfrm>
            <a:off x="5668346" y="791695"/>
            <a:ext cx="2908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+mj-lt"/>
              </a:rPr>
              <a:t>Junior UI/UX Designer</a:t>
            </a:r>
            <a:endParaRPr lang="en-ID" sz="1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36FBAB1-35AB-4632-C4C5-35073F707F64}"/>
              </a:ext>
            </a:extLst>
          </p:cNvPr>
          <p:cNvSpPr txBox="1"/>
          <p:nvPr/>
        </p:nvSpPr>
        <p:spPr>
          <a:xfrm>
            <a:off x="5668347" y="1077698"/>
            <a:ext cx="5957595" cy="554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r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tium quam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69CCD1-5C66-FFCD-2B87-71B0E85E1B59}"/>
              </a:ext>
            </a:extLst>
          </p:cNvPr>
          <p:cNvSpPr txBox="1"/>
          <p:nvPr/>
        </p:nvSpPr>
        <p:spPr>
          <a:xfrm>
            <a:off x="5668346" y="2257142"/>
            <a:ext cx="2908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+mj-lt"/>
              </a:rPr>
              <a:t>Senior Layout Designer</a:t>
            </a:r>
            <a:endParaRPr lang="en-ID" sz="1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B2CA8C-C0D4-E54E-4DD8-DA0C7FBE6DFA}"/>
              </a:ext>
            </a:extLst>
          </p:cNvPr>
          <p:cNvSpPr txBox="1"/>
          <p:nvPr/>
        </p:nvSpPr>
        <p:spPr>
          <a:xfrm>
            <a:off x="5668347" y="2543145"/>
            <a:ext cx="5957595" cy="554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r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tium quam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376B583-E47C-D3CA-4095-DFC297163DEA}"/>
              </a:ext>
            </a:extLst>
          </p:cNvPr>
          <p:cNvSpPr txBox="1"/>
          <p:nvPr/>
        </p:nvSpPr>
        <p:spPr>
          <a:xfrm>
            <a:off x="5668346" y="3722588"/>
            <a:ext cx="2908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+mj-lt"/>
              </a:rPr>
              <a:t>Junior Layout Designer</a:t>
            </a:r>
            <a:endParaRPr lang="en-ID" sz="1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89B569F-6855-3AAA-5153-0FBB3E9D1371}"/>
              </a:ext>
            </a:extLst>
          </p:cNvPr>
          <p:cNvSpPr txBox="1"/>
          <p:nvPr/>
        </p:nvSpPr>
        <p:spPr>
          <a:xfrm>
            <a:off x="5668347" y="4008591"/>
            <a:ext cx="5957595" cy="554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r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tium quam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A208364-3881-3C54-608F-ACBF79C7ACF4}"/>
              </a:ext>
            </a:extLst>
          </p:cNvPr>
          <p:cNvGrpSpPr/>
          <p:nvPr/>
        </p:nvGrpSpPr>
        <p:grpSpPr>
          <a:xfrm>
            <a:off x="0" y="5242816"/>
            <a:ext cx="12192000" cy="1615184"/>
            <a:chOff x="0" y="0"/>
            <a:chExt cx="12192000" cy="205338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76B449D-BC16-FD29-5360-43BFDB681853}"/>
                </a:ext>
              </a:extLst>
            </p:cNvPr>
            <p:cNvSpPr/>
            <p:nvPr/>
          </p:nvSpPr>
          <p:spPr>
            <a:xfrm flipH="1">
              <a:off x="5181600" y="0"/>
              <a:ext cx="7010400" cy="2053389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4941250-B956-51A1-59F2-D520D6436589}"/>
                </a:ext>
              </a:extLst>
            </p:cNvPr>
            <p:cNvSpPr/>
            <p:nvPr/>
          </p:nvSpPr>
          <p:spPr>
            <a:xfrm>
              <a:off x="0" y="0"/>
              <a:ext cx="5181600" cy="205338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3EEEA7C-88F9-61F5-29D9-5416E03344B9}"/>
              </a:ext>
            </a:extLst>
          </p:cNvPr>
          <p:cNvSpPr txBox="1"/>
          <p:nvPr/>
        </p:nvSpPr>
        <p:spPr>
          <a:xfrm>
            <a:off x="983048" y="5528774"/>
            <a:ext cx="3538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5"/>
                </a:solidFill>
                <a:latin typeface="+mj-lt"/>
              </a:rPr>
              <a:t>Roman Dune</a:t>
            </a:r>
            <a:endParaRPr lang="en-ID" sz="3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285BEFC-56D9-67AF-BEC9-FECFD20B21BB}"/>
              </a:ext>
            </a:extLst>
          </p:cNvPr>
          <p:cNvSpPr txBox="1"/>
          <p:nvPr/>
        </p:nvSpPr>
        <p:spPr>
          <a:xfrm>
            <a:off x="983049" y="6173650"/>
            <a:ext cx="20714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5"/>
                </a:solidFill>
              </a:rPr>
              <a:t>UI/UX Designer</a:t>
            </a:r>
            <a:endParaRPr lang="en-ID" sz="2000" dirty="0">
              <a:solidFill>
                <a:schemeClr val="accent5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6CC1178-10F4-B3F2-EEF9-E13822460F6C}"/>
              </a:ext>
            </a:extLst>
          </p:cNvPr>
          <p:cNvSpPr txBox="1"/>
          <p:nvPr/>
        </p:nvSpPr>
        <p:spPr>
          <a:xfrm>
            <a:off x="5735522" y="5589314"/>
            <a:ext cx="3962400" cy="884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800" b="1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	</a:t>
            </a:r>
            <a:r>
              <a:rPr lang="en-US" sz="18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+123 1234 123 12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800" b="1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	</a:t>
            </a:r>
            <a:r>
              <a:rPr lang="en-US" sz="18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yourcv@email.com</a:t>
            </a:r>
          </a:p>
        </p:txBody>
      </p:sp>
    </p:spTree>
    <p:extLst>
      <p:ext uri="{BB962C8B-B14F-4D97-AF65-F5344CB8AC3E}">
        <p14:creationId xmlns:p14="http://schemas.microsoft.com/office/powerpoint/2010/main" val="3873984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437CB92-ABAF-34F1-4B24-87E134A0551A}"/>
              </a:ext>
            </a:extLst>
          </p:cNvPr>
          <p:cNvCxnSpPr>
            <a:stCxn id="25" idx="4"/>
            <a:endCxn id="32" idx="0"/>
          </p:cNvCxnSpPr>
          <p:nvPr/>
        </p:nvCxnSpPr>
        <p:spPr>
          <a:xfrm>
            <a:off x="6243363" y="2490329"/>
            <a:ext cx="0" cy="1698448"/>
          </a:xfrm>
          <a:prstGeom prst="line">
            <a:avLst/>
          </a:prstGeom>
          <a:ln w="127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7809D375-CDA7-CB6A-60B9-25ABE082FBF4}"/>
              </a:ext>
            </a:extLst>
          </p:cNvPr>
          <p:cNvGrpSpPr/>
          <p:nvPr/>
        </p:nvGrpSpPr>
        <p:grpSpPr>
          <a:xfrm>
            <a:off x="10342385" y="6513971"/>
            <a:ext cx="1594350" cy="59356"/>
            <a:chOff x="10342385" y="6513971"/>
            <a:chExt cx="1594350" cy="59356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CDFA0577-5248-571B-4D3A-108A33C35E80}"/>
                </a:ext>
              </a:extLst>
            </p:cNvPr>
            <p:cNvSpPr/>
            <p:nvPr/>
          </p:nvSpPr>
          <p:spPr>
            <a:xfrm>
              <a:off x="10342385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11D252BA-FEB2-9A79-6DFE-221A0E43E34E}"/>
                </a:ext>
              </a:extLst>
            </p:cNvPr>
            <p:cNvSpPr/>
            <p:nvPr/>
          </p:nvSpPr>
          <p:spPr>
            <a:xfrm>
              <a:off x="10686464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910AA3-2E92-E5AD-C5B8-F44E92008356}"/>
                </a:ext>
              </a:extLst>
            </p:cNvPr>
            <p:cNvSpPr/>
            <p:nvPr/>
          </p:nvSpPr>
          <p:spPr>
            <a:xfrm>
              <a:off x="11030543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50B59C55-8444-14D5-8DBB-3D91E0482846}"/>
                </a:ext>
              </a:extLst>
            </p:cNvPr>
            <p:cNvSpPr/>
            <p:nvPr/>
          </p:nvSpPr>
          <p:spPr>
            <a:xfrm>
              <a:off x="1137462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FA002A08-1014-46D2-5D36-C5B0DAB860A9}"/>
                </a:ext>
              </a:extLst>
            </p:cNvPr>
            <p:cNvSpPr/>
            <p:nvPr/>
          </p:nvSpPr>
          <p:spPr>
            <a:xfrm>
              <a:off x="1171870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39820AEF-0335-6558-6D9E-265B614634A6}"/>
              </a:ext>
            </a:extLst>
          </p:cNvPr>
          <p:cNvSpPr txBox="1"/>
          <p:nvPr/>
        </p:nvSpPr>
        <p:spPr>
          <a:xfrm>
            <a:off x="10397208" y="232927"/>
            <a:ext cx="16401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Page </a:t>
            </a:r>
            <a:fld id="{F80DFD47-5656-43C0-AAAF-1288B8EDA74D}" type="slidenum">
              <a:rPr lang="en-US" sz="9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 algn="r"/>
              <a:t>14</a:t>
            </a:fld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| Personal Resume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F39D3F-96BF-2FA0-DA1A-CAF9D16206E8}"/>
              </a:ext>
            </a:extLst>
          </p:cNvPr>
          <p:cNvSpPr txBox="1"/>
          <p:nvPr/>
        </p:nvSpPr>
        <p:spPr>
          <a:xfrm>
            <a:off x="1282029" y="4438229"/>
            <a:ext cx="2617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+mj-lt"/>
              </a:rPr>
              <a:t>Roman </a:t>
            </a:r>
            <a:r>
              <a:rPr lang="en-US" sz="2800" dirty="0">
                <a:solidFill>
                  <a:schemeClr val="accent2"/>
                </a:solidFill>
                <a:latin typeface="+mj-lt"/>
              </a:rPr>
              <a:t>Dune</a:t>
            </a:r>
            <a:endParaRPr lang="en-ID" sz="28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D1017D-8400-1141-9E09-27B0F8AC0B43}"/>
              </a:ext>
            </a:extLst>
          </p:cNvPr>
          <p:cNvSpPr txBox="1"/>
          <p:nvPr/>
        </p:nvSpPr>
        <p:spPr>
          <a:xfrm>
            <a:off x="1745054" y="4970811"/>
            <a:ext cx="1691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UI/UX Designer</a:t>
            </a:r>
            <a:endParaRPr lang="en-ID" sz="1600" dirty="0">
              <a:solidFill>
                <a:schemeClr val="tx2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DFED5AC-96C7-AD56-3942-5D8B8360BCDF}"/>
              </a:ext>
            </a:extLst>
          </p:cNvPr>
          <p:cNvGrpSpPr/>
          <p:nvPr/>
        </p:nvGrpSpPr>
        <p:grpSpPr>
          <a:xfrm>
            <a:off x="1536685" y="5801802"/>
            <a:ext cx="2108227" cy="261610"/>
            <a:chOff x="1554454" y="5769211"/>
            <a:chExt cx="2108227" cy="26161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19455F5-1B59-C567-ED83-B68C0889CC2C}"/>
                </a:ext>
              </a:extLst>
            </p:cNvPr>
            <p:cNvSpPr/>
            <p:nvPr/>
          </p:nvSpPr>
          <p:spPr>
            <a:xfrm>
              <a:off x="1554454" y="5842146"/>
              <a:ext cx="115742" cy="11574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4C5DEFA-A2D0-A8CD-E349-196E0BE2817A}"/>
                </a:ext>
              </a:extLst>
            </p:cNvPr>
            <p:cNvSpPr txBox="1"/>
            <p:nvPr/>
          </p:nvSpPr>
          <p:spPr>
            <a:xfrm>
              <a:off x="1794862" y="5769211"/>
              <a:ext cx="18678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6"/>
                  </a:solidFill>
                </a:rPr>
                <a:t>Available For Freelance</a:t>
              </a:r>
              <a:endParaRPr lang="en-ID" sz="1100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0DAB604-B6D6-7017-813E-8BACD0231FD8}"/>
              </a:ext>
            </a:extLst>
          </p:cNvPr>
          <p:cNvSpPr txBox="1"/>
          <p:nvPr/>
        </p:nvSpPr>
        <p:spPr>
          <a:xfrm>
            <a:off x="5984667" y="941672"/>
            <a:ext cx="38380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accent2"/>
                </a:solidFill>
                <a:latin typeface="+mj-lt"/>
              </a:rPr>
              <a:t>Edu</a:t>
            </a:r>
            <a:r>
              <a:rPr lang="en-US" sz="4800" dirty="0">
                <a:latin typeface="+mj-lt"/>
              </a:rPr>
              <a:t>cation</a:t>
            </a:r>
            <a:endParaRPr lang="en-ID" sz="48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62868FC-8E99-8C8C-80FE-F31942D6B552}"/>
              </a:ext>
            </a:extLst>
          </p:cNvPr>
          <p:cNvCxnSpPr>
            <a:cxnSpLocks/>
          </p:cNvCxnSpPr>
          <p:nvPr/>
        </p:nvCxnSpPr>
        <p:spPr>
          <a:xfrm>
            <a:off x="9430742" y="1389078"/>
            <a:ext cx="108076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1CE3B3AC-B995-8B38-6DF1-703047C9211F}"/>
              </a:ext>
            </a:extLst>
          </p:cNvPr>
          <p:cNvSpPr/>
          <p:nvPr/>
        </p:nvSpPr>
        <p:spPr>
          <a:xfrm>
            <a:off x="6665909" y="2198686"/>
            <a:ext cx="4668845" cy="16121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accent5"/>
              </a:solidFill>
            </a:endParaRPr>
          </a:p>
        </p:txBody>
      </p:sp>
      <p:sp>
        <p:nvSpPr>
          <p:cNvPr id="22" name="Rectangle 36">
            <a:extLst>
              <a:ext uri="{FF2B5EF4-FFF2-40B4-BE49-F238E27FC236}">
                <a16:creationId xmlns:a16="http://schemas.microsoft.com/office/drawing/2014/main" id="{A304D159-34E0-95DE-4C6D-8592B570D4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115" y="2285400"/>
            <a:ext cx="4277656" cy="42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600" dirty="0">
                <a:solidFill>
                  <a:schemeClr val="accent5"/>
                </a:solidFill>
                <a:latin typeface="+mj-lt"/>
              </a:rPr>
              <a:t>Art And Design </a:t>
            </a:r>
            <a:r>
              <a:rPr lang="en-US" altLang="en-US" sz="1600" dirty="0">
                <a:solidFill>
                  <a:schemeClr val="accent5"/>
                </a:solidFill>
                <a:latin typeface="+mn-lt"/>
              </a:rPr>
              <a:t>- New York University</a:t>
            </a:r>
            <a:endParaRPr lang="id-ID" altLang="en-US" sz="1600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D5B16DD-4DD9-B5D1-B138-D5990C416165}"/>
              </a:ext>
            </a:extLst>
          </p:cNvPr>
          <p:cNvSpPr txBox="1"/>
          <p:nvPr/>
        </p:nvSpPr>
        <p:spPr>
          <a:xfrm>
            <a:off x="6858116" y="3043449"/>
            <a:ext cx="4248628" cy="5761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vulputate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922E6B5-E14C-7256-C20F-54072BBDCAB1}"/>
              </a:ext>
            </a:extLst>
          </p:cNvPr>
          <p:cNvSpPr txBox="1"/>
          <p:nvPr/>
        </p:nvSpPr>
        <p:spPr>
          <a:xfrm>
            <a:off x="6861586" y="2629995"/>
            <a:ext cx="989306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5"/>
                </a:solidFill>
                <a:ea typeface="Times New Roman" panose="02020603050405020304" pitchFamily="18" charset="0"/>
              </a:rPr>
              <a:t>2015-2018</a:t>
            </a:r>
            <a:endParaRPr lang="id-ID" sz="1100" i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04AD21E-4C19-1E31-B672-0E756C155B2C}"/>
              </a:ext>
            </a:extLst>
          </p:cNvPr>
          <p:cNvSpPr/>
          <p:nvPr/>
        </p:nvSpPr>
        <p:spPr>
          <a:xfrm>
            <a:off x="6096000" y="2195603"/>
            <a:ext cx="294726" cy="29472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490673A-A9C4-0FBA-FB00-C4DE714993D9}"/>
              </a:ext>
            </a:extLst>
          </p:cNvPr>
          <p:cNvSpPr/>
          <p:nvPr/>
        </p:nvSpPr>
        <p:spPr>
          <a:xfrm>
            <a:off x="6665909" y="4191860"/>
            <a:ext cx="4668845" cy="16121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17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accent5"/>
              </a:solidFill>
            </a:endParaRPr>
          </a:p>
        </p:txBody>
      </p:sp>
      <p:sp>
        <p:nvSpPr>
          <p:cNvPr id="29" name="Rectangle 36">
            <a:extLst>
              <a:ext uri="{FF2B5EF4-FFF2-40B4-BE49-F238E27FC236}">
                <a16:creationId xmlns:a16="http://schemas.microsoft.com/office/drawing/2014/main" id="{C9D3696C-60CA-3D5F-5D8D-FADA0B4460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115" y="4278574"/>
            <a:ext cx="4277656" cy="42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600" dirty="0">
                <a:solidFill>
                  <a:schemeClr val="accent2"/>
                </a:solidFill>
                <a:latin typeface="+mj-lt"/>
              </a:rPr>
              <a:t>Design Education </a:t>
            </a:r>
            <a:r>
              <a:rPr lang="en-US" altLang="en-US" sz="1600" dirty="0">
                <a:solidFill>
                  <a:schemeClr val="accent2"/>
                </a:solidFill>
                <a:latin typeface="+mn-lt"/>
              </a:rPr>
              <a:t>- Chicago University</a:t>
            </a:r>
            <a:endParaRPr lang="id-ID" altLang="en-US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65D6083-CF4B-9E9F-24A9-E3D982059C39}"/>
              </a:ext>
            </a:extLst>
          </p:cNvPr>
          <p:cNvSpPr txBox="1"/>
          <p:nvPr/>
        </p:nvSpPr>
        <p:spPr>
          <a:xfrm>
            <a:off x="6858116" y="5036623"/>
            <a:ext cx="4248628" cy="5761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27FE976-05B5-A667-1688-39EDF020918D}"/>
              </a:ext>
            </a:extLst>
          </p:cNvPr>
          <p:cNvSpPr txBox="1"/>
          <p:nvPr/>
        </p:nvSpPr>
        <p:spPr>
          <a:xfrm>
            <a:off x="6861586" y="4623169"/>
            <a:ext cx="989306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2018-2020</a:t>
            </a:r>
            <a:endParaRPr lang="id-ID" sz="11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3D0286C-D85F-9739-C9D9-ABB48A81A4C9}"/>
              </a:ext>
            </a:extLst>
          </p:cNvPr>
          <p:cNvSpPr/>
          <p:nvPr/>
        </p:nvSpPr>
        <p:spPr>
          <a:xfrm>
            <a:off x="6096000" y="4188777"/>
            <a:ext cx="294726" cy="29472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20C6F35-0389-AA5C-B02F-F1F066BF07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789941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6979ED8-F092-9EEA-A277-1069517A3028}"/>
              </a:ext>
            </a:extLst>
          </p:cNvPr>
          <p:cNvGrpSpPr/>
          <p:nvPr/>
        </p:nvGrpSpPr>
        <p:grpSpPr>
          <a:xfrm>
            <a:off x="10342385" y="6513971"/>
            <a:ext cx="1594350" cy="59356"/>
            <a:chOff x="10342385" y="6513971"/>
            <a:chExt cx="1594350" cy="59356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16C0AC10-B1FF-1D4A-6A6F-A7136B5EF290}"/>
                </a:ext>
              </a:extLst>
            </p:cNvPr>
            <p:cNvSpPr/>
            <p:nvPr/>
          </p:nvSpPr>
          <p:spPr>
            <a:xfrm>
              <a:off x="10342385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996DD115-9000-5474-9D03-2DC6A47E680F}"/>
                </a:ext>
              </a:extLst>
            </p:cNvPr>
            <p:cNvSpPr/>
            <p:nvPr/>
          </p:nvSpPr>
          <p:spPr>
            <a:xfrm>
              <a:off x="10686464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E322EAFD-317A-842F-1663-C4B32A87BBB0}"/>
                </a:ext>
              </a:extLst>
            </p:cNvPr>
            <p:cNvSpPr/>
            <p:nvPr/>
          </p:nvSpPr>
          <p:spPr>
            <a:xfrm>
              <a:off x="11030543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932F2F34-1256-9DB3-48EE-60B06BAFF750}"/>
                </a:ext>
              </a:extLst>
            </p:cNvPr>
            <p:cNvSpPr/>
            <p:nvPr/>
          </p:nvSpPr>
          <p:spPr>
            <a:xfrm>
              <a:off x="1137462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4EF342B-B6E9-AA74-5606-ED3A13FC56AD}"/>
                </a:ext>
              </a:extLst>
            </p:cNvPr>
            <p:cNvSpPr/>
            <p:nvPr/>
          </p:nvSpPr>
          <p:spPr>
            <a:xfrm>
              <a:off x="1171870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C7C3829E-3A54-B764-787B-5AA32AC2028E}"/>
              </a:ext>
            </a:extLst>
          </p:cNvPr>
          <p:cNvSpPr txBox="1"/>
          <p:nvPr/>
        </p:nvSpPr>
        <p:spPr>
          <a:xfrm>
            <a:off x="180180" y="6439589"/>
            <a:ext cx="117051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www.yourcv.com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C4BC868-7AF6-45B8-909B-41AEF7E7F3F3}"/>
              </a:ext>
            </a:extLst>
          </p:cNvPr>
          <p:cNvCxnSpPr>
            <a:cxnSpLocks/>
          </p:cNvCxnSpPr>
          <p:nvPr/>
        </p:nvCxnSpPr>
        <p:spPr>
          <a:xfrm>
            <a:off x="1354953" y="6575708"/>
            <a:ext cx="814366" cy="0"/>
          </a:xfrm>
          <a:prstGeom prst="line">
            <a:avLst/>
          </a:prstGeom>
          <a:ln>
            <a:solidFill>
              <a:schemeClr val="accent1">
                <a:alpha val="5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0863134-A86A-E56E-F2B6-D88FB900501D}"/>
              </a:ext>
            </a:extLst>
          </p:cNvPr>
          <p:cNvSpPr txBox="1"/>
          <p:nvPr/>
        </p:nvSpPr>
        <p:spPr>
          <a:xfrm>
            <a:off x="10397208" y="232927"/>
            <a:ext cx="16401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Page </a:t>
            </a:r>
            <a:fld id="{F80DFD47-5656-43C0-AAAF-1288B8EDA74D}" type="slidenum">
              <a:rPr lang="en-US" sz="9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 algn="r"/>
              <a:t>15</a:t>
            </a:fld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| Personal Resume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BBC163-C7D8-3E34-848C-7C0C262FA514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C17F445-D8E0-B746-1CF1-F4822600C546}"/>
              </a:ext>
            </a:extLst>
          </p:cNvPr>
          <p:cNvSpPr txBox="1"/>
          <p:nvPr/>
        </p:nvSpPr>
        <p:spPr>
          <a:xfrm>
            <a:off x="3409950" y="704640"/>
            <a:ext cx="5372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2"/>
                </a:solidFill>
                <a:latin typeface="+mj-lt"/>
              </a:rPr>
              <a:t>Detail </a:t>
            </a:r>
            <a:r>
              <a:rPr lang="en-US" sz="4000" dirty="0">
                <a:latin typeface="+mj-lt"/>
              </a:rPr>
              <a:t>Education</a:t>
            </a:r>
            <a:endParaRPr lang="en-ID" sz="40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4EBAD30-F573-01AE-CDBA-3426876F4AA3}"/>
              </a:ext>
            </a:extLst>
          </p:cNvPr>
          <p:cNvCxnSpPr>
            <a:cxnSpLocks/>
          </p:cNvCxnSpPr>
          <p:nvPr/>
        </p:nvCxnSpPr>
        <p:spPr>
          <a:xfrm>
            <a:off x="5467988" y="1596813"/>
            <a:ext cx="1256024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7DEEE00-CF0B-D369-2C72-0B415C273F46}"/>
              </a:ext>
            </a:extLst>
          </p:cNvPr>
          <p:cNvSpPr txBox="1"/>
          <p:nvPr/>
        </p:nvSpPr>
        <p:spPr>
          <a:xfrm>
            <a:off x="682761" y="2186621"/>
            <a:ext cx="2489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+mj-lt"/>
              </a:rPr>
              <a:t>Vocational High School Of Design</a:t>
            </a:r>
            <a:endParaRPr lang="en-ID" sz="1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FA616E-7432-783B-358D-7ECE4805F93E}"/>
              </a:ext>
            </a:extLst>
          </p:cNvPr>
          <p:cNvSpPr txBox="1"/>
          <p:nvPr/>
        </p:nvSpPr>
        <p:spPr>
          <a:xfrm>
            <a:off x="1225101" y="2729656"/>
            <a:ext cx="1404650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2009 - 2011</a:t>
            </a:r>
            <a:endParaRPr lang="id-ID" sz="12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C28E9C-9653-12A8-8BB1-2F323D68ABCE}"/>
              </a:ext>
            </a:extLst>
          </p:cNvPr>
          <p:cNvSpPr txBox="1"/>
          <p:nvPr/>
        </p:nvSpPr>
        <p:spPr>
          <a:xfrm>
            <a:off x="3520998" y="2186621"/>
            <a:ext cx="2489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+mj-lt"/>
              </a:rPr>
              <a:t>Design Bachelor Of New York University</a:t>
            </a:r>
            <a:endParaRPr lang="en-ID" sz="1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9792E3-740F-05BE-0429-C112A74EBBBA}"/>
              </a:ext>
            </a:extLst>
          </p:cNvPr>
          <p:cNvSpPr txBox="1"/>
          <p:nvPr/>
        </p:nvSpPr>
        <p:spPr>
          <a:xfrm>
            <a:off x="4063338" y="2729656"/>
            <a:ext cx="1404650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2011 - 2015</a:t>
            </a:r>
            <a:endParaRPr lang="id-ID" sz="12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07CFE53-77E0-C62A-2962-95BA315F8418}"/>
              </a:ext>
            </a:extLst>
          </p:cNvPr>
          <p:cNvSpPr txBox="1"/>
          <p:nvPr/>
        </p:nvSpPr>
        <p:spPr>
          <a:xfrm>
            <a:off x="6359235" y="2186621"/>
            <a:ext cx="2489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+mj-lt"/>
              </a:rPr>
              <a:t>Design Master Of Chicago University</a:t>
            </a:r>
            <a:endParaRPr lang="en-ID" sz="1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5976F8A-DFF7-08AC-3760-2FA1834EC9E8}"/>
              </a:ext>
            </a:extLst>
          </p:cNvPr>
          <p:cNvSpPr txBox="1"/>
          <p:nvPr/>
        </p:nvSpPr>
        <p:spPr>
          <a:xfrm>
            <a:off x="6901575" y="2729656"/>
            <a:ext cx="1404650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2018 - 2020</a:t>
            </a:r>
            <a:endParaRPr lang="id-ID" sz="12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68A4C37-886E-CD73-EBC4-392DB56CB455}"/>
              </a:ext>
            </a:extLst>
          </p:cNvPr>
          <p:cNvSpPr txBox="1"/>
          <p:nvPr/>
        </p:nvSpPr>
        <p:spPr>
          <a:xfrm>
            <a:off x="9197472" y="2186621"/>
            <a:ext cx="2489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+mj-lt"/>
              </a:rPr>
              <a:t>Design Expert Of Chicago University</a:t>
            </a:r>
            <a:endParaRPr lang="en-ID" sz="1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4A3F33-FE9B-78BE-4F07-18C3BE25E97E}"/>
              </a:ext>
            </a:extLst>
          </p:cNvPr>
          <p:cNvSpPr txBox="1"/>
          <p:nvPr/>
        </p:nvSpPr>
        <p:spPr>
          <a:xfrm>
            <a:off x="9739812" y="2729656"/>
            <a:ext cx="1404650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2020 - Current</a:t>
            </a:r>
            <a:endParaRPr lang="id-ID" sz="12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90F9C37-06F2-18B5-EE60-EFCA70DE8E9D}"/>
              </a:ext>
            </a:extLst>
          </p:cNvPr>
          <p:cNvSpPr txBox="1"/>
          <p:nvPr/>
        </p:nvSpPr>
        <p:spPr>
          <a:xfrm>
            <a:off x="650859" y="4732129"/>
            <a:ext cx="255313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ique mag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07EDBC-9DF9-5905-C3E5-11F37B8A1444}"/>
              </a:ext>
            </a:extLst>
          </p:cNvPr>
          <p:cNvSpPr txBox="1"/>
          <p:nvPr/>
        </p:nvSpPr>
        <p:spPr>
          <a:xfrm>
            <a:off x="3489096" y="4732129"/>
            <a:ext cx="255313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ique mag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DDE7D58-B67B-904D-FA9C-DE13B7A5B09C}"/>
              </a:ext>
            </a:extLst>
          </p:cNvPr>
          <p:cNvSpPr txBox="1"/>
          <p:nvPr/>
        </p:nvSpPr>
        <p:spPr>
          <a:xfrm>
            <a:off x="6376786" y="4732129"/>
            <a:ext cx="255313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ique mag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5AC3342-6DA0-2079-3284-D6C044632208}"/>
              </a:ext>
            </a:extLst>
          </p:cNvPr>
          <p:cNvSpPr txBox="1"/>
          <p:nvPr/>
        </p:nvSpPr>
        <p:spPr>
          <a:xfrm>
            <a:off x="9165570" y="4732129"/>
            <a:ext cx="255313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ique mag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C93AF13-22B1-D76A-905F-7041A9CD66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EF59323B-DDEC-21B6-4738-38B90829F6D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71EFB23E-9692-AD6B-228E-48B53F2D5E0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C5E647E8-FCFE-0119-9C4E-261779853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6549070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5A90021-FEE7-0DE4-C6B4-854909A2B57A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C861D6-6BB4-9069-24B0-F1E781CC5AF1}"/>
              </a:ext>
            </a:extLst>
          </p:cNvPr>
          <p:cNvSpPr txBox="1"/>
          <p:nvPr/>
        </p:nvSpPr>
        <p:spPr>
          <a:xfrm>
            <a:off x="8292430" y="3782050"/>
            <a:ext cx="2617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+mj-lt"/>
              </a:rPr>
              <a:t>Roman </a:t>
            </a:r>
            <a:r>
              <a:rPr lang="en-US" sz="2800" dirty="0">
                <a:solidFill>
                  <a:schemeClr val="accent2"/>
                </a:solidFill>
                <a:latin typeface="+mj-lt"/>
              </a:rPr>
              <a:t>Dune</a:t>
            </a:r>
            <a:endParaRPr lang="en-ID" sz="28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89EA469-C05D-7B0D-3E56-4ADB2BB7409D}"/>
              </a:ext>
            </a:extLst>
          </p:cNvPr>
          <p:cNvSpPr txBox="1"/>
          <p:nvPr/>
        </p:nvSpPr>
        <p:spPr>
          <a:xfrm>
            <a:off x="8755455" y="4314632"/>
            <a:ext cx="1691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UI/UX Designer</a:t>
            </a:r>
            <a:endParaRPr lang="en-ID" sz="1600" dirty="0">
              <a:solidFill>
                <a:schemeClr val="tx2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1DA371A-D0C2-4AC0-2994-3CE9AC052323}"/>
              </a:ext>
            </a:extLst>
          </p:cNvPr>
          <p:cNvGrpSpPr/>
          <p:nvPr/>
        </p:nvGrpSpPr>
        <p:grpSpPr>
          <a:xfrm>
            <a:off x="8547086" y="5145623"/>
            <a:ext cx="2108227" cy="261610"/>
            <a:chOff x="1554454" y="5769211"/>
            <a:chExt cx="2108227" cy="26161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3A57538-C9C8-C79E-98FD-1B4D4B9FD073}"/>
                </a:ext>
              </a:extLst>
            </p:cNvPr>
            <p:cNvSpPr/>
            <p:nvPr/>
          </p:nvSpPr>
          <p:spPr>
            <a:xfrm>
              <a:off x="1554454" y="5842146"/>
              <a:ext cx="115742" cy="11574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14E7468-48C3-EABD-3049-5800D93313F8}"/>
                </a:ext>
              </a:extLst>
            </p:cNvPr>
            <p:cNvSpPr txBox="1"/>
            <p:nvPr/>
          </p:nvSpPr>
          <p:spPr>
            <a:xfrm>
              <a:off x="1794862" y="5769211"/>
              <a:ext cx="18678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6"/>
                  </a:solidFill>
                </a:rPr>
                <a:t>Available For Freelance</a:t>
              </a:r>
              <a:endParaRPr lang="en-ID" sz="1100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8CAD14E-BE69-F95D-539C-8CD7E4FBFA5B}"/>
              </a:ext>
            </a:extLst>
          </p:cNvPr>
          <p:cNvSpPr txBox="1"/>
          <p:nvPr/>
        </p:nvSpPr>
        <p:spPr>
          <a:xfrm>
            <a:off x="488624" y="964789"/>
            <a:ext cx="3687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+mj-lt"/>
              </a:rPr>
              <a:t>Professional </a:t>
            </a:r>
            <a:r>
              <a:rPr lang="en-US" sz="3600" dirty="0">
                <a:solidFill>
                  <a:schemeClr val="accent2"/>
                </a:solidFill>
                <a:latin typeface="+mj-lt"/>
              </a:rPr>
              <a:t>Skill Work</a:t>
            </a:r>
            <a:endParaRPr lang="en-ID" sz="36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BD079C5-7C4E-8CC7-278C-B2A6EF7C30A5}"/>
              </a:ext>
            </a:extLst>
          </p:cNvPr>
          <p:cNvCxnSpPr>
            <a:cxnSpLocks/>
          </p:cNvCxnSpPr>
          <p:nvPr/>
        </p:nvCxnSpPr>
        <p:spPr>
          <a:xfrm>
            <a:off x="3119765" y="1829884"/>
            <a:ext cx="116267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0DF836F-D32A-A8CE-6BC4-5EB4F08C7DD8}"/>
              </a:ext>
            </a:extLst>
          </p:cNvPr>
          <p:cNvSpPr txBox="1"/>
          <p:nvPr/>
        </p:nvSpPr>
        <p:spPr>
          <a:xfrm>
            <a:off x="517469" y="2517745"/>
            <a:ext cx="601033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536730F-4FEB-0903-CB39-29A5E01554E4}"/>
              </a:ext>
            </a:extLst>
          </p:cNvPr>
          <p:cNvSpPr/>
          <p:nvPr/>
        </p:nvSpPr>
        <p:spPr>
          <a:xfrm flipV="1">
            <a:off x="630505" y="4099302"/>
            <a:ext cx="539496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C63D739-53BF-7C6D-7494-6C582645AFDA}"/>
              </a:ext>
            </a:extLst>
          </p:cNvPr>
          <p:cNvSpPr/>
          <p:nvPr/>
        </p:nvSpPr>
        <p:spPr>
          <a:xfrm flipV="1">
            <a:off x="630505" y="4099302"/>
            <a:ext cx="502920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E050394-462A-0226-ED9B-6B6815B8A9F5}"/>
              </a:ext>
            </a:extLst>
          </p:cNvPr>
          <p:cNvSpPr txBox="1"/>
          <p:nvPr/>
        </p:nvSpPr>
        <p:spPr>
          <a:xfrm flipH="1">
            <a:off x="6239219" y="3988850"/>
            <a:ext cx="529880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95%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30" name="Rectangle 36">
            <a:extLst>
              <a:ext uri="{FF2B5EF4-FFF2-40B4-BE49-F238E27FC236}">
                <a16:creationId xmlns:a16="http://schemas.microsoft.com/office/drawing/2014/main" id="{F8C3DA28-5FCA-2230-CA4B-D87F272ED1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570" y="3660034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UI/UX Analysis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DABF15C-7854-414B-7445-70039E98D95A}"/>
              </a:ext>
            </a:extLst>
          </p:cNvPr>
          <p:cNvSpPr/>
          <p:nvPr/>
        </p:nvSpPr>
        <p:spPr>
          <a:xfrm flipV="1">
            <a:off x="630505" y="4836965"/>
            <a:ext cx="539496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E37D964-266E-462E-443B-E6F32EC647E6}"/>
              </a:ext>
            </a:extLst>
          </p:cNvPr>
          <p:cNvSpPr/>
          <p:nvPr/>
        </p:nvSpPr>
        <p:spPr>
          <a:xfrm flipV="1">
            <a:off x="630505" y="4836965"/>
            <a:ext cx="502920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F45DDE1-2273-092D-A30A-F8BC289E1955}"/>
              </a:ext>
            </a:extLst>
          </p:cNvPr>
          <p:cNvSpPr txBox="1"/>
          <p:nvPr/>
        </p:nvSpPr>
        <p:spPr>
          <a:xfrm flipH="1">
            <a:off x="6239219" y="4726513"/>
            <a:ext cx="529880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95%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35" name="Rectangle 36">
            <a:extLst>
              <a:ext uri="{FF2B5EF4-FFF2-40B4-BE49-F238E27FC236}">
                <a16:creationId xmlns:a16="http://schemas.microsoft.com/office/drawing/2014/main" id="{756EFCF4-F66E-E8A1-033F-935F49DA51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570" y="4397697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Visual Brain Storming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360247B-D212-3B1B-F0F5-3600B58184C3}"/>
              </a:ext>
            </a:extLst>
          </p:cNvPr>
          <p:cNvSpPr/>
          <p:nvPr/>
        </p:nvSpPr>
        <p:spPr>
          <a:xfrm flipV="1">
            <a:off x="630505" y="5574629"/>
            <a:ext cx="539496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E5C945A-F6F8-2C36-93F7-04A0C6BA0EAB}"/>
              </a:ext>
            </a:extLst>
          </p:cNvPr>
          <p:cNvSpPr/>
          <p:nvPr/>
        </p:nvSpPr>
        <p:spPr>
          <a:xfrm flipV="1">
            <a:off x="630505" y="5574629"/>
            <a:ext cx="502920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BC91191-DC6C-DB11-C4B9-9EAC0CA8534B}"/>
              </a:ext>
            </a:extLst>
          </p:cNvPr>
          <p:cNvSpPr txBox="1"/>
          <p:nvPr/>
        </p:nvSpPr>
        <p:spPr>
          <a:xfrm flipH="1">
            <a:off x="6239219" y="5464177"/>
            <a:ext cx="529880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95%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40" name="Rectangle 36">
            <a:extLst>
              <a:ext uri="{FF2B5EF4-FFF2-40B4-BE49-F238E27FC236}">
                <a16:creationId xmlns:a16="http://schemas.microsoft.com/office/drawing/2014/main" id="{AD4CFF85-3A8A-EFB8-1DAA-57BE88AD65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570" y="5135361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General Layout Thinking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CC39C0-4FC8-4745-1DF3-3ED3279276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858172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DA94BA55-F18C-F06F-FA92-4973E0F89951}"/>
              </a:ext>
            </a:extLst>
          </p:cNvPr>
          <p:cNvSpPr txBox="1"/>
          <p:nvPr/>
        </p:nvSpPr>
        <p:spPr>
          <a:xfrm>
            <a:off x="10397208" y="232927"/>
            <a:ext cx="16401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Page </a:t>
            </a:r>
            <a:fld id="{F80DFD47-5656-43C0-AAAF-1288B8EDA74D}" type="slidenum">
              <a:rPr lang="en-US" sz="9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 algn="r"/>
              <a:t>17</a:t>
            </a:fld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| Personal Resume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054C42-B79B-7305-DFE1-DB414DCD3402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788FE6-587E-84BF-C10C-C4ADA2E33947}"/>
              </a:ext>
            </a:extLst>
          </p:cNvPr>
          <p:cNvSpPr txBox="1"/>
          <p:nvPr/>
        </p:nvSpPr>
        <p:spPr>
          <a:xfrm>
            <a:off x="498267" y="822561"/>
            <a:ext cx="38233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2"/>
                </a:solidFill>
                <a:latin typeface="+mj-lt"/>
              </a:rPr>
              <a:t>Skill </a:t>
            </a:r>
            <a:r>
              <a:rPr lang="en-US" sz="4000" dirty="0">
                <a:latin typeface="+mj-lt"/>
              </a:rPr>
              <a:t>Expertise</a:t>
            </a:r>
            <a:endParaRPr lang="en-ID" sz="40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FB2BC23-7B66-DC1C-ECB4-5D591603779F}"/>
              </a:ext>
            </a:extLst>
          </p:cNvPr>
          <p:cNvCxnSpPr>
            <a:cxnSpLocks/>
          </p:cNvCxnSpPr>
          <p:nvPr/>
        </p:nvCxnSpPr>
        <p:spPr>
          <a:xfrm>
            <a:off x="4396059" y="1155667"/>
            <a:ext cx="108076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151EF3F-D596-3241-316E-7E20EAA59614}"/>
              </a:ext>
            </a:extLst>
          </p:cNvPr>
          <p:cNvSpPr txBox="1"/>
          <p:nvPr/>
        </p:nvSpPr>
        <p:spPr>
          <a:xfrm>
            <a:off x="498266" y="1721455"/>
            <a:ext cx="11220435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 dui ultrices.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consectetur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adipiscin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magna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esit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.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Risus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 Ris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762C813-4C55-D845-F286-E2319CEE0C38}"/>
              </a:ext>
            </a:extLst>
          </p:cNvPr>
          <p:cNvSpPr/>
          <p:nvPr/>
        </p:nvSpPr>
        <p:spPr>
          <a:xfrm flipV="1">
            <a:off x="630505" y="3415196"/>
            <a:ext cx="256032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8D75608-1388-3E8E-EA60-98490B377C73}"/>
              </a:ext>
            </a:extLst>
          </p:cNvPr>
          <p:cNvSpPr/>
          <p:nvPr/>
        </p:nvSpPr>
        <p:spPr>
          <a:xfrm flipV="1">
            <a:off x="630505" y="3415196"/>
            <a:ext cx="237744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011B602-E760-5FED-85D2-9B9EF720A5F4}"/>
              </a:ext>
            </a:extLst>
          </p:cNvPr>
          <p:cNvSpPr txBox="1"/>
          <p:nvPr/>
        </p:nvSpPr>
        <p:spPr>
          <a:xfrm flipH="1">
            <a:off x="3353558" y="3304744"/>
            <a:ext cx="360285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95%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8" name="Rectangle 36">
            <a:extLst>
              <a:ext uri="{FF2B5EF4-FFF2-40B4-BE49-F238E27FC236}">
                <a16:creationId xmlns:a16="http://schemas.microsoft.com/office/drawing/2014/main" id="{9367CF1D-66B0-BC43-3BE1-5C83A400C9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570" y="2975928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Design Leader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280CBB8-F3E7-54B4-33AE-38DF2D78FF5A}"/>
              </a:ext>
            </a:extLst>
          </p:cNvPr>
          <p:cNvSpPr/>
          <p:nvPr/>
        </p:nvSpPr>
        <p:spPr>
          <a:xfrm flipV="1">
            <a:off x="4574762" y="3415196"/>
            <a:ext cx="256032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23C672E-8A59-1C6D-A2B2-D37E79ED9A06}"/>
              </a:ext>
            </a:extLst>
          </p:cNvPr>
          <p:cNvSpPr/>
          <p:nvPr/>
        </p:nvSpPr>
        <p:spPr>
          <a:xfrm flipV="1">
            <a:off x="4574762" y="3415196"/>
            <a:ext cx="237744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1F90A5A-9D19-E32A-4FF6-67C30C7C9177}"/>
              </a:ext>
            </a:extLst>
          </p:cNvPr>
          <p:cNvSpPr txBox="1"/>
          <p:nvPr/>
        </p:nvSpPr>
        <p:spPr>
          <a:xfrm flipH="1">
            <a:off x="7297815" y="3304744"/>
            <a:ext cx="360285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95%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4" name="Rectangle 36">
            <a:extLst>
              <a:ext uri="{FF2B5EF4-FFF2-40B4-BE49-F238E27FC236}">
                <a16:creationId xmlns:a16="http://schemas.microsoft.com/office/drawing/2014/main" id="{4F86B331-E7A4-D83C-0C25-7EFB0E6C6C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4827" y="2975928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Adobe XD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3F6DA79-8869-9B35-960C-B8B3C891533F}"/>
              </a:ext>
            </a:extLst>
          </p:cNvPr>
          <p:cNvSpPr/>
          <p:nvPr/>
        </p:nvSpPr>
        <p:spPr>
          <a:xfrm flipV="1">
            <a:off x="8519019" y="3415196"/>
            <a:ext cx="256032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F59AF21-1D6D-6E87-0AED-A6DD98B393AA}"/>
              </a:ext>
            </a:extLst>
          </p:cNvPr>
          <p:cNvSpPr/>
          <p:nvPr/>
        </p:nvSpPr>
        <p:spPr>
          <a:xfrm flipV="1">
            <a:off x="8519019" y="3415196"/>
            <a:ext cx="201168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F0155FB-ADB0-A992-E7ED-EEBAE2D136AA}"/>
              </a:ext>
            </a:extLst>
          </p:cNvPr>
          <p:cNvSpPr txBox="1"/>
          <p:nvPr/>
        </p:nvSpPr>
        <p:spPr>
          <a:xfrm flipH="1">
            <a:off x="11242072" y="3304744"/>
            <a:ext cx="360285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90%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9" name="Rectangle 36">
            <a:extLst>
              <a:ext uri="{FF2B5EF4-FFF2-40B4-BE49-F238E27FC236}">
                <a16:creationId xmlns:a16="http://schemas.microsoft.com/office/drawing/2014/main" id="{6CC98E47-508C-6E0E-6185-0ADF5ED71D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19084" y="2975928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Microsoft Office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FF3B315-DC9D-DEEB-14FC-F45A01942859}"/>
              </a:ext>
            </a:extLst>
          </p:cNvPr>
          <p:cNvCxnSpPr>
            <a:cxnSpLocks/>
          </p:cNvCxnSpPr>
          <p:nvPr/>
        </p:nvCxnSpPr>
        <p:spPr>
          <a:xfrm>
            <a:off x="4280526" y="2990442"/>
            <a:ext cx="0" cy="3172233"/>
          </a:xfrm>
          <a:prstGeom prst="line">
            <a:avLst/>
          </a:prstGeom>
          <a:ln w="19050">
            <a:solidFill>
              <a:schemeClr val="accent4"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A6B903B-7364-879C-2AA0-FA1C13B51CD6}"/>
              </a:ext>
            </a:extLst>
          </p:cNvPr>
          <p:cNvCxnSpPr>
            <a:cxnSpLocks/>
          </p:cNvCxnSpPr>
          <p:nvPr/>
        </p:nvCxnSpPr>
        <p:spPr>
          <a:xfrm>
            <a:off x="7930547" y="2990442"/>
            <a:ext cx="0" cy="3172233"/>
          </a:xfrm>
          <a:prstGeom prst="line">
            <a:avLst/>
          </a:prstGeom>
          <a:ln w="19050">
            <a:solidFill>
              <a:schemeClr val="accent4"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6DAA587D-B18B-90AE-044C-507954951C4D}"/>
              </a:ext>
            </a:extLst>
          </p:cNvPr>
          <p:cNvSpPr/>
          <p:nvPr/>
        </p:nvSpPr>
        <p:spPr>
          <a:xfrm flipV="1">
            <a:off x="630505" y="4240523"/>
            <a:ext cx="256032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C4A259D-9C35-F2B6-7C18-2B529960C050}"/>
              </a:ext>
            </a:extLst>
          </p:cNvPr>
          <p:cNvSpPr/>
          <p:nvPr/>
        </p:nvSpPr>
        <p:spPr>
          <a:xfrm flipV="1">
            <a:off x="630505" y="4240523"/>
            <a:ext cx="237744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2A4D1C7-CCC6-169C-5175-F4CBDD0DA210}"/>
              </a:ext>
            </a:extLst>
          </p:cNvPr>
          <p:cNvSpPr txBox="1"/>
          <p:nvPr/>
        </p:nvSpPr>
        <p:spPr>
          <a:xfrm flipH="1">
            <a:off x="3353558" y="4130071"/>
            <a:ext cx="360285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95%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43" name="Rectangle 36">
            <a:extLst>
              <a:ext uri="{FF2B5EF4-FFF2-40B4-BE49-F238E27FC236}">
                <a16:creationId xmlns:a16="http://schemas.microsoft.com/office/drawing/2014/main" id="{4902584C-4C84-FEF3-A374-D335F49558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570" y="3801255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Design Mind Mapping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F780A2A-DAA2-2203-021E-873623B79C0C}"/>
              </a:ext>
            </a:extLst>
          </p:cNvPr>
          <p:cNvSpPr/>
          <p:nvPr/>
        </p:nvSpPr>
        <p:spPr>
          <a:xfrm flipV="1">
            <a:off x="4574762" y="4240523"/>
            <a:ext cx="256032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90D7631-0619-3BC8-36D3-A069EE236F0B}"/>
              </a:ext>
            </a:extLst>
          </p:cNvPr>
          <p:cNvSpPr/>
          <p:nvPr/>
        </p:nvSpPr>
        <p:spPr>
          <a:xfrm flipV="1">
            <a:off x="4574762" y="4240523"/>
            <a:ext cx="201168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006C7E-AC62-278C-0CB0-6F7E7A7E03D7}"/>
              </a:ext>
            </a:extLst>
          </p:cNvPr>
          <p:cNvSpPr txBox="1"/>
          <p:nvPr/>
        </p:nvSpPr>
        <p:spPr>
          <a:xfrm flipH="1">
            <a:off x="7297815" y="4130071"/>
            <a:ext cx="360285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90%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47" name="Rectangle 36">
            <a:extLst>
              <a:ext uri="{FF2B5EF4-FFF2-40B4-BE49-F238E27FC236}">
                <a16:creationId xmlns:a16="http://schemas.microsoft.com/office/drawing/2014/main" id="{B6F8BB30-D161-010D-2919-1542B31345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4827" y="3801255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Adobe Illustrator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74B29B6-57D2-AE8C-279C-ECF4EFF20C1C}"/>
              </a:ext>
            </a:extLst>
          </p:cNvPr>
          <p:cNvSpPr/>
          <p:nvPr/>
        </p:nvSpPr>
        <p:spPr>
          <a:xfrm flipV="1">
            <a:off x="8519019" y="4240523"/>
            <a:ext cx="256032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DA3BC57-9EFB-7493-B197-4A56805A725F}"/>
              </a:ext>
            </a:extLst>
          </p:cNvPr>
          <p:cNvSpPr/>
          <p:nvPr/>
        </p:nvSpPr>
        <p:spPr>
          <a:xfrm flipV="1">
            <a:off x="8519019" y="4240523"/>
            <a:ext cx="237744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25A79C5-9CE8-5941-860F-A6809BE91385}"/>
              </a:ext>
            </a:extLst>
          </p:cNvPr>
          <p:cNvSpPr txBox="1"/>
          <p:nvPr/>
        </p:nvSpPr>
        <p:spPr>
          <a:xfrm flipH="1">
            <a:off x="11242072" y="4130071"/>
            <a:ext cx="360285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95%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51" name="Rectangle 36">
            <a:extLst>
              <a:ext uri="{FF2B5EF4-FFF2-40B4-BE49-F238E27FC236}">
                <a16:creationId xmlns:a16="http://schemas.microsoft.com/office/drawing/2014/main" id="{5F982522-C8D5-C446-7B59-BDDA02547C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19084" y="3801255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Management Skill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F0E796B-6513-7A16-CC71-5EB85C6F6098}"/>
              </a:ext>
            </a:extLst>
          </p:cNvPr>
          <p:cNvSpPr/>
          <p:nvPr/>
        </p:nvSpPr>
        <p:spPr>
          <a:xfrm flipV="1">
            <a:off x="630505" y="5065850"/>
            <a:ext cx="256032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9B91F95-6889-C365-081E-44E9C534A3AF}"/>
              </a:ext>
            </a:extLst>
          </p:cNvPr>
          <p:cNvSpPr/>
          <p:nvPr/>
        </p:nvSpPr>
        <p:spPr>
          <a:xfrm flipV="1">
            <a:off x="630505" y="5065850"/>
            <a:ext cx="201168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D6A2B5A-5EA4-323A-28FE-3EAB8887E612}"/>
              </a:ext>
            </a:extLst>
          </p:cNvPr>
          <p:cNvSpPr txBox="1"/>
          <p:nvPr/>
        </p:nvSpPr>
        <p:spPr>
          <a:xfrm flipH="1">
            <a:off x="3353558" y="4955398"/>
            <a:ext cx="360285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90%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56" name="Rectangle 36">
            <a:extLst>
              <a:ext uri="{FF2B5EF4-FFF2-40B4-BE49-F238E27FC236}">
                <a16:creationId xmlns:a16="http://schemas.microsoft.com/office/drawing/2014/main" id="{2A83F871-FF7A-9E02-DA58-E29395AC0C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570" y="4626582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Creative Director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E14DA471-F769-291A-F019-341FAAF5016E}"/>
              </a:ext>
            </a:extLst>
          </p:cNvPr>
          <p:cNvSpPr/>
          <p:nvPr/>
        </p:nvSpPr>
        <p:spPr>
          <a:xfrm flipV="1">
            <a:off x="4574762" y="5065850"/>
            <a:ext cx="256032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29F7554-7F82-CAAA-3517-06E748CD5D19}"/>
              </a:ext>
            </a:extLst>
          </p:cNvPr>
          <p:cNvSpPr/>
          <p:nvPr/>
        </p:nvSpPr>
        <p:spPr>
          <a:xfrm flipV="1">
            <a:off x="4574762" y="5065850"/>
            <a:ext cx="237744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FDB4074-2633-014E-53E6-CE87C7E96B66}"/>
              </a:ext>
            </a:extLst>
          </p:cNvPr>
          <p:cNvSpPr txBox="1"/>
          <p:nvPr/>
        </p:nvSpPr>
        <p:spPr>
          <a:xfrm flipH="1">
            <a:off x="7297815" y="4955398"/>
            <a:ext cx="360285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95%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60" name="Rectangle 36">
            <a:extLst>
              <a:ext uri="{FF2B5EF4-FFF2-40B4-BE49-F238E27FC236}">
                <a16:creationId xmlns:a16="http://schemas.microsoft.com/office/drawing/2014/main" id="{0BA5310B-2B00-D6EC-4D62-0E7EA97360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4827" y="4626582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Adobe Photoshop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5F81396-874A-7C48-99ED-2DB5EA0B83BF}"/>
              </a:ext>
            </a:extLst>
          </p:cNvPr>
          <p:cNvSpPr/>
          <p:nvPr/>
        </p:nvSpPr>
        <p:spPr>
          <a:xfrm flipV="1">
            <a:off x="630505" y="5891176"/>
            <a:ext cx="256032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E9DBF8D7-443B-FB16-388F-0EFD548F5723}"/>
              </a:ext>
            </a:extLst>
          </p:cNvPr>
          <p:cNvSpPr/>
          <p:nvPr/>
        </p:nvSpPr>
        <p:spPr>
          <a:xfrm flipV="1">
            <a:off x="630505" y="5891176"/>
            <a:ext cx="201168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01C3AE9-5395-A8EE-80C7-2E5A6357EBD1}"/>
              </a:ext>
            </a:extLst>
          </p:cNvPr>
          <p:cNvSpPr txBox="1"/>
          <p:nvPr/>
        </p:nvSpPr>
        <p:spPr>
          <a:xfrm flipH="1">
            <a:off x="3353558" y="5780724"/>
            <a:ext cx="360285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90%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69" name="Rectangle 36">
            <a:extLst>
              <a:ext uri="{FF2B5EF4-FFF2-40B4-BE49-F238E27FC236}">
                <a16:creationId xmlns:a16="http://schemas.microsoft.com/office/drawing/2014/main" id="{3399F60F-40EC-FA6D-7BE1-366F02329F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570" y="5451908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UI/UX Design Sketch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5E6D175C-0A10-8CDD-45C2-A312665F4B97}"/>
              </a:ext>
            </a:extLst>
          </p:cNvPr>
          <p:cNvSpPr/>
          <p:nvPr/>
        </p:nvSpPr>
        <p:spPr>
          <a:xfrm flipV="1">
            <a:off x="4574762" y="5891176"/>
            <a:ext cx="256032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9F596148-5D86-A81D-38E0-54366518D9D2}"/>
              </a:ext>
            </a:extLst>
          </p:cNvPr>
          <p:cNvSpPr/>
          <p:nvPr/>
        </p:nvSpPr>
        <p:spPr>
          <a:xfrm flipV="1">
            <a:off x="4574762" y="5891176"/>
            <a:ext cx="237744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ACE9803-5838-94B0-48F4-735B92D70AD3}"/>
              </a:ext>
            </a:extLst>
          </p:cNvPr>
          <p:cNvSpPr txBox="1"/>
          <p:nvPr/>
        </p:nvSpPr>
        <p:spPr>
          <a:xfrm flipH="1">
            <a:off x="7297815" y="5780724"/>
            <a:ext cx="360285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95%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73" name="Rectangle 36">
            <a:extLst>
              <a:ext uri="{FF2B5EF4-FFF2-40B4-BE49-F238E27FC236}">
                <a16:creationId xmlns:a16="http://schemas.microsoft.com/office/drawing/2014/main" id="{2BF934D9-AF38-4CC0-258A-0763C2D276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4827" y="5451908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Figma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791434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8611562-6305-6EF3-C2FA-C09D40EFE2B7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3FC361F-7E71-96FB-1676-91B11CEBF582}"/>
              </a:ext>
            </a:extLst>
          </p:cNvPr>
          <p:cNvSpPr txBox="1"/>
          <p:nvPr/>
        </p:nvSpPr>
        <p:spPr>
          <a:xfrm>
            <a:off x="217496" y="3672147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Figma</a:t>
            </a:r>
            <a:endParaRPr lang="en-ID" sz="16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D7B57E5-0CA0-82FB-B19C-0A3C9C2FBD9E}"/>
              </a:ext>
            </a:extLst>
          </p:cNvPr>
          <p:cNvSpPr txBox="1"/>
          <p:nvPr/>
        </p:nvSpPr>
        <p:spPr>
          <a:xfrm>
            <a:off x="498267" y="994011"/>
            <a:ext cx="38233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2"/>
                </a:solidFill>
                <a:latin typeface="+mj-lt"/>
              </a:rPr>
              <a:t>Software </a:t>
            </a:r>
            <a:r>
              <a:rPr lang="en-US" sz="4000" dirty="0">
                <a:latin typeface="+mj-lt"/>
              </a:rPr>
              <a:t>Skill</a:t>
            </a:r>
            <a:endParaRPr lang="en-ID" sz="40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4D1DC42-8E34-7DDB-F872-4A1CAE230C96}"/>
              </a:ext>
            </a:extLst>
          </p:cNvPr>
          <p:cNvCxnSpPr>
            <a:cxnSpLocks/>
          </p:cNvCxnSpPr>
          <p:nvPr/>
        </p:nvCxnSpPr>
        <p:spPr>
          <a:xfrm>
            <a:off x="4396059" y="1327117"/>
            <a:ext cx="108076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C8226DC-712C-BBBD-2FE6-FD59B4E06AEC}"/>
              </a:ext>
            </a:extLst>
          </p:cNvPr>
          <p:cNvSpPr/>
          <p:nvPr/>
        </p:nvSpPr>
        <p:spPr>
          <a:xfrm flipV="1">
            <a:off x="4061871" y="2510824"/>
            <a:ext cx="1155968" cy="1155596"/>
          </a:xfrm>
          <a:custGeom>
            <a:avLst/>
            <a:gdLst>
              <a:gd name="connsiteX0" fmla="*/ 346910 w 1064462"/>
              <a:gd name="connsiteY0" fmla="*/ 172202 h 1064120"/>
              <a:gd name="connsiteX1" fmla="*/ 383370 w 1064462"/>
              <a:gd name="connsiteY1" fmla="*/ 155807 h 1064120"/>
              <a:gd name="connsiteX2" fmla="*/ 416652 w 1064462"/>
              <a:gd name="connsiteY2" fmla="*/ 143975 h 1064120"/>
              <a:gd name="connsiteX3" fmla="*/ 453001 w 1064462"/>
              <a:gd name="connsiteY3" fmla="*/ 135229 h 1064120"/>
              <a:gd name="connsiteX4" fmla="*/ 489877 w 1064462"/>
              <a:gd name="connsiteY4" fmla="*/ 129331 h 1064120"/>
              <a:gd name="connsiteX5" fmla="*/ 525191 w 1064462"/>
              <a:gd name="connsiteY5" fmla="*/ 127454 h 1064120"/>
              <a:gd name="connsiteX6" fmla="*/ 565109 w 1064462"/>
              <a:gd name="connsiteY6" fmla="*/ 128567 h 1064120"/>
              <a:gd name="connsiteX7" fmla="*/ 599440 w 1064462"/>
              <a:gd name="connsiteY7" fmla="*/ 132949 h 1064120"/>
              <a:gd name="connsiteX8" fmla="*/ 638068 w 1064462"/>
              <a:gd name="connsiteY8" fmla="*/ 141381 h 1064120"/>
              <a:gd name="connsiteX9" fmla="*/ 672220 w 1064462"/>
              <a:gd name="connsiteY9" fmla="*/ 152166 h 1064120"/>
              <a:gd name="connsiteX10" fmla="*/ 706370 w 1064462"/>
              <a:gd name="connsiteY10" fmla="*/ 166661 h 1064120"/>
              <a:gd name="connsiteX11" fmla="*/ 738721 w 1064462"/>
              <a:gd name="connsiteY11" fmla="*/ 183747 h 1064120"/>
              <a:gd name="connsiteX12" fmla="*/ 769216 w 1064462"/>
              <a:gd name="connsiteY12" fmla="*/ 203919 h 1064120"/>
              <a:gd name="connsiteX13" fmla="*/ 798338 w 1064462"/>
              <a:gd name="connsiteY13" fmla="*/ 226940 h 1064120"/>
              <a:gd name="connsiteX14" fmla="*/ 824170 w 1064462"/>
              <a:gd name="connsiteY14" fmla="*/ 251713 h 1064120"/>
              <a:gd name="connsiteX15" fmla="*/ 850120 w 1064462"/>
              <a:gd name="connsiteY15" fmla="*/ 281575 h 1064120"/>
              <a:gd name="connsiteX16" fmla="*/ 870424 w 1064462"/>
              <a:gd name="connsiteY16" fmla="*/ 309575 h 1064120"/>
              <a:gd name="connsiteX17" fmla="*/ 890567 w 1064462"/>
              <a:gd name="connsiteY17" fmla="*/ 344083 h 1064120"/>
              <a:gd name="connsiteX18" fmla="*/ 905855 w 1064462"/>
              <a:gd name="connsiteY18" fmla="*/ 375947 h 1064120"/>
              <a:gd name="connsiteX19" fmla="*/ 918382 w 1064462"/>
              <a:gd name="connsiteY19" fmla="*/ 411150 h 1064120"/>
              <a:gd name="connsiteX20" fmla="*/ 928145 w 1064462"/>
              <a:gd name="connsiteY20" fmla="*/ 447219 h 1064120"/>
              <a:gd name="connsiteX21" fmla="*/ 933737 w 1064462"/>
              <a:gd name="connsiteY21" fmla="*/ 482114 h 1064120"/>
              <a:gd name="connsiteX22" fmla="*/ 936846 w 1064462"/>
              <a:gd name="connsiteY22" fmla="*/ 521952 h 1064120"/>
              <a:gd name="connsiteX23" fmla="*/ 935686 w 1064462"/>
              <a:gd name="connsiteY23" fmla="*/ 576711 h 1064120"/>
              <a:gd name="connsiteX24" fmla="*/ 802249 w 1064462"/>
              <a:gd name="connsiteY24" fmla="*/ 834974 h 1064120"/>
              <a:gd name="connsiteX25" fmla="*/ 457826 w 1064462"/>
              <a:gd name="connsiteY25" fmla="*/ 930896 h 1064120"/>
              <a:gd name="connsiteX26" fmla="*/ 394166 w 1064462"/>
              <a:gd name="connsiteY26" fmla="*/ 912975 h 1064120"/>
              <a:gd name="connsiteX27" fmla="*/ 355722 w 1064462"/>
              <a:gd name="connsiteY27" fmla="*/ 895509 h 1064120"/>
              <a:gd name="connsiteX28" fmla="*/ 325541 w 1064462"/>
              <a:gd name="connsiteY28" fmla="*/ 880653 h 1064120"/>
              <a:gd name="connsiteX29" fmla="*/ 297989 w 1064462"/>
              <a:gd name="connsiteY29" fmla="*/ 861276 h 1064120"/>
              <a:gd name="connsiteX30" fmla="*/ 264254 w 1064462"/>
              <a:gd name="connsiteY30" fmla="*/ 835956 h 1064120"/>
              <a:gd name="connsiteX31" fmla="*/ 217979 w 1064462"/>
              <a:gd name="connsiteY31" fmla="*/ 788696 h 1064120"/>
              <a:gd name="connsiteX32" fmla="*/ 136870 w 1064462"/>
              <a:gd name="connsiteY32" fmla="*/ 440487 h 1064120"/>
              <a:gd name="connsiteX33" fmla="*/ 299431 w 1064462"/>
              <a:gd name="connsiteY33" fmla="*/ 199491 h 1064120"/>
              <a:gd name="connsiteX34" fmla="*/ 269651 w 1064462"/>
              <a:gd name="connsiteY34" fmla="*/ 69002 h 1064120"/>
              <a:gd name="connsiteX35" fmla="*/ 270697 w 1064462"/>
              <a:gd name="connsiteY35" fmla="*/ 70845 h 1064120"/>
              <a:gd name="connsiteX36" fmla="*/ 226930 w 1064462"/>
              <a:gd name="connsiteY36" fmla="*/ 96000 h 1064120"/>
              <a:gd name="connsiteX37" fmla="*/ 13757 w 1064462"/>
              <a:gd name="connsiteY37" fmla="*/ 412028 h 1064120"/>
              <a:gd name="connsiteX38" fmla="*/ 120118 w 1064462"/>
              <a:gd name="connsiteY38" fmla="*/ 868647 h 1064120"/>
              <a:gd name="connsiteX39" fmla="*/ 175270 w 1064462"/>
              <a:gd name="connsiteY39" fmla="*/ 924972 h 1064120"/>
              <a:gd name="connsiteX40" fmla="*/ 174461 w 1064462"/>
              <a:gd name="connsiteY40" fmla="*/ 925862 h 1064120"/>
              <a:gd name="connsiteX41" fmla="*/ 180799 w 1064462"/>
              <a:gd name="connsiteY41" fmla="*/ 930619 h 1064120"/>
              <a:gd name="connsiteX42" fmla="*/ 187374 w 1064462"/>
              <a:gd name="connsiteY42" fmla="*/ 937335 h 1064120"/>
              <a:gd name="connsiteX43" fmla="*/ 225041 w 1064462"/>
              <a:gd name="connsiteY43" fmla="*/ 963825 h 1064120"/>
              <a:gd name="connsiteX44" fmla="*/ 254559 w 1064462"/>
              <a:gd name="connsiteY44" fmla="*/ 985980 h 1064120"/>
              <a:gd name="connsiteX45" fmla="*/ 261167 w 1064462"/>
              <a:gd name="connsiteY45" fmla="*/ 989233 h 1064120"/>
              <a:gd name="connsiteX46" fmla="*/ 267186 w 1064462"/>
              <a:gd name="connsiteY46" fmla="*/ 993466 h 1064120"/>
              <a:gd name="connsiteX47" fmla="*/ 300754 w 1064462"/>
              <a:gd name="connsiteY47" fmla="*/ 1008718 h 1064120"/>
              <a:gd name="connsiteX48" fmla="*/ 342102 w 1064462"/>
              <a:gd name="connsiteY48" fmla="*/ 1029069 h 1064120"/>
              <a:gd name="connsiteX49" fmla="*/ 351156 w 1064462"/>
              <a:gd name="connsiteY49" fmla="*/ 1031618 h 1064120"/>
              <a:gd name="connsiteX50" fmla="*/ 358364 w 1064462"/>
              <a:gd name="connsiteY50" fmla="*/ 1034893 h 1064120"/>
              <a:gd name="connsiteX51" fmla="*/ 358757 w 1064462"/>
              <a:gd name="connsiteY51" fmla="*/ 1033757 h 1064120"/>
              <a:gd name="connsiteX52" fmla="*/ 434638 w 1064462"/>
              <a:gd name="connsiteY52" fmla="*/ 1055118 h 1064120"/>
              <a:gd name="connsiteX53" fmla="*/ 886292 w 1064462"/>
              <a:gd name="connsiteY53" fmla="*/ 929332 h 1064120"/>
              <a:gd name="connsiteX54" fmla="*/ 1061273 w 1064462"/>
              <a:gd name="connsiteY54" fmla="*/ 590662 h 1064120"/>
              <a:gd name="connsiteX55" fmla="*/ 1062342 w 1064462"/>
              <a:gd name="connsiteY55" fmla="*/ 540191 h 1064120"/>
              <a:gd name="connsiteX56" fmla="*/ 1064462 w 1064462"/>
              <a:gd name="connsiteY56" fmla="*/ 540224 h 1064120"/>
              <a:gd name="connsiteX57" fmla="*/ 1062794 w 1064462"/>
              <a:gd name="connsiteY57" fmla="*/ 518847 h 1064120"/>
              <a:gd name="connsiteX58" fmla="*/ 1063295 w 1064462"/>
              <a:gd name="connsiteY58" fmla="*/ 495185 h 1064120"/>
              <a:gd name="connsiteX59" fmla="*/ 1058718 w 1064462"/>
              <a:gd name="connsiteY59" fmla="*/ 466621 h 1064120"/>
              <a:gd name="connsiteX60" fmla="*/ 1056670 w 1064462"/>
              <a:gd name="connsiteY60" fmla="*/ 440379 h 1064120"/>
              <a:gd name="connsiteX61" fmla="*/ 1051384 w 1064462"/>
              <a:gd name="connsiteY61" fmla="*/ 420854 h 1064120"/>
              <a:gd name="connsiteX62" fmla="*/ 1048085 w 1064462"/>
              <a:gd name="connsiteY62" fmla="*/ 400264 h 1064120"/>
              <a:gd name="connsiteX63" fmla="*/ 1038581 w 1064462"/>
              <a:gd name="connsiteY63" fmla="*/ 373557 h 1064120"/>
              <a:gd name="connsiteX64" fmla="*/ 1031175 w 1064462"/>
              <a:gd name="connsiteY64" fmla="*/ 346196 h 1064120"/>
              <a:gd name="connsiteX65" fmla="*/ 1022156 w 1064462"/>
              <a:gd name="connsiteY65" fmla="*/ 327397 h 1064120"/>
              <a:gd name="connsiteX66" fmla="*/ 1015373 w 1064462"/>
              <a:gd name="connsiteY66" fmla="*/ 308337 h 1064120"/>
              <a:gd name="connsiteX67" fmla="*/ 1002104 w 1064462"/>
              <a:gd name="connsiteY67" fmla="*/ 285604 h 1064120"/>
              <a:gd name="connsiteX68" fmla="*/ 989591 w 1064462"/>
              <a:gd name="connsiteY68" fmla="*/ 259523 h 1064120"/>
              <a:gd name="connsiteX69" fmla="*/ 975697 w 1064462"/>
              <a:gd name="connsiteY69" fmla="*/ 240364 h 1064120"/>
              <a:gd name="connsiteX70" fmla="*/ 964888 w 1064462"/>
              <a:gd name="connsiteY70" fmla="*/ 221845 h 1064120"/>
              <a:gd name="connsiteX71" fmla="*/ 949062 w 1064462"/>
              <a:gd name="connsiteY71" fmla="*/ 203633 h 1064120"/>
              <a:gd name="connsiteX72" fmla="*/ 933528 w 1064462"/>
              <a:gd name="connsiteY72" fmla="*/ 182212 h 1064120"/>
              <a:gd name="connsiteX73" fmla="*/ 915043 w 1064462"/>
              <a:gd name="connsiteY73" fmla="*/ 164486 h 1064120"/>
              <a:gd name="connsiteX74" fmla="*/ 899198 w 1064462"/>
              <a:gd name="connsiteY74" fmla="*/ 146251 h 1064120"/>
              <a:gd name="connsiteX75" fmla="*/ 881159 w 1064462"/>
              <a:gd name="connsiteY75" fmla="*/ 131991 h 1064120"/>
              <a:gd name="connsiteX76" fmla="*/ 864602 w 1064462"/>
              <a:gd name="connsiteY76" fmla="*/ 116113 h 1064120"/>
              <a:gd name="connsiteX77" fmla="*/ 842979 w 1064462"/>
              <a:gd name="connsiteY77" fmla="*/ 101810 h 1064120"/>
              <a:gd name="connsiteX78" fmla="*/ 822652 w 1064462"/>
              <a:gd name="connsiteY78" fmla="*/ 85742 h 1064120"/>
              <a:gd name="connsiteX79" fmla="*/ 802983 w 1064462"/>
              <a:gd name="connsiteY79" fmla="*/ 75353 h 1064120"/>
              <a:gd name="connsiteX80" fmla="*/ 784424 w 1064462"/>
              <a:gd name="connsiteY80" fmla="*/ 63077 h 1064120"/>
              <a:gd name="connsiteX81" fmla="*/ 760565 w 1064462"/>
              <a:gd name="connsiteY81" fmla="*/ 52950 h 1064120"/>
              <a:gd name="connsiteX82" fmla="*/ 737648 w 1064462"/>
              <a:gd name="connsiteY82" fmla="*/ 40846 h 1064120"/>
              <a:gd name="connsiteX83" fmla="*/ 715780 w 1064462"/>
              <a:gd name="connsiteY83" fmla="*/ 33941 h 1064120"/>
              <a:gd name="connsiteX84" fmla="*/ 694607 w 1064462"/>
              <a:gd name="connsiteY84" fmla="*/ 24953 h 1064120"/>
              <a:gd name="connsiteX85" fmla="*/ 670996 w 1064462"/>
              <a:gd name="connsiteY85" fmla="*/ 19799 h 1064120"/>
              <a:gd name="connsiteX86" fmla="*/ 646582 w 1064462"/>
              <a:gd name="connsiteY86" fmla="*/ 12090 h 1064120"/>
              <a:gd name="connsiteX87" fmla="*/ 620344 w 1064462"/>
              <a:gd name="connsiteY87" fmla="*/ 8741 h 1064120"/>
              <a:gd name="connsiteX88" fmla="*/ 596763 w 1064462"/>
              <a:gd name="connsiteY88" fmla="*/ 3593 h 1064120"/>
              <a:gd name="connsiteX89" fmla="*/ 575321 w 1064462"/>
              <a:gd name="connsiteY89" fmla="*/ 2995 h 1064120"/>
              <a:gd name="connsiteX90" fmla="*/ 551852 w 1064462"/>
              <a:gd name="connsiteY90" fmla="*/ 0 h 1064120"/>
              <a:gd name="connsiteX91" fmla="*/ 522975 w 1064462"/>
              <a:gd name="connsiteY91" fmla="*/ 1535 h 1064120"/>
              <a:gd name="connsiteX92" fmla="*/ 496654 w 1064462"/>
              <a:gd name="connsiteY92" fmla="*/ 801 h 1064120"/>
              <a:gd name="connsiteX93" fmla="*/ 476670 w 1064462"/>
              <a:gd name="connsiteY93" fmla="*/ 3997 h 1064120"/>
              <a:gd name="connsiteX94" fmla="*/ 455856 w 1064462"/>
              <a:gd name="connsiteY94" fmla="*/ 5104 h 1064120"/>
              <a:gd name="connsiteX95" fmla="*/ 428306 w 1064462"/>
              <a:gd name="connsiteY95" fmla="*/ 11733 h 1064120"/>
              <a:gd name="connsiteX96" fmla="*/ 400305 w 1064462"/>
              <a:gd name="connsiteY96" fmla="*/ 16211 h 1064120"/>
              <a:gd name="connsiteX97" fmla="*/ 380651 w 1064462"/>
              <a:gd name="connsiteY97" fmla="*/ 23198 h 1064120"/>
              <a:gd name="connsiteX98" fmla="*/ 360989 w 1064462"/>
              <a:gd name="connsiteY98" fmla="*/ 27929 h 1064120"/>
              <a:gd name="connsiteX99" fmla="*/ 336991 w 1064462"/>
              <a:gd name="connsiteY99" fmla="*/ 38720 h 1064120"/>
              <a:gd name="connsiteX100" fmla="*/ 309727 w 1064462"/>
              <a:gd name="connsiteY100" fmla="*/ 48413 h 1064120"/>
              <a:gd name="connsiteX101" fmla="*/ 289201 w 1064462"/>
              <a:gd name="connsiteY101" fmla="*/ 60210 h 106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1064462" h="1064120">
                <a:moveTo>
                  <a:pt x="346910" y="172202"/>
                </a:moveTo>
                <a:lnTo>
                  <a:pt x="383370" y="155807"/>
                </a:lnTo>
                <a:lnTo>
                  <a:pt x="416652" y="143975"/>
                </a:lnTo>
                <a:lnTo>
                  <a:pt x="453001" y="135229"/>
                </a:lnTo>
                <a:lnTo>
                  <a:pt x="489877" y="129331"/>
                </a:lnTo>
                <a:lnTo>
                  <a:pt x="525191" y="127454"/>
                </a:lnTo>
                <a:lnTo>
                  <a:pt x="565109" y="128567"/>
                </a:lnTo>
                <a:lnTo>
                  <a:pt x="599440" y="132949"/>
                </a:lnTo>
                <a:lnTo>
                  <a:pt x="638068" y="141381"/>
                </a:lnTo>
                <a:lnTo>
                  <a:pt x="672220" y="152166"/>
                </a:lnTo>
                <a:lnTo>
                  <a:pt x="706370" y="166661"/>
                </a:lnTo>
                <a:lnTo>
                  <a:pt x="738721" y="183747"/>
                </a:lnTo>
                <a:lnTo>
                  <a:pt x="769216" y="203919"/>
                </a:lnTo>
                <a:lnTo>
                  <a:pt x="798338" y="226940"/>
                </a:lnTo>
                <a:lnTo>
                  <a:pt x="824170" y="251713"/>
                </a:lnTo>
                <a:lnTo>
                  <a:pt x="850120" y="281575"/>
                </a:lnTo>
                <a:lnTo>
                  <a:pt x="870424" y="309575"/>
                </a:lnTo>
                <a:lnTo>
                  <a:pt x="890567" y="344083"/>
                </a:lnTo>
                <a:lnTo>
                  <a:pt x="905855" y="375947"/>
                </a:lnTo>
                <a:lnTo>
                  <a:pt x="918382" y="411150"/>
                </a:lnTo>
                <a:lnTo>
                  <a:pt x="928145" y="447219"/>
                </a:lnTo>
                <a:lnTo>
                  <a:pt x="933737" y="482114"/>
                </a:lnTo>
                <a:lnTo>
                  <a:pt x="936846" y="521952"/>
                </a:lnTo>
                <a:lnTo>
                  <a:pt x="935686" y="576711"/>
                </a:lnTo>
                <a:cubicBezTo>
                  <a:pt x="924962" y="673245"/>
                  <a:pt x="879748" y="765947"/>
                  <a:pt x="802249" y="834974"/>
                </a:cubicBezTo>
                <a:cubicBezTo>
                  <a:pt x="705375" y="921258"/>
                  <a:pt x="577569" y="953168"/>
                  <a:pt x="457826" y="930896"/>
                </a:cubicBezTo>
                <a:lnTo>
                  <a:pt x="394166" y="912975"/>
                </a:lnTo>
                <a:lnTo>
                  <a:pt x="355722" y="895509"/>
                </a:lnTo>
                <a:lnTo>
                  <a:pt x="325541" y="880653"/>
                </a:lnTo>
                <a:lnTo>
                  <a:pt x="297989" y="861276"/>
                </a:lnTo>
                <a:lnTo>
                  <a:pt x="264254" y="835956"/>
                </a:lnTo>
                <a:lnTo>
                  <a:pt x="217979" y="788696"/>
                </a:lnTo>
                <a:cubicBezTo>
                  <a:pt x="140981" y="694326"/>
                  <a:pt x="107652" y="566883"/>
                  <a:pt x="136870" y="440487"/>
                </a:cubicBezTo>
                <a:cubicBezTo>
                  <a:pt x="160244" y="339371"/>
                  <a:pt x="219882" y="255220"/>
                  <a:pt x="299431" y="199491"/>
                </a:cubicBezTo>
                <a:close/>
                <a:moveTo>
                  <a:pt x="269651" y="69002"/>
                </a:moveTo>
                <a:lnTo>
                  <a:pt x="270697" y="70845"/>
                </a:lnTo>
                <a:lnTo>
                  <a:pt x="226930" y="96000"/>
                </a:lnTo>
                <a:cubicBezTo>
                  <a:pt x="122614" y="169081"/>
                  <a:pt x="44409" y="279431"/>
                  <a:pt x="13757" y="412028"/>
                </a:cubicBezTo>
                <a:cubicBezTo>
                  <a:pt x="-24558" y="577775"/>
                  <a:pt x="19148" y="744896"/>
                  <a:pt x="120118" y="868647"/>
                </a:cubicBezTo>
                <a:lnTo>
                  <a:pt x="175270" y="924972"/>
                </a:lnTo>
                <a:lnTo>
                  <a:pt x="174461" y="925862"/>
                </a:lnTo>
                <a:lnTo>
                  <a:pt x="180799" y="930619"/>
                </a:lnTo>
                <a:lnTo>
                  <a:pt x="187374" y="937335"/>
                </a:lnTo>
                <a:lnTo>
                  <a:pt x="225041" y="963825"/>
                </a:lnTo>
                <a:lnTo>
                  <a:pt x="254559" y="985980"/>
                </a:lnTo>
                <a:lnTo>
                  <a:pt x="261167" y="989233"/>
                </a:lnTo>
                <a:lnTo>
                  <a:pt x="267186" y="993466"/>
                </a:lnTo>
                <a:lnTo>
                  <a:pt x="300754" y="1008718"/>
                </a:lnTo>
                <a:lnTo>
                  <a:pt x="342102" y="1029069"/>
                </a:lnTo>
                <a:lnTo>
                  <a:pt x="351156" y="1031618"/>
                </a:lnTo>
                <a:lnTo>
                  <a:pt x="358364" y="1034893"/>
                </a:lnTo>
                <a:lnTo>
                  <a:pt x="358757" y="1033757"/>
                </a:lnTo>
                <a:lnTo>
                  <a:pt x="434638" y="1055118"/>
                </a:lnTo>
                <a:cubicBezTo>
                  <a:pt x="591661" y="1084325"/>
                  <a:pt x="759257" y="1042479"/>
                  <a:pt x="886292" y="929332"/>
                </a:cubicBezTo>
                <a:cubicBezTo>
                  <a:pt x="987920" y="838814"/>
                  <a:pt x="1047210" y="717250"/>
                  <a:pt x="1061273" y="590662"/>
                </a:cubicBezTo>
                <a:lnTo>
                  <a:pt x="1062342" y="540191"/>
                </a:lnTo>
                <a:lnTo>
                  <a:pt x="1064462" y="540224"/>
                </a:lnTo>
                <a:lnTo>
                  <a:pt x="1062794" y="518847"/>
                </a:lnTo>
                <a:lnTo>
                  <a:pt x="1063295" y="495185"/>
                </a:lnTo>
                <a:lnTo>
                  <a:pt x="1058718" y="466621"/>
                </a:lnTo>
                <a:lnTo>
                  <a:pt x="1056670" y="440379"/>
                </a:lnTo>
                <a:lnTo>
                  <a:pt x="1051384" y="420854"/>
                </a:lnTo>
                <a:lnTo>
                  <a:pt x="1048085" y="400264"/>
                </a:lnTo>
                <a:lnTo>
                  <a:pt x="1038581" y="373557"/>
                </a:lnTo>
                <a:lnTo>
                  <a:pt x="1031175" y="346196"/>
                </a:lnTo>
                <a:lnTo>
                  <a:pt x="1022156" y="327397"/>
                </a:lnTo>
                <a:lnTo>
                  <a:pt x="1015373" y="308337"/>
                </a:lnTo>
                <a:lnTo>
                  <a:pt x="1002104" y="285604"/>
                </a:lnTo>
                <a:lnTo>
                  <a:pt x="989591" y="259523"/>
                </a:lnTo>
                <a:lnTo>
                  <a:pt x="975697" y="240364"/>
                </a:lnTo>
                <a:lnTo>
                  <a:pt x="964888" y="221845"/>
                </a:lnTo>
                <a:lnTo>
                  <a:pt x="949062" y="203633"/>
                </a:lnTo>
                <a:lnTo>
                  <a:pt x="933528" y="182212"/>
                </a:lnTo>
                <a:lnTo>
                  <a:pt x="915043" y="164486"/>
                </a:lnTo>
                <a:lnTo>
                  <a:pt x="899198" y="146251"/>
                </a:lnTo>
                <a:lnTo>
                  <a:pt x="881159" y="131991"/>
                </a:lnTo>
                <a:lnTo>
                  <a:pt x="864602" y="116113"/>
                </a:lnTo>
                <a:lnTo>
                  <a:pt x="842979" y="101810"/>
                </a:lnTo>
                <a:lnTo>
                  <a:pt x="822652" y="85742"/>
                </a:lnTo>
                <a:lnTo>
                  <a:pt x="802983" y="75353"/>
                </a:lnTo>
                <a:lnTo>
                  <a:pt x="784424" y="63077"/>
                </a:lnTo>
                <a:lnTo>
                  <a:pt x="760565" y="52950"/>
                </a:lnTo>
                <a:lnTo>
                  <a:pt x="737648" y="40846"/>
                </a:lnTo>
                <a:lnTo>
                  <a:pt x="715780" y="33941"/>
                </a:lnTo>
                <a:lnTo>
                  <a:pt x="694607" y="24953"/>
                </a:lnTo>
                <a:lnTo>
                  <a:pt x="670996" y="19799"/>
                </a:lnTo>
                <a:lnTo>
                  <a:pt x="646582" y="12090"/>
                </a:lnTo>
                <a:lnTo>
                  <a:pt x="620344" y="8741"/>
                </a:lnTo>
                <a:lnTo>
                  <a:pt x="596763" y="3593"/>
                </a:lnTo>
                <a:lnTo>
                  <a:pt x="575321" y="2995"/>
                </a:lnTo>
                <a:lnTo>
                  <a:pt x="551852" y="0"/>
                </a:lnTo>
                <a:lnTo>
                  <a:pt x="522975" y="1535"/>
                </a:lnTo>
                <a:lnTo>
                  <a:pt x="496654" y="801"/>
                </a:lnTo>
                <a:lnTo>
                  <a:pt x="476670" y="3997"/>
                </a:lnTo>
                <a:lnTo>
                  <a:pt x="455856" y="5104"/>
                </a:lnTo>
                <a:lnTo>
                  <a:pt x="428306" y="11733"/>
                </a:lnTo>
                <a:lnTo>
                  <a:pt x="400305" y="16211"/>
                </a:lnTo>
                <a:lnTo>
                  <a:pt x="380651" y="23198"/>
                </a:lnTo>
                <a:lnTo>
                  <a:pt x="360989" y="27929"/>
                </a:lnTo>
                <a:lnTo>
                  <a:pt x="336991" y="38720"/>
                </a:lnTo>
                <a:lnTo>
                  <a:pt x="309727" y="48413"/>
                </a:lnTo>
                <a:lnTo>
                  <a:pt x="289201" y="6021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1E982FF-86F4-F45D-8250-44B908E8E242}"/>
              </a:ext>
            </a:extLst>
          </p:cNvPr>
          <p:cNvSpPr/>
          <p:nvPr/>
        </p:nvSpPr>
        <p:spPr>
          <a:xfrm flipV="1">
            <a:off x="639346" y="2500493"/>
            <a:ext cx="1184886" cy="1184506"/>
          </a:xfrm>
          <a:custGeom>
            <a:avLst/>
            <a:gdLst>
              <a:gd name="connsiteX0" fmla="*/ 346910 w 1064462"/>
              <a:gd name="connsiteY0" fmla="*/ 172202 h 1064120"/>
              <a:gd name="connsiteX1" fmla="*/ 383370 w 1064462"/>
              <a:gd name="connsiteY1" fmla="*/ 155807 h 1064120"/>
              <a:gd name="connsiteX2" fmla="*/ 416652 w 1064462"/>
              <a:gd name="connsiteY2" fmla="*/ 143975 h 1064120"/>
              <a:gd name="connsiteX3" fmla="*/ 453001 w 1064462"/>
              <a:gd name="connsiteY3" fmla="*/ 135229 h 1064120"/>
              <a:gd name="connsiteX4" fmla="*/ 489877 w 1064462"/>
              <a:gd name="connsiteY4" fmla="*/ 129331 h 1064120"/>
              <a:gd name="connsiteX5" fmla="*/ 525191 w 1064462"/>
              <a:gd name="connsiteY5" fmla="*/ 127454 h 1064120"/>
              <a:gd name="connsiteX6" fmla="*/ 565109 w 1064462"/>
              <a:gd name="connsiteY6" fmla="*/ 128567 h 1064120"/>
              <a:gd name="connsiteX7" fmla="*/ 599440 w 1064462"/>
              <a:gd name="connsiteY7" fmla="*/ 132949 h 1064120"/>
              <a:gd name="connsiteX8" fmla="*/ 638068 w 1064462"/>
              <a:gd name="connsiteY8" fmla="*/ 141381 h 1064120"/>
              <a:gd name="connsiteX9" fmla="*/ 672220 w 1064462"/>
              <a:gd name="connsiteY9" fmla="*/ 152166 h 1064120"/>
              <a:gd name="connsiteX10" fmla="*/ 706370 w 1064462"/>
              <a:gd name="connsiteY10" fmla="*/ 166661 h 1064120"/>
              <a:gd name="connsiteX11" fmla="*/ 738721 w 1064462"/>
              <a:gd name="connsiteY11" fmla="*/ 183747 h 1064120"/>
              <a:gd name="connsiteX12" fmla="*/ 769216 w 1064462"/>
              <a:gd name="connsiteY12" fmla="*/ 203919 h 1064120"/>
              <a:gd name="connsiteX13" fmla="*/ 798338 w 1064462"/>
              <a:gd name="connsiteY13" fmla="*/ 226940 h 1064120"/>
              <a:gd name="connsiteX14" fmla="*/ 824170 w 1064462"/>
              <a:gd name="connsiteY14" fmla="*/ 251713 h 1064120"/>
              <a:gd name="connsiteX15" fmla="*/ 850120 w 1064462"/>
              <a:gd name="connsiteY15" fmla="*/ 281575 h 1064120"/>
              <a:gd name="connsiteX16" fmla="*/ 870424 w 1064462"/>
              <a:gd name="connsiteY16" fmla="*/ 309575 h 1064120"/>
              <a:gd name="connsiteX17" fmla="*/ 890567 w 1064462"/>
              <a:gd name="connsiteY17" fmla="*/ 344083 h 1064120"/>
              <a:gd name="connsiteX18" fmla="*/ 905855 w 1064462"/>
              <a:gd name="connsiteY18" fmla="*/ 375947 h 1064120"/>
              <a:gd name="connsiteX19" fmla="*/ 918382 w 1064462"/>
              <a:gd name="connsiteY19" fmla="*/ 411150 h 1064120"/>
              <a:gd name="connsiteX20" fmla="*/ 928145 w 1064462"/>
              <a:gd name="connsiteY20" fmla="*/ 447219 h 1064120"/>
              <a:gd name="connsiteX21" fmla="*/ 933737 w 1064462"/>
              <a:gd name="connsiteY21" fmla="*/ 482114 h 1064120"/>
              <a:gd name="connsiteX22" fmla="*/ 936846 w 1064462"/>
              <a:gd name="connsiteY22" fmla="*/ 521952 h 1064120"/>
              <a:gd name="connsiteX23" fmla="*/ 935686 w 1064462"/>
              <a:gd name="connsiteY23" fmla="*/ 576711 h 1064120"/>
              <a:gd name="connsiteX24" fmla="*/ 802249 w 1064462"/>
              <a:gd name="connsiteY24" fmla="*/ 834974 h 1064120"/>
              <a:gd name="connsiteX25" fmla="*/ 457826 w 1064462"/>
              <a:gd name="connsiteY25" fmla="*/ 930896 h 1064120"/>
              <a:gd name="connsiteX26" fmla="*/ 394166 w 1064462"/>
              <a:gd name="connsiteY26" fmla="*/ 912975 h 1064120"/>
              <a:gd name="connsiteX27" fmla="*/ 355722 w 1064462"/>
              <a:gd name="connsiteY27" fmla="*/ 895509 h 1064120"/>
              <a:gd name="connsiteX28" fmla="*/ 325541 w 1064462"/>
              <a:gd name="connsiteY28" fmla="*/ 880653 h 1064120"/>
              <a:gd name="connsiteX29" fmla="*/ 297989 w 1064462"/>
              <a:gd name="connsiteY29" fmla="*/ 861276 h 1064120"/>
              <a:gd name="connsiteX30" fmla="*/ 264254 w 1064462"/>
              <a:gd name="connsiteY30" fmla="*/ 835956 h 1064120"/>
              <a:gd name="connsiteX31" fmla="*/ 217979 w 1064462"/>
              <a:gd name="connsiteY31" fmla="*/ 788696 h 1064120"/>
              <a:gd name="connsiteX32" fmla="*/ 136870 w 1064462"/>
              <a:gd name="connsiteY32" fmla="*/ 440487 h 1064120"/>
              <a:gd name="connsiteX33" fmla="*/ 299431 w 1064462"/>
              <a:gd name="connsiteY33" fmla="*/ 199491 h 1064120"/>
              <a:gd name="connsiteX34" fmla="*/ 269651 w 1064462"/>
              <a:gd name="connsiteY34" fmla="*/ 69002 h 1064120"/>
              <a:gd name="connsiteX35" fmla="*/ 270697 w 1064462"/>
              <a:gd name="connsiteY35" fmla="*/ 70845 h 1064120"/>
              <a:gd name="connsiteX36" fmla="*/ 226930 w 1064462"/>
              <a:gd name="connsiteY36" fmla="*/ 96000 h 1064120"/>
              <a:gd name="connsiteX37" fmla="*/ 13757 w 1064462"/>
              <a:gd name="connsiteY37" fmla="*/ 412028 h 1064120"/>
              <a:gd name="connsiteX38" fmla="*/ 120118 w 1064462"/>
              <a:gd name="connsiteY38" fmla="*/ 868647 h 1064120"/>
              <a:gd name="connsiteX39" fmla="*/ 175270 w 1064462"/>
              <a:gd name="connsiteY39" fmla="*/ 924972 h 1064120"/>
              <a:gd name="connsiteX40" fmla="*/ 174461 w 1064462"/>
              <a:gd name="connsiteY40" fmla="*/ 925862 h 1064120"/>
              <a:gd name="connsiteX41" fmla="*/ 180799 w 1064462"/>
              <a:gd name="connsiteY41" fmla="*/ 930619 h 1064120"/>
              <a:gd name="connsiteX42" fmla="*/ 187374 w 1064462"/>
              <a:gd name="connsiteY42" fmla="*/ 937335 h 1064120"/>
              <a:gd name="connsiteX43" fmla="*/ 225041 w 1064462"/>
              <a:gd name="connsiteY43" fmla="*/ 963825 h 1064120"/>
              <a:gd name="connsiteX44" fmla="*/ 254559 w 1064462"/>
              <a:gd name="connsiteY44" fmla="*/ 985980 h 1064120"/>
              <a:gd name="connsiteX45" fmla="*/ 261167 w 1064462"/>
              <a:gd name="connsiteY45" fmla="*/ 989233 h 1064120"/>
              <a:gd name="connsiteX46" fmla="*/ 267186 w 1064462"/>
              <a:gd name="connsiteY46" fmla="*/ 993466 h 1064120"/>
              <a:gd name="connsiteX47" fmla="*/ 300754 w 1064462"/>
              <a:gd name="connsiteY47" fmla="*/ 1008718 h 1064120"/>
              <a:gd name="connsiteX48" fmla="*/ 342102 w 1064462"/>
              <a:gd name="connsiteY48" fmla="*/ 1029069 h 1064120"/>
              <a:gd name="connsiteX49" fmla="*/ 351156 w 1064462"/>
              <a:gd name="connsiteY49" fmla="*/ 1031618 h 1064120"/>
              <a:gd name="connsiteX50" fmla="*/ 358364 w 1064462"/>
              <a:gd name="connsiteY50" fmla="*/ 1034893 h 1064120"/>
              <a:gd name="connsiteX51" fmla="*/ 358757 w 1064462"/>
              <a:gd name="connsiteY51" fmla="*/ 1033757 h 1064120"/>
              <a:gd name="connsiteX52" fmla="*/ 434638 w 1064462"/>
              <a:gd name="connsiteY52" fmla="*/ 1055118 h 1064120"/>
              <a:gd name="connsiteX53" fmla="*/ 886292 w 1064462"/>
              <a:gd name="connsiteY53" fmla="*/ 929332 h 1064120"/>
              <a:gd name="connsiteX54" fmla="*/ 1061273 w 1064462"/>
              <a:gd name="connsiteY54" fmla="*/ 590662 h 1064120"/>
              <a:gd name="connsiteX55" fmla="*/ 1062342 w 1064462"/>
              <a:gd name="connsiteY55" fmla="*/ 540191 h 1064120"/>
              <a:gd name="connsiteX56" fmla="*/ 1064462 w 1064462"/>
              <a:gd name="connsiteY56" fmla="*/ 540224 h 1064120"/>
              <a:gd name="connsiteX57" fmla="*/ 1062794 w 1064462"/>
              <a:gd name="connsiteY57" fmla="*/ 518847 h 1064120"/>
              <a:gd name="connsiteX58" fmla="*/ 1063295 w 1064462"/>
              <a:gd name="connsiteY58" fmla="*/ 495185 h 1064120"/>
              <a:gd name="connsiteX59" fmla="*/ 1058718 w 1064462"/>
              <a:gd name="connsiteY59" fmla="*/ 466621 h 1064120"/>
              <a:gd name="connsiteX60" fmla="*/ 1056670 w 1064462"/>
              <a:gd name="connsiteY60" fmla="*/ 440379 h 1064120"/>
              <a:gd name="connsiteX61" fmla="*/ 1051384 w 1064462"/>
              <a:gd name="connsiteY61" fmla="*/ 420854 h 1064120"/>
              <a:gd name="connsiteX62" fmla="*/ 1048085 w 1064462"/>
              <a:gd name="connsiteY62" fmla="*/ 400264 h 1064120"/>
              <a:gd name="connsiteX63" fmla="*/ 1038581 w 1064462"/>
              <a:gd name="connsiteY63" fmla="*/ 373557 h 1064120"/>
              <a:gd name="connsiteX64" fmla="*/ 1031175 w 1064462"/>
              <a:gd name="connsiteY64" fmla="*/ 346196 h 1064120"/>
              <a:gd name="connsiteX65" fmla="*/ 1022156 w 1064462"/>
              <a:gd name="connsiteY65" fmla="*/ 327397 h 1064120"/>
              <a:gd name="connsiteX66" fmla="*/ 1015373 w 1064462"/>
              <a:gd name="connsiteY66" fmla="*/ 308337 h 1064120"/>
              <a:gd name="connsiteX67" fmla="*/ 1002104 w 1064462"/>
              <a:gd name="connsiteY67" fmla="*/ 285604 h 1064120"/>
              <a:gd name="connsiteX68" fmla="*/ 989591 w 1064462"/>
              <a:gd name="connsiteY68" fmla="*/ 259523 h 1064120"/>
              <a:gd name="connsiteX69" fmla="*/ 975697 w 1064462"/>
              <a:gd name="connsiteY69" fmla="*/ 240364 h 1064120"/>
              <a:gd name="connsiteX70" fmla="*/ 964888 w 1064462"/>
              <a:gd name="connsiteY70" fmla="*/ 221845 h 1064120"/>
              <a:gd name="connsiteX71" fmla="*/ 949062 w 1064462"/>
              <a:gd name="connsiteY71" fmla="*/ 203633 h 1064120"/>
              <a:gd name="connsiteX72" fmla="*/ 933528 w 1064462"/>
              <a:gd name="connsiteY72" fmla="*/ 182212 h 1064120"/>
              <a:gd name="connsiteX73" fmla="*/ 915043 w 1064462"/>
              <a:gd name="connsiteY73" fmla="*/ 164486 h 1064120"/>
              <a:gd name="connsiteX74" fmla="*/ 899198 w 1064462"/>
              <a:gd name="connsiteY74" fmla="*/ 146251 h 1064120"/>
              <a:gd name="connsiteX75" fmla="*/ 881159 w 1064462"/>
              <a:gd name="connsiteY75" fmla="*/ 131991 h 1064120"/>
              <a:gd name="connsiteX76" fmla="*/ 864602 w 1064462"/>
              <a:gd name="connsiteY76" fmla="*/ 116113 h 1064120"/>
              <a:gd name="connsiteX77" fmla="*/ 842979 w 1064462"/>
              <a:gd name="connsiteY77" fmla="*/ 101810 h 1064120"/>
              <a:gd name="connsiteX78" fmla="*/ 822652 w 1064462"/>
              <a:gd name="connsiteY78" fmla="*/ 85742 h 1064120"/>
              <a:gd name="connsiteX79" fmla="*/ 802983 w 1064462"/>
              <a:gd name="connsiteY79" fmla="*/ 75353 h 1064120"/>
              <a:gd name="connsiteX80" fmla="*/ 784424 w 1064462"/>
              <a:gd name="connsiteY80" fmla="*/ 63077 h 1064120"/>
              <a:gd name="connsiteX81" fmla="*/ 760565 w 1064462"/>
              <a:gd name="connsiteY81" fmla="*/ 52950 h 1064120"/>
              <a:gd name="connsiteX82" fmla="*/ 737648 w 1064462"/>
              <a:gd name="connsiteY82" fmla="*/ 40846 h 1064120"/>
              <a:gd name="connsiteX83" fmla="*/ 715780 w 1064462"/>
              <a:gd name="connsiteY83" fmla="*/ 33941 h 1064120"/>
              <a:gd name="connsiteX84" fmla="*/ 694607 w 1064462"/>
              <a:gd name="connsiteY84" fmla="*/ 24953 h 1064120"/>
              <a:gd name="connsiteX85" fmla="*/ 670996 w 1064462"/>
              <a:gd name="connsiteY85" fmla="*/ 19799 h 1064120"/>
              <a:gd name="connsiteX86" fmla="*/ 646582 w 1064462"/>
              <a:gd name="connsiteY86" fmla="*/ 12090 h 1064120"/>
              <a:gd name="connsiteX87" fmla="*/ 620344 w 1064462"/>
              <a:gd name="connsiteY87" fmla="*/ 8741 h 1064120"/>
              <a:gd name="connsiteX88" fmla="*/ 596763 w 1064462"/>
              <a:gd name="connsiteY88" fmla="*/ 3593 h 1064120"/>
              <a:gd name="connsiteX89" fmla="*/ 575321 w 1064462"/>
              <a:gd name="connsiteY89" fmla="*/ 2995 h 1064120"/>
              <a:gd name="connsiteX90" fmla="*/ 551852 w 1064462"/>
              <a:gd name="connsiteY90" fmla="*/ 0 h 1064120"/>
              <a:gd name="connsiteX91" fmla="*/ 522975 w 1064462"/>
              <a:gd name="connsiteY91" fmla="*/ 1535 h 1064120"/>
              <a:gd name="connsiteX92" fmla="*/ 496654 w 1064462"/>
              <a:gd name="connsiteY92" fmla="*/ 801 h 1064120"/>
              <a:gd name="connsiteX93" fmla="*/ 476670 w 1064462"/>
              <a:gd name="connsiteY93" fmla="*/ 3997 h 1064120"/>
              <a:gd name="connsiteX94" fmla="*/ 455856 w 1064462"/>
              <a:gd name="connsiteY94" fmla="*/ 5104 h 1064120"/>
              <a:gd name="connsiteX95" fmla="*/ 428306 w 1064462"/>
              <a:gd name="connsiteY95" fmla="*/ 11733 h 1064120"/>
              <a:gd name="connsiteX96" fmla="*/ 400305 w 1064462"/>
              <a:gd name="connsiteY96" fmla="*/ 16211 h 1064120"/>
              <a:gd name="connsiteX97" fmla="*/ 380651 w 1064462"/>
              <a:gd name="connsiteY97" fmla="*/ 23198 h 1064120"/>
              <a:gd name="connsiteX98" fmla="*/ 360989 w 1064462"/>
              <a:gd name="connsiteY98" fmla="*/ 27929 h 1064120"/>
              <a:gd name="connsiteX99" fmla="*/ 336991 w 1064462"/>
              <a:gd name="connsiteY99" fmla="*/ 38720 h 1064120"/>
              <a:gd name="connsiteX100" fmla="*/ 309727 w 1064462"/>
              <a:gd name="connsiteY100" fmla="*/ 48413 h 1064120"/>
              <a:gd name="connsiteX101" fmla="*/ 289201 w 1064462"/>
              <a:gd name="connsiteY101" fmla="*/ 60210 h 106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1064462" h="1064120">
                <a:moveTo>
                  <a:pt x="346910" y="172202"/>
                </a:moveTo>
                <a:lnTo>
                  <a:pt x="383370" y="155807"/>
                </a:lnTo>
                <a:lnTo>
                  <a:pt x="416652" y="143975"/>
                </a:lnTo>
                <a:lnTo>
                  <a:pt x="453001" y="135229"/>
                </a:lnTo>
                <a:lnTo>
                  <a:pt x="489877" y="129331"/>
                </a:lnTo>
                <a:lnTo>
                  <a:pt x="525191" y="127454"/>
                </a:lnTo>
                <a:lnTo>
                  <a:pt x="565109" y="128567"/>
                </a:lnTo>
                <a:lnTo>
                  <a:pt x="599440" y="132949"/>
                </a:lnTo>
                <a:lnTo>
                  <a:pt x="638068" y="141381"/>
                </a:lnTo>
                <a:lnTo>
                  <a:pt x="672220" y="152166"/>
                </a:lnTo>
                <a:lnTo>
                  <a:pt x="706370" y="166661"/>
                </a:lnTo>
                <a:lnTo>
                  <a:pt x="738721" y="183747"/>
                </a:lnTo>
                <a:lnTo>
                  <a:pt x="769216" y="203919"/>
                </a:lnTo>
                <a:lnTo>
                  <a:pt x="798338" y="226940"/>
                </a:lnTo>
                <a:lnTo>
                  <a:pt x="824170" y="251713"/>
                </a:lnTo>
                <a:lnTo>
                  <a:pt x="850120" y="281575"/>
                </a:lnTo>
                <a:lnTo>
                  <a:pt x="870424" y="309575"/>
                </a:lnTo>
                <a:lnTo>
                  <a:pt x="890567" y="344083"/>
                </a:lnTo>
                <a:lnTo>
                  <a:pt x="905855" y="375947"/>
                </a:lnTo>
                <a:lnTo>
                  <a:pt x="918382" y="411150"/>
                </a:lnTo>
                <a:lnTo>
                  <a:pt x="928145" y="447219"/>
                </a:lnTo>
                <a:lnTo>
                  <a:pt x="933737" y="482114"/>
                </a:lnTo>
                <a:lnTo>
                  <a:pt x="936846" y="521952"/>
                </a:lnTo>
                <a:lnTo>
                  <a:pt x="935686" y="576711"/>
                </a:lnTo>
                <a:cubicBezTo>
                  <a:pt x="924962" y="673245"/>
                  <a:pt x="879748" y="765947"/>
                  <a:pt x="802249" y="834974"/>
                </a:cubicBezTo>
                <a:cubicBezTo>
                  <a:pt x="705375" y="921258"/>
                  <a:pt x="577569" y="953168"/>
                  <a:pt x="457826" y="930896"/>
                </a:cubicBezTo>
                <a:lnTo>
                  <a:pt x="394166" y="912975"/>
                </a:lnTo>
                <a:lnTo>
                  <a:pt x="355722" y="895509"/>
                </a:lnTo>
                <a:lnTo>
                  <a:pt x="325541" y="880653"/>
                </a:lnTo>
                <a:lnTo>
                  <a:pt x="297989" y="861276"/>
                </a:lnTo>
                <a:lnTo>
                  <a:pt x="264254" y="835956"/>
                </a:lnTo>
                <a:lnTo>
                  <a:pt x="217979" y="788696"/>
                </a:lnTo>
                <a:cubicBezTo>
                  <a:pt x="140981" y="694326"/>
                  <a:pt x="107652" y="566883"/>
                  <a:pt x="136870" y="440487"/>
                </a:cubicBezTo>
                <a:cubicBezTo>
                  <a:pt x="160244" y="339371"/>
                  <a:pt x="219882" y="255220"/>
                  <a:pt x="299431" y="199491"/>
                </a:cubicBezTo>
                <a:close/>
                <a:moveTo>
                  <a:pt x="269651" y="69002"/>
                </a:moveTo>
                <a:lnTo>
                  <a:pt x="270697" y="70845"/>
                </a:lnTo>
                <a:lnTo>
                  <a:pt x="226930" y="96000"/>
                </a:lnTo>
                <a:cubicBezTo>
                  <a:pt x="122614" y="169081"/>
                  <a:pt x="44409" y="279431"/>
                  <a:pt x="13757" y="412028"/>
                </a:cubicBezTo>
                <a:cubicBezTo>
                  <a:pt x="-24558" y="577775"/>
                  <a:pt x="19148" y="744896"/>
                  <a:pt x="120118" y="868647"/>
                </a:cubicBezTo>
                <a:lnTo>
                  <a:pt x="175270" y="924972"/>
                </a:lnTo>
                <a:lnTo>
                  <a:pt x="174461" y="925862"/>
                </a:lnTo>
                <a:lnTo>
                  <a:pt x="180799" y="930619"/>
                </a:lnTo>
                <a:lnTo>
                  <a:pt x="187374" y="937335"/>
                </a:lnTo>
                <a:lnTo>
                  <a:pt x="225041" y="963825"/>
                </a:lnTo>
                <a:lnTo>
                  <a:pt x="254559" y="985980"/>
                </a:lnTo>
                <a:lnTo>
                  <a:pt x="261167" y="989233"/>
                </a:lnTo>
                <a:lnTo>
                  <a:pt x="267186" y="993466"/>
                </a:lnTo>
                <a:lnTo>
                  <a:pt x="300754" y="1008718"/>
                </a:lnTo>
                <a:lnTo>
                  <a:pt x="342102" y="1029069"/>
                </a:lnTo>
                <a:lnTo>
                  <a:pt x="351156" y="1031618"/>
                </a:lnTo>
                <a:lnTo>
                  <a:pt x="358364" y="1034893"/>
                </a:lnTo>
                <a:lnTo>
                  <a:pt x="358757" y="1033757"/>
                </a:lnTo>
                <a:lnTo>
                  <a:pt x="434638" y="1055118"/>
                </a:lnTo>
                <a:cubicBezTo>
                  <a:pt x="591661" y="1084325"/>
                  <a:pt x="759257" y="1042479"/>
                  <a:pt x="886292" y="929332"/>
                </a:cubicBezTo>
                <a:cubicBezTo>
                  <a:pt x="987920" y="838814"/>
                  <a:pt x="1047210" y="717250"/>
                  <a:pt x="1061273" y="590662"/>
                </a:cubicBezTo>
                <a:lnTo>
                  <a:pt x="1062342" y="540191"/>
                </a:lnTo>
                <a:lnTo>
                  <a:pt x="1064462" y="540224"/>
                </a:lnTo>
                <a:lnTo>
                  <a:pt x="1062794" y="518847"/>
                </a:lnTo>
                <a:lnTo>
                  <a:pt x="1063295" y="495185"/>
                </a:lnTo>
                <a:lnTo>
                  <a:pt x="1058718" y="466621"/>
                </a:lnTo>
                <a:lnTo>
                  <a:pt x="1056670" y="440379"/>
                </a:lnTo>
                <a:lnTo>
                  <a:pt x="1051384" y="420854"/>
                </a:lnTo>
                <a:lnTo>
                  <a:pt x="1048085" y="400264"/>
                </a:lnTo>
                <a:lnTo>
                  <a:pt x="1038581" y="373557"/>
                </a:lnTo>
                <a:lnTo>
                  <a:pt x="1031175" y="346196"/>
                </a:lnTo>
                <a:lnTo>
                  <a:pt x="1022156" y="327397"/>
                </a:lnTo>
                <a:lnTo>
                  <a:pt x="1015373" y="308337"/>
                </a:lnTo>
                <a:lnTo>
                  <a:pt x="1002104" y="285604"/>
                </a:lnTo>
                <a:lnTo>
                  <a:pt x="989591" y="259523"/>
                </a:lnTo>
                <a:lnTo>
                  <a:pt x="975697" y="240364"/>
                </a:lnTo>
                <a:lnTo>
                  <a:pt x="964888" y="221845"/>
                </a:lnTo>
                <a:lnTo>
                  <a:pt x="949062" y="203633"/>
                </a:lnTo>
                <a:lnTo>
                  <a:pt x="933528" y="182212"/>
                </a:lnTo>
                <a:lnTo>
                  <a:pt x="915043" y="164486"/>
                </a:lnTo>
                <a:lnTo>
                  <a:pt x="899198" y="146251"/>
                </a:lnTo>
                <a:lnTo>
                  <a:pt x="881159" y="131991"/>
                </a:lnTo>
                <a:lnTo>
                  <a:pt x="864602" y="116113"/>
                </a:lnTo>
                <a:lnTo>
                  <a:pt x="842979" y="101810"/>
                </a:lnTo>
                <a:lnTo>
                  <a:pt x="822652" y="85742"/>
                </a:lnTo>
                <a:lnTo>
                  <a:pt x="802983" y="75353"/>
                </a:lnTo>
                <a:lnTo>
                  <a:pt x="784424" y="63077"/>
                </a:lnTo>
                <a:lnTo>
                  <a:pt x="760565" y="52950"/>
                </a:lnTo>
                <a:lnTo>
                  <a:pt x="737648" y="40846"/>
                </a:lnTo>
                <a:lnTo>
                  <a:pt x="715780" y="33941"/>
                </a:lnTo>
                <a:lnTo>
                  <a:pt x="694607" y="24953"/>
                </a:lnTo>
                <a:lnTo>
                  <a:pt x="670996" y="19799"/>
                </a:lnTo>
                <a:lnTo>
                  <a:pt x="646582" y="12090"/>
                </a:lnTo>
                <a:lnTo>
                  <a:pt x="620344" y="8741"/>
                </a:lnTo>
                <a:lnTo>
                  <a:pt x="596763" y="3593"/>
                </a:lnTo>
                <a:lnTo>
                  <a:pt x="575321" y="2995"/>
                </a:lnTo>
                <a:lnTo>
                  <a:pt x="551852" y="0"/>
                </a:lnTo>
                <a:lnTo>
                  <a:pt x="522975" y="1535"/>
                </a:lnTo>
                <a:lnTo>
                  <a:pt x="496654" y="801"/>
                </a:lnTo>
                <a:lnTo>
                  <a:pt x="476670" y="3997"/>
                </a:lnTo>
                <a:lnTo>
                  <a:pt x="455856" y="5104"/>
                </a:lnTo>
                <a:lnTo>
                  <a:pt x="428306" y="11733"/>
                </a:lnTo>
                <a:lnTo>
                  <a:pt x="400305" y="16211"/>
                </a:lnTo>
                <a:lnTo>
                  <a:pt x="380651" y="23198"/>
                </a:lnTo>
                <a:lnTo>
                  <a:pt x="360989" y="27929"/>
                </a:lnTo>
                <a:lnTo>
                  <a:pt x="336991" y="38720"/>
                </a:lnTo>
                <a:lnTo>
                  <a:pt x="309727" y="48413"/>
                </a:lnTo>
                <a:lnTo>
                  <a:pt x="289201" y="6021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6" name="Block Arc 15">
            <a:extLst>
              <a:ext uri="{FF2B5EF4-FFF2-40B4-BE49-F238E27FC236}">
                <a16:creationId xmlns:a16="http://schemas.microsoft.com/office/drawing/2014/main" id="{B1F72C76-6590-52CC-BEB9-8F36DF8A79A4}"/>
              </a:ext>
            </a:extLst>
          </p:cNvPr>
          <p:cNvSpPr/>
          <p:nvPr/>
        </p:nvSpPr>
        <p:spPr>
          <a:xfrm rot="16200000">
            <a:off x="653805" y="2514609"/>
            <a:ext cx="1155950" cy="1155950"/>
          </a:xfrm>
          <a:prstGeom prst="blockArc">
            <a:avLst>
              <a:gd name="adj1" fmla="val 2071021"/>
              <a:gd name="adj2" fmla="val 53788"/>
              <a:gd name="adj3" fmla="val 1187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B874530-BD31-F40E-7152-BFF705549BBE}"/>
              </a:ext>
            </a:extLst>
          </p:cNvPr>
          <p:cNvSpPr/>
          <p:nvPr/>
        </p:nvSpPr>
        <p:spPr>
          <a:xfrm flipV="1">
            <a:off x="2333855" y="2496694"/>
            <a:ext cx="1184886" cy="1184506"/>
          </a:xfrm>
          <a:custGeom>
            <a:avLst/>
            <a:gdLst>
              <a:gd name="connsiteX0" fmla="*/ 346910 w 1064462"/>
              <a:gd name="connsiteY0" fmla="*/ 172202 h 1064120"/>
              <a:gd name="connsiteX1" fmla="*/ 383370 w 1064462"/>
              <a:gd name="connsiteY1" fmla="*/ 155807 h 1064120"/>
              <a:gd name="connsiteX2" fmla="*/ 416652 w 1064462"/>
              <a:gd name="connsiteY2" fmla="*/ 143975 h 1064120"/>
              <a:gd name="connsiteX3" fmla="*/ 453001 w 1064462"/>
              <a:gd name="connsiteY3" fmla="*/ 135229 h 1064120"/>
              <a:gd name="connsiteX4" fmla="*/ 489877 w 1064462"/>
              <a:gd name="connsiteY4" fmla="*/ 129331 h 1064120"/>
              <a:gd name="connsiteX5" fmla="*/ 525191 w 1064462"/>
              <a:gd name="connsiteY5" fmla="*/ 127454 h 1064120"/>
              <a:gd name="connsiteX6" fmla="*/ 565109 w 1064462"/>
              <a:gd name="connsiteY6" fmla="*/ 128567 h 1064120"/>
              <a:gd name="connsiteX7" fmla="*/ 599440 w 1064462"/>
              <a:gd name="connsiteY7" fmla="*/ 132949 h 1064120"/>
              <a:gd name="connsiteX8" fmla="*/ 638068 w 1064462"/>
              <a:gd name="connsiteY8" fmla="*/ 141381 h 1064120"/>
              <a:gd name="connsiteX9" fmla="*/ 672220 w 1064462"/>
              <a:gd name="connsiteY9" fmla="*/ 152166 h 1064120"/>
              <a:gd name="connsiteX10" fmla="*/ 706370 w 1064462"/>
              <a:gd name="connsiteY10" fmla="*/ 166661 h 1064120"/>
              <a:gd name="connsiteX11" fmla="*/ 738721 w 1064462"/>
              <a:gd name="connsiteY11" fmla="*/ 183747 h 1064120"/>
              <a:gd name="connsiteX12" fmla="*/ 769216 w 1064462"/>
              <a:gd name="connsiteY12" fmla="*/ 203919 h 1064120"/>
              <a:gd name="connsiteX13" fmla="*/ 798338 w 1064462"/>
              <a:gd name="connsiteY13" fmla="*/ 226940 h 1064120"/>
              <a:gd name="connsiteX14" fmla="*/ 824170 w 1064462"/>
              <a:gd name="connsiteY14" fmla="*/ 251713 h 1064120"/>
              <a:gd name="connsiteX15" fmla="*/ 850120 w 1064462"/>
              <a:gd name="connsiteY15" fmla="*/ 281575 h 1064120"/>
              <a:gd name="connsiteX16" fmla="*/ 870424 w 1064462"/>
              <a:gd name="connsiteY16" fmla="*/ 309575 h 1064120"/>
              <a:gd name="connsiteX17" fmla="*/ 890567 w 1064462"/>
              <a:gd name="connsiteY17" fmla="*/ 344083 h 1064120"/>
              <a:gd name="connsiteX18" fmla="*/ 905855 w 1064462"/>
              <a:gd name="connsiteY18" fmla="*/ 375947 h 1064120"/>
              <a:gd name="connsiteX19" fmla="*/ 918382 w 1064462"/>
              <a:gd name="connsiteY19" fmla="*/ 411150 h 1064120"/>
              <a:gd name="connsiteX20" fmla="*/ 928145 w 1064462"/>
              <a:gd name="connsiteY20" fmla="*/ 447219 h 1064120"/>
              <a:gd name="connsiteX21" fmla="*/ 933737 w 1064462"/>
              <a:gd name="connsiteY21" fmla="*/ 482114 h 1064120"/>
              <a:gd name="connsiteX22" fmla="*/ 936846 w 1064462"/>
              <a:gd name="connsiteY22" fmla="*/ 521952 h 1064120"/>
              <a:gd name="connsiteX23" fmla="*/ 935686 w 1064462"/>
              <a:gd name="connsiteY23" fmla="*/ 576711 h 1064120"/>
              <a:gd name="connsiteX24" fmla="*/ 802249 w 1064462"/>
              <a:gd name="connsiteY24" fmla="*/ 834974 h 1064120"/>
              <a:gd name="connsiteX25" fmla="*/ 457826 w 1064462"/>
              <a:gd name="connsiteY25" fmla="*/ 930896 h 1064120"/>
              <a:gd name="connsiteX26" fmla="*/ 394166 w 1064462"/>
              <a:gd name="connsiteY26" fmla="*/ 912975 h 1064120"/>
              <a:gd name="connsiteX27" fmla="*/ 355722 w 1064462"/>
              <a:gd name="connsiteY27" fmla="*/ 895509 h 1064120"/>
              <a:gd name="connsiteX28" fmla="*/ 325541 w 1064462"/>
              <a:gd name="connsiteY28" fmla="*/ 880653 h 1064120"/>
              <a:gd name="connsiteX29" fmla="*/ 297989 w 1064462"/>
              <a:gd name="connsiteY29" fmla="*/ 861276 h 1064120"/>
              <a:gd name="connsiteX30" fmla="*/ 264254 w 1064462"/>
              <a:gd name="connsiteY30" fmla="*/ 835956 h 1064120"/>
              <a:gd name="connsiteX31" fmla="*/ 217979 w 1064462"/>
              <a:gd name="connsiteY31" fmla="*/ 788696 h 1064120"/>
              <a:gd name="connsiteX32" fmla="*/ 136870 w 1064462"/>
              <a:gd name="connsiteY32" fmla="*/ 440487 h 1064120"/>
              <a:gd name="connsiteX33" fmla="*/ 299431 w 1064462"/>
              <a:gd name="connsiteY33" fmla="*/ 199491 h 1064120"/>
              <a:gd name="connsiteX34" fmla="*/ 269651 w 1064462"/>
              <a:gd name="connsiteY34" fmla="*/ 69002 h 1064120"/>
              <a:gd name="connsiteX35" fmla="*/ 270697 w 1064462"/>
              <a:gd name="connsiteY35" fmla="*/ 70845 h 1064120"/>
              <a:gd name="connsiteX36" fmla="*/ 226930 w 1064462"/>
              <a:gd name="connsiteY36" fmla="*/ 96000 h 1064120"/>
              <a:gd name="connsiteX37" fmla="*/ 13757 w 1064462"/>
              <a:gd name="connsiteY37" fmla="*/ 412028 h 1064120"/>
              <a:gd name="connsiteX38" fmla="*/ 120118 w 1064462"/>
              <a:gd name="connsiteY38" fmla="*/ 868647 h 1064120"/>
              <a:gd name="connsiteX39" fmla="*/ 175270 w 1064462"/>
              <a:gd name="connsiteY39" fmla="*/ 924972 h 1064120"/>
              <a:gd name="connsiteX40" fmla="*/ 174461 w 1064462"/>
              <a:gd name="connsiteY40" fmla="*/ 925862 h 1064120"/>
              <a:gd name="connsiteX41" fmla="*/ 180799 w 1064462"/>
              <a:gd name="connsiteY41" fmla="*/ 930619 h 1064120"/>
              <a:gd name="connsiteX42" fmla="*/ 187374 w 1064462"/>
              <a:gd name="connsiteY42" fmla="*/ 937335 h 1064120"/>
              <a:gd name="connsiteX43" fmla="*/ 225041 w 1064462"/>
              <a:gd name="connsiteY43" fmla="*/ 963825 h 1064120"/>
              <a:gd name="connsiteX44" fmla="*/ 254559 w 1064462"/>
              <a:gd name="connsiteY44" fmla="*/ 985980 h 1064120"/>
              <a:gd name="connsiteX45" fmla="*/ 261167 w 1064462"/>
              <a:gd name="connsiteY45" fmla="*/ 989233 h 1064120"/>
              <a:gd name="connsiteX46" fmla="*/ 267186 w 1064462"/>
              <a:gd name="connsiteY46" fmla="*/ 993466 h 1064120"/>
              <a:gd name="connsiteX47" fmla="*/ 300754 w 1064462"/>
              <a:gd name="connsiteY47" fmla="*/ 1008718 h 1064120"/>
              <a:gd name="connsiteX48" fmla="*/ 342102 w 1064462"/>
              <a:gd name="connsiteY48" fmla="*/ 1029069 h 1064120"/>
              <a:gd name="connsiteX49" fmla="*/ 351156 w 1064462"/>
              <a:gd name="connsiteY49" fmla="*/ 1031618 h 1064120"/>
              <a:gd name="connsiteX50" fmla="*/ 358364 w 1064462"/>
              <a:gd name="connsiteY50" fmla="*/ 1034893 h 1064120"/>
              <a:gd name="connsiteX51" fmla="*/ 358757 w 1064462"/>
              <a:gd name="connsiteY51" fmla="*/ 1033757 h 1064120"/>
              <a:gd name="connsiteX52" fmla="*/ 434638 w 1064462"/>
              <a:gd name="connsiteY52" fmla="*/ 1055118 h 1064120"/>
              <a:gd name="connsiteX53" fmla="*/ 886292 w 1064462"/>
              <a:gd name="connsiteY53" fmla="*/ 929332 h 1064120"/>
              <a:gd name="connsiteX54" fmla="*/ 1061273 w 1064462"/>
              <a:gd name="connsiteY54" fmla="*/ 590662 h 1064120"/>
              <a:gd name="connsiteX55" fmla="*/ 1062342 w 1064462"/>
              <a:gd name="connsiteY55" fmla="*/ 540191 h 1064120"/>
              <a:gd name="connsiteX56" fmla="*/ 1064462 w 1064462"/>
              <a:gd name="connsiteY56" fmla="*/ 540224 h 1064120"/>
              <a:gd name="connsiteX57" fmla="*/ 1062794 w 1064462"/>
              <a:gd name="connsiteY57" fmla="*/ 518847 h 1064120"/>
              <a:gd name="connsiteX58" fmla="*/ 1063295 w 1064462"/>
              <a:gd name="connsiteY58" fmla="*/ 495185 h 1064120"/>
              <a:gd name="connsiteX59" fmla="*/ 1058718 w 1064462"/>
              <a:gd name="connsiteY59" fmla="*/ 466621 h 1064120"/>
              <a:gd name="connsiteX60" fmla="*/ 1056670 w 1064462"/>
              <a:gd name="connsiteY60" fmla="*/ 440379 h 1064120"/>
              <a:gd name="connsiteX61" fmla="*/ 1051384 w 1064462"/>
              <a:gd name="connsiteY61" fmla="*/ 420854 h 1064120"/>
              <a:gd name="connsiteX62" fmla="*/ 1048085 w 1064462"/>
              <a:gd name="connsiteY62" fmla="*/ 400264 h 1064120"/>
              <a:gd name="connsiteX63" fmla="*/ 1038581 w 1064462"/>
              <a:gd name="connsiteY63" fmla="*/ 373557 h 1064120"/>
              <a:gd name="connsiteX64" fmla="*/ 1031175 w 1064462"/>
              <a:gd name="connsiteY64" fmla="*/ 346196 h 1064120"/>
              <a:gd name="connsiteX65" fmla="*/ 1022156 w 1064462"/>
              <a:gd name="connsiteY65" fmla="*/ 327397 h 1064120"/>
              <a:gd name="connsiteX66" fmla="*/ 1015373 w 1064462"/>
              <a:gd name="connsiteY66" fmla="*/ 308337 h 1064120"/>
              <a:gd name="connsiteX67" fmla="*/ 1002104 w 1064462"/>
              <a:gd name="connsiteY67" fmla="*/ 285604 h 1064120"/>
              <a:gd name="connsiteX68" fmla="*/ 989591 w 1064462"/>
              <a:gd name="connsiteY68" fmla="*/ 259523 h 1064120"/>
              <a:gd name="connsiteX69" fmla="*/ 975697 w 1064462"/>
              <a:gd name="connsiteY69" fmla="*/ 240364 h 1064120"/>
              <a:gd name="connsiteX70" fmla="*/ 964888 w 1064462"/>
              <a:gd name="connsiteY70" fmla="*/ 221845 h 1064120"/>
              <a:gd name="connsiteX71" fmla="*/ 949062 w 1064462"/>
              <a:gd name="connsiteY71" fmla="*/ 203633 h 1064120"/>
              <a:gd name="connsiteX72" fmla="*/ 933528 w 1064462"/>
              <a:gd name="connsiteY72" fmla="*/ 182212 h 1064120"/>
              <a:gd name="connsiteX73" fmla="*/ 915043 w 1064462"/>
              <a:gd name="connsiteY73" fmla="*/ 164486 h 1064120"/>
              <a:gd name="connsiteX74" fmla="*/ 899198 w 1064462"/>
              <a:gd name="connsiteY74" fmla="*/ 146251 h 1064120"/>
              <a:gd name="connsiteX75" fmla="*/ 881159 w 1064462"/>
              <a:gd name="connsiteY75" fmla="*/ 131991 h 1064120"/>
              <a:gd name="connsiteX76" fmla="*/ 864602 w 1064462"/>
              <a:gd name="connsiteY76" fmla="*/ 116113 h 1064120"/>
              <a:gd name="connsiteX77" fmla="*/ 842979 w 1064462"/>
              <a:gd name="connsiteY77" fmla="*/ 101810 h 1064120"/>
              <a:gd name="connsiteX78" fmla="*/ 822652 w 1064462"/>
              <a:gd name="connsiteY78" fmla="*/ 85742 h 1064120"/>
              <a:gd name="connsiteX79" fmla="*/ 802983 w 1064462"/>
              <a:gd name="connsiteY79" fmla="*/ 75353 h 1064120"/>
              <a:gd name="connsiteX80" fmla="*/ 784424 w 1064462"/>
              <a:gd name="connsiteY80" fmla="*/ 63077 h 1064120"/>
              <a:gd name="connsiteX81" fmla="*/ 760565 w 1064462"/>
              <a:gd name="connsiteY81" fmla="*/ 52950 h 1064120"/>
              <a:gd name="connsiteX82" fmla="*/ 737648 w 1064462"/>
              <a:gd name="connsiteY82" fmla="*/ 40846 h 1064120"/>
              <a:gd name="connsiteX83" fmla="*/ 715780 w 1064462"/>
              <a:gd name="connsiteY83" fmla="*/ 33941 h 1064120"/>
              <a:gd name="connsiteX84" fmla="*/ 694607 w 1064462"/>
              <a:gd name="connsiteY84" fmla="*/ 24953 h 1064120"/>
              <a:gd name="connsiteX85" fmla="*/ 670996 w 1064462"/>
              <a:gd name="connsiteY85" fmla="*/ 19799 h 1064120"/>
              <a:gd name="connsiteX86" fmla="*/ 646582 w 1064462"/>
              <a:gd name="connsiteY86" fmla="*/ 12090 h 1064120"/>
              <a:gd name="connsiteX87" fmla="*/ 620344 w 1064462"/>
              <a:gd name="connsiteY87" fmla="*/ 8741 h 1064120"/>
              <a:gd name="connsiteX88" fmla="*/ 596763 w 1064462"/>
              <a:gd name="connsiteY88" fmla="*/ 3593 h 1064120"/>
              <a:gd name="connsiteX89" fmla="*/ 575321 w 1064462"/>
              <a:gd name="connsiteY89" fmla="*/ 2995 h 1064120"/>
              <a:gd name="connsiteX90" fmla="*/ 551852 w 1064462"/>
              <a:gd name="connsiteY90" fmla="*/ 0 h 1064120"/>
              <a:gd name="connsiteX91" fmla="*/ 522975 w 1064462"/>
              <a:gd name="connsiteY91" fmla="*/ 1535 h 1064120"/>
              <a:gd name="connsiteX92" fmla="*/ 496654 w 1064462"/>
              <a:gd name="connsiteY92" fmla="*/ 801 h 1064120"/>
              <a:gd name="connsiteX93" fmla="*/ 476670 w 1064462"/>
              <a:gd name="connsiteY93" fmla="*/ 3997 h 1064120"/>
              <a:gd name="connsiteX94" fmla="*/ 455856 w 1064462"/>
              <a:gd name="connsiteY94" fmla="*/ 5104 h 1064120"/>
              <a:gd name="connsiteX95" fmla="*/ 428306 w 1064462"/>
              <a:gd name="connsiteY95" fmla="*/ 11733 h 1064120"/>
              <a:gd name="connsiteX96" fmla="*/ 400305 w 1064462"/>
              <a:gd name="connsiteY96" fmla="*/ 16211 h 1064120"/>
              <a:gd name="connsiteX97" fmla="*/ 380651 w 1064462"/>
              <a:gd name="connsiteY97" fmla="*/ 23198 h 1064120"/>
              <a:gd name="connsiteX98" fmla="*/ 360989 w 1064462"/>
              <a:gd name="connsiteY98" fmla="*/ 27929 h 1064120"/>
              <a:gd name="connsiteX99" fmla="*/ 336991 w 1064462"/>
              <a:gd name="connsiteY99" fmla="*/ 38720 h 1064120"/>
              <a:gd name="connsiteX100" fmla="*/ 309727 w 1064462"/>
              <a:gd name="connsiteY100" fmla="*/ 48413 h 1064120"/>
              <a:gd name="connsiteX101" fmla="*/ 289201 w 1064462"/>
              <a:gd name="connsiteY101" fmla="*/ 60210 h 106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1064462" h="1064120">
                <a:moveTo>
                  <a:pt x="346910" y="172202"/>
                </a:moveTo>
                <a:lnTo>
                  <a:pt x="383370" y="155807"/>
                </a:lnTo>
                <a:lnTo>
                  <a:pt x="416652" y="143975"/>
                </a:lnTo>
                <a:lnTo>
                  <a:pt x="453001" y="135229"/>
                </a:lnTo>
                <a:lnTo>
                  <a:pt x="489877" y="129331"/>
                </a:lnTo>
                <a:lnTo>
                  <a:pt x="525191" y="127454"/>
                </a:lnTo>
                <a:lnTo>
                  <a:pt x="565109" y="128567"/>
                </a:lnTo>
                <a:lnTo>
                  <a:pt x="599440" y="132949"/>
                </a:lnTo>
                <a:lnTo>
                  <a:pt x="638068" y="141381"/>
                </a:lnTo>
                <a:lnTo>
                  <a:pt x="672220" y="152166"/>
                </a:lnTo>
                <a:lnTo>
                  <a:pt x="706370" y="166661"/>
                </a:lnTo>
                <a:lnTo>
                  <a:pt x="738721" y="183747"/>
                </a:lnTo>
                <a:lnTo>
                  <a:pt x="769216" y="203919"/>
                </a:lnTo>
                <a:lnTo>
                  <a:pt x="798338" y="226940"/>
                </a:lnTo>
                <a:lnTo>
                  <a:pt x="824170" y="251713"/>
                </a:lnTo>
                <a:lnTo>
                  <a:pt x="850120" y="281575"/>
                </a:lnTo>
                <a:lnTo>
                  <a:pt x="870424" y="309575"/>
                </a:lnTo>
                <a:lnTo>
                  <a:pt x="890567" y="344083"/>
                </a:lnTo>
                <a:lnTo>
                  <a:pt x="905855" y="375947"/>
                </a:lnTo>
                <a:lnTo>
                  <a:pt x="918382" y="411150"/>
                </a:lnTo>
                <a:lnTo>
                  <a:pt x="928145" y="447219"/>
                </a:lnTo>
                <a:lnTo>
                  <a:pt x="933737" y="482114"/>
                </a:lnTo>
                <a:lnTo>
                  <a:pt x="936846" y="521952"/>
                </a:lnTo>
                <a:lnTo>
                  <a:pt x="935686" y="576711"/>
                </a:lnTo>
                <a:cubicBezTo>
                  <a:pt x="924962" y="673245"/>
                  <a:pt x="879748" y="765947"/>
                  <a:pt x="802249" y="834974"/>
                </a:cubicBezTo>
                <a:cubicBezTo>
                  <a:pt x="705375" y="921258"/>
                  <a:pt x="577569" y="953168"/>
                  <a:pt x="457826" y="930896"/>
                </a:cubicBezTo>
                <a:lnTo>
                  <a:pt x="394166" y="912975"/>
                </a:lnTo>
                <a:lnTo>
                  <a:pt x="355722" y="895509"/>
                </a:lnTo>
                <a:lnTo>
                  <a:pt x="325541" y="880653"/>
                </a:lnTo>
                <a:lnTo>
                  <a:pt x="297989" y="861276"/>
                </a:lnTo>
                <a:lnTo>
                  <a:pt x="264254" y="835956"/>
                </a:lnTo>
                <a:lnTo>
                  <a:pt x="217979" y="788696"/>
                </a:lnTo>
                <a:cubicBezTo>
                  <a:pt x="140981" y="694326"/>
                  <a:pt x="107652" y="566883"/>
                  <a:pt x="136870" y="440487"/>
                </a:cubicBezTo>
                <a:cubicBezTo>
                  <a:pt x="160244" y="339371"/>
                  <a:pt x="219882" y="255220"/>
                  <a:pt x="299431" y="199491"/>
                </a:cubicBezTo>
                <a:close/>
                <a:moveTo>
                  <a:pt x="269651" y="69002"/>
                </a:moveTo>
                <a:lnTo>
                  <a:pt x="270697" y="70845"/>
                </a:lnTo>
                <a:lnTo>
                  <a:pt x="226930" y="96000"/>
                </a:lnTo>
                <a:cubicBezTo>
                  <a:pt x="122614" y="169081"/>
                  <a:pt x="44409" y="279431"/>
                  <a:pt x="13757" y="412028"/>
                </a:cubicBezTo>
                <a:cubicBezTo>
                  <a:pt x="-24558" y="577775"/>
                  <a:pt x="19148" y="744896"/>
                  <a:pt x="120118" y="868647"/>
                </a:cubicBezTo>
                <a:lnTo>
                  <a:pt x="175270" y="924972"/>
                </a:lnTo>
                <a:lnTo>
                  <a:pt x="174461" y="925862"/>
                </a:lnTo>
                <a:lnTo>
                  <a:pt x="180799" y="930619"/>
                </a:lnTo>
                <a:lnTo>
                  <a:pt x="187374" y="937335"/>
                </a:lnTo>
                <a:lnTo>
                  <a:pt x="225041" y="963825"/>
                </a:lnTo>
                <a:lnTo>
                  <a:pt x="254559" y="985980"/>
                </a:lnTo>
                <a:lnTo>
                  <a:pt x="261167" y="989233"/>
                </a:lnTo>
                <a:lnTo>
                  <a:pt x="267186" y="993466"/>
                </a:lnTo>
                <a:lnTo>
                  <a:pt x="300754" y="1008718"/>
                </a:lnTo>
                <a:lnTo>
                  <a:pt x="342102" y="1029069"/>
                </a:lnTo>
                <a:lnTo>
                  <a:pt x="351156" y="1031618"/>
                </a:lnTo>
                <a:lnTo>
                  <a:pt x="358364" y="1034893"/>
                </a:lnTo>
                <a:lnTo>
                  <a:pt x="358757" y="1033757"/>
                </a:lnTo>
                <a:lnTo>
                  <a:pt x="434638" y="1055118"/>
                </a:lnTo>
                <a:cubicBezTo>
                  <a:pt x="591661" y="1084325"/>
                  <a:pt x="759257" y="1042479"/>
                  <a:pt x="886292" y="929332"/>
                </a:cubicBezTo>
                <a:cubicBezTo>
                  <a:pt x="987920" y="838814"/>
                  <a:pt x="1047210" y="717250"/>
                  <a:pt x="1061273" y="590662"/>
                </a:cubicBezTo>
                <a:lnTo>
                  <a:pt x="1062342" y="540191"/>
                </a:lnTo>
                <a:lnTo>
                  <a:pt x="1064462" y="540224"/>
                </a:lnTo>
                <a:lnTo>
                  <a:pt x="1062794" y="518847"/>
                </a:lnTo>
                <a:lnTo>
                  <a:pt x="1063295" y="495185"/>
                </a:lnTo>
                <a:lnTo>
                  <a:pt x="1058718" y="466621"/>
                </a:lnTo>
                <a:lnTo>
                  <a:pt x="1056670" y="440379"/>
                </a:lnTo>
                <a:lnTo>
                  <a:pt x="1051384" y="420854"/>
                </a:lnTo>
                <a:lnTo>
                  <a:pt x="1048085" y="400264"/>
                </a:lnTo>
                <a:lnTo>
                  <a:pt x="1038581" y="373557"/>
                </a:lnTo>
                <a:lnTo>
                  <a:pt x="1031175" y="346196"/>
                </a:lnTo>
                <a:lnTo>
                  <a:pt x="1022156" y="327397"/>
                </a:lnTo>
                <a:lnTo>
                  <a:pt x="1015373" y="308337"/>
                </a:lnTo>
                <a:lnTo>
                  <a:pt x="1002104" y="285604"/>
                </a:lnTo>
                <a:lnTo>
                  <a:pt x="989591" y="259523"/>
                </a:lnTo>
                <a:lnTo>
                  <a:pt x="975697" y="240364"/>
                </a:lnTo>
                <a:lnTo>
                  <a:pt x="964888" y="221845"/>
                </a:lnTo>
                <a:lnTo>
                  <a:pt x="949062" y="203633"/>
                </a:lnTo>
                <a:lnTo>
                  <a:pt x="933528" y="182212"/>
                </a:lnTo>
                <a:lnTo>
                  <a:pt x="915043" y="164486"/>
                </a:lnTo>
                <a:lnTo>
                  <a:pt x="899198" y="146251"/>
                </a:lnTo>
                <a:lnTo>
                  <a:pt x="881159" y="131991"/>
                </a:lnTo>
                <a:lnTo>
                  <a:pt x="864602" y="116113"/>
                </a:lnTo>
                <a:lnTo>
                  <a:pt x="842979" y="101810"/>
                </a:lnTo>
                <a:lnTo>
                  <a:pt x="822652" y="85742"/>
                </a:lnTo>
                <a:lnTo>
                  <a:pt x="802983" y="75353"/>
                </a:lnTo>
                <a:lnTo>
                  <a:pt x="784424" y="63077"/>
                </a:lnTo>
                <a:lnTo>
                  <a:pt x="760565" y="52950"/>
                </a:lnTo>
                <a:lnTo>
                  <a:pt x="737648" y="40846"/>
                </a:lnTo>
                <a:lnTo>
                  <a:pt x="715780" y="33941"/>
                </a:lnTo>
                <a:lnTo>
                  <a:pt x="694607" y="24953"/>
                </a:lnTo>
                <a:lnTo>
                  <a:pt x="670996" y="19799"/>
                </a:lnTo>
                <a:lnTo>
                  <a:pt x="646582" y="12090"/>
                </a:lnTo>
                <a:lnTo>
                  <a:pt x="620344" y="8741"/>
                </a:lnTo>
                <a:lnTo>
                  <a:pt x="596763" y="3593"/>
                </a:lnTo>
                <a:lnTo>
                  <a:pt x="575321" y="2995"/>
                </a:lnTo>
                <a:lnTo>
                  <a:pt x="551852" y="0"/>
                </a:lnTo>
                <a:lnTo>
                  <a:pt x="522975" y="1535"/>
                </a:lnTo>
                <a:lnTo>
                  <a:pt x="496654" y="801"/>
                </a:lnTo>
                <a:lnTo>
                  <a:pt x="476670" y="3997"/>
                </a:lnTo>
                <a:lnTo>
                  <a:pt x="455856" y="5104"/>
                </a:lnTo>
                <a:lnTo>
                  <a:pt x="428306" y="11733"/>
                </a:lnTo>
                <a:lnTo>
                  <a:pt x="400305" y="16211"/>
                </a:lnTo>
                <a:lnTo>
                  <a:pt x="380651" y="23198"/>
                </a:lnTo>
                <a:lnTo>
                  <a:pt x="360989" y="27929"/>
                </a:lnTo>
                <a:lnTo>
                  <a:pt x="336991" y="38720"/>
                </a:lnTo>
                <a:lnTo>
                  <a:pt x="309727" y="48413"/>
                </a:lnTo>
                <a:lnTo>
                  <a:pt x="289201" y="6021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66712FB-B588-B54E-15B1-B49A71CD3D8D}"/>
              </a:ext>
            </a:extLst>
          </p:cNvPr>
          <p:cNvSpPr/>
          <p:nvPr/>
        </p:nvSpPr>
        <p:spPr>
          <a:xfrm>
            <a:off x="869601" y="2726585"/>
            <a:ext cx="724398" cy="7243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200" dirty="0">
                <a:latin typeface="+mj-lt"/>
              </a:rPr>
              <a:t>75%</a:t>
            </a:r>
            <a:endParaRPr lang="en-ID" sz="1200" dirty="0">
              <a:latin typeface="+mj-lt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88EA6C4-2E81-6B63-4E4A-8D47837F806B}"/>
              </a:ext>
            </a:extLst>
          </p:cNvPr>
          <p:cNvSpPr/>
          <p:nvPr/>
        </p:nvSpPr>
        <p:spPr>
          <a:xfrm>
            <a:off x="2564108" y="2726585"/>
            <a:ext cx="724398" cy="7243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200" dirty="0">
                <a:latin typeface="+mj-lt"/>
              </a:rPr>
              <a:t>85%</a:t>
            </a:r>
            <a:endParaRPr lang="en-ID" sz="1200" dirty="0"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5EA69A-149C-CD34-15AD-22026C30EA14}"/>
              </a:ext>
            </a:extLst>
          </p:cNvPr>
          <p:cNvSpPr txBox="1"/>
          <p:nvPr/>
        </p:nvSpPr>
        <p:spPr>
          <a:xfrm>
            <a:off x="1912003" y="3672147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Adobe XD</a:t>
            </a:r>
            <a:endParaRPr lang="en-ID" sz="16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7DDA16E-1509-255B-8633-678236324EEF}"/>
              </a:ext>
            </a:extLst>
          </p:cNvPr>
          <p:cNvSpPr/>
          <p:nvPr/>
        </p:nvSpPr>
        <p:spPr>
          <a:xfrm>
            <a:off x="4277665" y="2726585"/>
            <a:ext cx="724398" cy="7243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200" dirty="0">
                <a:latin typeface="+mj-lt"/>
              </a:rPr>
              <a:t>60%</a:t>
            </a:r>
            <a:endParaRPr lang="en-ID" sz="1200" dirty="0"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3462A0-2458-2973-110C-4E1321889375}"/>
              </a:ext>
            </a:extLst>
          </p:cNvPr>
          <p:cNvSpPr txBox="1"/>
          <p:nvPr/>
        </p:nvSpPr>
        <p:spPr>
          <a:xfrm>
            <a:off x="3625560" y="3672147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Microsoft</a:t>
            </a:r>
            <a:endParaRPr lang="en-ID" sz="16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Block Arc 23">
            <a:extLst>
              <a:ext uri="{FF2B5EF4-FFF2-40B4-BE49-F238E27FC236}">
                <a16:creationId xmlns:a16="http://schemas.microsoft.com/office/drawing/2014/main" id="{9C68033B-284A-4C38-CE63-3CB95685EA1F}"/>
              </a:ext>
            </a:extLst>
          </p:cNvPr>
          <p:cNvSpPr/>
          <p:nvPr/>
        </p:nvSpPr>
        <p:spPr>
          <a:xfrm rot="16200000">
            <a:off x="2348332" y="2510809"/>
            <a:ext cx="1155950" cy="1155950"/>
          </a:xfrm>
          <a:prstGeom prst="blockArc">
            <a:avLst>
              <a:gd name="adj1" fmla="val 3683836"/>
              <a:gd name="adj2" fmla="val 53788"/>
              <a:gd name="adj3" fmla="val 1187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5" name="Block Arc 24">
            <a:extLst>
              <a:ext uri="{FF2B5EF4-FFF2-40B4-BE49-F238E27FC236}">
                <a16:creationId xmlns:a16="http://schemas.microsoft.com/office/drawing/2014/main" id="{D4E3A306-1133-C955-AD4C-DC19252630AD}"/>
              </a:ext>
            </a:extLst>
          </p:cNvPr>
          <p:cNvSpPr/>
          <p:nvPr/>
        </p:nvSpPr>
        <p:spPr>
          <a:xfrm rot="16200000">
            <a:off x="4047431" y="2496351"/>
            <a:ext cx="1184866" cy="1184866"/>
          </a:xfrm>
          <a:prstGeom prst="blockArc">
            <a:avLst>
              <a:gd name="adj1" fmla="val 2142209"/>
              <a:gd name="adj2" fmla="val 53788"/>
              <a:gd name="adj3" fmla="val 1187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0BCD79E-B199-74D9-6313-F5AE70B848A3}"/>
              </a:ext>
            </a:extLst>
          </p:cNvPr>
          <p:cNvSpPr/>
          <p:nvPr/>
        </p:nvSpPr>
        <p:spPr>
          <a:xfrm flipV="1">
            <a:off x="630505" y="4826795"/>
            <a:ext cx="402336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60AE761-1215-5723-2294-43553FD42E8A}"/>
              </a:ext>
            </a:extLst>
          </p:cNvPr>
          <p:cNvSpPr/>
          <p:nvPr/>
        </p:nvSpPr>
        <p:spPr>
          <a:xfrm flipV="1">
            <a:off x="630505" y="4826795"/>
            <a:ext cx="3312721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26DCADE-AE9E-C9F0-F19A-F380EDBE6CA6}"/>
              </a:ext>
            </a:extLst>
          </p:cNvPr>
          <p:cNvSpPr txBox="1"/>
          <p:nvPr/>
        </p:nvSpPr>
        <p:spPr>
          <a:xfrm flipH="1">
            <a:off x="4911267" y="4716343"/>
            <a:ext cx="529880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95%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9" name="Rectangle 36">
            <a:extLst>
              <a:ext uri="{FF2B5EF4-FFF2-40B4-BE49-F238E27FC236}">
                <a16:creationId xmlns:a16="http://schemas.microsoft.com/office/drawing/2014/main" id="{3EC86D5A-6DBD-1153-C146-8FEFA38DF1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570" y="4416555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Adobe Illustrator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C306D75-7410-C620-77ED-9B2116B6B0CE}"/>
              </a:ext>
            </a:extLst>
          </p:cNvPr>
          <p:cNvSpPr/>
          <p:nvPr/>
        </p:nvSpPr>
        <p:spPr>
          <a:xfrm flipV="1">
            <a:off x="630505" y="5564458"/>
            <a:ext cx="402336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77A52B3-5A20-8856-F72A-5A37D4806795}"/>
              </a:ext>
            </a:extLst>
          </p:cNvPr>
          <p:cNvSpPr/>
          <p:nvPr/>
        </p:nvSpPr>
        <p:spPr>
          <a:xfrm flipV="1">
            <a:off x="630505" y="5564458"/>
            <a:ext cx="3105676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B8A524F-DFBD-B624-6541-3E4D64FF2CB0}"/>
              </a:ext>
            </a:extLst>
          </p:cNvPr>
          <p:cNvSpPr txBox="1"/>
          <p:nvPr/>
        </p:nvSpPr>
        <p:spPr>
          <a:xfrm flipH="1">
            <a:off x="4911267" y="5454006"/>
            <a:ext cx="529880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90%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33" name="Rectangle 36">
            <a:extLst>
              <a:ext uri="{FF2B5EF4-FFF2-40B4-BE49-F238E27FC236}">
                <a16:creationId xmlns:a16="http://schemas.microsoft.com/office/drawing/2014/main" id="{5EAAFDA0-0529-879F-B0F4-E650D6FD90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570" y="5154218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Adobe Photoshop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0BE2E7E-5052-BD63-2DD5-C515CC64E5BD}"/>
              </a:ext>
            </a:extLst>
          </p:cNvPr>
          <p:cNvSpPr txBox="1"/>
          <p:nvPr/>
        </p:nvSpPr>
        <p:spPr>
          <a:xfrm>
            <a:off x="9065601" y="2294054"/>
            <a:ext cx="2363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Roma</a:t>
            </a:r>
            <a:r>
              <a:rPr lang="en-US" sz="2400" dirty="0">
                <a:solidFill>
                  <a:schemeClr val="accent2"/>
                </a:solidFill>
                <a:latin typeface="+mj-lt"/>
              </a:rPr>
              <a:t>n Dune</a:t>
            </a:r>
            <a:endParaRPr lang="en-ID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89629C9-5430-CDDF-49D2-3056EBDFB8A6}"/>
              </a:ext>
            </a:extLst>
          </p:cNvPr>
          <p:cNvSpPr txBox="1"/>
          <p:nvPr/>
        </p:nvSpPr>
        <p:spPr>
          <a:xfrm>
            <a:off x="9070363" y="2769486"/>
            <a:ext cx="1508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UI/UX Designer</a:t>
            </a:r>
            <a:endParaRPr lang="en-ID" sz="1400" dirty="0">
              <a:solidFill>
                <a:schemeClr val="tx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7C9DEDB-579E-410F-D20B-F798C9F0A12B}"/>
              </a:ext>
            </a:extLst>
          </p:cNvPr>
          <p:cNvGrpSpPr/>
          <p:nvPr/>
        </p:nvGrpSpPr>
        <p:grpSpPr>
          <a:xfrm>
            <a:off x="9156828" y="3219233"/>
            <a:ext cx="1974873" cy="261610"/>
            <a:chOff x="1554454" y="5769211"/>
            <a:chExt cx="1974873" cy="261610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882F7C4A-FD29-157C-799F-AF17FFF5AF59}"/>
                </a:ext>
              </a:extLst>
            </p:cNvPr>
            <p:cNvSpPr/>
            <p:nvPr/>
          </p:nvSpPr>
          <p:spPr>
            <a:xfrm>
              <a:off x="1554454" y="5842146"/>
              <a:ext cx="115742" cy="11574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>
                <a:solidFill>
                  <a:schemeClr val="accent5"/>
                </a:solidFill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0F84780-792D-9B2C-E86A-A08BCC1241F9}"/>
                </a:ext>
              </a:extLst>
            </p:cNvPr>
            <p:cNvSpPr txBox="1"/>
            <p:nvPr/>
          </p:nvSpPr>
          <p:spPr>
            <a:xfrm>
              <a:off x="1661508" y="5769211"/>
              <a:ext cx="18678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6"/>
                  </a:solidFill>
                </a:rPr>
                <a:t>Available For Freelance</a:t>
              </a:r>
              <a:endParaRPr lang="en-ID" sz="1100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8152D15B-9C41-AFBC-566A-12C402173C01}"/>
              </a:ext>
            </a:extLst>
          </p:cNvPr>
          <p:cNvSpPr txBox="1"/>
          <p:nvPr/>
        </p:nvSpPr>
        <p:spPr>
          <a:xfrm>
            <a:off x="6750855" y="4511403"/>
            <a:ext cx="4758993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isus pretium quam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vulputate dignisim. Enim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al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mattis en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u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diano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1836332-A7E2-3422-BC90-DDBA4F149F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969596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8E8B7A-F674-3F88-2497-82C2D496E826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58BAA6-F7AD-19E3-6577-81C5556E37EF}"/>
              </a:ext>
            </a:extLst>
          </p:cNvPr>
          <p:cNvSpPr txBox="1"/>
          <p:nvPr/>
        </p:nvSpPr>
        <p:spPr>
          <a:xfrm>
            <a:off x="10397208" y="232927"/>
            <a:ext cx="16401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Page </a:t>
            </a:r>
            <a:fld id="{F80DFD47-5656-43C0-AAAF-1288B8EDA74D}" type="slidenum">
              <a:rPr lang="en-US" sz="9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 algn="r"/>
              <a:t>19</a:t>
            </a:fld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| Personal Resume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B0B5062-B0ED-D946-F7A5-8F7B8C4101E5}"/>
              </a:ext>
            </a:extLst>
          </p:cNvPr>
          <p:cNvSpPr txBox="1"/>
          <p:nvPr/>
        </p:nvSpPr>
        <p:spPr>
          <a:xfrm>
            <a:off x="1034940" y="4148997"/>
            <a:ext cx="1870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/>
                </a:solidFill>
                <a:latin typeface="+mj-lt"/>
              </a:rPr>
              <a:t>Analyze</a:t>
            </a:r>
            <a:endParaRPr lang="en-ID" sz="24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7DDB8AE-90B6-27A0-74D8-E871817F0C89}"/>
              </a:ext>
            </a:extLst>
          </p:cNvPr>
          <p:cNvSpPr txBox="1"/>
          <p:nvPr/>
        </p:nvSpPr>
        <p:spPr>
          <a:xfrm>
            <a:off x="1384054" y="4591612"/>
            <a:ext cx="11721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5"/>
                </a:solidFill>
              </a:rPr>
              <a:t>Detail Analyze</a:t>
            </a:r>
            <a:endParaRPr lang="en-ID" sz="1100" dirty="0">
              <a:solidFill>
                <a:schemeClr val="accent5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2F4A26F-2449-108A-7725-7248BEC34424}"/>
              </a:ext>
            </a:extLst>
          </p:cNvPr>
          <p:cNvSpPr txBox="1"/>
          <p:nvPr/>
        </p:nvSpPr>
        <p:spPr>
          <a:xfrm>
            <a:off x="9286716" y="4148997"/>
            <a:ext cx="1870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/>
                </a:solidFill>
                <a:latin typeface="+mj-lt"/>
              </a:rPr>
              <a:t>Delivering</a:t>
            </a:r>
            <a:endParaRPr lang="en-ID" sz="24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D014717-E492-21C0-E139-832B89B85911}"/>
              </a:ext>
            </a:extLst>
          </p:cNvPr>
          <p:cNvSpPr txBox="1"/>
          <p:nvPr/>
        </p:nvSpPr>
        <p:spPr>
          <a:xfrm>
            <a:off x="9670295" y="4591612"/>
            <a:ext cx="11031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5"/>
                </a:solidFill>
              </a:rPr>
              <a:t>Detail Deliver</a:t>
            </a:r>
            <a:endParaRPr lang="en-ID" sz="1100" dirty="0">
              <a:solidFill>
                <a:schemeClr val="accent5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3AB8C10-858A-6BE7-1173-98B7930128AB}"/>
              </a:ext>
            </a:extLst>
          </p:cNvPr>
          <p:cNvSpPr txBox="1"/>
          <p:nvPr/>
        </p:nvSpPr>
        <p:spPr>
          <a:xfrm>
            <a:off x="3785532" y="4148997"/>
            <a:ext cx="1870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/>
                </a:solidFill>
                <a:latin typeface="+mj-lt"/>
              </a:rPr>
              <a:t>Research</a:t>
            </a:r>
            <a:endParaRPr lang="en-ID" sz="24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5AF24AB-61CC-5239-456A-C1B20F872656}"/>
              </a:ext>
            </a:extLst>
          </p:cNvPr>
          <p:cNvSpPr txBox="1"/>
          <p:nvPr/>
        </p:nvSpPr>
        <p:spPr>
          <a:xfrm>
            <a:off x="4078542" y="4591612"/>
            <a:ext cx="12843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5"/>
                </a:solidFill>
              </a:rPr>
              <a:t>Detail Research</a:t>
            </a:r>
            <a:endParaRPr lang="en-ID" sz="1100" dirty="0">
              <a:solidFill>
                <a:schemeClr val="accent5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748B7B0-F1F0-5FCF-3CC6-91798957892E}"/>
              </a:ext>
            </a:extLst>
          </p:cNvPr>
          <p:cNvSpPr txBox="1"/>
          <p:nvPr/>
        </p:nvSpPr>
        <p:spPr>
          <a:xfrm>
            <a:off x="6536124" y="4148997"/>
            <a:ext cx="1870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/>
                </a:solidFill>
                <a:latin typeface="+mj-lt"/>
              </a:rPr>
              <a:t>Designing</a:t>
            </a:r>
            <a:endParaRPr lang="en-ID" sz="24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8665423-592E-FC94-4236-1EB15EC92448}"/>
              </a:ext>
            </a:extLst>
          </p:cNvPr>
          <p:cNvSpPr txBox="1"/>
          <p:nvPr/>
        </p:nvSpPr>
        <p:spPr>
          <a:xfrm>
            <a:off x="6808295" y="4591612"/>
            <a:ext cx="13260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5"/>
                </a:solidFill>
              </a:rPr>
              <a:t>Detail Designing</a:t>
            </a:r>
            <a:endParaRPr lang="en-ID" sz="1100" dirty="0">
              <a:solidFill>
                <a:schemeClr val="accent5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9E46200-4BAC-E81C-E120-AF9785A815CE}"/>
              </a:ext>
            </a:extLst>
          </p:cNvPr>
          <p:cNvSpPr txBox="1"/>
          <p:nvPr/>
        </p:nvSpPr>
        <p:spPr>
          <a:xfrm>
            <a:off x="735106" y="4938977"/>
            <a:ext cx="247001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7440014-1844-8C3D-6353-280E22CF3C14}"/>
              </a:ext>
            </a:extLst>
          </p:cNvPr>
          <p:cNvSpPr txBox="1"/>
          <p:nvPr/>
        </p:nvSpPr>
        <p:spPr>
          <a:xfrm>
            <a:off x="3485698" y="4938977"/>
            <a:ext cx="247001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633CEF6-AF8E-857B-36AA-48FEE134B709}"/>
              </a:ext>
            </a:extLst>
          </p:cNvPr>
          <p:cNvSpPr txBox="1"/>
          <p:nvPr/>
        </p:nvSpPr>
        <p:spPr>
          <a:xfrm>
            <a:off x="6236290" y="4938977"/>
            <a:ext cx="247001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5D7B0D5-0BAD-761B-2514-3CF86042CCAA}"/>
              </a:ext>
            </a:extLst>
          </p:cNvPr>
          <p:cNvSpPr txBox="1"/>
          <p:nvPr/>
        </p:nvSpPr>
        <p:spPr>
          <a:xfrm>
            <a:off x="8986882" y="4938977"/>
            <a:ext cx="247001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16657DE-C5A4-ECBF-E5BE-AD245E1A577E}"/>
              </a:ext>
            </a:extLst>
          </p:cNvPr>
          <p:cNvSpPr txBox="1"/>
          <p:nvPr/>
        </p:nvSpPr>
        <p:spPr>
          <a:xfrm>
            <a:off x="3409950" y="704640"/>
            <a:ext cx="5372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2"/>
                </a:solidFill>
                <a:latin typeface="+mj-lt"/>
              </a:rPr>
              <a:t>Work </a:t>
            </a:r>
            <a:r>
              <a:rPr lang="en-US" sz="4000" dirty="0">
                <a:latin typeface="+mj-lt"/>
              </a:rPr>
              <a:t>Process</a:t>
            </a:r>
            <a:endParaRPr lang="en-ID" sz="40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3FEE4A3-5FC2-60F9-5305-8ADC9168DA64}"/>
              </a:ext>
            </a:extLst>
          </p:cNvPr>
          <p:cNvCxnSpPr>
            <a:cxnSpLocks/>
          </p:cNvCxnSpPr>
          <p:nvPr/>
        </p:nvCxnSpPr>
        <p:spPr>
          <a:xfrm>
            <a:off x="5467988" y="1596813"/>
            <a:ext cx="1256024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2C9CF7B-15C0-8DFE-C17B-7A3EC9299F0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7DBEFBB-6F81-4030-E0ED-E9EBC3B43A8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6E12C3A-EE80-D6C3-5D82-FF6BEEAD51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0E714FA-DC78-5924-8009-C518747425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874528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628831BE-66CD-33CA-A4E2-CDA4BE738B6A}"/>
              </a:ext>
            </a:extLst>
          </p:cNvPr>
          <p:cNvSpPr txBox="1"/>
          <p:nvPr/>
        </p:nvSpPr>
        <p:spPr>
          <a:xfrm>
            <a:off x="5498759" y="3489081"/>
            <a:ext cx="2617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+mj-lt"/>
              </a:rPr>
              <a:t>About </a:t>
            </a:r>
            <a:r>
              <a:rPr lang="en-US" sz="3600" dirty="0">
                <a:solidFill>
                  <a:schemeClr val="accent2"/>
                </a:solidFill>
                <a:latin typeface="+mj-lt"/>
              </a:rPr>
              <a:t>Me</a:t>
            </a:r>
            <a:endParaRPr lang="en-ID" sz="36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60EAAD9-2EBB-3804-EB76-93FEBCBF4689}"/>
              </a:ext>
            </a:extLst>
          </p:cNvPr>
          <p:cNvCxnSpPr>
            <a:cxnSpLocks/>
          </p:cNvCxnSpPr>
          <p:nvPr/>
        </p:nvCxnSpPr>
        <p:spPr>
          <a:xfrm>
            <a:off x="7950652" y="3936487"/>
            <a:ext cx="88558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5A236E8-928D-AD93-A66A-B434CC36B061}"/>
              </a:ext>
            </a:extLst>
          </p:cNvPr>
          <p:cNvGrpSpPr/>
          <p:nvPr/>
        </p:nvGrpSpPr>
        <p:grpSpPr>
          <a:xfrm>
            <a:off x="10342385" y="6513971"/>
            <a:ext cx="1594350" cy="59356"/>
            <a:chOff x="10342385" y="6513971"/>
            <a:chExt cx="1594350" cy="59356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BAFE40B2-079F-2FC9-4FB4-6791FB31E241}"/>
                </a:ext>
              </a:extLst>
            </p:cNvPr>
            <p:cNvSpPr/>
            <p:nvPr/>
          </p:nvSpPr>
          <p:spPr>
            <a:xfrm>
              <a:off x="10342385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7844D582-C0FB-A168-6D36-A0A828F743A6}"/>
                </a:ext>
              </a:extLst>
            </p:cNvPr>
            <p:cNvSpPr/>
            <p:nvPr/>
          </p:nvSpPr>
          <p:spPr>
            <a:xfrm>
              <a:off x="10686464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AE60A846-2FDD-5598-B5B2-4461D476FDAF}"/>
                </a:ext>
              </a:extLst>
            </p:cNvPr>
            <p:cNvSpPr/>
            <p:nvPr/>
          </p:nvSpPr>
          <p:spPr>
            <a:xfrm>
              <a:off x="11030543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5EB1D88A-95A0-498E-C9C4-1BA468FCF6E5}"/>
                </a:ext>
              </a:extLst>
            </p:cNvPr>
            <p:cNvSpPr/>
            <p:nvPr/>
          </p:nvSpPr>
          <p:spPr>
            <a:xfrm>
              <a:off x="1137462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1A1E53CA-FBE3-5C93-8F99-366CB9C1EF98}"/>
                </a:ext>
              </a:extLst>
            </p:cNvPr>
            <p:cNvSpPr/>
            <p:nvPr/>
          </p:nvSpPr>
          <p:spPr>
            <a:xfrm>
              <a:off x="1171870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02D37C97-BD37-9E71-DFA3-8AD75B176321}"/>
              </a:ext>
            </a:extLst>
          </p:cNvPr>
          <p:cNvSpPr txBox="1"/>
          <p:nvPr/>
        </p:nvSpPr>
        <p:spPr>
          <a:xfrm>
            <a:off x="5498760" y="4398323"/>
            <a:ext cx="6304626" cy="1084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preti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 dui ultrices.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consectetur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adipiscin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magna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esit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.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Risus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endParaRPr lang="en-ID" sz="1100" dirty="0">
              <a:solidFill>
                <a:schemeClr val="accent6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0C216D6-B309-A82A-2B27-57D547D1AEA9}"/>
              </a:ext>
            </a:extLst>
          </p:cNvPr>
          <p:cNvSpPr txBox="1"/>
          <p:nvPr/>
        </p:nvSpPr>
        <p:spPr>
          <a:xfrm>
            <a:off x="1130101" y="3828576"/>
            <a:ext cx="3473849" cy="2000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tx2"/>
                </a:solidFill>
                <a:ea typeface="Times New Roman" panose="02020603050405020304" pitchFamily="18" charset="0"/>
              </a:rPr>
              <a:t>Name	</a:t>
            </a:r>
            <a:r>
              <a:rPr lang="en-US" sz="1400" dirty="0">
                <a:solidFill>
                  <a:schemeClr val="accent6"/>
                </a:solidFill>
                <a:ea typeface="Times New Roman" panose="02020603050405020304" pitchFamily="18" charset="0"/>
              </a:rPr>
              <a:t>: Roman Dune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Birth	</a:t>
            </a:r>
            <a:r>
              <a:rPr lang="en-US" sz="14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24 January 1992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Address	</a:t>
            </a:r>
            <a:r>
              <a:rPr lang="en-US" sz="14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Jakarta, Indonesia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	</a:t>
            </a:r>
            <a:r>
              <a:rPr lang="en-US" sz="14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+123 1234 123 12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	</a:t>
            </a:r>
            <a:r>
              <a:rPr lang="en-US" sz="14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yourcv@email.com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Freelance	</a:t>
            </a:r>
            <a:r>
              <a:rPr lang="en-US" sz="14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Available</a:t>
            </a:r>
            <a:endParaRPr lang="en-ID" sz="1400" dirty="0">
              <a:solidFill>
                <a:schemeClr val="accent6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Freeform 850">
            <a:extLst>
              <a:ext uri="{FF2B5EF4-FFF2-40B4-BE49-F238E27FC236}">
                <a16:creationId xmlns:a16="http://schemas.microsoft.com/office/drawing/2014/main" id="{254D2083-6F51-AC1F-C109-4FA070D48597}"/>
              </a:ext>
            </a:extLst>
          </p:cNvPr>
          <p:cNvSpPr>
            <a:spLocks noEditPoints="1"/>
          </p:cNvSpPr>
          <p:nvPr/>
        </p:nvSpPr>
        <p:spPr bwMode="auto">
          <a:xfrm>
            <a:off x="1961556" y="6089061"/>
            <a:ext cx="219669" cy="219669"/>
          </a:xfrm>
          <a:custGeom>
            <a:avLst/>
            <a:gdLst>
              <a:gd name="T0" fmla="*/ 538 w 3619"/>
              <a:gd name="T1" fmla="*/ 1378 h 3620"/>
              <a:gd name="T2" fmla="*/ 538 w 3619"/>
              <a:gd name="T3" fmla="*/ 3174 h 3620"/>
              <a:gd name="T4" fmla="*/ 1025 w 3619"/>
              <a:gd name="T5" fmla="*/ 3221 h 3620"/>
              <a:gd name="T6" fmla="*/ 1117 w 3619"/>
              <a:gd name="T7" fmla="*/ 3152 h 3620"/>
              <a:gd name="T8" fmla="*/ 1093 w 3619"/>
              <a:gd name="T9" fmla="*/ 1359 h 3620"/>
              <a:gd name="T10" fmla="*/ 2547 w 3619"/>
              <a:gd name="T11" fmla="*/ 1302 h 3620"/>
              <a:gd name="T12" fmla="*/ 2269 w 3619"/>
              <a:gd name="T13" fmla="*/ 1342 h 3620"/>
              <a:gd name="T14" fmla="*/ 2085 w 3619"/>
              <a:gd name="T15" fmla="*/ 1449 h 3620"/>
              <a:gd name="T16" fmla="*/ 1985 w 3619"/>
              <a:gd name="T17" fmla="*/ 1418 h 3620"/>
              <a:gd name="T18" fmla="*/ 1920 w 3619"/>
              <a:gd name="T19" fmla="*/ 1334 h 3620"/>
              <a:gd name="T20" fmla="*/ 1415 w 3619"/>
              <a:gd name="T21" fmla="*/ 1356 h 3620"/>
              <a:gd name="T22" fmla="*/ 1392 w 3619"/>
              <a:gd name="T23" fmla="*/ 3157 h 3620"/>
              <a:gd name="T24" fmla="*/ 1476 w 3619"/>
              <a:gd name="T25" fmla="*/ 3221 h 3620"/>
              <a:gd name="T26" fmla="*/ 1973 w 3619"/>
              <a:gd name="T27" fmla="*/ 3178 h 3620"/>
              <a:gd name="T28" fmla="*/ 1990 w 3619"/>
              <a:gd name="T29" fmla="*/ 2170 h 3620"/>
              <a:gd name="T30" fmla="*/ 2023 w 3619"/>
              <a:gd name="T31" fmla="*/ 2036 h 3620"/>
              <a:gd name="T32" fmla="*/ 2101 w 3619"/>
              <a:gd name="T33" fmla="*/ 1905 h 3620"/>
              <a:gd name="T34" fmla="*/ 2241 w 3619"/>
              <a:gd name="T35" fmla="*/ 1824 h 3620"/>
              <a:gd name="T36" fmla="*/ 2432 w 3619"/>
              <a:gd name="T37" fmla="*/ 1833 h 3620"/>
              <a:gd name="T38" fmla="*/ 2553 w 3619"/>
              <a:gd name="T39" fmla="*/ 1923 h 3620"/>
              <a:gd name="T40" fmla="*/ 2611 w 3619"/>
              <a:gd name="T41" fmla="*/ 2060 h 3620"/>
              <a:gd name="T42" fmla="*/ 2630 w 3619"/>
              <a:gd name="T43" fmla="*/ 2204 h 3620"/>
              <a:gd name="T44" fmla="*/ 2630 w 3619"/>
              <a:gd name="T45" fmla="*/ 2320 h 3620"/>
              <a:gd name="T46" fmla="*/ 2655 w 3619"/>
              <a:gd name="T47" fmla="*/ 3196 h 3620"/>
              <a:gd name="T48" fmla="*/ 3175 w 3619"/>
              <a:gd name="T49" fmla="*/ 3218 h 3620"/>
              <a:gd name="T50" fmla="*/ 3240 w 3619"/>
              <a:gd name="T51" fmla="*/ 3134 h 3620"/>
              <a:gd name="T52" fmla="*/ 3238 w 3619"/>
              <a:gd name="T53" fmla="*/ 2160 h 3620"/>
              <a:gd name="T54" fmla="*/ 3224 w 3619"/>
              <a:gd name="T55" fmla="*/ 1948 h 3620"/>
              <a:gd name="T56" fmla="*/ 3178 w 3619"/>
              <a:gd name="T57" fmla="*/ 1733 h 3620"/>
              <a:gd name="T58" fmla="*/ 3082 w 3619"/>
              <a:gd name="T59" fmla="*/ 1540 h 3620"/>
              <a:gd name="T60" fmla="*/ 2920 w 3619"/>
              <a:gd name="T61" fmla="*/ 1391 h 3620"/>
              <a:gd name="T62" fmla="*/ 2673 w 3619"/>
              <a:gd name="T63" fmla="*/ 1309 h 3620"/>
              <a:gd name="T64" fmla="*/ 727 w 3619"/>
              <a:gd name="T65" fmla="*/ 411 h 3620"/>
              <a:gd name="T66" fmla="*/ 534 w 3619"/>
              <a:gd name="T67" fmla="*/ 529 h 3620"/>
              <a:gd name="T68" fmla="*/ 440 w 3619"/>
              <a:gd name="T69" fmla="*/ 736 h 3620"/>
              <a:gd name="T70" fmla="*/ 483 w 3619"/>
              <a:gd name="T71" fmla="*/ 965 h 3620"/>
              <a:gd name="T72" fmla="*/ 641 w 3619"/>
              <a:gd name="T73" fmla="*/ 1125 h 3620"/>
              <a:gd name="T74" fmla="*/ 870 w 3619"/>
              <a:gd name="T75" fmla="*/ 1167 h 3620"/>
              <a:gd name="T76" fmla="*/ 1079 w 3619"/>
              <a:gd name="T77" fmla="*/ 1072 h 3620"/>
              <a:gd name="T78" fmla="*/ 1195 w 3619"/>
              <a:gd name="T79" fmla="*/ 880 h 3620"/>
              <a:gd name="T80" fmla="*/ 1182 w 3619"/>
              <a:gd name="T81" fmla="*/ 646 h 3620"/>
              <a:gd name="T82" fmla="*/ 1042 w 3619"/>
              <a:gd name="T83" fmla="*/ 469 h 3620"/>
              <a:gd name="T84" fmla="*/ 822 w 3619"/>
              <a:gd name="T85" fmla="*/ 399 h 3620"/>
              <a:gd name="T86" fmla="*/ 3420 w 3619"/>
              <a:gd name="T87" fmla="*/ 27 h 3620"/>
              <a:gd name="T88" fmla="*/ 3575 w 3619"/>
              <a:gd name="T89" fmla="*/ 162 h 3620"/>
              <a:gd name="T90" fmla="*/ 3619 w 3619"/>
              <a:gd name="T91" fmla="*/ 3293 h 3620"/>
              <a:gd name="T92" fmla="*/ 3551 w 3619"/>
              <a:gd name="T93" fmla="*/ 3493 h 3620"/>
              <a:gd name="T94" fmla="*/ 3379 w 3619"/>
              <a:gd name="T95" fmla="*/ 3609 h 3620"/>
              <a:gd name="T96" fmla="*/ 241 w 3619"/>
              <a:gd name="T97" fmla="*/ 3609 h 3620"/>
              <a:gd name="T98" fmla="*/ 68 w 3619"/>
              <a:gd name="T99" fmla="*/ 3493 h 3620"/>
              <a:gd name="T100" fmla="*/ 0 w 3619"/>
              <a:gd name="T101" fmla="*/ 3293 h 3620"/>
              <a:gd name="T102" fmla="*/ 45 w 3619"/>
              <a:gd name="T103" fmla="*/ 162 h 3620"/>
              <a:gd name="T104" fmla="*/ 200 w 3619"/>
              <a:gd name="T105" fmla="*/ 27 h 3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19" h="3620">
                <a:moveTo>
                  <a:pt x="619" y="1330"/>
                </a:moveTo>
                <a:lnTo>
                  <a:pt x="594" y="1334"/>
                </a:lnTo>
                <a:lnTo>
                  <a:pt x="572" y="1343"/>
                </a:lnTo>
                <a:lnTo>
                  <a:pt x="552" y="1359"/>
                </a:lnTo>
                <a:lnTo>
                  <a:pt x="538" y="1378"/>
                </a:lnTo>
                <a:lnTo>
                  <a:pt x="528" y="1401"/>
                </a:lnTo>
                <a:lnTo>
                  <a:pt x="524" y="1426"/>
                </a:lnTo>
                <a:lnTo>
                  <a:pt x="524" y="3126"/>
                </a:lnTo>
                <a:lnTo>
                  <a:pt x="528" y="3152"/>
                </a:lnTo>
                <a:lnTo>
                  <a:pt x="538" y="3174"/>
                </a:lnTo>
                <a:lnTo>
                  <a:pt x="552" y="3193"/>
                </a:lnTo>
                <a:lnTo>
                  <a:pt x="572" y="3208"/>
                </a:lnTo>
                <a:lnTo>
                  <a:pt x="594" y="3218"/>
                </a:lnTo>
                <a:lnTo>
                  <a:pt x="619" y="3221"/>
                </a:lnTo>
                <a:lnTo>
                  <a:pt x="1025" y="3221"/>
                </a:lnTo>
                <a:lnTo>
                  <a:pt x="1050" y="3218"/>
                </a:lnTo>
                <a:lnTo>
                  <a:pt x="1073" y="3208"/>
                </a:lnTo>
                <a:lnTo>
                  <a:pt x="1093" y="3193"/>
                </a:lnTo>
                <a:lnTo>
                  <a:pt x="1107" y="3174"/>
                </a:lnTo>
                <a:lnTo>
                  <a:pt x="1117" y="3152"/>
                </a:lnTo>
                <a:lnTo>
                  <a:pt x="1120" y="3126"/>
                </a:lnTo>
                <a:lnTo>
                  <a:pt x="1120" y="1426"/>
                </a:lnTo>
                <a:lnTo>
                  <a:pt x="1117" y="1401"/>
                </a:lnTo>
                <a:lnTo>
                  <a:pt x="1107" y="1378"/>
                </a:lnTo>
                <a:lnTo>
                  <a:pt x="1093" y="1359"/>
                </a:lnTo>
                <a:lnTo>
                  <a:pt x="1073" y="1343"/>
                </a:lnTo>
                <a:lnTo>
                  <a:pt x="1050" y="1334"/>
                </a:lnTo>
                <a:lnTo>
                  <a:pt x="1025" y="1330"/>
                </a:lnTo>
                <a:lnTo>
                  <a:pt x="619" y="1330"/>
                </a:lnTo>
                <a:close/>
                <a:moveTo>
                  <a:pt x="2547" y="1302"/>
                </a:moveTo>
                <a:lnTo>
                  <a:pt x="2482" y="1304"/>
                </a:lnTo>
                <a:lnTo>
                  <a:pt x="2422" y="1308"/>
                </a:lnTo>
                <a:lnTo>
                  <a:pt x="2367" y="1317"/>
                </a:lnTo>
                <a:lnTo>
                  <a:pt x="2315" y="1328"/>
                </a:lnTo>
                <a:lnTo>
                  <a:pt x="2269" y="1342"/>
                </a:lnTo>
                <a:lnTo>
                  <a:pt x="2225" y="1359"/>
                </a:lnTo>
                <a:lnTo>
                  <a:pt x="2185" y="1379"/>
                </a:lnTo>
                <a:lnTo>
                  <a:pt x="2149" y="1400"/>
                </a:lnTo>
                <a:lnTo>
                  <a:pt x="2115" y="1423"/>
                </a:lnTo>
                <a:lnTo>
                  <a:pt x="2085" y="1449"/>
                </a:lnTo>
                <a:lnTo>
                  <a:pt x="2057" y="1476"/>
                </a:lnTo>
                <a:lnTo>
                  <a:pt x="2031" y="1504"/>
                </a:lnTo>
                <a:lnTo>
                  <a:pt x="2007" y="1535"/>
                </a:lnTo>
                <a:lnTo>
                  <a:pt x="1985" y="1566"/>
                </a:lnTo>
                <a:lnTo>
                  <a:pt x="1985" y="1418"/>
                </a:lnTo>
                <a:lnTo>
                  <a:pt x="1982" y="1395"/>
                </a:lnTo>
                <a:lnTo>
                  <a:pt x="1973" y="1374"/>
                </a:lnTo>
                <a:lnTo>
                  <a:pt x="1959" y="1356"/>
                </a:lnTo>
                <a:lnTo>
                  <a:pt x="1941" y="1342"/>
                </a:lnTo>
                <a:lnTo>
                  <a:pt x="1920" y="1334"/>
                </a:lnTo>
                <a:lnTo>
                  <a:pt x="1897" y="1330"/>
                </a:lnTo>
                <a:lnTo>
                  <a:pt x="1476" y="1330"/>
                </a:lnTo>
                <a:lnTo>
                  <a:pt x="1453" y="1334"/>
                </a:lnTo>
                <a:lnTo>
                  <a:pt x="1432" y="1342"/>
                </a:lnTo>
                <a:lnTo>
                  <a:pt x="1415" y="1356"/>
                </a:lnTo>
                <a:lnTo>
                  <a:pt x="1400" y="1374"/>
                </a:lnTo>
                <a:lnTo>
                  <a:pt x="1392" y="1395"/>
                </a:lnTo>
                <a:lnTo>
                  <a:pt x="1389" y="1418"/>
                </a:lnTo>
                <a:lnTo>
                  <a:pt x="1389" y="3134"/>
                </a:lnTo>
                <a:lnTo>
                  <a:pt x="1392" y="3157"/>
                </a:lnTo>
                <a:lnTo>
                  <a:pt x="1400" y="3178"/>
                </a:lnTo>
                <a:lnTo>
                  <a:pt x="1415" y="3196"/>
                </a:lnTo>
                <a:lnTo>
                  <a:pt x="1432" y="3209"/>
                </a:lnTo>
                <a:lnTo>
                  <a:pt x="1453" y="3218"/>
                </a:lnTo>
                <a:lnTo>
                  <a:pt x="1476" y="3221"/>
                </a:lnTo>
                <a:lnTo>
                  <a:pt x="1897" y="3221"/>
                </a:lnTo>
                <a:lnTo>
                  <a:pt x="1920" y="3218"/>
                </a:lnTo>
                <a:lnTo>
                  <a:pt x="1941" y="3209"/>
                </a:lnTo>
                <a:lnTo>
                  <a:pt x="1959" y="3196"/>
                </a:lnTo>
                <a:lnTo>
                  <a:pt x="1973" y="3178"/>
                </a:lnTo>
                <a:lnTo>
                  <a:pt x="1982" y="3157"/>
                </a:lnTo>
                <a:lnTo>
                  <a:pt x="1985" y="3134"/>
                </a:lnTo>
                <a:lnTo>
                  <a:pt x="1985" y="2214"/>
                </a:lnTo>
                <a:lnTo>
                  <a:pt x="1988" y="2193"/>
                </a:lnTo>
                <a:lnTo>
                  <a:pt x="1990" y="2170"/>
                </a:lnTo>
                <a:lnTo>
                  <a:pt x="1994" y="2146"/>
                </a:lnTo>
                <a:lnTo>
                  <a:pt x="2000" y="2119"/>
                </a:lnTo>
                <a:lnTo>
                  <a:pt x="2006" y="2093"/>
                </a:lnTo>
                <a:lnTo>
                  <a:pt x="2014" y="2065"/>
                </a:lnTo>
                <a:lnTo>
                  <a:pt x="2023" y="2036"/>
                </a:lnTo>
                <a:lnTo>
                  <a:pt x="2035" y="2009"/>
                </a:lnTo>
                <a:lnTo>
                  <a:pt x="2048" y="1981"/>
                </a:lnTo>
                <a:lnTo>
                  <a:pt x="2064" y="1955"/>
                </a:lnTo>
                <a:lnTo>
                  <a:pt x="2081" y="1930"/>
                </a:lnTo>
                <a:lnTo>
                  <a:pt x="2101" y="1905"/>
                </a:lnTo>
                <a:lnTo>
                  <a:pt x="2123" y="1883"/>
                </a:lnTo>
                <a:lnTo>
                  <a:pt x="2149" y="1865"/>
                </a:lnTo>
                <a:lnTo>
                  <a:pt x="2176" y="1847"/>
                </a:lnTo>
                <a:lnTo>
                  <a:pt x="2207" y="1834"/>
                </a:lnTo>
                <a:lnTo>
                  <a:pt x="2241" y="1824"/>
                </a:lnTo>
                <a:lnTo>
                  <a:pt x="2279" y="1817"/>
                </a:lnTo>
                <a:lnTo>
                  <a:pt x="2318" y="1815"/>
                </a:lnTo>
                <a:lnTo>
                  <a:pt x="2360" y="1817"/>
                </a:lnTo>
                <a:lnTo>
                  <a:pt x="2398" y="1823"/>
                </a:lnTo>
                <a:lnTo>
                  <a:pt x="2432" y="1833"/>
                </a:lnTo>
                <a:lnTo>
                  <a:pt x="2461" y="1845"/>
                </a:lnTo>
                <a:lnTo>
                  <a:pt x="2489" y="1861"/>
                </a:lnTo>
                <a:lnTo>
                  <a:pt x="2513" y="1880"/>
                </a:lnTo>
                <a:lnTo>
                  <a:pt x="2534" y="1901"/>
                </a:lnTo>
                <a:lnTo>
                  <a:pt x="2553" y="1923"/>
                </a:lnTo>
                <a:lnTo>
                  <a:pt x="2569" y="1948"/>
                </a:lnTo>
                <a:lnTo>
                  <a:pt x="2583" y="1975"/>
                </a:lnTo>
                <a:lnTo>
                  <a:pt x="2594" y="2002"/>
                </a:lnTo>
                <a:lnTo>
                  <a:pt x="2604" y="2031"/>
                </a:lnTo>
                <a:lnTo>
                  <a:pt x="2611" y="2060"/>
                </a:lnTo>
                <a:lnTo>
                  <a:pt x="2618" y="2089"/>
                </a:lnTo>
                <a:lnTo>
                  <a:pt x="2622" y="2119"/>
                </a:lnTo>
                <a:lnTo>
                  <a:pt x="2626" y="2148"/>
                </a:lnTo>
                <a:lnTo>
                  <a:pt x="2628" y="2176"/>
                </a:lnTo>
                <a:lnTo>
                  <a:pt x="2630" y="2204"/>
                </a:lnTo>
                <a:lnTo>
                  <a:pt x="2630" y="2231"/>
                </a:lnTo>
                <a:lnTo>
                  <a:pt x="2630" y="2256"/>
                </a:lnTo>
                <a:lnTo>
                  <a:pt x="2630" y="2280"/>
                </a:lnTo>
                <a:lnTo>
                  <a:pt x="2630" y="2301"/>
                </a:lnTo>
                <a:lnTo>
                  <a:pt x="2630" y="2320"/>
                </a:lnTo>
                <a:lnTo>
                  <a:pt x="2630" y="2336"/>
                </a:lnTo>
                <a:lnTo>
                  <a:pt x="2630" y="3134"/>
                </a:lnTo>
                <a:lnTo>
                  <a:pt x="2632" y="3157"/>
                </a:lnTo>
                <a:lnTo>
                  <a:pt x="2641" y="3178"/>
                </a:lnTo>
                <a:lnTo>
                  <a:pt x="2655" y="3196"/>
                </a:lnTo>
                <a:lnTo>
                  <a:pt x="2673" y="3209"/>
                </a:lnTo>
                <a:lnTo>
                  <a:pt x="2694" y="3218"/>
                </a:lnTo>
                <a:lnTo>
                  <a:pt x="2717" y="3221"/>
                </a:lnTo>
                <a:lnTo>
                  <a:pt x="3152" y="3221"/>
                </a:lnTo>
                <a:lnTo>
                  <a:pt x="3175" y="3218"/>
                </a:lnTo>
                <a:lnTo>
                  <a:pt x="3196" y="3209"/>
                </a:lnTo>
                <a:lnTo>
                  <a:pt x="3214" y="3196"/>
                </a:lnTo>
                <a:lnTo>
                  <a:pt x="3228" y="3178"/>
                </a:lnTo>
                <a:lnTo>
                  <a:pt x="3237" y="3157"/>
                </a:lnTo>
                <a:lnTo>
                  <a:pt x="3240" y="3134"/>
                </a:lnTo>
                <a:lnTo>
                  <a:pt x="3240" y="2311"/>
                </a:lnTo>
                <a:lnTo>
                  <a:pt x="3240" y="2276"/>
                </a:lnTo>
                <a:lnTo>
                  <a:pt x="3239" y="2238"/>
                </a:lnTo>
                <a:lnTo>
                  <a:pt x="3239" y="2200"/>
                </a:lnTo>
                <a:lnTo>
                  <a:pt x="3238" y="2160"/>
                </a:lnTo>
                <a:lnTo>
                  <a:pt x="3237" y="2119"/>
                </a:lnTo>
                <a:lnTo>
                  <a:pt x="3235" y="2077"/>
                </a:lnTo>
                <a:lnTo>
                  <a:pt x="3233" y="2034"/>
                </a:lnTo>
                <a:lnTo>
                  <a:pt x="3228" y="1991"/>
                </a:lnTo>
                <a:lnTo>
                  <a:pt x="3224" y="1948"/>
                </a:lnTo>
                <a:lnTo>
                  <a:pt x="3217" y="1904"/>
                </a:lnTo>
                <a:lnTo>
                  <a:pt x="3210" y="1861"/>
                </a:lnTo>
                <a:lnTo>
                  <a:pt x="3201" y="1818"/>
                </a:lnTo>
                <a:lnTo>
                  <a:pt x="3190" y="1775"/>
                </a:lnTo>
                <a:lnTo>
                  <a:pt x="3178" y="1733"/>
                </a:lnTo>
                <a:lnTo>
                  <a:pt x="3163" y="1693"/>
                </a:lnTo>
                <a:lnTo>
                  <a:pt x="3146" y="1652"/>
                </a:lnTo>
                <a:lnTo>
                  <a:pt x="3127" y="1613"/>
                </a:lnTo>
                <a:lnTo>
                  <a:pt x="3106" y="1576"/>
                </a:lnTo>
                <a:lnTo>
                  <a:pt x="3082" y="1540"/>
                </a:lnTo>
                <a:lnTo>
                  <a:pt x="3055" y="1505"/>
                </a:lnTo>
                <a:lnTo>
                  <a:pt x="3027" y="1473"/>
                </a:lnTo>
                <a:lnTo>
                  <a:pt x="2994" y="1444"/>
                </a:lnTo>
                <a:lnTo>
                  <a:pt x="2958" y="1416"/>
                </a:lnTo>
                <a:lnTo>
                  <a:pt x="2920" y="1391"/>
                </a:lnTo>
                <a:lnTo>
                  <a:pt x="2878" y="1368"/>
                </a:lnTo>
                <a:lnTo>
                  <a:pt x="2833" y="1349"/>
                </a:lnTo>
                <a:lnTo>
                  <a:pt x="2783" y="1332"/>
                </a:lnTo>
                <a:lnTo>
                  <a:pt x="2730" y="1319"/>
                </a:lnTo>
                <a:lnTo>
                  <a:pt x="2673" y="1309"/>
                </a:lnTo>
                <a:lnTo>
                  <a:pt x="2612" y="1304"/>
                </a:lnTo>
                <a:lnTo>
                  <a:pt x="2547" y="1302"/>
                </a:lnTo>
                <a:close/>
                <a:moveTo>
                  <a:pt x="822" y="399"/>
                </a:moveTo>
                <a:lnTo>
                  <a:pt x="773" y="402"/>
                </a:lnTo>
                <a:lnTo>
                  <a:pt x="727" y="411"/>
                </a:lnTo>
                <a:lnTo>
                  <a:pt x="683" y="426"/>
                </a:lnTo>
                <a:lnTo>
                  <a:pt x="641" y="444"/>
                </a:lnTo>
                <a:lnTo>
                  <a:pt x="603" y="469"/>
                </a:lnTo>
                <a:lnTo>
                  <a:pt x="566" y="497"/>
                </a:lnTo>
                <a:lnTo>
                  <a:pt x="534" y="529"/>
                </a:lnTo>
                <a:lnTo>
                  <a:pt x="506" y="564"/>
                </a:lnTo>
                <a:lnTo>
                  <a:pt x="483" y="604"/>
                </a:lnTo>
                <a:lnTo>
                  <a:pt x="463" y="646"/>
                </a:lnTo>
                <a:lnTo>
                  <a:pt x="448" y="690"/>
                </a:lnTo>
                <a:lnTo>
                  <a:pt x="440" y="736"/>
                </a:lnTo>
                <a:lnTo>
                  <a:pt x="437" y="785"/>
                </a:lnTo>
                <a:lnTo>
                  <a:pt x="440" y="833"/>
                </a:lnTo>
                <a:lnTo>
                  <a:pt x="448" y="880"/>
                </a:lnTo>
                <a:lnTo>
                  <a:pt x="463" y="924"/>
                </a:lnTo>
                <a:lnTo>
                  <a:pt x="483" y="965"/>
                </a:lnTo>
                <a:lnTo>
                  <a:pt x="506" y="1005"/>
                </a:lnTo>
                <a:lnTo>
                  <a:pt x="534" y="1040"/>
                </a:lnTo>
                <a:lnTo>
                  <a:pt x="566" y="1072"/>
                </a:lnTo>
                <a:lnTo>
                  <a:pt x="603" y="1101"/>
                </a:lnTo>
                <a:lnTo>
                  <a:pt x="641" y="1125"/>
                </a:lnTo>
                <a:lnTo>
                  <a:pt x="683" y="1144"/>
                </a:lnTo>
                <a:lnTo>
                  <a:pt x="727" y="1158"/>
                </a:lnTo>
                <a:lnTo>
                  <a:pt x="773" y="1167"/>
                </a:lnTo>
                <a:lnTo>
                  <a:pt x="822" y="1170"/>
                </a:lnTo>
                <a:lnTo>
                  <a:pt x="870" y="1167"/>
                </a:lnTo>
                <a:lnTo>
                  <a:pt x="917" y="1158"/>
                </a:lnTo>
                <a:lnTo>
                  <a:pt x="962" y="1144"/>
                </a:lnTo>
                <a:lnTo>
                  <a:pt x="1004" y="1125"/>
                </a:lnTo>
                <a:lnTo>
                  <a:pt x="1042" y="1101"/>
                </a:lnTo>
                <a:lnTo>
                  <a:pt x="1079" y="1072"/>
                </a:lnTo>
                <a:lnTo>
                  <a:pt x="1111" y="1040"/>
                </a:lnTo>
                <a:lnTo>
                  <a:pt x="1138" y="1005"/>
                </a:lnTo>
                <a:lnTo>
                  <a:pt x="1162" y="965"/>
                </a:lnTo>
                <a:lnTo>
                  <a:pt x="1182" y="924"/>
                </a:lnTo>
                <a:lnTo>
                  <a:pt x="1195" y="880"/>
                </a:lnTo>
                <a:lnTo>
                  <a:pt x="1204" y="833"/>
                </a:lnTo>
                <a:lnTo>
                  <a:pt x="1208" y="785"/>
                </a:lnTo>
                <a:lnTo>
                  <a:pt x="1204" y="736"/>
                </a:lnTo>
                <a:lnTo>
                  <a:pt x="1195" y="690"/>
                </a:lnTo>
                <a:lnTo>
                  <a:pt x="1182" y="646"/>
                </a:lnTo>
                <a:lnTo>
                  <a:pt x="1162" y="604"/>
                </a:lnTo>
                <a:lnTo>
                  <a:pt x="1138" y="564"/>
                </a:lnTo>
                <a:lnTo>
                  <a:pt x="1111" y="529"/>
                </a:lnTo>
                <a:lnTo>
                  <a:pt x="1079" y="497"/>
                </a:lnTo>
                <a:lnTo>
                  <a:pt x="1042" y="469"/>
                </a:lnTo>
                <a:lnTo>
                  <a:pt x="1004" y="444"/>
                </a:lnTo>
                <a:lnTo>
                  <a:pt x="962" y="426"/>
                </a:lnTo>
                <a:lnTo>
                  <a:pt x="917" y="411"/>
                </a:lnTo>
                <a:lnTo>
                  <a:pt x="870" y="402"/>
                </a:lnTo>
                <a:lnTo>
                  <a:pt x="822" y="399"/>
                </a:lnTo>
                <a:close/>
                <a:moveTo>
                  <a:pt x="328" y="0"/>
                </a:moveTo>
                <a:lnTo>
                  <a:pt x="3292" y="0"/>
                </a:lnTo>
                <a:lnTo>
                  <a:pt x="3337" y="4"/>
                </a:lnTo>
                <a:lnTo>
                  <a:pt x="3379" y="12"/>
                </a:lnTo>
                <a:lnTo>
                  <a:pt x="3420" y="27"/>
                </a:lnTo>
                <a:lnTo>
                  <a:pt x="3458" y="45"/>
                </a:lnTo>
                <a:lnTo>
                  <a:pt x="3493" y="69"/>
                </a:lnTo>
                <a:lnTo>
                  <a:pt x="3524" y="96"/>
                </a:lnTo>
                <a:lnTo>
                  <a:pt x="3551" y="128"/>
                </a:lnTo>
                <a:lnTo>
                  <a:pt x="3575" y="162"/>
                </a:lnTo>
                <a:lnTo>
                  <a:pt x="3594" y="201"/>
                </a:lnTo>
                <a:lnTo>
                  <a:pt x="3608" y="241"/>
                </a:lnTo>
                <a:lnTo>
                  <a:pt x="3617" y="283"/>
                </a:lnTo>
                <a:lnTo>
                  <a:pt x="3619" y="328"/>
                </a:lnTo>
                <a:lnTo>
                  <a:pt x="3619" y="3293"/>
                </a:lnTo>
                <a:lnTo>
                  <a:pt x="3617" y="3337"/>
                </a:lnTo>
                <a:lnTo>
                  <a:pt x="3608" y="3380"/>
                </a:lnTo>
                <a:lnTo>
                  <a:pt x="3594" y="3420"/>
                </a:lnTo>
                <a:lnTo>
                  <a:pt x="3575" y="3458"/>
                </a:lnTo>
                <a:lnTo>
                  <a:pt x="3551" y="3493"/>
                </a:lnTo>
                <a:lnTo>
                  <a:pt x="3524" y="3524"/>
                </a:lnTo>
                <a:lnTo>
                  <a:pt x="3493" y="3551"/>
                </a:lnTo>
                <a:lnTo>
                  <a:pt x="3458" y="3576"/>
                </a:lnTo>
                <a:lnTo>
                  <a:pt x="3420" y="3594"/>
                </a:lnTo>
                <a:lnTo>
                  <a:pt x="3379" y="3609"/>
                </a:lnTo>
                <a:lnTo>
                  <a:pt x="3337" y="3618"/>
                </a:lnTo>
                <a:lnTo>
                  <a:pt x="3292" y="3620"/>
                </a:lnTo>
                <a:lnTo>
                  <a:pt x="328" y="3620"/>
                </a:lnTo>
                <a:lnTo>
                  <a:pt x="283" y="3618"/>
                </a:lnTo>
                <a:lnTo>
                  <a:pt x="241" y="3609"/>
                </a:lnTo>
                <a:lnTo>
                  <a:pt x="200" y="3594"/>
                </a:lnTo>
                <a:lnTo>
                  <a:pt x="163" y="3576"/>
                </a:lnTo>
                <a:lnTo>
                  <a:pt x="128" y="3551"/>
                </a:lnTo>
                <a:lnTo>
                  <a:pt x="96" y="3524"/>
                </a:lnTo>
                <a:lnTo>
                  <a:pt x="68" y="3493"/>
                </a:lnTo>
                <a:lnTo>
                  <a:pt x="45" y="3458"/>
                </a:lnTo>
                <a:lnTo>
                  <a:pt x="26" y="3420"/>
                </a:lnTo>
                <a:lnTo>
                  <a:pt x="12" y="3380"/>
                </a:lnTo>
                <a:lnTo>
                  <a:pt x="3" y="3337"/>
                </a:lnTo>
                <a:lnTo>
                  <a:pt x="0" y="3293"/>
                </a:lnTo>
                <a:lnTo>
                  <a:pt x="0" y="328"/>
                </a:lnTo>
                <a:lnTo>
                  <a:pt x="3" y="283"/>
                </a:lnTo>
                <a:lnTo>
                  <a:pt x="12" y="241"/>
                </a:lnTo>
                <a:lnTo>
                  <a:pt x="26" y="201"/>
                </a:lnTo>
                <a:lnTo>
                  <a:pt x="45" y="162"/>
                </a:lnTo>
                <a:lnTo>
                  <a:pt x="68" y="128"/>
                </a:lnTo>
                <a:lnTo>
                  <a:pt x="96" y="96"/>
                </a:lnTo>
                <a:lnTo>
                  <a:pt x="128" y="69"/>
                </a:lnTo>
                <a:lnTo>
                  <a:pt x="163" y="45"/>
                </a:lnTo>
                <a:lnTo>
                  <a:pt x="200" y="27"/>
                </a:lnTo>
                <a:lnTo>
                  <a:pt x="241" y="12"/>
                </a:lnTo>
                <a:lnTo>
                  <a:pt x="283" y="4"/>
                </a:lnTo>
                <a:lnTo>
                  <a:pt x="32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42" name="Freeform 1536">
            <a:extLst>
              <a:ext uri="{FF2B5EF4-FFF2-40B4-BE49-F238E27FC236}">
                <a16:creationId xmlns:a16="http://schemas.microsoft.com/office/drawing/2014/main" id="{832EDAD5-4C14-42AB-23FF-FBC3EC27C9BF}"/>
              </a:ext>
            </a:extLst>
          </p:cNvPr>
          <p:cNvSpPr>
            <a:spLocks noEditPoints="1"/>
          </p:cNvSpPr>
          <p:nvPr/>
        </p:nvSpPr>
        <p:spPr bwMode="auto">
          <a:xfrm>
            <a:off x="1206332" y="6082958"/>
            <a:ext cx="230120" cy="233035"/>
          </a:xfrm>
          <a:custGeom>
            <a:avLst/>
            <a:gdLst>
              <a:gd name="T0" fmla="*/ 1968 w 3474"/>
              <a:gd name="T1" fmla="*/ 985 h 3518"/>
              <a:gd name="T2" fmla="*/ 1814 w 3474"/>
              <a:gd name="T3" fmla="*/ 1094 h 3518"/>
              <a:gd name="T4" fmla="*/ 1724 w 3474"/>
              <a:gd name="T5" fmla="*/ 1263 h 3518"/>
              <a:gd name="T6" fmla="*/ 1722 w 3474"/>
              <a:gd name="T7" fmla="*/ 1454 h 3518"/>
              <a:gd name="T8" fmla="*/ 1405 w 3474"/>
              <a:gd name="T9" fmla="*/ 1392 h 3518"/>
              <a:gd name="T10" fmla="*/ 1126 w 3474"/>
              <a:gd name="T11" fmla="*/ 1247 h 3518"/>
              <a:gd name="T12" fmla="*/ 899 w 3474"/>
              <a:gd name="T13" fmla="*/ 1032 h 3518"/>
              <a:gd name="T14" fmla="*/ 846 w 3474"/>
              <a:gd name="T15" fmla="*/ 1192 h 3518"/>
              <a:gd name="T16" fmla="*/ 873 w 3474"/>
              <a:gd name="T17" fmla="*/ 1384 h 3518"/>
              <a:gd name="T18" fmla="*/ 984 w 3474"/>
              <a:gd name="T19" fmla="*/ 1542 h 3518"/>
              <a:gd name="T20" fmla="*/ 883 w 3474"/>
              <a:gd name="T21" fmla="*/ 1541 h 3518"/>
              <a:gd name="T22" fmla="*/ 844 w 3474"/>
              <a:gd name="T23" fmla="*/ 1579 h 3518"/>
              <a:gd name="T24" fmla="*/ 918 w 3474"/>
              <a:gd name="T25" fmla="*/ 1765 h 3518"/>
              <a:gd name="T26" fmla="*/ 1067 w 3474"/>
              <a:gd name="T27" fmla="*/ 1891 h 3518"/>
              <a:gd name="T28" fmla="*/ 1092 w 3474"/>
              <a:gd name="T29" fmla="*/ 1936 h 3518"/>
              <a:gd name="T30" fmla="*/ 1000 w 3474"/>
              <a:gd name="T31" fmla="*/ 1977 h 3518"/>
              <a:gd name="T32" fmla="*/ 1121 w 3474"/>
              <a:gd name="T33" fmla="*/ 2130 h 3518"/>
              <a:gd name="T34" fmla="*/ 1303 w 3474"/>
              <a:gd name="T35" fmla="*/ 2207 h 3518"/>
              <a:gd name="T36" fmla="*/ 1187 w 3474"/>
              <a:gd name="T37" fmla="*/ 2314 h 3518"/>
              <a:gd name="T38" fmla="*/ 928 w 3474"/>
              <a:gd name="T39" fmla="*/ 2382 h 3518"/>
              <a:gd name="T40" fmla="*/ 830 w 3474"/>
              <a:gd name="T41" fmla="*/ 2419 h 3518"/>
              <a:gd name="T42" fmla="*/ 1129 w 3474"/>
              <a:gd name="T43" fmla="*/ 2534 h 3518"/>
              <a:gd name="T44" fmla="*/ 1459 w 3474"/>
              <a:gd name="T45" fmla="*/ 2558 h 3518"/>
              <a:gd name="T46" fmla="*/ 1762 w 3474"/>
              <a:gd name="T47" fmla="*/ 2497 h 3518"/>
              <a:gd name="T48" fmla="*/ 2017 w 3474"/>
              <a:gd name="T49" fmla="*/ 2367 h 3518"/>
              <a:gd name="T50" fmla="*/ 2220 w 3474"/>
              <a:gd name="T51" fmla="*/ 2186 h 3518"/>
              <a:gd name="T52" fmla="*/ 2372 w 3474"/>
              <a:gd name="T53" fmla="*/ 1965 h 3518"/>
              <a:gd name="T54" fmla="*/ 2469 w 3474"/>
              <a:gd name="T55" fmla="*/ 1722 h 3518"/>
              <a:gd name="T56" fmla="*/ 2511 w 3474"/>
              <a:gd name="T57" fmla="*/ 1471 h 3518"/>
              <a:gd name="T58" fmla="*/ 2600 w 3474"/>
              <a:gd name="T59" fmla="*/ 1282 h 3518"/>
              <a:gd name="T60" fmla="*/ 2657 w 3474"/>
              <a:gd name="T61" fmla="*/ 1170 h 3518"/>
              <a:gd name="T62" fmla="*/ 2522 w 3474"/>
              <a:gd name="T63" fmla="*/ 1184 h 3518"/>
              <a:gd name="T64" fmla="*/ 2641 w 3474"/>
              <a:gd name="T65" fmla="*/ 1033 h 3518"/>
              <a:gd name="T66" fmla="*/ 2471 w 3474"/>
              <a:gd name="T67" fmla="*/ 1068 h 3518"/>
              <a:gd name="T68" fmla="*/ 2295 w 3474"/>
              <a:gd name="T69" fmla="*/ 1002 h 3518"/>
              <a:gd name="T70" fmla="*/ 2112 w 3474"/>
              <a:gd name="T71" fmla="*/ 957 h 3518"/>
              <a:gd name="T72" fmla="*/ 2060 w 3474"/>
              <a:gd name="T73" fmla="*/ 31 h 3518"/>
              <a:gd name="T74" fmla="*/ 2460 w 3474"/>
              <a:gd name="T75" fmla="*/ 161 h 3518"/>
              <a:gd name="T76" fmla="*/ 2811 w 3474"/>
              <a:gd name="T77" fmla="*/ 379 h 3518"/>
              <a:gd name="T78" fmla="*/ 3101 w 3474"/>
              <a:gd name="T79" fmla="*/ 671 h 3518"/>
              <a:gd name="T80" fmla="*/ 3316 w 3474"/>
              <a:gd name="T81" fmla="*/ 1028 h 3518"/>
              <a:gd name="T82" fmla="*/ 3445 w 3474"/>
              <a:gd name="T83" fmla="*/ 1431 h 3518"/>
              <a:gd name="T84" fmla="*/ 3471 w 3474"/>
              <a:gd name="T85" fmla="*/ 1870 h 3518"/>
              <a:gd name="T86" fmla="*/ 3393 w 3474"/>
              <a:gd name="T87" fmla="*/ 2294 h 3518"/>
              <a:gd name="T88" fmla="*/ 3220 w 3474"/>
              <a:gd name="T89" fmla="*/ 2675 h 3518"/>
              <a:gd name="T90" fmla="*/ 2965 w 3474"/>
              <a:gd name="T91" fmla="*/ 3002 h 3518"/>
              <a:gd name="T92" fmla="*/ 2643 w 3474"/>
              <a:gd name="T93" fmla="*/ 3260 h 3518"/>
              <a:gd name="T94" fmla="*/ 2266 w 3474"/>
              <a:gd name="T95" fmla="*/ 3434 h 3518"/>
              <a:gd name="T96" fmla="*/ 1847 w 3474"/>
              <a:gd name="T97" fmla="*/ 3514 h 3518"/>
              <a:gd name="T98" fmla="*/ 1414 w 3474"/>
              <a:gd name="T99" fmla="*/ 3487 h 3518"/>
              <a:gd name="T100" fmla="*/ 1014 w 3474"/>
              <a:gd name="T101" fmla="*/ 3357 h 3518"/>
              <a:gd name="T102" fmla="*/ 663 w 3474"/>
              <a:gd name="T103" fmla="*/ 3140 h 3518"/>
              <a:gd name="T104" fmla="*/ 373 w 3474"/>
              <a:gd name="T105" fmla="*/ 2847 h 3518"/>
              <a:gd name="T106" fmla="*/ 157 w 3474"/>
              <a:gd name="T107" fmla="*/ 2491 h 3518"/>
              <a:gd name="T108" fmla="*/ 30 w 3474"/>
              <a:gd name="T109" fmla="*/ 2087 h 3518"/>
              <a:gd name="T110" fmla="*/ 3 w 3474"/>
              <a:gd name="T111" fmla="*/ 1648 h 3518"/>
              <a:gd name="T112" fmla="*/ 83 w 3474"/>
              <a:gd name="T113" fmla="*/ 1225 h 3518"/>
              <a:gd name="T114" fmla="*/ 255 w 3474"/>
              <a:gd name="T115" fmla="*/ 843 h 3518"/>
              <a:gd name="T116" fmla="*/ 510 w 3474"/>
              <a:gd name="T117" fmla="*/ 516 h 3518"/>
              <a:gd name="T118" fmla="*/ 831 w 3474"/>
              <a:gd name="T119" fmla="*/ 259 h 3518"/>
              <a:gd name="T120" fmla="*/ 1208 w 3474"/>
              <a:gd name="T121" fmla="*/ 84 h 3518"/>
              <a:gd name="T122" fmla="*/ 1628 w 3474"/>
              <a:gd name="T123" fmla="*/ 5 h 3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74" h="3518">
                <a:moveTo>
                  <a:pt x="2112" y="957"/>
                </a:moveTo>
                <a:lnTo>
                  <a:pt x="2061" y="961"/>
                </a:lnTo>
                <a:lnTo>
                  <a:pt x="2014" y="970"/>
                </a:lnTo>
                <a:lnTo>
                  <a:pt x="1968" y="985"/>
                </a:lnTo>
                <a:lnTo>
                  <a:pt x="1924" y="1005"/>
                </a:lnTo>
                <a:lnTo>
                  <a:pt x="1883" y="1030"/>
                </a:lnTo>
                <a:lnTo>
                  <a:pt x="1846" y="1060"/>
                </a:lnTo>
                <a:lnTo>
                  <a:pt x="1814" y="1094"/>
                </a:lnTo>
                <a:lnTo>
                  <a:pt x="1784" y="1131"/>
                </a:lnTo>
                <a:lnTo>
                  <a:pt x="1759" y="1172"/>
                </a:lnTo>
                <a:lnTo>
                  <a:pt x="1739" y="1216"/>
                </a:lnTo>
                <a:lnTo>
                  <a:pt x="1724" y="1263"/>
                </a:lnTo>
                <a:lnTo>
                  <a:pt x="1716" y="1311"/>
                </a:lnTo>
                <a:lnTo>
                  <a:pt x="1713" y="1362"/>
                </a:lnTo>
                <a:lnTo>
                  <a:pt x="1715" y="1409"/>
                </a:lnTo>
                <a:lnTo>
                  <a:pt x="1722" y="1454"/>
                </a:lnTo>
                <a:lnTo>
                  <a:pt x="1640" y="1448"/>
                </a:lnTo>
                <a:lnTo>
                  <a:pt x="1559" y="1435"/>
                </a:lnTo>
                <a:lnTo>
                  <a:pt x="1481" y="1416"/>
                </a:lnTo>
                <a:lnTo>
                  <a:pt x="1405" y="1392"/>
                </a:lnTo>
                <a:lnTo>
                  <a:pt x="1331" y="1363"/>
                </a:lnTo>
                <a:lnTo>
                  <a:pt x="1259" y="1329"/>
                </a:lnTo>
                <a:lnTo>
                  <a:pt x="1191" y="1289"/>
                </a:lnTo>
                <a:lnTo>
                  <a:pt x="1126" y="1247"/>
                </a:lnTo>
                <a:lnTo>
                  <a:pt x="1064" y="1198"/>
                </a:lnTo>
                <a:lnTo>
                  <a:pt x="1005" y="1146"/>
                </a:lnTo>
                <a:lnTo>
                  <a:pt x="950" y="1091"/>
                </a:lnTo>
                <a:lnTo>
                  <a:pt x="899" y="1032"/>
                </a:lnTo>
                <a:lnTo>
                  <a:pt x="880" y="1068"/>
                </a:lnTo>
                <a:lnTo>
                  <a:pt x="865" y="1108"/>
                </a:lnTo>
                <a:lnTo>
                  <a:pt x="854" y="1149"/>
                </a:lnTo>
                <a:lnTo>
                  <a:pt x="846" y="1192"/>
                </a:lnTo>
                <a:lnTo>
                  <a:pt x="844" y="1236"/>
                </a:lnTo>
                <a:lnTo>
                  <a:pt x="848" y="1287"/>
                </a:lnTo>
                <a:lnTo>
                  <a:pt x="857" y="1337"/>
                </a:lnTo>
                <a:lnTo>
                  <a:pt x="873" y="1384"/>
                </a:lnTo>
                <a:lnTo>
                  <a:pt x="893" y="1429"/>
                </a:lnTo>
                <a:lnTo>
                  <a:pt x="919" y="1471"/>
                </a:lnTo>
                <a:lnTo>
                  <a:pt x="950" y="1508"/>
                </a:lnTo>
                <a:lnTo>
                  <a:pt x="984" y="1542"/>
                </a:lnTo>
                <a:lnTo>
                  <a:pt x="1022" y="1572"/>
                </a:lnTo>
                <a:lnTo>
                  <a:pt x="974" y="1568"/>
                </a:lnTo>
                <a:lnTo>
                  <a:pt x="928" y="1557"/>
                </a:lnTo>
                <a:lnTo>
                  <a:pt x="883" y="1541"/>
                </a:lnTo>
                <a:lnTo>
                  <a:pt x="841" y="1522"/>
                </a:lnTo>
                <a:lnTo>
                  <a:pt x="841" y="1524"/>
                </a:lnTo>
                <a:lnTo>
                  <a:pt x="841" y="1527"/>
                </a:lnTo>
                <a:lnTo>
                  <a:pt x="844" y="1579"/>
                </a:lnTo>
                <a:lnTo>
                  <a:pt x="854" y="1629"/>
                </a:lnTo>
                <a:lnTo>
                  <a:pt x="870" y="1678"/>
                </a:lnTo>
                <a:lnTo>
                  <a:pt x="891" y="1723"/>
                </a:lnTo>
                <a:lnTo>
                  <a:pt x="918" y="1765"/>
                </a:lnTo>
                <a:lnTo>
                  <a:pt x="949" y="1803"/>
                </a:lnTo>
                <a:lnTo>
                  <a:pt x="984" y="1837"/>
                </a:lnTo>
                <a:lnTo>
                  <a:pt x="1025" y="1867"/>
                </a:lnTo>
                <a:lnTo>
                  <a:pt x="1067" y="1891"/>
                </a:lnTo>
                <a:lnTo>
                  <a:pt x="1113" y="1910"/>
                </a:lnTo>
                <a:lnTo>
                  <a:pt x="1162" y="1923"/>
                </a:lnTo>
                <a:lnTo>
                  <a:pt x="1128" y="1931"/>
                </a:lnTo>
                <a:lnTo>
                  <a:pt x="1092" y="1936"/>
                </a:lnTo>
                <a:lnTo>
                  <a:pt x="1056" y="1937"/>
                </a:lnTo>
                <a:lnTo>
                  <a:pt x="1018" y="1935"/>
                </a:lnTo>
                <a:lnTo>
                  <a:pt x="981" y="1930"/>
                </a:lnTo>
                <a:lnTo>
                  <a:pt x="1000" y="1977"/>
                </a:lnTo>
                <a:lnTo>
                  <a:pt x="1024" y="2021"/>
                </a:lnTo>
                <a:lnTo>
                  <a:pt x="1052" y="2062"/>
                </a:lnTo>
                <a:lnTo>
                  <a:pt x="1084" y="2098"/>
                </a:lnTo>
                <a:lnTo>
                  <a:pt x="1121" y="2130"/>
                </a:lnTo>
                <a:lnTo>
                  <a:pt x="1163" y="2157"/>
                </a:lnTo>
                <a:lnTo>
                  <a:pt x="1206" y="2179"/>
                </a:lnTo>
                <a:lnTo>
                  <a:pt x="1254" y="2196"/>
                </a:lnTo>
                <a:lnTo>
                  <a:pt x="1303" y="2207"/>
                </a:lnTo>
                <a:lnTo>
                  <a:pt x="1355" y="2211"/>
                </a:lnTo>
                <a:lnTo>
                  <a:pt x="1302" y="2250"/>
                </a:lnTo>
                <a:lnTo>
                  <a:pt x="1246" y="2284"/>
                </a:lnTo>
                <a:lnTo>
                  <a:pt x="1187" y="2314"/>
                </a:lnTo>
                <a:lnTo>
                  <a:pt x="1126" y="2339"/>
                </a:lnTo>
                <a:lnTo>
                  <a:pt x="1062" y="2359"/>
                </a:lnTo>
                <a:lnTo>
                  <a:pt x="995" y="2373"/>
                </a:lnTo>
                <a:lnTo>
                  <a:pt x="928" y="2382"/>
                </a:lnTo>
                <a:lnTo>
                  <a:pt x="858" y="2385"/>
                </a:lnTo>
                <a:lnTo>
                  <a:pt x="811" y="2383"/>
                </a:lnTo>
                <a:lnTo>
                  <a:pt x="763" y="2378"/>
                </a:lnTo>
                <a:lnTo>
                  <a:pt x="830" y="2419"/>
                </a:lnTo>
                <a:lnTo>
                  <a:pt x="902" y="2455"/>
                </a:lnTo>
                <a:lnTo>
                  <a:pt x="975" y="2487"/>
                </a:lnTo>
                <a:lnTo>
                  <a:pt x="1051" y="2513"/>
                </a:lnTo>
                <a:lnTo>
                  <a:pt x="1129" y="2534"/>
                </a:lnTo>
                <a:lnTo>
                  <a:pt x="1209" y="2548"/>
                </a:lnTo>
                <a:lnTo>
                  <a:pt x="1292" y="2558"/>
                </a:lnTo>
                <a:lnTo>
                  <a:pt x="1376" y="2561"/>
                </a:lnTo>
                <a:lnTo>
                  <a:pt x="1459" y="2558"/>
                </a:lnTo>
                <a:lnTo>
                  <a:pt x="1540" y="2550"/>
                </a:lnTo>
                <a:lnTo>
                  <a:pt x="1617" y="2537"/>
                </a:lnTo>
                <a:lnTo>
                  <a:pt x="1691" y="2519"/>
                </a:lnTo>
                <a:lnTo>
                  <a:pt x="1762" y="2497"/>
                </a:lnTo>
                <a:lnTo>
                  <a:pt x="1831" y="2471"/>
                </a:lnTo>
                <a:lnTo>
                  <a:pt x="1896" y="2440"/>
                </a:lnTo>
                <a:lnTo>
                  <a:pt x="1958" y="2406"/>
                </a:lnTo>
                <a:lnTo>
                  <a:pt x="2017" y="2367"/>
                </a:lnTo>
                <a:lnTo>
                  <a:pt x="2072" y="2327"/>
                </a:lnTo>
                <a:lnTo>
                  <a:pt x="2125" y="2283"/>
                </a:lnTo>
                <a:lnTo>
                  <a:pt x="2174" y="2235"/>
                </a:lnTo>
                <a:lnTo>
                  <a:pt x="2220" y="2186"/>
                </a:lnTo>
                <a:lnTo>
                  <a:pt x="2263" y="2133"/>
                </a:lnTo>
                <a:lnTo>
                  <a:pt x="2303" y="2079"/>
                </a:lnTo>
                <a:lnTo>
                  <a:pt x="2338" y="2023"/>
                </a:lnTo>
                <a:lnTo>
                  <a:pt x="2372" y="1965"/>
                </a:lnTo>
                <a:lnTo>
                  <a:pt x="2401" y="1905"/>
                </a:lnTo>
                <a:lnTo>
                  <a:pt x="2428" y="1845"/>
                </a:lnTo>
                <a:lnTo>
                  <a:pt x="2450" y="1784"/>
                </a:lnTo>
                <a:lnTo>
                  <a:pt x="2469" y="1722"/>
                </a:lnTo>
                <a:lnTo>
                  <a:pt x="2485" y="1659"/>
                </a:lnTo>
                <a:lnTo>
                  <a:pt x="2497" y="1596"/>
                </a:lnTo>
                <a:lnTo>
                  <a:pt x="2506" y="1534"/>
                </a:lnTo>
                <a:lnTo>
                  <a:pt x="2511" y="1471"/>
                </a:lnTo>
                <a:lnTo>
                  <a:pt x="2513" y="1409"/>
                </a:lnTo>
                <a:lnTo>
                  <a:pt x="2512" y="1357"/>
                </a:lnTo>
                <a:lnTo>
                  <a:pt x="2558" y="1321"/>
                </a:lnTo>
                <a:lnTo>
                  <a:pt x="2600" y="1282"/>
                </a:lnTo>
                <a:lnTo>
                  <a:pt x="2641" y="1240"/>
                </a:lnTo>
                <a:lnTo>
                  <a:pt x="2677" y="1195"/>
                </a:lnTo>
                <a:lnTo>
                  <a:pt x="2711" y="1148"/>
                </a:lnTo>
                <a:lnTo>
                  <a:pt x="2657" y="1170"/>
                </a:lnTo>
                <a:lnTo>
                  <a:pt x="2600" y="1188"/>
                </a:lnTo>
                <a:lnTo>
                  <a:pt x="2542" y="1201"/>
                </a:lnTo>
                <a:lnTo>
                  <a:pt x="2482" y="1211"/>
                </a:lnTo>
                <a:lnTo>
                  <a:pt x="2522" y="1184"/>
                </a:lnTo>
                <a:lnTo>
                  <a:pt x="2558" y="1152"/>
                </a:lnTo>
                <a:lnTo>
                  <a:pt x="2589" y="1116"/>
                </a:lnTo>
                <a:lnTo>
                  <a:pt x="2618" y="1076"/>
                </a:lnTo>
                <a:lnTo>
                  <a:pt x="2641" y="1033"/>
                </a:lnTo>
                <a:lnTo>
                  <a:pt x="2658" y="987"/>
                </a:lnTo>
                <a:lnTo>
                  <a:pt x="2598" y="1020"/>
                </a:lnTo>
                <a:lnTo>
                  <a:pt x="2536" y="1046"/>
                </a:lnTo>
                <a:lnTo>
                  <a:pt x="2471" y="1068"/>
                </a:lnTo>
                <a:lnTo>
                  <a:pt x="2404" y="1085"/>
                </a:lnTo>
                <a:lnTo>
                  <a:pt x="2371" y="1053"/>
                </a:lnTo>
                <a:lnTo>
                  <a:pt x="2334" y="1025"/>
                </a:lnTo>
                <a:lnTo>
                  <a:pt x="2295" y="1002"/>
                </a:lnTo>
                <a:lnTo>
                  <a:pt x="2253" y="984"/>
                </a:lnTo>
                <a:lnTo>
                  <a:pt x="2207" y="969"/>
                </a:lnTo>
                <a:lnTo>
                  <a:pt x="2160" y="961"/>
                </a:lnTo>
                <a:lnTo>
                  <a:pt x="2112" y="957"/>
                </a:lnTo>
                <a:close/>
                <a:moveTo>
                  <a:pt x="1738" y="0"/>
                </a:moveTo>
                <a:lnTo>
                  <a:pt x="1847" y="5"/>
                </a:lnTo>
                <a:lnTo>
                  <a:pt x="1955" y="15"/>
                </a:lnTo>
                <a:lnTo>
                  <a:pt x="2060" y="31"/>
                </a:lnTo>
                <a:lnTo>
                  <a:pt x="2165" y="54"/>
                </a:lnTo>
                <a:lnTo>
                  <a:pt x="2266" y="84"/>
                </a:lnTo>
                <a:lnTo>
                  <a:pt x="2365" y="119"/>
                </a:lnTo>
                <a:lnTo>
                  <a:pt x="2460" y="161"/>
                </a:lnTo>
                <a:lnTo>
                  <a:pt x="2554" y="207"/>
                </a:lnTo>
                <a:lnTo>
                  <a:pt x="2643" y="259"/>
                </a:lnTo>
                <a:lnTo>
                  <a:pt x="2729" y="316"/>
                </a:lnTo>
                <a:lnTo>
                  <a:pt x="2811" y="379"/>
                </a:lnTo>
                <a:lnTo>
                  <a:pt x="2890" y="445"/>
                </a:lnTo>
                <a:lnTo>
                  <a:pt x="2965" y="516"/>
                </a:lnTo>
                <a:lnTo>
                  <a:pt x="3035" y="592"/>
                </a:lnTo>
                <a:lnTo>
                  <a:pt x="3101" y="671"/>
                </a:lnTo>
                <a:lnTo>
                  <a:pt x="3163" y="755"/>
                </a:lnTo>
                <a:lnTo>
                  <a:pt x="3220" y="843"/>
                </a:lnTo>
                <a:lnTo>
                  <a:pt x="3271" y="933"/>
                </a:lnTo>
                <a:lnTo>
                  <a:pt x="3316" y="1028"/>
                </a:lnTo>
                <a:lnTo>
                  <a:pt x="3358" y="1124"/>
                </a:lnTo>
                <a:lnTo>
                  <a:pt x="3393" y="1225"/>
                </a:lnTo>
                <a:lnTo>
                  <a:pt x="3422" y="1327"/>
                </a:lnTo>
                <a:lnTo>
                  <a:pt x="3445" y="1431"/>
                </a:lnTo>
                <a:lnTo>
                  <a:pt x="3461" y="1539"/>
                </a:lnTo>
                <a:lnTo>
                  <a:pt x="3471" y="1648"/>
                </a:lnTo>
                <a:lnTo>
                  <a:pt x="3474" y="1759"/>
                </a:lnTo>
                <a:lnTo>
                  <a:pt x="3471" y="1870"/>
                </a:lnTo>
                <a:lnTo>
                  <a:pt x="3461" y="1979"/>
                </a:lnTo>
                <a:lnTo>
                  <a:pt x="3445" y="2087"/>
                </a:lnTo>
                <a:lnTo>
                  <a:pt x="3422" y="2191"/>
                </a:lnTo>
                <a:lnTo>
                  <a:pt x="3393" y="2294"/>
                </a:lnTo>
                <a:lnTo>
                  <a:pt x="3358" y="2394"/>
                </a:lnTo>
                <a:lnTo>
                  <a:pt x="3316" y="2491"/>
                </a:lnTo>
                <a:lnTo>
                  <a:pt x="3271" y="2585"/>
                </a:lnTo>
                <a:lnTo>
                  <a:pt x="3220" y="2675"/>
                </a:lnTo>
                <a:lnTo>
                  <a:pt x="3163" y="2763"/>
                </a:lnTo>
                <a:lnTo>
                  <a:pt x="3101" y="2847"/>
                </a:lnTo>
                <a:lnTo>
                  <a:pt x="3035" y="2926"/>
                </a:lnTo>
                <a:lnTo>
                  <a:pt x="2965" y="3002"/>
                </a:lnTo>
                <a:lnTo>
                  <a:pt x="2890" y="3074"/>
                </a:lnTo>
                <a:lnTo>
                  <a:pt x="2811" y="3140"/>
                </a:lnTo>
                <a:lnTo>
                  <a:pt x="2729" y="3202"/>
                </a:lnTo>
                <a:lnTo>
                  <a:pt x="2643" y="3260"/>
                </a:lnTo>
                <a:lnTo>
                  <a:pt x="2554" y="3311"/>
                </a:lnTo>
                <a:lnTo>
                  <a:pt x="2460" y="3357"/>
                </a:lnTo>
                <a:lnTo>
                  <a:pt x="2365" y="3399"/>
                </a:lnTo>
                <a:lnTo>
                  <a:pt x="2266" y="3434"/>
                </a:lnTo>
                <a:lnTo>
                  <a:pt x="2165" y="3464"/>
                </a:lnTo>
                <a:lnTo>
                  <a:pt x="2060" y="3487"/>
                </a:lnTo>
                <a:lnTo>
                  <a:pt x="1955" y="3504"/>
                </a:lnTo>
                <a:lnTo>
                  <a:pt x="1847" y="3514"/>
                </a:lnTo>
                <a:lnTo>
                  <a:pt x="1738" y="3518"/>
                </a:lnTo>
                <a:lnTo>
                  <a:pt x="1628" y="3514"/>
                </a:lnTo>
                <a:lnTo>
                  <a:pt x="1519" y="3504"/>
                </a:lnTo>
                <a:lnTo>
                  <a:pt x="1414" y="3487"/>
                </a:lnTo>
                <a:lnTo>
                  <a:pt x="1310" y="3464"/>
                </a:lnTo>
                <a:lnTo>
                  <a:pt x="1208" y="3434"/>
                </a:lnTo>
                <a:lnTo>
                  <a:pt x="1110" y="3399"/>
                </a:lnTo>
                <a:lnTo>
                  <a:pt x="1014" y="3357"/>
                </a:lnTo>
                <a:lnTo>
                  <a:pt x="921" y="3311"/>
                </a:lnTo>
                <a:lnTo>
                  <a:pt x="831" y="3260"/>
                </a:lnTo>
                <a:lnTo>
                  <a:pt x="745" y="3202"/>
                </a:lnTo>
                <a:lnTo>
                  <a:pt x="663" y="3140"/>
                </a:lnTo>
                <a:lnTo>
                  <a:pt x="585" y="3074"/>
                </a:lnTo>
                <a:lnTo>
                  <a:pt x="510" y="3002"/>
                </a:lnTo>
                <a:lnTo>
                  <a:pt x="439" y="2926"/>
                </a:lnTo>
                <a:lnTo>
                  <a:pt x="373" y="2847"/>
                </a:lnTo>
                <a:lnTo>
                  <a:pt x="312" y="2763"/>
                </a:lnTo>
                <a:lnTo>
                  <a:pt x="255" y="2675"/>
                </a:lnTo>
                <a:lnTo>
                  <a:pt x="204" y="2585"/>
                </a:lnTo>
                <a:lnTo>
                  <a:pt x="157" y="2491"/>
                </a:lnTo>
                <a:lnTo>
                  <a:pt x="117" y="2394"/>
                </a:lnTo>
                <a:lnTo>
                  <a:pt x="83" y="2294"/>
                </a:lnTo>
                <a:lnTo>
                  <a:pt x="53" y="2191"/>
                </a:lnTo>
                <a:lnTo>
                  <a:pt x="30" y="2087"/>
                </a:lnTo>
                <a:lnTo>
                  <a:pt x="14" y="1979"/>
                </a:lnTo>
                <a:lnTo>
                  <a:pt x="3" y="1870"/>
                </a:lnTo>
                <a:lnTo>
                  <a:pt x="0" y="1759"/>
                </a:lnTo>
                <a:lnTo>
                  <a:pt x="3" y="1648"/>
                </a:lnTo>
                <a:lnTo>
                  <a:pt x="14" y="1539"/>
                </a:lnTo>
                <a:lnTo>
                  <a:pt x="30" y="1431"/>
                </a:lnTo>
                <a:lnTo>
                  <a:pt x="53" y="1327"/>
                </a:lnTo>
                <a:lnTo>
                  <a:pt x="83" y="1225"/>
                </a:lnTo>
                <a:lnTo>
                  <a:pt x="117" y="1124"/>
                </a:lnTo>
                <a:lnTo>
                  <a:pt x="157" y="1028"/>
                </a:lnTo>
                <a:lnTo>
                  <a:pt x="204" y="933"/>
                </a:lnTo>
                <a:lnTo>
                  <a:pt x="255" y="843"/>
                </a:lnTo>
                <a:lnTo>
                  <a:pt x="312" y="755"/>
                </a:lnTo>
                <a:lnTo>
                  <a:pt x="373" y="671"/>
                </a:lnTo>
                <a:lnTo>
                  <a:pt x="439" y="592"/>
                </a:lnTo>
                <a:lnTo>
                  <a:pt x="510" y="516"/>
                </a:lnTo>
                <a:lnTo>
                  <a:pt x="585" y="445"/>
                </a:lnTo>
                <a:lnTo>
                  <a:pt x="663" y="379"/>
                </a:lnTo>
                <a:lnTo>
                  <a:pt x="745" y="316"/>
                </a:lnTo>
                <a:lnTo>
                  <a:pt x="831" y="259"/>
                </a:lnTo>
                <a:lnTo>
                  <a:pt x="921" y="207"/>
                </a:lnTo>
                <a:lnTo>
                  <a:pt x="1014" y="161"/>
                </a:lnTo>
                <a:lnTo>
                  <a:pt x="1110" y="119"/>
                </a:lnTo>
                <a:lnTo>
                  <a:pt x="1208" y="84"/>
                </a:lnTo>
                <a:lnTo>
                  <a:pt x="1310" y="54"/>
                </a:lnTo>
                <a:lnTo>
                  <a:pt x="1414" y="31"/>
                </a:lnTo>
                <a:lnTo>
                  <a:pt x="1519" y="15"/>
                </a:lnTo>
                <a:lnTo>
                  <a:pt x="1628" y="5"/>
                </a:lnTo>
                <a:lnTo>
                  <a:pt x="173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43" name="Freeform 6">
            <a:extLst>
              <a:ext uri="{FF2B5EF4-FFF2-40B4-BE49-F238E27FC236}">
                <a16:creationId xmlns:a16="http://schemas.microsoft.com/office/drawing/2014/main" id="{A94F4A10-0EA6-DEB3-4883-B9E54412BC4D}"/>
              </a:ext>
            </a:extLst>
          </p:cNvPr>
          <p:cNvSpPr>
            <a:spLocks noEditPoints="1"/>
          </p:cNvSpPr>
          <p:nvPr/>
        </p:nvSpPr>
        <p:spPr bwMode="auto">
          <a:xfrm>
            <a:off x="1584501" y="6083352"/>
            <a:ext cx="229006" cy="232171"/>
          </a:xfrm>
          <a:custGeom>
            <a:avLst/>
            <a:gdLst>
              <a:gd name="T0" fmla="*/ 1686 w 3263"/>
              <a:gd name="T1" fmla="*/ 759 h 3314"/>
              <a:gd name="T2" fmla="*/ 1577 w 3263"/>
              <a:gd name="T3" fmla="*/ 794 h 3314"/>
              <a:gd name="T4" fmla="*/ 1496 w 3263"/>
              <a:gd name="T5" fmla="*/ 850 h 3314"/>
              <a:gd name="T6" fmla="*/ 1439 w 3263"/>
              <a:gd name="T7" fmla="*/ 920 h 3314"/>
              <a:gd name="T8" fmla="*/ 1403 w 3263"/>
              <a:gd name="T9" fmla="*/ 1000 h 3314"/>
              <a:gd name="T10" fmla="*/ 1384 w 3263"/>
              <a:gd name="T11" fmla="*/ 1081 h 3314"/>
              <a:gd name="T12" fmla="*/ 1379 w 3263"/>
              <a:gd name="T13" fmla="*/ 1156 h 3314"/>
              <a:gd name="T14" fmla="*/ 1192 w 3263"/>
              <a:gd name="T15" fmla="*/ 1715 h 3314"/>
              <a:gd name="T16" fmla="*/ 1772 w 3263"/>
              <a:gd name="T17" fmla="*/ 2676 h 3314"/>
              <a:gd name="T18" fmla="*/ 2072 w 3263"/>
              <a:gd name="T19" fmla="*/ 1376 h 3314"/>
              <a:gd name="T20" fmla="*/ 1774 w 3263"/>
              <a:gd name="T21" fmla="*/ 1153 h 3314"/>
              <a:gd name="T22" fmla="*/ 1795 w 3263"/>
              <a:gd name="T23" fmla="*/ 1107 h 3314"/>
              <a:gd name="T24" fmla="*/ 1831 w 3263"/>
              <a:gd name="T25" fmla="*/ 1087 h 3314"/>
              <a:gd name="T26" fmla="*/ 2066 w 3263"/>
              <a:gd name="T27" fmla="*/ 1084 h 3314"/>
              <a:gd name="T28" fmla="*/ 1632 w 3263"/>
              <a:gd name="T29" fmla="*/ 0 h 3314"/>
              <a:gd name="T30" fmla="*/ 1935 w 3263"/>
              <a:gd name="T31" fmla="*/ 29 h 3314"/>
              <a:gd name="T32" fmla="*/ 2221 w 3263"/>
              <a:gd name="T33" fmla="*/ 112 h 3314"/>
              <a:gd name="T34" fmla="*/ 2482 w 3263"/>
              <a:gd name="T35" fmla="*/ 243 h 3314"/>
              <a:gd name="T36" fmla="*/ 2715 w 3263"/>
              <a:gd name="T37" fmla="*/ 418 h 3314"/>
              <a:gd name="T38" fmla="*/ 2912 w 3263"/>
              <a:gd name="T39" fmla="*/ 632 h 3314"/>
              <a:gd name="T40" fmla="*/ 3072 w 3263"/>
              <a:gd name="T41" fmla="*/ 879 h 3314"/>
              <a:gd name="T42" fmla="*/ 3186 w 3263"/>
              <a:gd name="T43" fmla="*/ 1153 h 3314"/>
              <a:gd name="T44" fmla="*/ 3250 w 3263"/>
              <a:gd name="T45" fmla="*/ 1450 h 3314"/>
              <a:gd name="T46" fmla="*/ 3259 w 3263"/>
              <a:gd name="T47" fmla="*/ 1762 h 3314"/>
              <a:gd name="T48" fmla="*/ 3214 w 3263"/>
              <a:gd name="T49" fmla="*/ 2064 h 3314"/>
              <a:gd name="T50" fmla="*/ 3115 w 3263"/>
              <a:gd name="T51" fmla="*/ 2346 h 3314"/>
              <a:gd name="T52" fmla="*/ 2971 w 3263"/>
              <a:gd name="T53" fmla="*/ 2603 h 3314"/>
              <a:gd name="T54" fmla="*/ 2785 w 3263"/>
              <a:gd name="T55" fmla="*/ 2828 h 3314"/>
              <a:gd name="T56" fmla="*/ 2562 w 3263"/>
              <a:gd name="T57" fmla="*/ 3017 h 3314"/>
              <a:gd name="T58" fmla="*/ 2310 w 3263"/>
              <a:gd name="T59" fmla="*/ 3163 h 3314"/>
              <a:gd name="T60" fmla="*/ 2033 w 3263"/>
              <a:gd name="T61" fmla="*/ 3263 h 3314"/>
              <a:gd name="T62" fmla="*/ 1735 w 3263"/>
              <a:gd name="T63" fmla="*/ 3310 h 3314"/>
              <a:gd name="T64" fmla="*/ 1427 w 3263"/>
              <a:gd name="T65" fmla="*/ 3301 h 3314"/>
              <a:gd name="T66" fmla="*/ 1135 w 3263"/>
              <a:gd name="T67" fmla="*/ 3235 h 3314"/>
              <a:gd name="T68" fmla="*/ 865 w 3263"/>
              <a:gd name="T69" fmla="*/ 3119 h 3314"/>
              <a:gd name="T70" fmla="*/ 622 w 3263"/>
              <a:gd name="T71" fmla="*/ 2958 h 3314"/>
              <a:gd name="T72" fmla="*/ 412 w 3263"/>
              <a:gd name="T73" fmla="*/ 2757 h 3314"/>
              <a:gd name="T74" fmla="*/ 240 w 3263"/>
              <a:gd name="T75" fmla="*/ 2520 h 3314"/>
              <a:gd name="T76" fmla="*/ 110 w 3263"/>
              <a:gd name="T77" fmla="*/ 2255 h 3314"/>
              <a:gd name="T78" fmla="*/ 29 w 3263"/>
              <a:gd name="T79" fmla="*/ 1966 h 3314"/>
              <a:gd name="T80" fmla="*/ 0 w 3263"/>
              <a:gd name="T81" fmla="*/ 1657 h 3314"/>
              <a:gd name="T82" fmla="*/ 29 w 3263"/>
              <a:gd name="T83" fmla="*/ 1348 h 3314"/>
              <a:gd name="T84" fmla="*/ 110 w 3263"/>
              <a:gd name="T85" fmla="*/ 1059 h 3314"/>
              <a:gd name="T86" fmla="*/ 240 w 3263"/>
              <a:gd name="T87" fmla="*/ 794 h 3314"/>
              <a:gd name="T88" fmla="*/ 412 w 3263"/>
              <a:gd name="T89" fmla="*/ 557 h 3314"/>
              <a:gd name="T90" fmla="*/ 622 w 3263"/>
              <a:gd name="T91" fmla="*/ 356 h 3314"/>
              <a:gd name="T92" fmla="*/ 865 w 3263"/>
              <a:gd name="T93" fmla="*/ 195 h 3314"/>
              <a:gd name="T94" fmla="*/ 1135 w 3263"/>
              <a:gd name="T95" fmla="*/ 79 h 3314"/>
              <a:gd name="T96" fmla="*/ 1427 w 3263"/>
              <a:gd name="T97" fmla="*/ 13 h 3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3" h="3314">
                <a:moveTo>
                  <a:pt x="1776" y="753"/>
                </a:moveTo>
                <a:lnTo>
                  <a:pt x="1729" y="754"/>
                </a:lnTo>
                <a:lnTo>
                  <a:pt x="1686" y="759"/>
                </a:lnTo>
                <a:lnTo>
                  <a:pt x="1646" y="769"/>
                </a:lnTo>
                <a:lnTo>
                  <a:pt x="1610" y="780"/>
                </a:lnTo>
                <a:lnTo>
                  <a:pt x="1577" y="794"/>
                </a:lnTo>
                <a:lnTo>
                  <a:pt x="1547" y="810"/>
                </a:lnTo>
                <a:lnTo>
                  <a:pt x="1521" y="829"/>
                </a:lnTo>
                <a:lnTo>
                  <a:pt x="1496" y="850"/>
                </a:lnTo>
                <a:lnTo>
                  <a:pt x="1475" y="871"/>
                </a:lnTo>
                <a:lnTo>
                  <a:pt x="1456" y="895"/>
                </a:lnTo>
                <a:lnTo>
                  <a:pt x="1439" y="920"/>
                </a:lnTo>
                <a:lnTo>
                  <a:pt x="1426" y="946"/>
                </a:lnTo>
                <a:lnTo>
                  <a:pt x="1413" y="973"/>
                </a:lnTo>
                <a:lnTo>
                  <a:pt x="1403" y="1000"/>
                </a:lnTo>
                <a:lnTo>
                  <a:pt x="1395" y="1027"/>
                </a:lnTo>
                <a:lnTo>
                  <a:pt x="1389" y="1054"/>
                </a:lnTo>
                <a:lnTo>
                  <a:pt x="1384" y="1081"/>
                </a:lnTo>
                <a:lnTo>
                  <a:pt x="1381" y="1107"/>
                </a:lnTo>
                <a:lnTo>
                  <a:pt x="1379" y="1132"/>
                </a:lnTo>
                <a:lnTo>
                  <a:pt x="1379" y="1156"/>
                </a:lnTo>
                <a:lnTo>
                  <a:pt x="1379" y="1376"/>
                </a:lnTo>
                <a:lnTo>
                  <a:pt x="1192" y="1376"/>
                </a:lnTo>
                <a:lnTo>
                  <a:pt x="1192" y="1715"/>
                </a:lnTo>
                <a:lnTo>
                  <a:pt x="1379" y="1715"/>
                </a:lnTo>
                <a:lnTo>
                  <a:pt x="1379" y="2676"/>
                </a:lnTo>
                <a:lnTo>
                  <a:pt x="1772" y="2676"/>
                </a:lnTo>
                <a:lnTo>
                  <a:pt x="1772" y="1715"/>
                </a:lnTo>
                <a:lnTo>
                  <a:pt x="2037" y="1715"/>
                </a:lnTo>
                <a:lnTo>
                  <a:pt x="2072" y="1376"/>
                </a:lnTo>
                <a:lnTo>
                  <a:pt x="1772" y="1376"/>
                </a:lnTo>
                <a:lnTo>
                  <a:pt x="1772" y="1176"/>
                </a:lnTo>
                <a:lnTo>
                  <a:pt x="1774" y="1153"/>
                </a:lnTo>
                <a:lnTo>
                  <a:pt x="1779" y="1135"/>
                </a:lnTo>
                <a:lnTo>
                  <a:pt x="1786" y="1119"/>
                </a:lnTo>
                <a:lnTo>
                  <a:pt x="1795" y="1107"/>
                </a:lnTo>
                <a:lnTo>
                  <a:pt x="1806" y="1097"/>
                </a:lnTo>
                <a:lnTo>
                  <a:pt x="1819" y="1091"/>
                </a:lnTo>
                <a:lnTo>
                  <a:pt x="1831" y="1087"/>
                </a:lnTo>
                <a:lnTo>
                  <a:pt x="1843" y="1085"/>
                </a:lnTo>
                <a:lnTo>
                  <a:pt x="1855" y="1084"/>
                </a:lnTo>
                <a:lnTo>
                  <a:pt x="2066" y="1084"/>
                </a:lnTo>
                <a:lnTo>
                  <a:pt x="2066" y="754"/>
                </a:lnTo>
                <a:lnTo>
                  <a:pt x="1776" y="753"/>
                </a:lnTo>
                <a:close/>
                <a:moveTo>
                  <a:pt x="1632" y="0"/>
                </a:moveTo>
                <a:lnTo>
                  <a:pt x="1735" y="4"/>
                </a:lnTo>
                <a:lnTo>
                  <a:pt x="1836" y="13"/>
                </a:lnTo>
                <a:lnTo>
                  <a:pt x="1935" y="29"/>
                </a:lnTo>
                <a:lnTo>
                  <a:pt x="2033" y="51"/>
                </a:lnTo>
                <a:lnTo>
                  <a:pt x="2128" y="79"/>
                </a:lnTo>
                <a:lnTo>
                  <a:pt x="2221" y="112"/>
                </a:lnTo>
                <a:lnTo>
                  <a:pt x="2310" y="151"/>
                </a:lnTo>
                <a:lnTo>
                  <a:pt x="2398" y="195"/>
                </a:lnTo>
                <a:lnTo>
                  <a:pt x="2482" y="243"/>
                </a:lnTo>
                <a:lnTo>
                  <a:pt x="2562" y="297"/>
                </a:lnTo>
                <a:lnTo>
                  <a:pt x="2640" y="356"/>
                </a:lnTo>
                <a:lnTo>
                  <a:pt x="2715" y="418"/>
                </a:lnTo>
                <a:lnTo>
                  <a:pt x="2785" y="486"/>
                </a:lnTo>
                <a:lnTo>
                  <a:pt x="2850" y="557"/>
                </a:lnTo>
                <a:lnTo>
                  <a:pt x="2912" y="632"/>
                </a:lnTo>
                <a:lnTo>
                  <a:pt x="2971" y="711"/>
                </a:lnTo>
                <a:lnTo>
                  <a:pt x="3024" y="794"/>
                </a:lnTo>
                <a:lnTo>
                  <a:pt x="3072" y="879"/>
                </a:lnTo>
                <a:lnTo>
                  <a:pt x="3115" y="968"/>
                </a:lnTo>
                <a:lnTo>
                  <a:pt x="3153" y="1059"/>
                </a:lnTo>
                <a:lnTo>
                  <a:pt x="3186" y="1153"/>
                </a:lnTo>
                <a:lnTo>
                  <a:pt x="3214" y="1250"/>
                </a:lnTo>
                <a:lnTo>
                  <a:pt x="3235" y="1348"/>
                </a:lnTo>
                <a:lnTo>
                  <a:pt x="3250" y="1450"/>
                </a:lnTo>
                <a:lnTo>
                  <a:pt x="3259" y="1552"/>
                </a:lnTo>
                <a:lnTo>
                  <a:pt x="3263" y="1657"/>
                </a:lnTo>
                <a:lnTo>
                  <a:pt x="3259" y="1762"/>
                </a:lnTo>
                <a:lnTo>
                  <a:pt x="3250" y="1864"/>
                </a:lnTo>
                <a:lnTo>
                  <a:pt x="3235" y="1966"/>
                </a:lnTo>
                <a:lnTo>
                  <a:pt x="3214" y="2064"/>
                </a:lnTo>
                <a:lnTo>
                  <a:pt x="3186" y="2161"/>
                </a:lnTo>
                <a:lnTo>
                  <a:pt x="3153" y="2255"/>
                </a:lnTo>
                <a:lnTo>
                  <a:pt x="3115" y="2346"/>
                </a:lnTo>
                <a:lnTo>
                  <a:pt x="3072" y="2435"/>
                </a:lnTo>
                <a:lnTo>
                  <a:pt x="3024" y="2520"/>
                </a:lnTo>
                <a:lnTo>
                  <a:pt x="2971" y="2603"/>
                </a:lnTo>
                <a:lnTo>
                  <a:pt x="2912" y="2682"/>
                </a:lnTo>
                <a:lnTo>
                  <a:pt x="2850" y="2757"/>
                </a:lnTo>
                <a:lnTo>
                  <a:pt x="2785" y="2828"/>
                </a:lnTo>
                <a:lnTo>
                  <a:pt x="2715" y="2895"/>
                </a:lnTo>
                <a:lnTo>
                  <a:pt x="2640" y="2958"/>
                </a:lnTo>
                <a:lnTo>
                  <a:pt x="2562" y="3017"/>
                </a:lnTo>
                <a:lnTo>
                  <a:pt x="2482" y="3071"/>
                </a:lnTo>
                <a:lnTo>
                  <a:pt x="2398" y="3119"/>
                </a:lnTo>
                <a:lnTo>
                  <a:pt x="2310" y="3163"/>
                </a:lnTo>
                <a:lnTo>
                  <a:pt x="2221" y="3202"/>
                </a:lnTo>
                <a:lnTo>
                  <a:pt x="2128" y="3235"/>
                </a:lnTo>
                <a:lnTo>
                  <a:pt x="2033" y="3263"/>
                </a:lnTo>
                <a:lnTo>
                  <a:pt x="1935" y="3285"/>
                </a:lnTo>
                <a:lnTo>
                  <a:pt x="1836" y="3301"/>
                </a:lnTo>
                <a:lnTo>
                  <a:pt x="1735" y="3310"/>
                </a:lnTo>
                <a:lnTo>
                  <a:pt x="1632" y="3314"/>
                </a:lnTo>
                <a:lnTo>
                  <a:pt x="1529" y="3310"/>
                </a:lnTo>
                <a:lnTo>
                  <a:pt x="1427" y="3301"/>
                </a:lnTo>
                <a:lnTo>
                  <a:pt x="1328" y="3285"/>
                </a:lnTo>
                <a:lnTo>
                  <a:pt x="1231" y="3263"/>
                </a:lnTo>
                <a:lnTo>
                  <a:pt x="1135" y="3235"/>
                </a:lnTo>
                <a:lnTo>
                  <a:pt x="1043" y="3202"/>
                </a:lnTo>
                <a:lnTo>
                  <a:pt x="952" y="3163"/>
                </a:lnTo>
                <a:lnTo>
                  <a:pt x="865" y="3119"/>
                </a:lnTo>
                <a:lnTo>
                  <a:pt x="781" y="3071"/>
                </a:lnTo>
                <a:lnTo>
                  <a:pt x="700" y="3017"/>
                </a:lnTo>
                <a:lnTo>
                  <a:pt x="622" y="2958"/>
                </a:lnTo>
                <a:lnTo>
                  <a:pt x="549" y="2895"/>
                </a:lnTo>
                <a:lnTo>
                  <a:pt x="479" y="2828"/>
                </a:lnTo>
                <a:lnTo>
                  <a:pt x="412" y="2757"/>
                </a:lnTo>
                <a:lnTo>
                  <a:pt x="350" y="2682"/>
                </a:lnTo>
                <a:lnTo>
                  <a:pt x="293" y="2603"/>
                </a:lnTo>
                <a:lnTo>
                  <a:pt x="240" y="2520"/>
                </a:lnTo>
                <a:lnTo>
                  <a:pt x="192" y="2435"/>
                </a:lnTo>
                <a:lnTo>
                  <a:pt x="148" y="2346"/>
                </a:lnTo>
                <a:lnTo>
                  <a:pt x="110" y="2255"/>
                </a:lnTo>
                <a:lnTo>
                  <a:pt x="78" y="2161"/>
                </a:lnTo>
                <a:lnTo>
                  <a:pt x="50" y="2064"/>
                </a:lnTo>
                <a:lnTo>
                  <a:pt x="29" y="1966"/>
                </a:lnTo>
                <a:lnTo>
                  <a:pt x="13" y="1864"/>
                </a:lnTo>
                <a:lnTo>
                  <a:pt x="3" y="1762"/>
                </a:lnTo>
                <a:lnTo>
                  <a:pt x="0" y="1657"/>
                </a:lnTo>
                <a:lnTo>
                  <a:pt x="3" y="1552"/>
                </a:lnTo>
                <a:lnTo>
                  <a:pt x="13" y="1450"/>
                </a:lnTo>
                <a:lnTo>
                  <a:pt x="29" y="1348"/>
                </a:lnTo>
                <a:lnTo>
                  <a:pt x="50" y="1250"/>
                </a:lnTo>
                <a:lnTo>
                  <a:pt x="78" y="1153"/>
                </a:lnTo>
                <a:lnTo>
                  <a:pt x="110" y="1059"/>
                </a:lnTo>
                <a:lnTo>
                  <a:pt x="148" y="968"/>
                </a:lnTo>
                <a:lnTo>
                  <a:pt x="192" y="879"/>
                </a:lnTo>
                <a:lnTo>
                  <a:pt x="240" y="794"/>
                </a:lnTo>
                <a:lnTo>
                  <a:pt x="293" y="711"/>
                </a:lnTo>
                <a:lnTo>
                  <a:pt x="350" y="632"/>
                </a:lnTo>
                <a:lnTo>
                  <a:pt x="412" y="557"/>
                </a:lnTo>
                <a:lnTo>
                  <a:pt x="479" y="486"/>
                </a:lnTo>
                <a:lnTo>
                  <a:pt x="549" y="418"/>
                </a:lnTo>
                <a:lnTo>
                  <a:pt x="622" y="356"/>
                </a:lnTo>
                <a:lnTo>
                  <a:pt x="700" y="297"/>
                </a:lnTo>
                <a:lnTo>
                  <a:pt x="781" y="243"/>
                </a:lnTo>
                <a:lnTo>
                  <a:pt x="865" y="195"/>
                </a:lnTo>
                <a:lnTo>
                  <a:pt x="952" y="151"/>
                </a:lnTo>
                <a:lnTo>
                  <a:pt x="1043" y="112"/>
                </a:lnTo>
                <a:lnTo>
                  <a:pt x="1135" y="79"/>
                </a:lnTo>
                <a:lnTo>
                  <a:pt x="1231" y="51"/>
                </a:lnTo>
                <a:lnTo>
                  <a:pt x="1328" y="29"/>
                </a:lnTo>
                <a:lnTo>
                  <a:pt x="1427" y="13"/>
                </a:lnTo>
                <a:lnTo>
                  <a:pt x="1529" y="4"/>
                </a:lnTo>
                <a:lnTo>
                  <a:pt x="1632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455B96D-CCA4-7ADB-5A19-0D0E3F00B202}"/>
              </a:ext>
            </a:extLst>
          </p:cNvPr>
          <p:cNvSpPr txBox="1"/>
          <p:nvPr/>
        </p:nvSpPr>
        <p:spPr>
          <a:xfrm>
            <a:off x="2478332" y="5960936"/>
            <a:ext cx="1687267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@romandune</a:t>
            </a:r>
            <a:endParaRPr lang="en-ID" sz="14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580BC4-79C9-3E71-4819-FA02382F99C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041E9F-DC9F-FD23-B109-CEE1060880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717601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43B869-F85F-6ABD-31B5-76CD070483F8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79C5F8-647D-5181-855D-163EC19D83CD}"/>
              </a:ext>
            </a:extLst>
          </p:cNvPr>
          <p:cNvSpPr txBox="1"/>
          <p:nvPr/>
        </p:nvSpPr>
        <p:spPr>
          <a:xfrm>
            <a:off x="527295" y="836672"/>
            <a:ext cx="38233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2"/>
                </a:solidFill>
                <a:latin typeface="+mj-lt"/>
              </a:rPr>
              <a:t>UI/UX </a:t>
            </a:r>
            <a:r>
              <a:rPr lang="en-US" sz="4000" dirty="0">
                <a:latin typeface="+mj-lt"/>
              </a:rPr>
              <a:t>Design</a:t>
            </a:r>
            <a:endParaRPr lang="en-ID" sz="40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2E58B47-E6EE-4B57-3D9C-BFC724D55B5D}"/>
              </a:ext>
            </a:extLst>
          </p:cNvPr>
          <p:cNvCxnSpPr>
            <a:cxnSpLocks/>
          </p:cNvCxnSpPr>
          <p:nvPr/>
        </p:nvCxnSpPr>
        <p:spPr>
          <a:xfrm>
            <a:off x="4207373" y="1198806"/>
            <a:ext cx="84032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BE5435E-F3E3-B964-9EDD-C8151DAA62AE}"/>
              </a:ext>
            </a:extLst>
          </p:cNvPr>
          <p:cNvSpPr txBox="1"/>
          <p:nvPr/>
        </p:nvSpPr>
        <p:spPr>
          <a:xfrm>
            <a:off x="527295" y="2001658"/>
            <a:ext cx="5113266" cy="1845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 dui ultrices.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consectetur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adipiscin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magna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esit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.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Risus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</a:t>
            </a:r>
            <a:endParaRPr lang="en-US" sz="1100" b="0" i="0" dirty="0">
              <a:solidFill>
                <a:schemeClr val="accent6"/>
              </a:solidFill>
              <a:effectLst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4F51B6-F38C-B722-7FC3-A89386EAA36D}"/>
              </a:ext>
            </a:extLst>
          </p:cNvPr>
          <p:cNvSpPr txBox="1"/>
          <p:nvPr/>
        </p:nvSpPr>
        <p:spPr>
          <a:xfrm>
            <a:off x="2683851" y="4460166"/>
            <a:ext cx="2363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Roma</a:t>
            </a:r>
            <a:r>
              <a:rPr lang="en-US" sz="2400" dirty="0">
                <a:solidFill>
                  <a:schemeClr val="accent2"/>
                </a:solidFill>
                <a:latin typeface="+mj-lt"/>
              </a:rPr>
              <a:t>n Dune</a:t>
            </a:r>
            <a:endParaRPr lang="en-ID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2328A0-D6AF-D57D-8DFD-56A92ADD6751}"/>
              </a:ext>
            </a:extLst>
          </p:cNvPr>
          <p:cNvSpPr txBox="1"/>
          <p:nvPr/>
        </p:nvSpPr>
        <p:spPr>
          <a:xfrm>
            <a:off x="2688613" y="4935598"/>
            <a:ext cx="1508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UI/UX Designer</a:t>
            </a:r>
            <a:endParaRPr lang="en-ID" sz="1400" dirty="0">
              <a:solidFill>
                <a:schemeClr val="tx2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FF66CBD-B2D1-3BBB-70F6-AC46D2EA0C17}"/>
              </a:ext>
            </a:extLst>
          </p:cNvPr>
          <p:cNvGrpSpPr/>
          <p:nvPr/>
        </p:nvGrpSpPr>
        <p:grpSpPr>
          <a:xfrm>
            <a:off x="2775078" y="5385345"/>
            <a:ext cx="1974873" cy="261610"/>
            <a:chOff x="1554454" y="5769211"/>
            <a:chExt cx="1974873" cy="26161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8D751E7-25F0-4C56-8527-2FDCBCCB93B3}"/>
                </a:ext>
              </a:extLst>
            </p:cNvPr>
            <p:cNvSpPr/>
            <p:nvPr/>
          </p:nvSpPr>
          <p:spPr>
            <a:xfrm>
              <a:off x="1554454" y="5842146"/>
              <a:ext cx="115742" cy="11574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>
                <a:solidFill>
                  <a:schemeClr val="accent5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874894D-582A-B0E7-94C3-1A35847B5441}"/>
                </a:ext>
              </a:extLst>
            </p:cNvPr>
            <p:cNvSpPr txBox="1"/>
            <p:nvPr/>
          </p:nvSpPr>
          <p:spPr>
            <a:xfrm>
              <a:off x="1661508" y="5769211"/>
              <a:ext cx="18678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6"/>
                  </a:solidFill>
                </a:rPr>
                <a:t>Available For Freelance</a:t>
              </a:r>
              <a:endParaRPr lang="en-ID" sz="1100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27D04859-D407-8AAE-A738-D476911DE4A6}"/>
              </a:ext>
            </a:extLst>
          </p:cNvPr>
          <p:cNvSpPr txBox="1"/>
          <p:nvPr/>
        </p:nvSpPr>
        <p:spPr>
          <a:xfrm>
            <a:off x="6781162" y="2676640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Design Thinking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BE4AE26-26C0-C612-AD7C-806BF4E54EB5}"/>
              </a:ext>
            </a:extLst>
          </p:cNvPr>
          <p:cNvSpPr txBox="1"/>
          <p:nvPr/>
        </p:nvSpPr>
        <p:spPr>
          <a:xfrm>
            <a:off x="9462260" y="2676640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Mood Board</a:t>
            </a:r>
            <a:endParaRPr lang="en-ID" sz="1600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703CC08-B56C-A243-B13F-E721DD8EC6A6}"/>
              </a:ext>
            </a:extLst>
          </p:cNvPr>
          <p:cNvSpPr txBox="1"/>
          <p:nvPr/>
        </p:nvSpPr>
        <p:spPr>
          <a:xfrm>
            <a:off x="6781162" y="5386995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Designing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460EED4-5DEC-FD00-5626-C42C13949104}"/>
              </a:ext>
            </a:extLst>
          </p:cNvPr>
          <p:cNvSpPr txBox="1"/>
          <p:nvPr/>
        </p:nvSpPr>
        <p:spPr>
          <a:xfrm>
            <a:off x="9462260" y="5386995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Evaluating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7F8C877-C757-38EC-6D91-429DD06905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3EB341D-4FB1-596C-CFDB-55A9B42D15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D0EAFBB-AD64-94BE-3876-B3F54C5516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83EB2C57-D0E9-E60B-1259-999E2F9084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9144393-88EF-388D-9DAB-C5D5FDDF43E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1522203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E85EDA9B-F876-B47E-3BF6-0ECB6AFA83B2}"/>
              </a:ext>
            </a:extLst>
          </p:cNvPr>
          <p:cNvSpPr txBox="1"/>
          <p:nvPr/>
        </p:nvSpPr>
        <p:spPr>
          <a:xfrm>
            <a:off x="10397208" y="232927"/>
            <a:ext cx="16401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Page </a:t>
            </a:r>
            <a:fld id="{F80DFD47-5656-43C0-AAAF-1288B8EDA74D}" type="slidenum">
              <a:rPr lang="en-US" sz="9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 algn="r"/>
              <a:t>21</a:t>
            </a:fld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| Personal Resume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7F19538-089E-1554-46A7-E0093D18F1CD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5E8CB1E-7872-801F-8614-54BB605E9069}"/>
              </a:ext>
            </a:extLst>
          </p:cNvPr>
          <p:cNvSpPr txBox="1"/>
          <p:nvPr/>
        </p:nvSpPr>
        <p:spPr>
          <a:xfrm>
            <a:off x="3409950" y="704640"/>
            <a:ext cx="5372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2"/>
                </a:solidFill>
                <a:latin typeface="+mj-lt"/>
              </a:rPr>
              <a:t>Project </a:t>
            </a:r>
            <a:r>
              <a:rPr lang="en-US" sz="4000" dirty="0">
                <a:latin typeface="+mj-lt"/>
              </a:rPr>
              <a:t>Portfolio</a:t>
            </a:r>
            <a:endParaRPr lang="en-ID" sz="40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68640AE-E842-CC83-E06B-7313E7A3D262}"/>
              </a:ext>
            </a:extLst>
          </p:cNvPr>
          <p:cNvCxnSpPr>
            <a:cxnSpLocks/>
          </p:cNvCxnSpPr>
          <p:nvPr/>
        </p:nvCxnSpPr>
        <p:spPr>
          <a:xfrm>
            <a:off x="5467988" y="1596813"/>
            <a:ext cx="1256024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2AE22AD-B33F-ADEE-AD2F-3FD8D4FD2423}"/>
              </a:ext>
            </a:extLst>
          </p:cNvPr>
          <p:cNvSpPr txBox="1"/>
          <p:nvPr/>
        </p:nvSpPr>
        <p:spPr>
          <a:xfrm>
            <a:off x="1799013" y="5443295"/>
            <a:ext cx="2945482" cy="468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Portfolio, 12 Jan 2022</a:t>
            </a:r>
            <a:endParaRPr lang="en-ID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6076427-D57C-841E-6A2C-C561D55B8EE4}"/>
              </a:ext>
            </a:extLst>
          </p:cNvPr>
          <p:cNvSpPr txBox="1"/>
          <p:nvPr/>
        </p:nvSpPr>
        <p:spPr>
          <a:xfrm>
            <a:off x="2148903" y="5881079"/>
            <a:ext cx="2245702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Detail Portfolio Here</a:t>
            </a:r>
            <a:endParaRPr lang="id-ID" sz="12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AA94795-C12B-D6B4-A6C7-3A8FD8FC428B}"/>
              </a:ext>
            </a:extLst>
          </p:cNvPr>
          <p:cNvSpPr txBox="1"/>
          <p:nvPr/>
        </p:nvSpPr>
        <p:spPr>
          <a:xfrm>
            <a:off x="7447506" y="5443295"/>
            <a:ext cx="2945482" cy="468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Portfolio, 20 Mar 2022</a:t>
            </a:r>
            <a:endParaRPr lang="en-ID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AEA6400-65C8-737A-23A1-CB900B34315F}"/>
              </a:ext>
            </a:extLst>
          </p:cNvPr>
          <p:cNvSpPr txBox="1"/>
          <p:nvPr/>
        </p:nvSpPr>
        <p:spPr>
          <a:xfrm>
            <a:off x="7797396" y="5881079"/>
            <a:ext cx="2245702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Detail Portfolio Here</a:t>
            </a:r>
            <a:endParaRPr lang="id-ID" sz="12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834CD5-365A-0E8A-DEC3-A50781B372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42E7A7A-FBF0-41F6-8501-57AD444673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1798188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4E9152-E75F-785D-6DB3-1F64A6787B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D5EEC5A-3AF6-2B7C-7A0C-7D02E31DFF3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C7D4BBC-DD10-9549-79D4-AA5ADB5CAA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1B1720A-7090-9B2B-A20C-4A352FCC888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3335491-1329-1724-4948-05FF2ACB97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63EEFEF-AE42-95AC-9663-ADF79B7915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C6BA90-7DA8-00D8-6FB5-7114032251E3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B8FD179-F118-1E96-9620-5E711CB372A0}"/>
              </a:ext>
            </a:extLst>
          </p:cNvPr>
          <p:cNvSpPr txBox="1"/>
          <p:nvPr/>
        </p:nvSpPr>
        <p:spPr>
          <a:xfrm>
            <a:off x="10397208" y="232927"/>
            <a:ext cx="16401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Page </a:t>
            </a:r>
            <a:fld id="{F80DFD47-5656-43C0-AAAF-1288B8EDA74D}" type="slidenum">
              <a:rPr lang="en-US" sz="9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 algn="r"/>
              <a:t>22</a:t>
            </a:fld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| Personal Resume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3E9D032-0F58-0421-5D3B-A933EFEA4212}"/>
              </a:ext>
            </a:extLst>
          </p:cNvPr>
          <p:cNvGrpSpPr/>
          <p:nvPr/>
        </p:nvGrpSpPr>
        <p:grpSpPr>
          <a:xfrm>
            <a:off x="10342385" y="6513971"/>
            <a:ext cx="1594350" cy="59356"/>
            <a:chOff x="10342385" y="6513971"/>
            <a:chExt cx="1594350" cy="59356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0E90A5FB-20EF-6DCB-6D35-66EE1B1EEC1B}"/>
                </a:ext>
              </a:extLst>
            </p:cNvPr>
            <p:cNvSpPr/>
            <p:nvPr/>
          </p:nvSpPr>
          <p:spPr>
            <a:xfrm>
              <a:off x="10342385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37E0B7DB-0074-D8D0-2EC4-4C259E82DAAF}"/>
                </a:ext>
              </a:extLst>
            </p:cNvPr>
            <p:cNvSpPr/>
            <p:nvPr/>
          </p:nvSpPr>
          <p:spPr>
            <a:xfrm>
              <a:off x="10686464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C4DF4FAA-EDA9-A970-0860-5EA97D65FE6A}"/>
                </a:ext>
              </a:extLst>
            </p:cNvPr>
            <p:cNvSpPr/>
            <p:nvPr/>
          </p:nvSpPr>
          <p:spPr>
            <a:xfrm>
              <a:off x="11030543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4E4A2691-FB3A-CF2D-86E3-CCF15CB79BCA}"/>
                </a:ext>
              </a:extLst>
            </p:cNvPr>
            <p:cNvSpPr/>
            <p:nvPr/>
          </p:nvSpPr>
          <p:spPr>
            <a:xfrm>
              <a:off x="1137462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C273DD4C-2ECF-90C2-4809-7B8F0A07098D}"/>
                </a:ext>
              </a:extLst>
            </p:cNvPr>
            <p:cNvSpPr/>
            <p:nvPr/>
          </p:nvSpPr>
          <p:spPr>
            <a:xfrm>
              <a:off x="1171870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64A29696-6314-E537-0AA8-55DB8D638C92}"/>
              </a:ext>
            </a:extLst>
          </p:cNvPr>
          <p:cNvSpPr txBox="1"/>
          <p:nvPr/>
        </p:nvSpPr>
        <p:spPr>
          <a:xfrm>
            <a:off x="180180" y="6439589"/>
            <a:ext cx="117051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www.yourcv.com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50CF102-0A06-D052-DE3A-0432803E13F3}"/>
              </a:ext>
            </a:extLst>
          </p:cNvPr>
          <p:cNvCxnSpPr>
            <a:cxnSpLocks/>
          </p:cNvCxnSpPr>
          <p:nvPr/>
        </p:nvCxnSpPr>
        <p:spPr>
          <a:xfrm>
            <a:off x="1354953" y="6575708"/>
            <a:ext cx="814366" cy="0"/>
          </a:xfrm>
          <a:prstGeom prst="line">
            <a:avLst/>
          </a:prstGeom>
          <a:ln>
            <a:solidFill>
              <a:schemeClr val="accent1">
                <a:alpha val="5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CC0A37BE-2981-AEE1-0DDF-DA5768932E26}"/>
              </a:ext>
            </a:extLst>
          </p:cNvPr>
          <p:cNvSpPr txBox="1"/>
          <p:nvPr/>
        </p:nvSpPr>
        <p:spPr>
          <a:xfrm>
            <a:off x="923089" y="2387531"/>
            <a:ext cx="2945482" cy="468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Portfolio, 12 Jan 2022</a:t>
            </a:r>
            <a:endParaRPr lang="en-ID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909ABC8-563B-2ABD-73FD-48909B9C2515}"/>
              </a:ext>
            </a:extLst>
          </p:cNvPr>
          <p:cNvSpPr txBox="1"/>
          <p:nvPr/>
        </p:nvSpPr>
        <p:spPr>
          <a:xfrm>
            <a:off x="1272979" y="2825315"/>
            <a:ext cx="2245702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5"/>
                </a:solidFill>
                <a:ea typeface="Times New Roman" panose="02020603050405020304" pitchFamily="18" charset="0"/>
              </a:rPr>
              <a:t>Detail Portfolio Here</a:t>
            </a:r>
            <a:endParaRPr lang="id-ID" sz="1200" i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CD9941A-8AE9-4F9C-C80F-114A295297E5}"/>
              </a:ext>
            </a:extLst>
          </p:cNvPr>
          <p:cNvSpPr txBox="1"/>
          <p:nvPr/>
        </p:nvSpPr>
        <p:spPr>
          <a:xfrm>
            <a:off x="4623259" y="2387531"/>
            <a:ext cx="2945482" cy="468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Portfolio, 20 Mar 2022</a:t>
            </a:r>
            <a:endParaRPr lang="en-ID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779E14F-A838-27CF-033A-CDEBBBFDBAE4}"/>
              </a:ext>
            </a:extLst>
          </p:cNvPr>
          <p:cNvSpPr txBox="1"/>
          <p:nvPr/>
        </p:nvSpPr>
        <p:spPr>
          <a:xfrm>
            <a:off x="4973149" y="2825315"/>
            <a:ext cx="2245702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5"/>
                </a:solidFill>
                <a:ea typeface="Times New Roman" panose="02020603050405020304" pitchFamily="18" charset="0"/>
              </a:rPr>
              <a:t>Detail Portfolio Here</a:t>
            </a:r>
            <a:endParaRPr lang="id-ID" sz="1200" i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D159B6F-6A71-1870-73A2-C4A351A1A725}"/>
              </a:ext>
            </a:extLst>
          </p:cNvPr>
          <p:cNvSpPr txBox="1"/>
          <p:nvPr/>
        </p:nvSpPr>
        <p:spPr>
          <a:xfrm>
            <a:off x="8323428" y="2387531"/>
            <a:ext cx="2945482" cy="468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Portfolio, 10 Jun 2022</a:t>
            </a:r>
            <a:endParaRPr lang="en-ID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83DF297-70D1-8807-1FB9-D8A3C155CB0C}"/>
              </a:ext>
            </a:extLst>
          </p:cNvPr>
          <p:cNvSpPr txBox="1"/>
          <p:nvPr/>
        </p:nvSpPr>
        <p:spPr>
          <a:xfrm>
            <a:off x="8673318" y="2825315"/>
            <a:ext cx="2245702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5"/>
                </a:solidFill>
                <a:ea typeface="Times New Roman" panose="02020603050405020304" pitchFamily="18" charset="0"/>
              </a:rPr>
              <a:t>Detail Portfolio Here</a:t>
            </a:r>
            <a:endParaRPr lang="id-ID" sz="1200" i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DE2029E-0EC8-4844-1F15-8A8A8E218358}"/>
              </a:ext>
            </a:extLst>
          </p:cNvPr>
          <p:cNvSpPr txBox="1"/>
          <p:nvPr/>
        </p:nvSpPr>
        <p:spPr>
          <a:xfrm>
            <a:off x="923089" y="5219795"/>
            <a:ext cx="2945482" cy="468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Portfolio, 08 Aug 2022</a:t>
            </a:r>
            <a:endParaRPr lang="en-ID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9415C06-E862-3D96-5AC7-574195024D4A}"/>
              </a:ext>
            </a:extLst>
          </p:cNvPr>
          <p:cNvSpPr txBox="1"/>
          <p:nvPr/>
        </p:nvSpPr>
        <p:spPr>
          <a:xfrm>
            <a:off x="1272979" y="5657579"/>
            <a:ext cx="2245702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5"/>
                </a:solidFill>
                <a:ea typeface="Times New Roman" panose="02020603050405020304" pitchFamily="18" charset="0"/>
              </a:rPr>
              <a:t>Detail Portfolio Here</a:t>
            </a:r>
            <a:endParaRPr lang="id-ID" sz="1200" i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F8C1AC1-AAA7-7079-2157-FCEDCA72AD1F}"/>
              </a:ext>
            </a:extLst>
          </p:cNvPr>
          <p:cNvSpPr txBox="1"/>
          <p:nvPr/>
        </p:nvSpPr>
        <p:spPr>
          <a:xfrm>
            <a:off x="4623259" y="5219795"/>
            <a:ext cx="2945482" cy="468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Portfolio, 10 Sep 2022</a:t>
            </a:r>
            <a:endParaRPr lang="en-ID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DBA09D7-A86E-5097-DCD1-AC17D451BEF6}"/>
              </a:ext>
            </a:extLst>
          </p:cNvPr>
          <p:cNvSpPr txBox="1"/>
          <p:nvPr/>
        </p:nvSpPr>
        <p:spPr>
          <a:xfrm>
            <a:off x="4973149" y="5657579"/>
            <a:ext cx="2245702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5"/>
                </a:solidFill>
                <a:ea typeface="Times New Roman" panose="02020603050405020304" pitchFamily="18" charset="0"/>
              </a:rPr>
              <a:t>Detail Portfolio Here</a:t>
            </a:r>
            <a:endParaRPr lang="id-ID" sz="1200" i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8BC9824-5B6C-DB39-5DAB-38ED4CFE44C0}"/>
              </a:ext>
            </a:extLst>
          </p:cNvPr>
          <p:cNvSpPr txBox="1"/>
          <p:nvPr/>
        </p:nvSpPr>
        <p:spPr>
          <a:xfrm>
            <a:off x="8323428" y="5219795"/>
            <a:ext cx="2945482" cy="468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Portfolio, 02 Oct 2022</a:t>
            </a:r>
            <a:endParaRPr lang="en-ID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5E82466-E3C1-7E6B-FA1A-10374A1E4DAB}"/>
              </a:ext>
            </a:extLst>
          </p:cNvPr>
          <p:cNvSpPr txBox="1"/>
          <p:nvPr/>
        </p:nvSpPr>
        <p:spPr>
          <a:xfrm>
            <a:off x="8673318" y="5657579"/>
            <a:ext cx="2245702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5"/>
                </a:solidFill>
                <a:ea typeface="Times New Roman" panose="02020603050405020304" pitchFamily="18" charset="0"/>
              </a:rPr>
              <a:t>Detail Portfolio Here</a:t>
            </a:r>
            <a:endParaRPr lang="id-ID" sz="1200" i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6981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1D3841E-E9FC-412E-CA5D-1CF69D5125B3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B353E4-6C6E-9342-9378-49E576ACF7A7}"/>
              </a:ext>
            </a:extLst>
          </p:cNvPr>
          <p:cNvSpPr txBox="1"/>
          <p:nvPr/>
        </p:nvSpPr>
        <p:spPr>
          <a:xfrm>
            <a:off x="10397208" y="232927"/>
            <a:ext cx="16401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Page </a:t>
            </a:r>
            <a:fld id="{F80DFD47-5656-43C0-AAAF-1288B8EDA74D}" type="slidenum">
              <a:rPr lang="en-US" sz="9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 algn="r"/>
              <a:t>23</a:t>
            </a:fld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| Personal Resume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9EDB2B0-E642-F9A2-79B8-1220C71FE76B}"/>
              </a:ext>
            </a:extLst>
          </p:cNvPr>
          <p:cNvGrpSpPr/>
          <p:nvPr/>
        </p:nvGrpSpPr>
        <p:grpSpPr>
          <a:xfrm>
            <a:off x="10342385" y="6513971"/>
            <a:ext cx="1594350" cy="59356"/>
            <a:chOff x="10342385" y="6513971"/>
            <a:chExt cx="1594350" cy="59356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26A53A30-3FDF-3363-4F2E-00FD087F5080}"/>
                </a:ext>
              </a:extLst>
            </p:cNvPr>
            <p:cNvSpPr/>
            <p:nvPr/>
          </p:nvSpPr>
          <p:spPr>
            <a:xfrm>
              <a:off x="10342385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E9A37B3C-A03E-521D-6A30-5B622E805949}"/>
                </a:ext>
              </a:extLst>
            </p:cNvPr>
            <p:cNvSpPr/>
            <p:nvPr/>
          </p:nvSpPr>
          <p:spPr>
            <a:xfrm>
              <a:off x="10686464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B4461AAC-0302-4F8E-E1A3-6A6B99B02267}"/>
                </a:ext>
              </a:extLst>
            </p:cNvPr>
            <p:cNvSpPr/>
            <p:nvPr/>
          </p:nvSpPr>
          <p:spPr>
            <a:xfrm>
              <a:off x="11030543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AC7B9386-0052-11F7-7E2A-DF2358EC855F}"/>
                </a:ext>
              </a:extLst>
            </p:cNvPr>
            <p:cNvSpPr/>
            <p:nvPr/>
          </p:nvSpPr>
          <p:spPr>
            <a:xfrm>
              <a:off x="1137462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2EB88650-4469-A755-3720-5ADA2091CB38}"/>
                </a:ext>
              </a:extLst>
            </p:cNvPr>
            <p:cNvSpPr/>
            <p:nvPr/>
          </p:nvSpPr>
          <p:spPr>
            <a:xfrm>
              <a:off x="1171870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C3AAAB6F-BE9E-9430-DA1F-A34E3AF8ED77}"/>
              </a:ext>
            </a:extLst>
          </p:cNvPr>
          <p:cNvSpPr txBox="1"/>
          <p:nvPr/>
        </p:nvSpPr>
        <p:spPr>
          <a:xfrm>
            <a:off x="180180" y="6439589"/>
            <a:ext cx="117051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www.yourcv.com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19DE4A1-5A5B-B4A2-53A4-884B09D32E33}"/>
              </a:ext>
            </a:extLst>
          </p:cNvPr>
          <p:cNvCxnSpPr>
            <a:cxnSpLocks/>
          </p:cNvCxnSpPr>
          <p:nvPr/>
        </p:nvCxnSpPr>
        <p:spPr>
          <a:xfrm>
            <a:off x="1354953" y="6575708"/>
            <a:ext cx="814366" cy="0"/>
          </a:xfrm>
          <a:prstGeom prst="line">
            <a:avLst/>
          </a:prstGeom>
          <a:ln>
            <a:solidFill>
              <a:schemeClr val="accent1">
                <a:alpha val="5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558D674-F61F-2BA4-AB15-EC21DA583284}"/>
              </a:ext>
            </a:extLst>
          </p:cNvPr>
          <p:cNvGrpSpPr/>
          <p:nvPr/>
        </p:nvGrpSpPr>
        <p:grpSpPr>
          <a:xfrm>
            <a:off x="5793148" y="958061"/>
            <a:ext cx="605704" cy="480687"/>
            <a:chOff x="5857875" y="3241547"/>
            <a:chExt cx="476250" cy="377952"/>
          </a:xfrm>
          <a:solidFill>
            <a:schemeClr val="accent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93CD4AA-6324-B41C-6B0A-050D75A8EF07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068E19A-4C42-69AB-94CB-F4851351BD76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9774A93E-1C81-21B4-FB60-09D2F58E0C22}"/>
              </a:ext>
            </a:extLst>
          </p:cNvPr>
          <p:cNvSpPr txBox="1"/>
          <p:nvPr/>
        </p:nvSpPr>
        <p:spPr>
          <a:xfrm>
            <a:off x="3379174" y="1566712"/>
            <a:ext cx="54336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accent2"/>
                </a:solidFill>
                <a:latin typeface="+mj-lt"/>
              </a:rPr>
              <a:t>Daily </a:t>
            </a:r>
            <a:r>
              <a:rPr lang="en-US" sz="6600" dirty="0">
                <a:latin typeface="+mj-lt"/>
              </a:rPr>
              <a:t>Quote</a:t>
            </a:r>
            <a:endParaRPr lang="en-ID" sz="66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3294D52-F0ED-64F9-6C11-DE72CE25D5F2}"/>
              </a:ext>
            </a:extLst>
          </p:cNvPr>
          <p:cNvSpPr txBox="1"/>
          <p:nvPr/>
        </p:nvSpPr>
        <p:spPr>
          <a:xfrm>
            <a:off x="1287503" y="3264309"/>
            <a:ext cx="961699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/>
              <a:t>Understanding Our Customers Really Think Is Pivotal To Our Success A Company Forever.</a:t>
            </a:r>
            <a:endParaRPr lang="en-ID" sz="4000" dirty="0"/>
          </a:p>
        </p:txBody>
      </p:sp>
    </p:spTree>
    <p:extLst>
      <p:ext uri="{BB962C8B-B14F-4D97-AF65-F5344CB8AC3E}">
        <p14:creationId xmlns:p14="http://schemas.microsoft.com/office/powerpoint/2010/main" val="30293592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14CA278B-80E9-CBE4-38E5-CF96A7C2CB31}"/>
              </a:ext>
            </a:extLst>
          </p:cNvPr>
          <p:cNvSpPr txBox="1"/>
          <p:nvPr/>
        </p:nvSpPr>
        <p:spPr>
          <a:xfrm>
            <a:off x="502624" y="3052612"/>
            <a:ext cx="629822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>
                <a:solidFill>
                  <a:schemeClr val="accent2"/>
                </a:solidFill>
                <a:latin typeface="+mj-lt"/>
              </a:rPr>
              <a:t>Tha</a:t>
            </a:r>
            <a:r>
              <a:rPr lang="en-US" sz="11500" dirty="0">
                <a:latin typeface="+mj-lt"/>
              </a:rPr>
              <a:t>nks</a:t>
            </a:r>
            <a:endParaRPr lang="en-ID" sz="11500" dirty="0"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FDDD318-F895-4B47-31FB-6339090BEA92}"/>
              </a:ext>
            </a:extLst>
          </p:cNvPr>
          <p:cNvSpPr txBox="1"/>
          <p:nvPr/>
        </p:nvSpPr>
        <p:spPr>
          <a:xfrm>
            <a:off x="521674" y="4805450"/>
            <a:ext cx="45608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And See You Next Time</a:t>
            </a:r>
            <a:endParaRPr lang="en-ID" sz="28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7068CA2-38B1-1CAB-B294-790D147341DD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1DC732D-157D-0B3E-F930-C5D608C58BFC}"/>
              </a:ext>
            </a:extLst>
          </p:cNvPr>
          <p:cNvSpPr txBox="1"/>
          <p:nvPr/>
        </p:nvSpPr>
        <p:spPr>
          <a:xfrm>
            <a:off x="7863822" y="3343209"/>
            <a:ext cx="3473849" cy="1354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Address	</a:t>
            </a:r>
            <a:r>
              <a:rPr lang="en-US" sz="14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Jakarta, Indonesia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	</a:t>
            </a:r>
            <a:r>
              <a:rPr lang="en-US" sz="14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+123 1234 123 12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	</a:t>
            </a:r>
            <a:r>
              <a:rPr lang="en-US" sz="14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yourcv@email.com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Freelance	</a:t>
            </a:r>
            <a:r>
              <a:rPr lang="en-US" sz="14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Available</a:t>
            </a:r>
            <a:endParaRPr lang="en-ID" sz="1400" dirty="0">
              <a:solidFill>
                <a:schemeClr val="accent5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Freeform 850">
            <a:extLst>
              <a:ext uri="{FF2B5EF4-FFF2-40B4-BE49-F238E27FC236}">
                <a16:creationId xmlns:a16="http://schemas.microsoft.com/office/drawing/2014/main" id="{187A5D09-EB8D-7C2A-7AF6-73FA1BE5443E}"/>
              </a:ext>
            </a:extLst>
          </p:cNvPr>
          <p:cNvSpPr>
            <a:spLocks noEditPoints="1"/>
          </p:cNvSpPr>
          <p:nvPr/>
        </p:nvSpPr>
        <p:spPr bwMode="auto">
          <a:xfrm>
            <a:off x="8695246" y="5021999"/>
            <a:ext cx="219669" cy="219669"/>
          </a:xfrm>
          <a:custGeom>
            <a:avLst/>
            <a:gdLst>
              <a:gd name="T0" fmla="*/ 538 w 3619"/>
              <a:gd name="T1" fmla="*/ 1378 h 3620"/>
              <a:gd name="T2" fmla="*/ 538 w 3619"/>
              <a:gd name="T3" fmla="*/ 3174 h 3620"/>
              <a:gd name="T4" fmla="*/ 1025 w 3619"/>
              <a:gd name="T5" fmla="*/ 3221 h 3620"/>
              <a:gd name="T6" fmla="*/ 1117 w 3619"/>
              <a:gd name="T7" fmla="*/ 3152 h 3620"/>
              <a:gd name="T8" fmla="*/ 1093 w 3619"/>
              <a:gd name="T9" fmla="*/ 1359 h 3620"/>
              <a:gd name="T10" fmla="*/ 2547 w 3619"/>
              <a:gd name="T11" fmla="*/ 1302 h 3620"/>
              <a:gd name="T12" fmla="*/ 2269 w 3619"/>
              <a:gd name="T13" fmla="*/ 1342 h 3620"/>
              <a:gd name="T14" fmla="*/ 2085 w 3619"/>
              <a:gd name="T15" fmla="*/ 1449 h 3620"/>
              <a:gd name="T16" fmla="*/ 1985 w 3619"/>
              <a:gd name="T17" fmla="*/ 1418 h 3620"/>
              <a:gd name="T18" fmla="*/ 1920 w 3619"/>
              <a:gd name="T19" fmla="*/ 1334 h 3620"/>
              <a:gd name="T20" fmla="*/ 1415 w 3619"/>
              <a:gd name="T21" fmla="*/ 1356 h 3620"/>
              <a:gd name="T22" fmla="*/ 1392 w 3619"/>
              <a:gd name="T23" fmla="*/ 3157 h 3620"/>
              <a:gd name="T24" fmla="*/ 1476 w 3619"/>
              <a:gd name="T25" fmla="*/ 3221 h 3620"/>
              <a:gd name="T26" fmla="*/ 1973 w 3619"/>
              <a:gd name="T27" fmla="*/ 3178 h 3620"/>
              <a:gd name="T28" fmla="*/ 1990 w 3619"/>
              <a:gd name="T29" fmla="*/ 2170 h 3620"/>
              <a:gd name="T30" fmla="*/ 2023 w 3619"/>
              <a:gd name="T31" fmla="*/ 2036 h 3620"/>
              <a:gd name="T32" fmla="*/ 2101 w 3619"/>
              <a:gd name="T33" fmla="*/ 1905 h 3620"/>
              <a:gd name="T34" fmla="*/ 2241 w 3619"/>
              <a:gd name="T35" fmla="*/ 1824 h 3620"/>
              <a:gd name="T36" fmla="*/ 2432 w 3619"/>
              <a:gd name="T37" fmla="*/ 1833 h 3620"/>
              <a:gd name="T38" fmla="*/ 2553 w 3619"/>
              <a:gd name="T39" fmla="*/ 1923 h 3620"/>
              <a:gd name="T40" fmla="*/ 2611 w 3619"/>
              <a:gd name="T41" fmla="*/ 2060 h 3620"/>
              <a:gd name="T42" fmla="*/ 2630 w 3619"/>
              <a:gd name="T43" fmla="*/ 2204 h 3620"/>
              <a:gd name="T44" fmla="*/ 2630 w 3619"/>
              <a:gd name="T45" fmla="*/ 2320 h 3620"/>
              <a:gd name="T46" fmla="*/ 2655 w 3619"/>
              <a:gd name="T47" fmla="*/ 3196 h 3620"/>
              <a:gd name="T48" fmla="*/ 3175 w 3619"/>
              <a:gd name="T49" fmla="*/ 3218 h 3620"/>
              <a:gd name="T50" fmla="*/ 3240 w 3619"/>
              <a:gd name="T51" fmla="*/ 3134 h 3620"/>
              <a:gd name="T52" fmla="*/ 3238 w 3619"/>
              <a:gd name="T53" fmla="*/ 2160 h 3620"/>
              <a:gd name="T54" fmla="*/ 3224 w 3619"/>
              <a:gd name="T55" fmla="*/ 1948 h 3620"/>
              <a:gd name="T56" fmla="*/ 3178 w 3619"/>
              <a:gd name="T57" fmla="*/ 1733 h 3620"/>
              <a:gd name="T58" fmla="*/ 3082 w 3619"/>
              <a:gd name="T59" fmla="*/ 1540 h 3620"/>
              <a:gd name="T60" fmla="*/ 2920 w 3619"/>
              <a:gd name="T61" fmla="*/ 1391 h 3620"/>
              <a:gd name="T62" fmla="*/ 2673 w 3619"/>
              <a:gd name="T63" fmla="*/ 1309 h 3620"/>
              <a:gd name="T64" fmla="*/ 727 w 3619"/>
              <a:gd name="T65" fmla="*/ 411 h 3620"/>
              <a:gd name="T66" fmla="*/ 534 w 3619"/>
              <a:gd name="T67" fmla="*/ 529 h 3620"/>
              <a:gd name="T68" fmla="*/ 440 w 3619"/>
              <a:gd name="T69" fmla="*/ 736 h 3620"/>
              <a:gd name="T70" fmla="*/ 483 w 3619"/>
              <a:gd name="T71" fmla="*/ 965 h 3620"/>
              <a:gd name="T72" fmla="*/ 641 w 3619"/>
              <a:gd name="T73" fmla="*/ 1125 h 3620"/>
              <a:gd name="T74" fmla="*/ 870 w 3619"/>
              <a:gd name="T75" fmla="*/ 1167 h 3620"/>
              <a:gd name="T76" fmla="*/ 1079 w 3619"/>
              <a:gd name="T77" fmla="*/ 1072 h 3620"/>
              <a:gd name="T78" fmla="*/ 1195 w 3619"/>
              <a:gd name="T79" fmla="*/ 880 h 3620"/>
              <a:gd name="T80" fmla="*/ 1182 w 3619"/>
              <a:gd name="T81" fmla="*/ 646 h 3620"/>
              <a:gd name="T82" fmla="*/ 1042 w 3619"/>
              <a:gd name="T83" fmla="*/ 469 h 3620"/>
              <a:gd name="T84" fmla="*/ 822 w 3619"/>
              <a:gd name="T85" fmla="*/ 399 h 3620"/>
              <a:gd name="T86" fmla="*/ 3420 w 3619"/>
              <a:gd name="T87" fmla="*/ 27 h 3620"/>
              <a:gd name="T88" fmla="*/ 3575 w 3619"/>
              <a:gd name="T89" fmla="*/ 162 h 3620"/>
              <a:gd name="T90" fmla="*/ 3619 w 3619"/>
              <a:gd name="T91" fmla="*/ 3293 h 3620"/>
              <a:gd name="T92" fmla="*/ 3551 w 3619"/>
              <a:gd name="T93" fmla="*/ 3493 h 3620"/>
              <a:gd name="T94" fmla="*/ 3379 w 3619"/>
              <a:gd name="T95" fmla="*/ 3609 h 3620"/>
              <a:gd name="T96" fmla="*/ 241 w 3619"/>
              <a:gd name="T97" fmla="*/ 3609 h 3620"/>
              <a:gd name="T98" fmla="*/ 68 w 3619"/>
              <a:gd name="T99" fmla="*/ 3493 h 3620"/>
              <a:gd name="T100" fmla="*/ 0 w 3619"/>
              <a:gd name="T101" fmla="*/ 3293 h 3620"/>
              <a:gd name="T102" fmla="*/ 45 w 3619"/>
              <a:gd name="T103" fmla="*/ 162 h 3620"/>
              <a:gd name="T104" fmla="*/ 200 w 3619"/>
              <a:gd name="T105" fmla="*/ 27 h 3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19" h="3620">
                <a:moveTo>
                  <a:pt x="619" y="1330"/>
                </a:moveTo>
                <a:lnTo>
                  <a:pt x="594" y="1334"/>
                </a:lnTo>
                <a:lnTo>
                  <a:pt x="572" y="1343"/>
                </a:lnTo>
                <a:lnTo>
                  <a:pt x="552" y="1359"/>
                </a:lnTo>
                <a:lnTo>
                  <a:pt x="538" y="1378"/>
                </a:lnTo>
                <a:lnTo>
                  <a:pt x="528" y="1401"/>
                </a:lnTo>
                <a:lnTo>
                  <a:pt x="524" y="1426"/>
                </a:lnTo>
                <a:lnTo>
                  <a:pt x="524" y="3126"/>
                </a:lnTo>
                <a:lnTo>
                  <a:pt x="528" y="3152"/>
                </a:lnTo>
                <a:lnTo>
                  <a:pt x="538" y="3174"/>
                </a:lnTo>
                <a:lnTo>
                  <a:pt x="552" y="3193"/>
                </a:lnTo>
                <a:lnTo>
                  <a:pt x="572" y="3208"/>
                </a:lnTo>
                <a:lnTo>
                  <a:pt x="594" y="3218"/>
                </a:lnTo>
                <a:lnTo>
                  <a:pt x="619" y="3221"/>
                </a:lnTo>
                <a:lnTo>
                  <a:pt x="1025" y="3221"/>
                </a:lnTo>
                <a:lnTo>
                  <a:pt x="1050" y="3218"/>
                </a:lnTo>
                <a:lnTo>
                  <a:pt x="1073" y="3208"/>
                </a:lnTo>
                <a:lnTo>
                  <a:pt x="1093" y="3193"/>
                </a:lnTo>
                <a:lnTo>
                  <a:pt x="1107" y="3174"/>
                </a:lnTo>
                <a:lnTo>
                  <a:pt x="1117" y="3152"/>
                </a:lnTo>
                <a:lnTo>
                  <a:pt x="1120" y="3126"/>
                </a:lnTo>
                <a:lnTo>
                  <a:pt x="1120" y="1426"/>
                </a:lnTo>
                <a:lnTo>
                  <a:pt x="1117" y="1401"/>
                </a:lnTo>
                <a:lnTo>
                  <a:pt x="1107" y="1378"/>
                </a:lnTo>
                <a:lnTo>
                  <a:pt x="1093" y="1359"/>
                </a:lnTo>
                <a:lnTo>
                  <a:pt x="1073" y="1343"/>
                </a:lnTo>
                <a:lnTo>
                  <a:pt x="1050" y="1334"/>
                </a:lnTo>
                <a:lnTo>
                  <a:pt x="1025" y="1330"/>
                </a:lnTo>
                <a:lnTo>
                  <a:pt x="619" y="1330"/>
                </a:lnTo>
                <a:close/>
                <a:moveTo>
                  <a:pt x="2547" y="1302"/>
                </a:moveTo>
                <a:lnTo>
                  <a:pt x="2482" y="1304"/>
                </a:lnTo>
                <a:lnTo>
                  <a:pt x="2422" y="1308"/>
                </a:lnTo>
                <a:lnTo>
                  <a:pt x="2367" y="1317"/>
                </a:lnTo>
                <a:lnTo>
                  <a:pt x="2315" y="1328"/>
                </a:lnTo>
                <a:lnTo>
                  <a:pt x="2269" y="1342"/>
                </a:lnTo>
                <a:lnTo>
                  <a:pt x="2225" y="1359"/>
                </a:lnTo>
                <a:lnTo>
                  <a:pt x="2185" y="1379"/>
                </a:lnTo>
                <a:lnTo>
                  <a:pt x="2149" y="1400"/>
                </a:lnTo>
                <a:lnTo>
                  <a:pt x="2115" y="1423"/>
                </a:lnTo>
                <a:lnTo>
                  <a:pt x="2085" y="1449"/>
                </a:lnTo>
                <a:lnTo>
                  <a:pt x="2057" y="1476"/>
                </a:lnTo>
                <a:lnTo>
                  <a:pt x="2031" y="1504"/>
                </a:lnTo>
                <a:lnTo>
                  <a:pt x="2007" y="1535"/>
                </a:lnTo>
                <a:lnTo>
                  <a:pt x="1985" y="1566"/>
                </a:lnTo>
                <a:lnTo>
                  <a:pt x="1985" y="1418"/>
                </a:lnTo>
                <a:lnTo>
                  <a:pt x="1982" y="1395"/>
                </a:lnTo>
                <a:lnTo>
                  <a:pt x="1973" y="1374"/>
                </a:lnTo>
                <a:lnTo>
                  <a:pt x="1959" y="1356"/>
                </a:lnTo>
                <a:lnTo>
                  <a:pt x="1941" y="1342"/>
                </a:lnTo>
                <a:lnTo>
                  <a:pt x="1920" y="1334"/>
                </a:lnTo>
                <a:lnTo>
                  <a:pt x="1897" y="1330"/>
                </a:lnTo>
                <a:lnTo>
                  <a:pt x="1476" y="1330"/>
                </a:lnTo>
                <a:lnTo>
                  <a:pt x="1453" y="1334"/>
                </a:lnTo>
                <a:lnTo>
                  <a:pt x="1432" y="1342"/>
                </a:lnTo>
                <a:lnTo>
                  <a:pt x="1415" y="1356"/>
                </a:lnTo>
                <a:lnTo>
                  <a:pt x="1400" y="1374"/>
                </a:lnTo>
                <a:lnTo>
                  <a:pt x="1392" y="1395"/>
                </a:lnTo>
                <a:lnTo>
                  <a:pt x="1389" y="1418"/>
                </a:lnTo>
                <a:lnTo>
                  <a:pt x="1389" y="3134"/>
                </a:lnTo>
                <a:lnTo>
                  <a:pt x="1392" y="3157"/>
                </a:lnTo>
                <a:lnTo>
                  <a:pt x="1400" y="3178"/>
                </a:lnTo>
                <a:lnTo>
                  <a:pt x="1415" y="3196"/>
                </a:lnTo>
                <a:lnTo>
                  <a:pt x="1432" y="3209"/>
                </a:lnTo>
                <a:lnTo>
                  <a:pt x="1453" y="3218"/>
                </a:lnTo>
                <a:lnTo>
                  <a:pt x="1476" y="3221"/>
                </a:lnTo>
                <a:lnTo>
                  <a:pt x="1897" y="3221"/>
                </a:lnTo>
                <a:lnTo>
                  <a:pt x="1920" y="3218"/>
                </a:lnTo>
                <a:lnTo>
                  <a:pt x="1941" y="3209"/>
                </a:lnTo>
                <a:lnTo>
                  <a:pt x="1959" y="3196"/>
                </a:lnTo>
                <a:lnTo>
                  <a:pt x="1973" y="3178"/>
                </a:lnTo>
                <a:lnTo>
                  <a:pt x="1982" y="3157"/>
                </a:lnTo>
                <a:lnTo>
                  <a:pt x="1985" y="3134"/>
                </a:lnTo>
                <a:lnTo>
                  <a:pt x="1985" y="2214"/>
                </a:lnTo>
                <a:lnTo>
                  <a:pt x="1988" y="2193"/>
                </a:lnTo>
                <a:lnTo>
                  <a:pt x="1990" y="2170"/>
                </a:lnTo>
                <a:lnTo>
                  <a:pt x="1994" y="2146"/>
                </a:lnTo>
                <a:lnTo>
                  <a:pt x="2000" y="2119"/>
                </a:lnTo>
                <a:lnTo>
                  <a:pt x="2006" y="2093"/>
                </a:lnTo>
                <a:lnTo>
                  <a:pt x="2014" y="2065"/>
                </a:lnTo>
                <a:lnTo>
                  <a:pt x="2023" y="2036"/>
                </a:lnTo>
                <a:lnTo>
                  <a:pt x="2035" y="2009"/>
                </a:lnTo>
                <a:lnTo>
                  <a:pt x="2048" y="1981"/>
                </a:lnTo>
                <a:lnTo>
                  <a:pt x="2064" y="1955"/>
                </a:lnTo>
                <a:lnTo>
                  <a:pt x="2081" y="1930"/>
                </a:lnTo>
                <a:lnTo>
                  <a:pt x="2101" y="1905"/>
                </a:lnTo>
                <a:lnTo>
                  <a:pt x="2123" y="1883"/>
                </a:lnTo>
                <a:lnTo>
                  <a:pt x="2149" y="1865"/>
                </a:lnTo>
                <a:lnTo>
                  <a:pt x="2176" y="1847"/>
                </a:lnTo>
                <a:lnTo>
                  <a:pt x="2207" y="1834"/>
                </a:lnTo>
                <a:lnTo>
                  <a:pt x="2241" y="1824"/>
                </a:lnTo>
                <a:lnTo>
                  <a:pt x="2279" y="1817"/>
                </a:lnTo>
                <a:lnTo>
                  <a:pt x="2318" y="1815"/>
                </a:lnTo>
                <a:lnTo>
                  <a:pt x="2360" y="1817"/>
                </a:lnTo>
                <a:lnTo>
                  <a:pt x="2398" y="1823"/>
                </a:lnTo>
                <a:lnTo>
                  <a:pt x="2432" y="1833"/>
                </a:lnTo>
                <a:lnTo>
                  <a:pt x="2461" y="1845"/>
                </a:lnTo>
                <a:lnTo>
                  <a:pt x="2489" y="1861"/>
                </a:lnTo>
                <a:lnTo>
                  <a:pt x="2513" y="1880"/>
                </a:lnTo>
                <a:lnTo>
                  <a:pt x="2534" y="1901"/>
                </a:lnTo>
                <a:lnTo>
                  <a:pt x="2553" y="1923"/>
                </a:lnTo>
                <a:lnTo>
                  <a:pt x="2569" y="1948"/>
                </a:lnTo>
                <a:lnTo>
                  <a:pt x="2583" y="1975"/>
                </a:lnTo>
                <a:lnTo>
                  <a:pt x="2594" y="2002"/>
                </a:lnTo>
                <a:lnTo>
                  <a:pt x="2604" y="2031"/>
                </a:lnTo>
                <a:lnTo>
                  <a:pt x="2611" y="2060"/>
                </a:lnTo>
                <a:lnTo>
                  <a:pt x="2618" y="2089"/>
                </a:lnTo>
                <a:lnTo>
                  <a:pt x="2622" y="2119"/>
                </a:lnTo>
                <a:lnTo>
                  <a:pt x="2626" y="2148"/>
                </a:lnTo>
                <a:lnTo>
                  <a:pt x="2628" y="2176"/>
                </a:lnTo>
                <a:lnTo>
                  <a:pt x="2630" y="2204"/>
                </a:lnTo>
                <a:lnTo>
                  <a:pt x="2630" y="2231"/>
                </a:lnTo>
                <a:lnTo>
                  <a:pt x="2630" y="2256"/>
                </a:lnTo>
                <a:lnTo>
                  <a:pt x="2630" y="2280"/>
                </a:lnTo>
                <a:lnTo>
                  <a:pt x="2630" y="2301"/>
                </a:lnTo>
                <a:lnTo>
                  <a:pt x="2630" y="2320"/>
                </a:lnTo>
                <a:lnTo>
                  <a:pt x="2630" y="2336"/>
                </a:lnTo>
                <a:lnTo>
                  <a:pt x="2630" y="3134"/>
                </a:lnTo>
                <a:lnTo>
                  <a:pt x="2632" y="3157"/>
                </a:lnTo>
                <a:lnTo>
                  <a:pt x="2641" y="3178"/>
                </a:lnTo>
                <a:lnTo>
                  <a:pt x="2655" y="3196"/>
                </a:lnTo>
                <a:lnTo>
                  <a:pt x="2673" y="3209"/>
                </a:lnTo>
                <a:lnTo>
                  <a:pt x="2694" y="3218"/>
                </a:lnTo>
                <a:lnTo>
                  <a:pt x="2717" y="3221"/>
                </a:lnTo>
                <a:lnTo>
                  <a:pt x="3152" y="3221"/>
                </a:lnTo>
                <a:lnTo>
                  <a:pt x="3175" y="3218"/>
                </a:lnTo>
                <a:lnTo>
                  <a:pt x="3196" y="3209"/>
                </a:lnTo>
                <a:lnTo>
                  <a:pt x="3214" y="3196"/>
                </a:lnTo>
                <a:lnTo>
                  <a:pt x="3228" y="3178"/>
                </a:lnTo>
                <a:lnTo>
                  <a:pt x="3237" y="3157"/>
                </a:lnTo>
                <a:lnTo>
                  <a:pt x="3240" y="3134"/>
                </a:lnTo>
                <a:lnTo>
                  <a:pt x="3240" y="2311"/>
                </a:lnTo>
                <a:lnTo>
                  <a:pt x="3240" y="2276"/>
                </a:lnTo>
                <a:lnTo>
                  <a:pt x="3239" y="2238"/>
                </a:lnTo>
                <a:lnTo>
                  <a:pt x="3239" y="2200"/>
                </a:lnTo>
                <a:lnTo>
                  <a:pt x="3238" y="2160"/>
                </a:lnTo>
                <a:lnTo>
                  <a:pt x="3237" y="2119"/>
                </a:lnTo>
                <a:lnTo>
                  <a:pt x="3235" y="2077"/>
                </a:lnTo>
                <a:lnTo>
                  <a:pt x="3233" y="2034"/>
                </a:lnTo>
                <a:lnTo>
                  <a:pt x="3228" y="1991"/>
                </a:lnTo>
                <a:lnTo>
                  <a:pt x="3224" y="1948"/>
                </a:lnTo>
                <a:lnTo>
                  <a:pt x="3217" y="1904"/>
                </a:lnTo>
                <a:lnTo>
                  <a:pt x="3210" y="1861"/>
                </a:lnTo>
                <a:lnTo>
                  <a:pt x="3201" y="1818"/>
                </a:lnTo>
                <a:lnTo>
                  <a:pt x="3190" y="1775"/>
                </a:lnTo>
                <a:lnTo>
                  <a:pt x="3178" y="1733"/>
                </a:lnTo>
                <a:lnTo>
                  <a:pt x="3163" y="1693"/>
                </a:lnTo>
                <a:lnTo>
                  <a:pt x="3146" y="1652"/>
                </a:lnTo>
                <a:lnTo>
                  <a:pt x="3127" y="1613"/>
                </a:lnTo>
                <a:lnTo>
                  <a:pt x="3106" y="1576"/>
                </a:lnTo>
                <a:lnTo>
                  <a:pt x="3082" y="1540"/>
                </a:lnTo>
                <a:lnTo>
                  <a:pt x="3055" y="1505"/>
                </a:lnTo>
                <a:lnTo>
                  <a:pt x="3027" y="1473"/>
                </a:lnTo>
                <a:lnTo>
                  <a:pt x="2994" y="1444"/>
                </a:lnTo>
                <a:lnTo>
                  <a:pt x="2958" y="1416"/>
                </a:lnTo>
                <a:lnTo>
                  <a:pt x="2920" y="1391"/>
                </a:lnTo>
                <a:lnTo>
                  <a:pt x="2878" y="1368"/>
                </a:lnTo>
                <a:lnTo>
                  <a:pt x="2833" y="1349"/>
                </a:lnTo>
                <a:lnTo>
                  <a:pt x="2783" y="1332"/>
                </a:lnTo>
                <a:lnTo>
                  <a:pt x="2730" y="1319"/>
                </a:lnTo>
                <a:lnTo>
                  <a:pt x="2673" y="1309"/>
                </a:lnTo>
                <a:lnTo>
                  <a:pt x="2612" y="1304"/>
                </a:lnTo>
                <a:lnTo>
                  <a:pt x="2547" y="1302"/>
                </a:lnTo>
                <a:close/>
                <a:moveTo>
                  <a:pt x="822" y="399"/>
                </a:moveTo>
                <a:lnTo>
                  <a:pt x="773" y="402"/>
                </a:lnTo>
                <a:lnTo>
                  <a:pt x="727" y="411"/>
                </a:lnTo>
                <a:lnTo>
                  <a:pt x="683" y="426"/>
                </a:lnTo>
                <a:lnTo>
                  <a:pt x="641" y="444"/>
                </a:lnTo>
                <a:lnTo>
                  <a:pt x="603" y="469"/>
                </a:lnTo>
                <a:lnTo>
                  <a:pt x="566" y="497"/>
                </a:lnTo>
                <a:lnTo>
                  <a:pt x="534" y="529"/>
                </a:lnTo>
                <a:lnTo>
                  <a:pt x="506" y="564"/>
                </a:lnTo>
                <a:lnTo>
                  <a:pt x="483" y="604"/>
                </a:lnTo>
                <a:lnTo>
                  <a:pt x="463" y="646"/>
                </a:lnTo>
                <a:lnTo>
                  <a:pt x="448" y="690"/>
                </a:lnTo>
                <a:lnTo>
                  <a:pt x="440" y="736"/>
                </a:lnTo>
                <a:lnTo>
                  <a:pt x="437" y="785"/>
                </a:lnTo>
                <a:lnTo>
                  <a:pt x="440" y="833"/>
                </a:lnTo>
                <a:lnTo>
                  <a:pt x="448" y="880"/>
                </a:lnTo>
                <a:lnTo>
                  <a:pt x="463" y="924"/>
                </a:lnTo>
                <a:lnTo>
                  <a:pt x="483" y="965"/>
                </a:lnTo>
                <a:lnTo>
                  <a:pt x="506" y="1005"/>
                </a:lnTo>
                <a:lnTo>
                  <a:pt x="534" y="1040"/>
                </a:lnTo>
                <a:lnTo>
                  <a:pt x="566" y="1072"/>
                </a:lnTo>
                <a:lnTo>
                  <a:pt x="603" y="1101"/>
                </a:lnTo>
                <a:lnTo>
                  <a:pt x="641" y="1125"/>
                </a:lnTo>
                <a:lnTo>
                  <a:pt x="683" y="1144"/>
                </a:lnTo>
                <a:lnTo>
                  <a:pt x="727" y="1158"/>
                </a:lnTo>
                <a:lnTo>
                  <a:pt x="773" y="1167"/>
                </a:lnTo>
                <a:lnTo>
                  <a:pt x="822" y="1170"/>
                </a:lnTo>
                <a:lnTo>
                  <a:pt x="870" y="1167"/>
                </a:lnTo>
                <a:lnTo>
                  <a:pt x="917" y="1158"/>
                </a:lnTo>
                <a:lnTo>
                  <a:pt x="962" y="1144"/>
                </a:lnTo>
                <a:lnTo>
                  <a:pt x="1004" y="1125"/>
                </a:lnTo>
                <a:lnTo>
                  <a:pt x="1042" y="1101"/>
                </a:lnTo>
                <a:lnTo>
                  <a:pt x="1079" y="1072"/>
                </a:lnTo>
                <a:lnTo>
                  <a:pt x="1111" y="1040"/>
                </a:lnTo>
                <a:lnTo>
                  <a:pt x="1138" y="1005"/>
                </a:lnTo>
                <a:lnTo>
                  <a:pt x="1162" y="965"/>
                </a:lnTo>
                <a:lnTo>
                  <a:pt x="1182" y="924"/>
                </a:lnTo>
                <a:lnTo>
                  <a:pt x="1195" y="880"/>
                </a:lnTo>
                <a:lnTo>
                  <a:pt x="1204" y="833"/>
                </a:lnTo>
                <a:lnTo>
                  <a:pt x="1208" y="785"/>
                </a:lnTo>
                <a:lnTo>
                  <a:pt x="1204" y="736"/>
                </a:lnTo>
                <a:lnTo>
                  <a:pt x="1195" y="690"/>
                </a:lnTo>
                <a:lnTo>
                  <a:pt x="1182" y="646"/>
                </a:lnTo>
                <a:lnTo>
                  <a:pt x="1162" y="604"/>
                </a:lnTo>
                <a:lnTo>
                  <a:pt x="1138" y="564"/>
                </a:lnTo>
                <a:lnTo>
                  <a:pt x="1111" y="529"/>
                </a:lnTo>
                <a:lnTo>
                  <a:pt x="1079" y="497"/>
                </a:lnTo>
                <a:lnTo>
                  <a:pt x="1042" y="469"/>
                </a:lnTo>
                <a:lnTo>
                  <a:pt x="1004" y="444"/>
                </a:lnTo>
                <a:lnTo>
                  <a:pt x="962" y="426"/>
                </a:lnTo>
                <a:lnTo>
                  <a:pt x="917" y="411"/>
                </a:lnTo>
                <a:lnTo>
                  <a:pt x="870" y="402"/>
                </a:lnTo>
                <a:lnTo>
                  <a:pt x="822" y="399"/>
                </a:lnTo>
                <a:close/>
                <a:moveTo>
                  <a:pt x="328" y="0"/>
                </a:moveTo>
                <a:lnTo>
                  <a:pt x="3292" y="0"/>
                </a:lnTo>
                <a:lnTo>
                  <a:pt x="3337" y="4"/>
                </a:lnTo>
                <a:lnTo>
                  <a:pt x="3379" y="12"/>
                </a:lnTo>
                <a:lnTo>
                  <a:pt x="3420" y="27"/>
                </a:lnTo>
                <a:lnTo>
                  <a:pt x="3458" y="45"/>
                </a:lnTo>
                <a:lnTo>
                  <a:pt x="3493" y="69"/>
                </a:lnTo>
                <a:lnTo>
                  <a:pt x="3524" y="96"/>
                </a:lnTo>
                <a:lnTo>
                  <a:pt x="3551" y="128"/>
                </a:lnTo>
                <a:lnTo>
                  <a:pt x="3575" y="162"/>
                </a:lnTo>
                <a:lnTo>
                  <a:pt x="3594" y="201"/>
                </a:lnTo>
                <a:lnTo>
                  <a:pt x="3608" y="241"/>
                </a:lnTo>
                <a:lnTo>
                  <a:pt x="3617" y="283"/>
                </a:lnTo>
                <a:lnTo>
                  <a:pt x="3619" y="328"/>
                </a:lnTo>
                <a:lnTo>
                  <a:pt x="3619" y="3293"/>
                </a:lnTo>
                <a:lnTo>
                  <a:pt x="3617" y="3337"/>
                </a:lnTo>
                <a:lnTo>
                  <a:pt x="3608" y="3380"/>
                </a:lnTo>
                <a:lnTo>
                  <a:pt x="3594" y="3420"/>
                </a:lnTo>
                <a:lnTo>
                  <a:pt x="3575" y="3458"/>
                </a:lnTo>
                <a:lnTo>
                  <a:pt x="3551" y="3493"/>
                </a:lnTo>
                <a:lnTo>
                  <a:pt x="3524" y="3524"/>
                </a:lnTo>
                <a:lnTo>
                  <a:pt x="3493" y="3551"/>
                </a:lnTo>
                <a:lnTo>
                  <a:pt x="3458" y="3576"/>
                </a:lnTo>
                <a:lnTo>
                  <a:pt x="3420" y="3594"/>
                </a:lnTo>
                <a:lnTo>
                  <a:pt x="3379" y="3609"/>
                </a:lnTo>
                <a:lnTo>
                  <a:pt x="3337" y="3618"/>
                </a:lnTo>
                <a:lnTo>
                  <a:pt x="3292" y="3620"/>
                </a:lnTo>
                <a:lnTo>
                  <a:pt x="328" y="3620"/>
                </a:lnTo>
                <a:lnTo>
                  <a:pt x="283" y="3618"/>
                </a:lnTo>
                <a:lnTo>
                  <a:pt x="241" y="3609"/>
                </a:lnTo>
                <a:lnTo>
                  <a:pt x="200" y="3594"/>
                </a:lnTo>
                <a:lnTo>
                  <a:pt x="163" y="3576"/>
                </a:lnTo>
                <a:lnTo>
                  <a:pt x="128" y="3551"/>
                </a:lnTo>
                <a:lnTo>
                  <a:pt x="96" y="3524"/>
                </a:lnTo>
                <a:lnTo>
                  <a:pt x="68" y="3493"/>
                </a:lnTo>
                <a:lnTo>
                  <a:pt x="45" y="3458"/>
                </a:lnTo>
                <a:lnTo>
                  <a:pt x="26" y="3420"/>
                </a:lnTo>
                <a:lnTo>
                  <a:pt x="12" y="3380"/>
                </a:lnTo>
                <a:lnTo>
                  <a:pt x="3" y="3337"/>
                </a:lnTo>
                <a:lnTo>
                  <a:pt x="0" y="3293"/>
                </a:lnTo>
                <a:lnTo>
                  <a:pt x="0" y="328"/>
                </a:lnTo>
                <a:lnTo>
                  <a:pt x="3" y="283"/>
                </a:lnTo>
                <a:lnTo>
                  <a:pt x="12" y="241"/>
                </a:lnTo>
                <a:lnTo>
                  <a:pt x="26" y="201"/>
                </a:lnTo>
                <a:lnTo>
                  <a:pt x="45" y="162"/>
                </a:lnTo>
                <a:lnTo>
                  <a:pt x="68" y="128"/>
                </a:lnTo>
                <a:lnTo>
                  <a:pt x="96" y="96"/>
                </a:lnTo>
                <a:lnTo>
                  <a:pt x="128" y="69"/>
                </a:lnTo>
                <a:lnTo>
                  <a:pt x="163" y="45"/>
                </a:lnTo>
                <a:lnTo>
                  <a:pt x="200" y="27"/>
                </a:lnTo>
                <a:lnTo>
                  <a:pt x="241" y="12"/>
                </a:lnTo>
                <a:lnTo>
                  <a:pt x="283" y="4"/>
                </a:lnTo>
                <a:lnTo>
                  <a:pt x="328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20" name="Freeform 1536">
            <a:extLst>
              <a:ext uri="{FF2B5EF4-FFF2-40B4-BE49-F238E27FC236}">
                <a16:creationId xmlns:a16="http://schemas.microsoft.com/office/drawing/2014/main" id="{38B276EA-CAA4-CA58-AE84-BED55C7E8E9D}"/>
              </a:ext>
            </a:extLst>
          </p:cNvPr>
          <p:cNvSpPr>
            <a:spLocks noEditPoints="1"/>
          </p:cNvSpPr>
          <p:nvPr/>
        </p:nvSpPr>
        <p:spPr bwMode="auto">
          <a:xfrm>
            <a:off x="7940022" y="5015896"/>
            <a:ext cx="230120" cy="233035"/>
          </a:xfrm>
          <a:custGeom>
            <a:avLst/>
            <a:gdLst>
              <a:gd name="T0" fmla="*/ 1968 w 3474"/>
              <a:gd name="T1" fmla="*/ 985 h 3518"/>
              <a:gd name="T2" fmla="*/ 1814 w 3474"/>
              <a:gd name="T3" fmla="*/ 1094 h 3518"/>
              <a:gd name="T4" fmla="*/ 1724 w 3474"/>
              <a:gd name="T5" fmla="*/ 1263 h 3518"/>
              <a:gd name="T6" fmla="*/ 1722 w 3474"/>
              <a:gd name="T7" fmla="*/ 1454 h 3518"/>
              <a:gd name="T8" fmla="*/ 1405 w 3474"/>
              <a:gd name="T9" fmla="*/ 1392 h 3518"/>
              <a:gd name="T10" fmla="*/ 1126 w 3474"/>
              <a:gd name="T11" fmla="*/ 1247 h 3518"/>
              <a:gd name="T12" fmla="*/ 899 w 3474"/>
              <a:gd name="T13" fmla="*/ 1032 h 3518"/>
              <a:gd name="T14" fmla="*/ 846 w 3474"/>
              <a:gd name="T15" fmla="*/ 1192 h 3518"/>
              <a:gd name="T16" fmla="*/ 873 w 3474"/>
              <a:gd name="T17" fmla="*/ 1384 h 3518"/>
              <a:gd name="T18" fmla="*/ 984 w 3474"/>
              <a:gd name="T19" fmla="*/ 1542 h 3518"/>
              <a:gd name="T20" fmla="*/ 883 w 3474"/>
              <a:gd name="T21" fmla="*/ 1541 h 3518"/>
              <a:gd name="T22" fmla="*/ 844 w 3474"/>
              <a:gd name="T23" fmla="*/ 1579 h 3518"/>
              <a:gd name="T24" fmla="*/ 918 w 3474"/>
              <a:gd name="T25" fmla="*/ 1765 h 3518"/>
              <a:gd name="T26" fmla="*/ 1067 w 3474"/>
              <a:gd name="T27" fmla="*/ 1891 h 3518"/>
              <a:gd name="T28" fmla="*/ 1092 w 3474"/>
              <a:gd name="T29" fmla="*/ 1936 h 3518"/>
              <a:gd name="T30" fmla="*/ 1000 w 3474"/>
              <a:gd name="T31" fmla="*/ 1977 h 3518"/>
              <a:gd name="T32" fmla="*/ 1121 w 3474"/>
              <a:gd name="T33" fmla="*/ 2130 h 3518"/>
              <a:gd name="T34" fmla="*/ 1303 w 3474"/>
              <a:gd name="T35" fmla="*/ 2207 h 3518"/>
              <a:gd name="T36" fmla="*/ 1187 w 3474"/>
              <a:gd name="T37" fmla="*/ 2314 h 3518"/>
              <a:gd name="T38" fmla="*/ 928 w 3474"/>
              <a:gd name="T39" fmla="*/ 2382 h 3518"/>
              <a:gd name="T40" fmla="*/ 830 w 3474"/>
              <a:gd name="T41" fmla="*/ 2419 h 3518"/>
              <a:gd name="T42" fmla="*/ 1129 w 3474"/>
              <a:gd name="T43" fmla="*/ 2534 h 3518"/>
              <a:gd name="T44" fmla="*/ 1459 w 3474"/>
              <a:gd name="T45" fmla="*/ 2558 h 3518"/>
              <a:gd name="T46" fmla="*/ 1762 w 3474"/>
              <a:gd name="T47" fmla="*/ 2497 h 3518"/>
              <a:gd name="T48" fmla="*/ 2017 w 3474"/>
              <a:gd name="T49" fmla="*/ 2367 h 3518"/>
              <a:gd name="T50" fmla="*/ 2220 w 3474"/>
              <a:gd name="T51" fmla="*/ 2186 h 3518"/>
              <a:gd name="T52" fmla="*/ 2372 w 3474"/>
              <a:gd name="T53" fmla="*/ 1965 h 3518"/>
              <a:gd name="T54" fmla="*/ 2469 w 3474"/>
              <a:gd name="T55" fmla="*/ 1722 h 3518"/>
              <a:gd name="T56" fmla="*/ 2511 w 3474"/>
              <a:gd name="T57" fmla="*/ 1471 h 3518"/>
              <a:gd name="T58" fmla="*/ 2600 w 3474"/>
              <a:gd name="T59" fmla="*/ 1282 h 3518"/>
              <a:gd name="T60" fmla="*/ 2657 w 3474"/>
              <a:gd name="T61" fmla="*/ 1170 h 3518"/>
              <a:gd name="T62" fmla="*/ 2522 w 3474"/>
              <a:gd name="T63" fmla="*/ 1184 h 3518"/>
              <a:gd name="T64" fmla="*/ 2641 w 3474"/>
              <a:gd name="T65" fmla="*/ 1033 h 3518"/>
              <a:gd name="T66" fmla="*/ 2471 w 3474"/>
              <a:gd name="T67" fmla="*/ 1068 h 3518"/>
              <a:gd name="T68" fmla="*/ 2295 w 3474"/>
              <a:gd name="T69" fmla="*/ 1002 h 3518"/>
              <a:gd name="T70" fmla="*/ 2112 w 3474"/>
              <a:gd name="T71" fmla="*/ 957 h 3518"/>
              <a:gd name="T72" fmla="*/ 2060 w 3474"/>
              <a:gd name="T73" fmla="*/ 31 h 3518"/>
              <a:gd name="T74" fmla="*/ 2460 w 3474"/>
              <a:gd name="T75" fmla="*/ 161 h 3518"/>
              <a:gd name="T76" fmla="*/ 2811 w 3474"/>
              <a:gd name="T77" fmla="*/ 379 h 3518"/>
              <a:gd name="T78" fmla="*/ 3101 w 3474"/>
              <a:gd name="T79" fmla="*/ 671 h 3518"/>
              <a:gd name="T80" fmla="*/ 3316 w 3474"/>
              <a:gd name="T81" fmla="*/ 1028 h 3518"/>
              <a:gd name="T82" fmla="*/ 3445 w 3474"/>
              <a:gd name="T83" fmla="*/ 1431 h 3518"/>
              <a:gd name="T84" fmla="*/ 3471 w 3474"/>
              <a:gd name="T85" fmla="*/ 1870 h 3518"/>
              <a:gd name="T86" fmla="*/ 3393 w 3474"/>
              <a:gd name="T87" fmla="*/ 2294 h 3518"/>
              <a:gd name="T88" fmla="*/ 3220 w 3474"/>
              <a:gd name="T89" fmla="*/ 2675 h 3518"/>
              <a:gd name="T90" fmla="*/ 2965 w 3474"/>
              <a:gd name="T91" fmla="*/ 3002 h 3518"/>
              <a:gd name="T92" fmla="*/ 2643 w 3474"/>
              <a:gd name="T93" fmla="*/ 3260 h 3518"/>
              <a:gd name="T94" fmla="*/ 2266 w 3474"/>
              <a:gd name="T95" fmla="*/ 3434 h 3518"/>
              <a:gd name="T96" fmla="*/ 1847 w 3474"/>
              <a:gd name="T97" fmla="*/ 3514 h 3518"/>
              <a:gd name="T98" fmla="*/ 1414 w 3474"/>
              <a:gd name="T99" fmla="*/ 3487 h 3518"/>
              <a:gd name="T100" fmla="*/ 1014 w 3474"/>
              <a:gd name="T101" fmla="*/ 3357 h 3518"/>
              <a:gd name="T102" fmla="*/ 663 w 3474"/>
              <a:gd name="T103" fmla="*/ 3140 h 3518"/>
              <a:gd name="T104" fmla="*/ 373 w 3474"/>
              <a:gd name="T105" fmla="*/ 2847 h 3518"/>
              <a:gd name="T106" fmla="*/ 157 w 3474"/>
              <a:gd name="T107" fmla="*/ 2491 h 3518"/>
              <a:gd name="T108" fmla="*/ 30 w 3474"/>
              <a:gd name="T109" fmla="*/ 2087 h 3518"/>
              <a:gd name="T110" fmla="*/ 3 w 3474"/>
              <a:gd name="T111" fmla="*/ 1648 h 3518"/>
              <a:gd name="T112" fmla="*/ 83 w 3474"/>
              <a:gd name="T113" fmla="*/ 1225 h 3518"/>
              <a:gd name="T114" fmla="*/ 255 w 3474"/>
              <a:gd name="T115" fmla="*/ 843 h 3518"/>
              <a:gd name="T116" fmla="*/ 510 w 3474"/>
              <a:gd name="T117" fmla="*/ 516 h 3518"/>
              <a:gd name="T118" fmla="*/ 831 w 3474"/>
              <a:gd name="T119" fmla="*/ 259 h 3518"/>
              <a:gd name="T120" fmla="*/ 1208 w 3474"/>
              <a:gd name="T121" fmla="*/ 84 h 3518"/>
              <a:gd name="T122" fmla="*/ 1628 w 3474"/>
              <a:gd name="T123" fmla="*/ 5 h 3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74" h="3518">
                <a:moveTo>
                  <a:pt x="2112" y="957"/>
                </a:moveTo>
                <a:lnTo>
                  <a:pt x="2061" y="961"/>
                </a:lnTo>
                <a:lnTo>
                  <a:pt x="2014" y="970"/>
                </a:lnTo>
                <a:lnTo>
                  <a:pt x="1968" y="985"/>
                </a:lnTo>
                <a:lnTo>
                  <a:pt x="1924" y="1005"/>
                </a:lnTo>
                <a:lnTo>
                  <a:pt x="1883" y="1030"/>
                </a:lnTo>
                <a:lnTo>
                  <a:pt x="1846" y="1060"/>
                </a:lnTo>
                <a:lnTo>
                  <a:pt x="1814" y="1094"/>
                </a:lnTo>
                <a:lnTo>
                  <a:pt x="1784" y="1131"/>
                </a:lnTo>
                <a:lnTo>
                  <a:pt x="1759" y="1172"/>
                </a:lnTo>
                <a:lnTo>
                  <a:pt x="1739" y="1216"/>
                </a:lnTo>
                <a:lnTo>
                  <a:pt x="1724" y="1263"/>
                </a:lnTo>
                <a:lnTo>
                  <a:pt x="1716" y="1311"/>
                </a:lnTo>
                <a:lnTo>
                  <a:pt x="1713" y="1362"/>
                </a:lnTo>
                <a:lnTo>
                  <a:pt x="1715" y="1409"/>
                </a:lnTo>
                <a:lnTo>
                  <a:pt x="1722" y="1454"/>
                </a:lnTo>
                <a:lnTo>
                  <a:pt x="1640" y="1448"/>
                </a:lnTo>
                <a:lnTo>
                  <a:pt x="1559" y="1435"/>
                </a:lnTo>
                <a:lnTo>
                  <a:pt x="1481" y="1416"/>
                </a:lnTo>
                <a:lnTo>
                  <a:pt x="1405" y="1392"/>
                </a:lnTo>
                <a:lnTo>
                  <a:pt x="1331" y="1363"/>
                </a:lnTo>
                <a:lnTo>
                  <a:pt x="1259" y="1329"/>
                </a:lnTo>
                <a:lnTo>
                  <a:pt x="1191" y="1289"/>
                </a:lnTo>
                <a:lnTo>
                  <a:pt x="1126" y="1247"/>
                </a:lnTo>
                <a:lnTo>
                  <a:pt x="1064" y="1198"/>
                </a:lnTo>
                <a:lnTo>
                  <a:pt x="1005" y="1146"/>
                </a:lnTo>
                <a:lnTo>
                  <a:pt x="950" y="1091"/>
                </a:lnTo>
                <a:lnTo>
                  <a:pt x="899" y="1032"/>
                </a:lnTo>
                <a:lnTo>
                  <a:pt x="880" y="1068"/>
                </a:lnTo>
                <a:lnTo>
                  <a:pt x="865" y="1108"/>
                </a:lnTo>
                <a:lnTo>
                  <a:pt x="854" y="1149"/>
                </a:lnTo>
                <a:lnTo>
                  <a:pt x="846" y="1192"/>
                </a:lnTo>
                <a:lnTo>
                  <a:pt x="844" y="1236"/>
                </a:lnTo>
                <a:lnTo>
                  <a:pt x="848" y="1287"/>
                </a:lnTo>
                <a:lnTo>
                  <a:pt x="857" y="1337"/>
                </a:lnTo>
                <a:lnTo>
                  <a:pt x="873" y="1384"/>
                </a:lnTo>
                <a:lnTo>
                  <a:pt x="893" y="1429"/>
                </a:lnTo>
                <a:lnTo>
                  <a:pt x="919" y="1471"/>
                </a:lnTo>
                <a:lnTo>
                  <a:pt x="950" y="1508"/>
                </a:lnTo>
                <a:lnTo>
                  <a:pt x="984" y="1542"/>
                </a:lnTo>
                <a:lnTo>
                  <a:pt x="1022" y="1572"/>
                </a:lnTo>
                <a:lnTo>
                  <a:pt x="974" y="1568"/>
                </a:lnTo>
                <a:lnTo>
                  <a:pt x="928" y="1557"/>
                </a:lnTo>
                <a:lnTo>
                  <a:pt x="883" y="1541"/>
                </a:lnTo>
                <a:lnTo>
                  <a:pt x="841" y="1522"/>
                </a:lnTo>
                <a:lnTo>
                  <a:pt x="841" y="1524"/>
                </a:lnTo>
                <a:lnTo>
                  <a:pt x="841" y="1527"/>
                </a:lnTo>
                <a:lnTo>
                  <a:pt x="844" y="1579"/>
                </a:lnTo>
                <a:lnTo>
                  <a:pt x="854" y="1629"/>
                </a:lnTo>
                <a:lnTo>
                  <a:pt x="870" y="1678"/>
                </a:lnTo>
                <a:lnTo>
                  <a:pt x="891" y="1723"/>
                </a:lnTo>
                <a:lnTo>
                  <a:pt x="918" y="1765"/>
                </a:lnTo>
                <a:lnTo>
                  <a:pt x="949" y="1803"/>
                </a:lnTo>
                <a:lnTo>
                  <a:pt x="984" y="1837"/>
                </a:lnTo>
                <a:lnTo>
                  <a:pt x="1025" y="1867"/>
                </a:lnTo>
                <a:lnTo>
                  <a:pt x="1067" y="1891"/>
                </a:lnTo>
                <a:lnTo>
                  <a:pt x="1113" y="1910"/>
                </a:lnTo>
                <a:lnTo>
                  <a:pt x="1162" y="1923"/>
                </a:lnTo>
                <a:lnTo>
                  <a:pt x="1128" y="1931"/>
                </a:lnTo>
                <a:lnTo>
                  <a:pt x="1092" y="1936"/>
                </a:lnTo>
                <a:lnTo>
                  <a:pt x="1056" y="1937"/>
                </a:lnTo>
                <a:lnTo>
                  <a:pt x="1018" y="1935"/>
                </a:lnTo>
                <a:lnTo>
                  <a:pt x="981" y="1930"/>
                </a:lnTo>
                <a:lnTo>
                  <a:pt x="1000" y="1977"/>
                </a:lnTo>
                <a:lnTo>
                  <a:pt x="1024" y="2021"/>
                </a:lnTo>
                <a:lnTo>
                  <a:pt x="1052" y="2062"/>
                </a:lnTo>
                <a:lnTo>
                  <a:pt x="1084" y="2098"/>
                </a:lnTo>
                <a:lnTo>
                  <a:pt x="1121" y="2130"/>
                </a:lnTo>
                <a:lnTo>
                  <a:pt x="1163" y="2157"/>
                </a:lnTo>
                <a:lnTo>
                  <a:pt x="1206" y="2179"/>
                </a:lnTo>
                <a:lnTo>
                  <a:pt x="1254" y="2196"/>
                </a:lnTo>
                <a:lnTo>
                  <a:pt x="1303" y="2207"/>
                </a:lnTo>
                <a:lnTo>
                  <a:pt x="1355" y="2211"/>
                </a:lnTo>
                <a:lnTo>
                  <a:pt x="1302" y="2250"/>
                </a:lnTo>
                <a:lnTo>
                  <a:pt x="1246" y="2284"/>
                </a:lnTo>
                <a:lnTo>
                  <a:pt x="1187" y="2314"/>
                </a:lnTo>
                <a:lnTo>
                  <a:pt x="1126" y="2339"/>
                </a:lnTo>
                <a:lnTo>
                  <a:pt x="1062" y="2359"/>
                </a:lnTo>
                <a:lnTo>
                  <a:pt x="995" y="2373"/>
                </a:lnTo>
                <a:lnTo>
                  <a:pt x="928" y="2382"/>
                </a:lnTo>
                <a:lnTo>
                  <a:pt x="858" y="2385"/>
                </a:lnTo>
                <a:lnTo>
                  <a:pt x="811" y="2383"/>
                </a:lnTo>
                <a:lnTo>
                  <a:pt x="763" y="2378"/>
                </a:lnTo>
                <a:lnTo>
                  <a:pt x="830" y="2419"/>
                </a:lnTo>
                <a:lnTo>
                  <a:pt x="902" y="2455"/>
                </a:lnTo>
                <a:lnTo>
                  <a:pt x="975" y="2487"/>
                </a:lnTo>
                <a:lnTo>
                  <a:pt x="1051" y="2513"/>
                </a:lnTo>
                <a:lnTo>
                  <a:pt x="1129" y="2534"/>
                </a:lnTo>
                <a:lnTo>
                  <a:pt x="1209" y="2548"/>
                </a:lnTo>
                <a:lnTo>
                  <a:pt x="1292" y="2558"/>
                </a:lnTo>
                <a:lnTo>
                  <a:pt x="1376" y="2561"/>
                </a:lnTo>
                <a:lnTo>
                  <a:pt x="1459" y="2558"/>
                </a:lnTo>
                <a:lnTo>
                  <a:pt x="1540" y="2550"/>
                </a:lnTo>
                <a:lnTo>
                  <a:pt x="1617" y="2537"/>
                </a:lnTo>
                <a:lnTo>
                  <a:pt x="1691" y="2519"/>
                </a:lnTo>
                <a:lnTo>
                  <a:pt x="1762" y="2497"/>
                </a:lnTo>
                <a:lnTo>
                  <a:pt x="1831" y="2471"/>
                </a:lnTo>
                <a:lnTo>
                  <a:pt x="1896" y="2440"/>
                </a:lnTo>
                <a:lnTo>
                  <a:pt x="1958" y="2406"/>
                </a:lnTo>
                <a:lnTo>
                  <a:pt x="2017" y="2367"/>
                </a:lnTo>
                <a:lnTo>
                  <a:pt x="2072" y="2327"/>
                </a:lnTo>
                <a:lnTo>
                  <a:pt x="2125" y="2283"/>
                </a:lnTo>
                <a:lnTo>
                  <a:pt x="2174" y="2235"/>
                </a:lnTo>
                <a:lnTo>
                  <a:pt x="2220" y="2186"/>
                </a:lnTo>
                <a:lnTo>
                  <a:pt x="2263" y="2133"/>
                </a:lnTo>
                <a:lnTo>
                  <a:pt x="2303" y="2079"/>
                </a:lnTo>
                <a:lnTo>
                  <a:pt x="2338" y="2023"/>
                </a:lnTo>
                <a:lnTo>
                  <a:pt x="2372" y="1965"/>
                </a:lnTo>
                <a:lnTo>
                  <a:pt x="2401" y="1905"/>
                </a:lnTo>
                <a:lnTo>
                  <a:pt x="2428" y="1845"/>
                </a:lnTo>
                <a:lnTo>
                  <a:pt x="2450" y="1784"/>
                </a:lnTo>
                <a:lnTo>
                  <a:pt x="2469" y="1722"/>
                </a:lnTo>
                <a:lnTo>
                  <a:pt x="2485" y="1659"/>
                </a:lnTo>
                <a:lnTo>
                  <a:pt x="2497" y="1596"/>
                </a:lnTo>
                <a:lnTo>
                  <a:pt x="2506" y="1534"/>
                </a:lnTo>
                <a:lnTo>
                  <a:pt x="2511" y="1471"/>
                </a:lnTo>
                <a:lnTo>
                  <a:pt x="2513" y="1409"/>
                </a:lnTo>
                <a:lnTo>
                  <a:pt x="2512" y="1357"/>
                </a:lnTo>
                <a:lnTo>
                  <a:pt x="2558" y="1321"/>
                </a:lnTo>
                <a:lnTo>
                  <a:pt x="2600" y="1282"/>
                </a:lnTo>
                <a:lnTo>
                  <a:pt x="2641" y="1240"/>
                </a:lnTo>
                <a:lnTo>
                  <a:pt x="2677" y="1195"/>
                </a:lnTo>
                <a:lnTo>
                  <a:pt x="2711" y="1148"/>
                </a:lnTo>
                <a:lnTo>
                  <a:pt x="2657" y="1170"/>
                </a:lnTo>
                <a:lnTo>
                  <a:pt x="2600" y="1188"/>
                </a:lnTo>
                <a:lnTo>
                  <a:pt x="2542" y="1201"/>
                </a:lnTo>
                <a:lnTo>
                  <a:pt x="2482" y="1211"/>
                </a:lnTo>
                <a:lnTo>
                  <a:pt x="2522" y="1184"/>
                </a:lnTo>
                <a:lnTo>
                  <a:pt x="2558" y="1152"/>
                </a:lnTo>
                <a:lnTo>
                  <a:pt x="2589" y="1116"/>
                </a:lnTo>
                <a:lnTo>
                  <a:pt x="2618" y="1076"/>
                </a:lnTo>
                <a:lnTo>
                  <a:pt x="2641" y="1033"/>
                </a:lnTo>
                <a:lnTo>
                  <a:pt x="2658" y="987"/>
                </a:lnTo>
                <a:lnTo>
                  <a:pt x="2598" y="1020"/>
                </a:lnTo>
                <a:lnTo>
                  <a:pt x="2536" y="1046"/>
                </a:lnTo>
                <a:lnTo>
                  <a:pt x="2471" y="1068"/>
                </a:lnTo>
                <a:lnTo>
                  <a:pt x="2404" y="1085"/>
                </a:lnTo>
                <a:lnTo>
                  <a:pt x="2371" y="1053"/>
                </a:lnTo>
                <a:lnTo>
                  <a:pt x="2334" y="1025"/>
                </a:lnTo>
                <a:lnTo>
                  <a:pt x="2295" y="1002"/>
                </a:lnTo>
                <a:lnTo>
                  <a:pt x="2253" y="984"/>
                </a:lnTo>
                <a:lnTo>
                  <a:pt x="2207" y="969"/>
                </a:lnTo>
                <a:lnTo>
                  <a:pt x="2160" y="961"/>
                </a:lnTo>
                <a:lnTo>
                  <a:pt x="2112" y="957"/>
                </a:lnTo>
                <a:close/>
                <a:moveTo>
                  <a:pt x="1738" y="0"/>
                </a:moveTo>
                <a:lnTo>
                  <a:pt x="1847" y="5"/>
                </a:lnTo>
                <a:lnTo>
                  <a:pt x="1955" y="15"/>
                </a:lnTo>
                <a:lnTo>
                  <a:pt x="2060" y="31"/>
                </a:lnTo>
                <a:lnTo>
                  <a:pt x="2165" y="54"/>
                </a:lnTo>
                <a:lnTo>
                  <a:pt x="2266" y="84"/>
                </a:lnTo>
                <a:lnTo>
                  <a:pt x="2365" y="119"/>
                </a:lnTo>
                <a:lnTo>
                  <a:pt x="2460" y="161"/>
                </a:lnTo>
                <a:lnTo>
                  <a:pt x="2554" y="207"/>
                </a:lnTo>
                <a:lnTo>
                  <a:pt x="2643" y="259"/>
                </a:lnTo>
                <a:lnTo>
                  <a:pt x="2729" y="316"/>
                </a:lnTo>
                <a:lnTo>
                  <a:pt x="2811" y="379"/>
                </a:lnTo>
                <a:lnTo>
                  <a:pt x="2890" y="445"/>
                </a:lnTo>
                <a:lnTo>
                  <a:pt x="2965" y="516"/>
                </a:lnTo>
                <a:lnTo>
                  <a:pt x="3035" y="592"/>
                </a:lnTo>
                <a:lnTo>
                  <a:pt x="3101" y="671"/>
                </a:lnTo>
                <a:lnTo>
                  <a:pt x="3163" y="755"/>
                </a:lnTo>
                <a:lnTo>
                  <a:pt x="3220" y="843"/>
                </a:lnTo>
                <a:lnTo>
                  <a:pt x="3271" y="933"/>
                </a:lnTo>
                <a:lnTo>
                  <a:pt x="3316" y="1028"/>
                </a:lnTo>
                <a:lnTo>
                  <a:pt x="3358" y="1124"/>
                </a:lnTo>
                <a:lnTo>
                  <a:pt x="3393" y="1225"/>
                </a:lnTo>
                <a:lnTo>
                  <a:pt x="3422" y="1327"/>
                </a:lnTo>
                <a:lnTo>
                  <a:pt x="3445" y="1431"/>
                </a:lnTo>
                <a:lnTo>
                  <a:pt x="3461" y="1539"/>
                </a:lnTo>
                <a:lnTo>
                  <a:pt x="3471" y="1648"/>
                </a:lnTo>
                <a:lnTo>
                  <a:pt x="3474" y="1759"/>
                </a:lnTo>
                <a:lnTo>
                  <a:pt x="3471" y="1870"/>
                </a:lnTo>
                <a:lnTo>
                  <a:pt x="3461" y="1979"/>
                </a:lnTo>
                <a:lnTo>
                  <a:pt x="3445" y="2087"/>
                </a:lnTo>
                <a:lnTo>
                  <a:pt x="3422" y="2191"/>
                </a:lnTo>
                <a:lnTo>
                  <a:pt x="3393" y="2294"/>
                </a:lnTo>
                <a:lnTo>
                  <a:pt x="3358" y="2394"/>
                </a:lnTo>
                <a:lnTo>
                  <a:pt x="3316" y="2491"/>
                </a:lnTo>
                <a:lnTo>
                  <a:pt x="3271" y="2585"/>
                </a:lnTo>
                <a:lnTo>
                  <a:pt x="3220" y="2675"/>
                </a:lnTo>
                <a:lnTo>
                  <a:pt x="3163" y="2763"/>
                </a:lnTo>
                <a:lnTo>
                  <a:pt x="3101" y="2847"/>
                </a:lnTo>
                <a:lnTo>
                  <a:pt x="3035" y="2926"/>
                </a:lnTo>
                <a:lnTo>
                  <a:pt x="2965" y="3002"/>
                </a:lnTo>
                <a:lnTo>
                  <a:pt x="2890" y="3074"/>
                </a:lnTo>
                <a:lnTo>
                  <a:pt x="2811" y="3140"/>
                </a:lnTo>
                <a:lnTo>
                  <a:pt x="2729" y="3202"/>
                </a:lnTo>
                <a:lnTo>
                  <a:pt x="2643" y="3260"/>
                </a:lnTo>
                <a:lnTo>
                  <a:pt x="2554" y="3311"/>
                </a:lnTo>
                <a:lnTo>
                  <a:pt x="2460" y="3357"/>
                </a:lnTo>
                <a:lnTo>
                  <a:pt x="2365" y="3399"/>
                </a:lnTo>
                <a:lnTo>
                  <a:pt x="2266" y="3434"/>
                </a:lnTo>
                <a:lnTo>
                  <a:pt x="2165" y="3464"/>
                </a:lnTo>
                <a:lnTo>
                  <a:pt x="2060" y="3487"/>
                </a:lnTo>
                <a:lnTo>
                  <a:pt x="1955" y="3504"/>
                </a:lnTo>
                <a:lnTo>
                  <a:pt x="1847" y="3514"/>
                </a:lnTo>
                <a:lnTo>
                  <a:pt x="1738" y="3518"/>
                </a:lnTo>
                <a:lnTo>
                  <a:pt x="1628" y="3514"/>
                </a:lnTo>
                <a:lnTo>
                  <a:pt x="1519" y="3504"/>
                </a:lnTo>
                <a:lnTo>
                  <a:pt x="1414" y="3487"/>
                </a:lnTo>
                <a:lnTo>
                  <a:pt x="1310" y="3464"/>
                </a:lnTo>
                <a:lnTo>
                  <a:pt x="1208" y="3434"/>
                </a:lnTo>
                <a:lnTo>
                  <a:pt x="1110" y="3399"/>
                </a:lnTo>
                <a:lnTo>
                  <a:pt x="1014" y="3357"/>
                </a:lnTo>
                <a:lnTo>
                  <a:pt x="921" y="3311"/>
                </a:lnTo>
                <a:lnTo>
                  <a:pt x="831" y="3260"/>
                </a:lnTo>
                <a:lnTo>
                  <a:pt x="745" y="3202"/>
                </a:lnTo>
                <a:lnTo>
                  <a:pt x="663" y="3140"/>
                </a:lnTo>
                <a:lnTo>
                  <a:pt x="585" y="3074"/>
                </a:lnTo>
                <a:lnTo>
                  <a:pt x="510" y="3002"/>
                </a:lnTo>
                <a:lnTo>
                  <a:pt x="439" y="2926"/>
                </a:lnTo>
                <a:lnTo>
                  <a:pt x="373" y="2847"/>
                </a:lnTo>
                <a:lnTo>
                  <a:pt x="312" y="2763"/>
                </a:lnTo>
                <a:lnTo>
                  <a:pt x="255" y="2675"/>
                </a:lnTo>
                <a:lnTo>
                  <a:pt x="204" y="2585"/>
                </a:lnTo>
                <a:lnTo>
                  <a:pt x="157" y="2491"/>
                </a:lnTo>
                <a:lnTo>
                  <a:pt x="117" y="2394"/>
                </a:lnTo>
                <a:lnTo>
                  <a:pt x="83" y="2294"/>
                </a:lnTo>
                <a:lnTo>
                  <a:pt x="53" y="2191"/>
                </a:lnTo>
                <a:lnTo>
                  <a:pt x="30" y="2087"/>
                </a:lnTo>
                <a:lnTo>
                  <a:pt x="14" y="1979"/>
                </a:lnTo>
                <a:lnTo>
                  <a:pt x="3" y="1870"/>
                </a:lnTo>
                <a:lnTo>
                  <a:pt x="0" y="1759"/>
                </a:lnTo>
                <a:lnTo>
                  <a:pt x="3" y="1648"/>
                </a:lnTo>
                <a:lnTo>
                  <a:pt x="14" y="1539"/>
                </a:lnTo>
                <a:lnTo>
                  <a:pt x="30" y="1431"/>
                </a:lnTo>
                <a:lnTo>
                  <a:pt x="53" y="1327"/>
                </a:lnTo>
                <a:lnTo>
                  <a:pt x="83" y="1225"/>
                </a:lnTo>
                <a:lnTo>
                  <a:pt x="117" y="1124"/>
                </a:lnTo>
                <a:lnTo>
                  <a:pt x="157" y="1028"/>
                </a:lnTo>
                <a:lnTo>
                  <a:pt x="204" y="933"/>
                </a:lnTo>
                <a:lnTo>
                  <a:pt x="255" y="843"/>
                </a:lnTo>
                <a:lnTo>
                  <a:pt x="312" y="755"/>
                </a:lnTo>
                <a:lnTo>
                  <a:pt x="373" y="671"/>
                </a:lnTo>
                <a:lnTo>
                  <a:pt x="439" y="592"/>
                </a:lnTo>
                <a:lnTo>
                  <a:pt x="510" y="516"/>
                </a:lnTo>
                <a:lnTo>
                  <a:pt x="585" y="445"/>
                </a:lnTo>
                <a:lnTo>
                  <a:pt x="663" y="379"/>
                </a:lnTo>
                <a:lnTo>
                  <a:pt x="745" y="316"/>
                </a:lnTo>
                <a:lnTo>
                  <a:pt x="831" y="259"/>
                </a:lnTo>
                <a:lnTo>
                  <a:pt x="921" y="207"/>
                </a:lnTo>
                <a:lnTo>
                  <a:pt x="1014" y="161"/>
                </a:lnTo>
                <a:lnTo>
                  <a:pt x="1110" y="119"/>
                </a:lnTo>
                <a:lnTo>
                  <a:pt x="1208" y="84"/>
                </a:lnTo>
                <a:lnTo>
                  <a:pt x="1310" y="54"/>
                </a:lnTo>
                <a:lnTo>
                  <a:pt x="1414" y="31"/>
                </a:lnTo>
                <a:lnTo>
                  <a:pt x="1519" y="15"/>
                </a:lnTo>
                <a:lnTo>
                  <a:pt x="1628" y="5"/>
                </a:lnTo>
                <a:lnTo>
                  <a:pt x="1738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21" name="Freeform 6">
            <a:extLst>
              <a:ext uri="{FF2B5EF4-FFF2-40B4-BE49-F238E27FC236}">
                <a16:creationId xmlns:a16="http://schemas.microsoft.com/office/drawing/2014/main" id="{56592598-E14D-4FCF-742D-FEB2F9481391}"/>
              </a:ext>
            </a:extLst>
          </p:cNvPr>
          <p:cNvSpPr>
            <a:spLocks noEditPoints="1"/>
          </p:cNvSpPr>
          <p:nvPr/>
        </p:nvSpPr>
        <p:spPr bwMode="auto">
          <a:xfrm>
            <a:off x="8318191" y="5016290"/>
            <a:ext cx="229006" cy="232171"/>
          </a:xfrm>
          <a:custGeom>
            <a:avLst/>
            <a:gdLst>
              <a:gd name="T0" fmla="*/ 1686 w 3263"/>
              <a:gd name="T1" fmla="*/ 759 h 3314"/>
              <a:gd name="T2" fmla="*/ 1577 w 3263"/>
              <a:gd name="T3" fmla="*/ 794 h 3314"/>
              <a:gd name="T4" fmla="*/ 1496 w 3263"/>
              <a:gd name="T5" fmla="*/ 850 h 3314"/>
              <a:gd name="T6" fmla="*/ 1439 w 3263"/>
              <a:gd name="T7" fmla="*/ 920 h 3314"/>
              <a:gd name="T8" fmla="*/ 1403 w 3263"/>
              <a:gd name="T9" fmla="*/ 1000 h 3314"/>
              <a:gd name="T10" fmla="*/ 1384 w 3263"/>
              <a:gd name="T11" fmla="*/ 1081 h 3314"/>
              <a:gd name="T12" fmla="*/ 1379 w 3263"/>
              <a:gd name="T13" fmla="*/ 1156 h 3314"/>
              <a:gd name="T14" fmla="*/ 1192 w 3263"/>
              <a:gd name="T15" fmla="*/ 1715 h 3314"/>
              <a:gd name="T16" fmla="*/ 1772 w 3263"/>
              <a:gd name="T17" fmla="*/ 2676 h 3314"/>
              <a:gd name="T18" fmla="*/ 2072 w 3263"/>
              <a:gd name="T19" fmla="*/ 1376 h 3314"/>
              <a:gd name="T20" fmla="*/ 1774 w 3263"/>
              <a:gd name="T21" fmla="*/ 1153 h 3314"/>
              <a:gd name="T22" fmla="*/ 1795 w 3263"/>
              <a:gd name="T23" fmla="*/ 1107 h 3314"/>
              <a:gd name="T24" fmla="*/ 1831 w 3263"/>
              <a:gd name="T25" fmla="*/ 1087 h 3314"/>
              <a:gd name="T26" fmla="*/ 2066 w 3263"/>
              <a:gd name="T27" fmla="*/ 1084 h 3314"/>
              <a:gd name="T28" fmla="*/ 1632 w 3263"/>
              <a:gd name="T29" fmla="*/ 0 h 3314"/>
              <a:gd name="T30" fmla="*/ 1935 w 3263"/>
              <a:gd name="T31" fmla="*/ 29 h 3314"/>
              <a:gd name="T32" fmla="*/ 2221 w 3263"/>
              <a:gd name="T33" fmla="*/ 112 h 3314"/>
              <a:gd name="T34" fmla="*/ 2482 w 3263"/>
              <a:gd name="T35" fmla="*/ 243 h 3314"/>
              <a:gd name="T36" fmla="*/ 2715 w 3263"/>
              <a:gd name="T37" fmla="*/ 418 h 3314"/>
              <a:gd name="T38" fmla="*/ 2912 w 3263"/>
              <a:gd name="T39" fmla="*/ 632 h 3314"/>
              <a:gd name="T40" fmla="*/ 3072 w 3263"/>
              <a:gd name="T41" fmla="*/ 879 h 3314"/>
              <a:gd name="T42" fmla="*/ 3186 w 3263"/>
              <a:gd name="T43" fmla="*/ 1153 h 3314"/>
              <a:gd name="T44" fmla="*/ 3250 w 3263"/>
              <a:gd name="T45" fmla="*/ 1450 h 3314"/>
              <a:gd name="T46" fmla="*/ 3259 w 3263"/>
              <a:gd name="T47" fmla="*/ 1762 h 3314"/>
              <a:gd name="T48" fmla="*/ 3214 w 3263"/>
              <a:gd name="T49" fmla="*/ 2064 h 3314"/>
              <a:gd name="T50" fmla="*/ 3115 w 3263"/>
              <a:gd name="T51" fmla="*/ 2346 h 3314"/>
              <a:gd name="T52" fmla="*/ 2971 w 3263"/>
              <a:gd name="T53" fmla="*/ 2603 h 3314"/>
              <a:gd name="T54" fmla="*/ 2785 w 3263"/>
              <a:gd name="T55" fmla="*/ 2828 h 3314"/>
              <a:gd name="T56" fmla="*/ 2562 w 3263"/>
              <a:gd name="T57" fmla="*/ 3017 h 3314"/>
              <a:gd name="T58" fmla="*/ 2310 w 3263"/>
              <a:gd name="T59" fmla="*/ 3163 h 3314"/>
              <a:gd name="T60" fmla="*/ 2033 w 3263"/>
              <a:gd name="T61" fmla="*/ 3263 h 3314"/>
              <a:gd name="T62" fmla="*/ 1735 w 3263"/>
              <a:gd name="T63" fmla="*/ 3310 h 3314"/>
              <a:gd name="T64" fmla="*/ 1427 w 3263"/>
              <a:gd name="T65" fmla="*/ 3301 h 3314"/>
              <a:gd name="T66" fmla="*/ 1135 w 3263"/>
              <a:gd name="T67" fmla="*/ 3235 h 3314"/>
              <a:gd name="T68" fmla="*/ 865 w 3263"/>
              <a:gd name="T69" fmla="*/ 3119 h 3314"/>
              <a:gd name="T70" fmla="*/ 622 w 3263"/>
              <a:gd name="T71" fmla="*/ 2958 h 3314"/>
              <a:gd name="T72" fmla="*/ 412 w 3263"/>
              <a:gd name="T73" fmla="*/ 2757 h 3314"/>
              <a:gd name="T74" fmla="*/ 240 w 3263"/>
              <a:gd name="T75" fmla="*/ 2520 h 3314"/>
              <a:gd name="T76" fmla="*/ 110 w 3263"/>
              <a:gd name="T77" fmla="*/ 2255 h 3314"/>
              <a:gd name="T78" fmla="*/ 29 w 3263"/>
              <a:gd name="T79" fmla="*/ 1966 h 3314"/>
              <a:gd name="T80" fmla="*/ 0 w 3263"/>
              <a:gd name="T81" fmla="*/ 1657 h 3314"/>
              <a:gd name="T82" fmla="*/ 29 w 3263"/>
              <a:gd name="T83" fmla="*/ 1348 h 3314"/>
              <a:gd name="T84" fmla="*/ 110 w 3263"/>
              <a:gd name="T85" fmla="*/ 1059 h 3314"/>
              <a:gd name="T86" fmla="*/ 240 w 3263"/>
              <a:gd name="T87" fmla="*/ 794 h 3314"/>
              <a:gd name="T88" fmla="*/ 412 w 3263"/>
              <a:gd name="T89" fmla="*/ 557 h 3314"/>
              <a:gd name="T90" fmla="*/ 622 w 3263"/>
              <a:gd name="T91" fmla="*/ 356 h 3314"/>
              <a:gd name="T92" fmla="*/ 865 w 3263"/>
              <a:gd name="T93" fmla="*/ 195 h 3314"/>
              <a:gd name="T94" fmla="*/ 1135 w 3263"/>
              <a:gd name="T95" fmla="*/ 79 h 3314"/>
              <a:gd name="T96" fmla="*/ 1427 w 3263"/>
              <a:gd name="T97" fmla="*/ 13 h 3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3" h="3314">
                <a:moveTo>
                  <a:pt x="1776" y="753"/>
                </a:moveTo>
                <a:lnTo>
                  <a:pt x="1729" y="754"/>
                </a:lnTo>
                <a:lnTo>
                  <a:pt x="1686" y="759"/>
                </a:lnTo>
                <a:lnTo>
                  <a:pt x="1646" y="769"/>
                </a:lnTo>
                <a:lnTo>
                  <a:pt x="1610" y="780"/>
                </a:lnTo>
                <a:lnTo>
                  <a:pt x="1577" y="794"/>
                </a:lnTo>
                <a:lnTo>
                  <a:pt x="1547" y="810"/>
                </a:lnTo>
                <a:lnTo>
                  <a:pt x="1521" y="829"/>
                </a:lnTo>
                <a:lnTo>
                  <a:pt x="1496" y="850"/>
                </a:lnTo>
                <a:lnTo>
                  <a:pt x="1475" y="871"/>
                </a:lnTo>
                <a:lnTo>
                  <a:pt x="1456" y="895"/>
                </a:lnTo>
                <a:lnTo>
                  <a:pt x="1439" y="920"/>
                </a:lnTo>
                <a:lnTo>
                  <a:pt x="1426" y="946"/>
                </a:lnTo>
                <a:lnTo>
                  <a:pt x="1413" y="973"/>
                </a:lnTo>
                <a:lnTo>
                  <a:pt x="1403" y="1000"/>
                </a:lnTo>
                <a:lnTo>
                  <a:pt x="1395" y="1027"/>
                </a:lnTo>
                <a:lnTo>
                  <a:pt x="1389" y="1054"/>
                </a:lnTo>
                <a:lnTo>
                  <a:pt x="1384" y="1081"/>
                </a:lnTo>
                <a:lnTo>
                  <a:pt x="1381" y="1107"/>
                </a:lnTo>
                <a:lnTo>
                  <a:pt x="1379" y="1132"/>
                </a:lnTo>
                <a:lnTo>
                  <a:pt x="1379" y="1156"/>
                </a:lnTo>
                <a:lnTo>
                  <a:pt x="1379" y="1376"/>
                </a:lnTo>
                <a:lnTo>
                  <a:pt x="1192" y="1376"/>
                </a:lnTo>
                <a:lnTo>
                  <a:pt x="1192" y="1715"/>
                </a:lnTo>
                <a:lnTo>
                  <a:pt x="1379" y="1715"/>
                </a:lnTo>
                <a:lnTo>
                  <a:pt x="1379" y="2676"/>
                </a:lnTo>
                <a:lnTo>
                  <a:pt x="1772" y="2676"/>
                </a:lnTo>
                <a:lnTo>
                  <a:pt x="1772" y="1715"/>
                </a:lnTo>
                <a:lnTo>
                  <a:pt x="2037" y="1715"/>
                </a:lnTo>
                <a:lnTo>
                  <a:pt x="2072" y="1376"/>
                </a:lnTo>
                <a:lnTo>
                  <a:pt x="1772" y="1376"/>
                </a:lnTo>
                <a:lnTo>
                  <a:pt x="1772" y="1176"/>
                </a:lnTo>
                <a:lnTo>
                  <a:pt x="1774" y="1153"/>
                </a:lnTo>
                <a:lnTo>
                  <a:pt x="1779" y="1135"/>
                </a:lnTo>
                <a:lnTo>
                  <a:pt x="1786" y="1119"/>
                </a:lnTo>
                <a:lnTo>
                  <a:pt x="1795" y="1107"/>
                </a:lnTo>
                <a:lnTo>
                  <a:pt x="1806" y="1097"/>
                </a:lnTo>
                <a:lnTo>
                  <a:pt x="1819" y="1091"/>
                </a:lnTo>
                <a:lnTo>
                  <a:pt x="1831" y="1087"/>
                </a:lnTo>
                <a:lnTo>
                  <a:pt x="1843" y="1085"/>
                </a:lnTo>
                <a:lnTo>
                  <a:pt x="1855" y="1084"/>
                </a:lnTo>
                <a:lnTo>
                  <a:pt x="2066" y="1084"/>
                </a:lnTo>
                <a:lnTo>
                  <a:pt x="2066" y="754"/>
                </a:lnTo>
                <a:lnTo>
                  <a:pt x="1776" y="753"/>
                </a:lnTo>
                <a:close/>
                <a:moveTo>
                  <a:pt x="1632" y="0"/>
                </a:moveTo>
                <a:lnTo>
                  <a:pt x="1735" y="4"/>
                </a:lnTo>
                <a:lnTo>
                  <a:pt x="1836" y="13"/>
                </a:lnTo>
                <a:lnTo>
                  <a:pt x="1935" y="29"/>
                </a:lnTo>
                <a:lnTo>
                  <a:pt x="2033" y="51"/>
                </a:lnTo>
                <a:lnTo>
                  <a:pt x="2128" y="79"/>
                </a:lnTo>
                <a:lnTo>
                  <a:pt x="2221" y="112"/>
                </a:lnTo>
                <a:lnTo>
                  <a:pt x="2310" y="151"/>
                </a:lnTo>
                <a:lnTo>
                  <a:pt x="2398" y="195"/>
                </a:lnTo>
                <a:lnTo>
                  <a:pt x="2482" y="243"/>
                </a:lnTo>
                <a:lnTo>
                  <a:pt x="2562" y="297"/>
                </a:lnTo>
                <a:lnTo>
                  <a:pt x="2640" y="356"/>
                </a:lnTo>
                <a:lnTo>
                  <a:pt x="2715" y="418"/>
                </a:lnTo>
                <a:lnTo>
                  <a:pt x="2785" y="486"/>
                </a:lnTo>
                <a:lnTo>
                  <a:pt x="2850" y="557"/>
                </a:lnTo>
                <a:lnTo>
                  <a:pt x="2912" y="632"/>
                </a:lnTo>
                <a:lnTo>
                  <a:pt x="2971" y="711"/>
                </a:lnTo>
                <a:lnTo>
                  <a:pt x="3024" y="794"/>
                </a:lnTo>
                <a:lnTo>
                  <a:pt x="3072" y="879"/>
                </a:lnTo>
                <a:lnTo>
                  <a:pt x="3115" y="968"/>
                </a:lnTo>
                <a:lnTo>
                  <a:pt x="3153" y="1059"/>
                </a:lnTo>
                <a:lnTo>
                  <a:pt x="3186" y="1153"/>
                </a:lnTo>
                <a:lnTo>
                  <a:pt x="3214" y="1250"/>
                </a:lnTo>
                <a:lnTo>
                  <a:pt x="3235" y="1348"/>
                </a:lnTo>
                <a:lnTo>
                  <a:pt x="3250" y="1450"/>
                </a:lnTo>
                <a:lnTo>
                  <a:pt x="3259" y="1552"/>
                </a:lnTo>
                <a:lnTo>
                  <a:pt x="3263" y="1657"/>
                </a:lnTo>
                <a:lnTo>
                  <a:pt x="3259" y="1762"/>
                </a:lnTo>
                <a:lnTo>
                  <a:pt x="3250" y="1864"/>
                </a:lnTo>
                <a:lnTo>
                  <a:pt x="3235" y="1966"/>
                </a:lnTo>
                <a:lnTo>
                  <a:pt x="3214" y="2064"/>
                </a:lnTo>
                <a:lnTo>
                  <a:pt x="3186" y="2161"/>
                </a:lnTo>
                <a:lnTo>
                  <a:pt x="3153" y="2255"/>
                </a:lnTo>
                <a:lnTo>
                  <a:pt x="3115" y="2346"/>
                </a:lnTo>
                <a:lnTo>
                  <a:pt x="3072" y="2435"/>
                </a:lnTo>
                <a:lnTo>
                  <a:pt x="3024" y="2520"/>
                </a:lnTo>
                <a:lnTo>
                  <a:pt x="2971" y="2603"/>
                </a:lnTo>
                <a:lnTo>
                  <a:pt x="2912" y="2682"/>
                </a:lnTo>
                <a:lnTo>
                  <a:pt x="2850" y="2757"/>
                </a:lnTo>
                <a:lnTo>
                  <a:pt x="2785" y="2828"/>
                </a:lnTo>
                <a:lnTo>
                  <a:pt x="2715" y="2895"/>
                </a:lnTo>
                <a:lnTo>
                  <a:pt x="2640" y="2958"/>
                </a:lnTo>
                <a:lnTo>
                  <a:pt x="2562" y="3017"/>
                </a:lnTo>
                <a:lnTo>
                  <a:pt x="2482" y="3071"/>
                </a:lnTo>
                <a:lnTo>
                  <a:pt x="2398" y="3119"/>
                </a:lnTo>
                <a:lnTo>
                  <a:pt x="2310" y="3163"/>
                </a:lnTo>
                <a:lnTo>
                  <a:pt x="2221" y="3202"/>
                </a:lnTo>
                <a:lnTo>
                  <a:pt x="2128" y="3235"/>
                </a:lnTo>
                <a:lnTo>
                  <a:pt x="2033" y="3263"/>
                </a:lnTo>
                <a:lnTo>
                  <a:pt x="1935" y="3285"/>
                </a:lnTo>
                <a:lnTo>
                  <a:pt x="1836" y="3301"/>
                </a:lnTo>
                <a:lnTo>
                  <a:pt x="1735" y="3310"/>
                </a:lnTo>
                <a:lnTo>
                  <a:pt x="1632" y="3314"/>
                </a:lnTo>
                <a:lnTo>
                  <a:pt x="1529" y="3310"/>
                </a:lnTo>
                <a:lnTo>
                  <a:pt x="1427" y="3301"/>
                </a:lnTo>
                <a:lnTo>
                  <a:pt x="1328" y="3285"/>
                </a:lnTo>
                <a:lnTo>
                  <a:pt x="1231" y="3263"/>
                </a:lnTo>
                <a:lnTo>
                  <a:pt x="1135" y="3235"/>
                </a:lnTo>
                <a:lnTo>
                  <a:pt x="1043" y="3202"/>
                </a:lnTo>
                <a:lnTo>
                  <a:pt x="952" y="3163"/>
                </a:lnTo>
                <a:lnTo>
                  <a:pt x="865" y="3119"/>
                </a:lnTo>
                <a:lnTo>
                  <a:pt x="781" y="3071"/>
                </a:lnTo>
                <a:lnTo>
                  <a:pt x="700" y="3017"/>
                </a:lnTo>
                <a:lnTo>
                  <a:pt x="622" y="2958"/>
                </a:lnTo>
                <a:lnTo>
                  <a:pt x="549" y="2895"/>
                </a:lnTo>
                <a:lnTo>
                  <a:pt x="479" y="2828"/>
                </a:lnTo>
                <a:lnTo>
                  <a:pt x="412" y="2757"/>
                </a:lnTo>
                <a:lnTo>
                  <a:pt x="350" y="2682"/>
                </a:lnTo>
                <a:lnTo>
                  <a:pt x="293" y="2603"/>
                </a:lnTo>
                <a:lnTo>
                  <a:pt x="240" y="2520"/>
                </a:lnTo>
                <a:lnTo>
                  <a:pt x="192" y="2435"/>
                </a:lnTo>
                <a:lnTo>
                  <a:pt x="148" y="2346"/>
                </a:lnTo>
                <a:lnTo>
                  <a:pt x="110" y="2255"/>
                </a:lnTo>
                <a:lnTo>
                  <a:pt x="78" y="2161"/>
                </a:lnTo>
                <a:lnTo>
                  <a:pt x="50" y="2064"/>
                </a:lnTo>
                <a:lnTo>
                  <a:pt x="29" y="1966"/>
                </a:lnTo>
                <a:lnTo>
                  <a:pt x="13" y="1864"/>
                </a:lnTo>
                <a:lnTo>
                  <a:pt x="3" y="1762"/>
                </a:lnTo>
                <a:lnTo>
                  <a:pt x="0" y="1657"/>
                </a:lnTo>
                <a:lnTo>
                  <a:pt x="3" y="1552"/>
                </a:lnTo>
                <a:lnTo>
                  <a:pt x="13" y="1450"/>
                </a:lnTo>
                <a:lnTo>
                  <a:pt x="29" y="1348"/>
                </a:lnTo>
                <a:lnTo>
                  <a:pt x="50" y="1250"/>
                </a:lnTo>
                <a:lnTo>
                  <a:pt x="78" y="1153"/>
                </a:lnTo>
                <a:lnTo>
                  <a:pt x="110" y="1059"/>
                </a:lnTo>
                <a:lnTo>
                  <a:pt x="148" y="968"/>
                </a:lnTo>
                <a:lnTo>
                  <a:pt x="192" y="879"/>
                </a:lnTo>
                <a:lnTo>
                  <a:pt x="240" y="794"/>
                </a:lnTo>
                <a:lnTo>
                  <a:pt x="293" y="711"/>
                </a:lnTo>
                <a:lnTo>
                  <a:pt x="350" y="632"/>
                </a:lnTo>
                <a:lnTo>
                  <a:pt x="412" y="557"/>
                </a:lnTo>
                <a:lnTo>
                  <a:pt x="479" y="486"/>
                </a:lnTo>
                <a:lnTo>
                  <a:pt x="549" y="418"/>
                </a:lnTo>
                <a:lnTo>
                  <a:pt x="622" y="356"/>
                </a:lnTo>
                <a:lnTo>
                  <a:pt x="700" y="297"/>
                </a:lnTo>
                <a:lnTo>
                  <a:pt x="781" y="243"/>
                </a:lnTo>
                <a:lnTo>
                  <a:pt x="865" y="195"/>
                </a:lnTo>
                <a:lnTo>
                  <a:pt x="952" y="151"/>
                </a:lnTo>
                <a:lnTo>
                  <a:pt x="1043" y="112"/>
                </a:lnTo>
                <a:lnTo>
                  <a:pt x="1135" y="79"/>
                </a:lnTo>
                <a:lnTo>
                  <a:pt x="1231" y="51"/>
                </a:lnTo>
                <a:lnTo>
                  <a:pt x="1328" y="29"/>
                </a:lnTo>
                <a:lnTo>
                  <a:pt x="1427" y="13"/>
                </a:lnTo>
                <a:lnTo>
                  <a:pt x="1529" y="4"/>
                </a:lnTo>
                <a:lnTo>
                  <a:pt x="1632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59A7A49-881F-A00C-5480-DAC5FD510111}"/>
              </a:ext>
            </a:extLst>
          </p:cNvPr>
          <p:cNvSpPr txBox="1"/>
          <p:nvPr/>
        </p:nvSpPr>
        <p:spPr>
          <a:xfrm>
            <a:off x="9212022" y="4893874"/>
            <a:ext cx="1687267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@romandune</a:t>
            </a:r>
            <a:endParaRPr lang="en-ID" sz="1400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8A9B6A-E671-978F-8F50-D65556C2ED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60363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4E035862-2740-6CBF-1EC7-90C81A169887}"/>
              </a:ext>
            </a:extLst>
          </p:cNvPr>
          <p:cNvSpPr/>
          <p:nvPr/>
        </p:nvSpPr>
        <p:spPr>
          <a:xfrm flipH="1">
            <a:off x="-3" y="0"/>
            <a:ext cx="3371853" cy="6857999"/>
          </a:xfrm>
          <a:prstGeom prst="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720380-A4B9-30BC-1024-A27EE4E18514}"/>
              </a:ext>
            </a:extLst>
          </p:cNvPr>
          <p:cNvSpPr/>
          <p:nvPr/>
        </p:nvSpPr>
        <p:spPr>
          <a:xfrm>
            <a:off x="609600" y="638175"/>
            <a:ext cx="4610100" cy="5581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F6C11AD-5AE8-F862-BEE9-411D186BCCF7}"/>
              </a:ext>
            </a:extLst>
          </p:cNvPr>
          <p:cNvGrpSpPr/>
          <p:nvPr/>
        </p:nvGrpSpPr>
        <p:grpSpPr>
          <a:xfrm>
            <a:off x="1035265" y="2486252"/>
            <a:ext cx="3227399" cy="426784"/>
            <a:chOff x="1154101" y="3231016"/>
            <a:chExt cx="3227399" cy="426784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99A1F24-7552-BB35-87D7-D66228C8DF72}"/>
                </a:ext>
              </a:extLst>
            </p:cNvPr>
            <p:cNvSpPr/>
            <p:nvPr/>
          </p:nvSpPr>
          <p:spPr>
            <a:xfrm>
              <a:off x="1154101" y="3342476"/>
              <a:ext cx="284552" cy="284552"/>
            </a:xfrm>
            <a:prstGeom prst="ellipse">
              <a:avLst/>
            </a:prstGeom>
            <a:solidFill>
              <a:schemeClr val="accent5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DF1FE99-4F65-01B4-214D-B4F0129C31C8}"/>
                </a:ext>
              </a:extLst>
            </p:cNvPr>
            <p:cNvSpPr/>
            <p:nvPr/>
          </p:nvSpPr>
          <p:spPr>
            <a:xfrm>
              <a:off x="1240625" y="3429000"/>
              <a:ext cx="111504" cy="111504"/>
            </a:xfrm>
            <a:prstGeom prst="ellipse">
              <a:avLst/>
            </a:prstGeom>
            <a:solidFill>
              <a:schemeClr val="accent5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15" name="Rectangle 36">
              <a:extLst>
                <a:ext uri="{FF2B5EF4-FFF2-40B4-BE49-F238E27FC236}">
                  <a16:creationId xmlns:a16="http://schemas.microsoft.com/office/drawing/2014/main" id="{FC38DFD8-2F96-1508-4473-A1841DB96F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3486" y="3231016"/>
              <a:ext cx="2808014" cy="426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en-US" altLang="en-US" sz="1600" dirty="0">
                  <a:solidFill>
                    <a:schemeClr val="accent5"/>
                  </a:solidFill>
                  <a:latin typeface="+mj-lt"/>
                </a:rPr>
                <a:t>General Layout Designer</a:t>
              </a:r>
              <a:endParaRPr lang="id-ID" altLang="en-US" sz="1600" dirty="0">
                <a:solidFill>
                  <a:schemeClr val="accent5"/>
                </a:solidFill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D54066B-EA18-9FA8-4958-19B219A29816}"/>
              </a:ext>
            </a:extLst>
          </p:cNvPr>
          <p:cNvGrpSpPr/>
          <p:nvPr/>
        </p:nvGrpSpPr>
        <p:grpSpPr>
          <a:xfrm>
            <a:off x="1035265" y="3062608"/>
            <a:ext cx="3135958" cy="426784"/>
            <a:chOff x="1154101" y="3766892"/>
            <a:chExt cx="3135958" cy="426784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AA28B7E-69CB-85BA-A56B-F0BF6881F9E6}"/>
                </a:ext>
              </a:extLst>
            </p:cNvPr>
            <p:cNvSpPr/>
            <p:nvPr/>
          </p:nvSpPr>
          <p:spPr>
            <a:xfrm>
              <a:off x="1154101" y="3878352"/>
              <a:ext cx="284552" cy="284552"/>
            </a:xfrm>
            <a:prstGeom prst="ellipse">
              <a:avLst/>
            </a:prstGeom>
            <a:solidFill>
              <a:schemeClr val="accent5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E6F2F1D-7611-F775-586A-2F042C6A15A6}"/>
                </a:ext>
              </a:extLst>
            </p:cNvPr>
            <p:cNvSpPr/>
            <p:nvPr/>
          </p:nvSpPr>
          <p:spPr>
            <a:xfrm>
              <a:off x="1240625" y="3964876"/>
              <a:ext cx="111504" cy="111504"/>
            </a:xfrm>
            <a:prstGeom prst="ellipse">
              <a:avLst/>
            </a:prstGeom>
            <a:solidFill>
              <a:schemeClr val="accent5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20" name="Rectangle 36">
              <a:extLst>
                <a:ext uri="{FF2B5EF4-FFF2-40B4-BE49-F238E27FC236}">
                  <a16:creationId xmlns:a16="http://schemas.microsoft.com/office/drawing/2014/main" id="{B7D2E990-5CB5-F386-2F5D-C5978FA71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3486" y="3766892"/>
              <a:ext cx="2716573" cy="426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en-US" altLang="en-US" sz="1600" dirty="0">
                  <a:solidFill>
                    <a:schemeClr val="accent5"/>
                  </a:solidFill>
                  <a:latin typeface="+mj-lt"/>
                </a:rPr>
                <a:t>UI/UX Designer</a:t>
              </a:r>
              <a:endParaRPr lang="id-ID" altLang="en-US" sz="1600" dirty="0">
                <a:solidFill>
                  <a:schemeClr val="accent5"/>
                </a:solidFill>
                <a:latin typeface="+mj-lt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7BE54D2-C5C6-865C-4DA4-CEC09A3CEC0C}"/>
              </a:ext>
            </a:extLst>
          </p:cNvPr>
          <p:cNvGrpSpPr/>
          <p:nvPr/>
        </p:nvGrpSpPr>
        <p:grpSpPr>
          <a:xfrm>
            <a:off x="1035265" y="3638964"/>
            <a:ext cx="3135958" cy="426784"/>
            <a:chOff x="1154101" y="3766892"/>
            <a:chExt cx="3135958" cy="426784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1689DAE-85B1-42F5-F1BC-2841138B0964}"/>
                </a:ext>
              </a:extLst>
            </p:cNvPr>
            <p:cNvSpPr/>
            <p:nvPr/>
          </p:nvSpPr>
          <p:spPr>
            <a:xfrm>
              <a:off x="1154101" y="3878352"/>
              <a:ext cx="284552" cy="284552"/>
            </a:xfrm>
            <a:prstGeom prst="ellipse">
              <a:avLst/>
            </a:prstGeom>
            <a:solidFill>
              <a:schemeClr val="accent5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CF5A70F-675D-7A73-457E-D63BBAE7BB74}"/>
                </a:ext>
              </a:extLst>
            </p:cNvPr>
            <p:cNvSpPr/>
            <p:nvPr/>
          </p:nvSpPr>
          <p:spPr>
            <a:xfrm>
              <a:off x="1240625" y="3964876"/>
              <a:ext cx="111504" cy="111504"/>
            </a:xfrm>
            <a:prstGeom prst="ellipse">
              <a:avLst/>
            </a:prstGeom>
            <a:solidFill>
              <a:schemeClr val="accent5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25" name="Rectangle 36">
              <a:extLst>
                <a:ext uri="{FF2B5EF4-FFF2-40B4-BE49-F238E27FC236}">
                  <a16:creationId xmlns:a16="http://schemas.microsoft.com/office/drawing/2014/main" id="{4D794E38-918D-3137-78E1-14010E3D2C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3486" y="3766892"/>
              <a:ext cx="2716573" cy="426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en-US" altLang="en-US" sz="1600" dirty="0">
                  <a:solidFill>
                    <a:schemeClr val="accent5"/>
                  </a:solidFill>
                  <a:latin typeface="+mj-lt"/>
                </a:rPr>
                <a:t>UI/UX Researcher</a:t>
              </a:r>
              <a:endParaRPr lang="id-ID" altLang="en-US" sz="1600" dirty="0">
                <a:solidFill>
                  <a:schemeClr val="accent5"/>
                </a:solidFill>
                <a:latin typeface="+mj-lt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F5D9FF08-36B0-73C7-6C42-0A813531772A}"/>
              </a:ext>
            </a:extLst>
          </p:cNvPr>
          <p:cNvSpPr txBox="1"/>
          <p:nvPr/>
        </p:nvSpPr>
        <p:spPr>
          <a:xfrm>
            <a:off x="951968" y="1204011"/>
            <a:ext cx="2617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5"/>
                </a:solidFill>
                <a:latin typeface="+mj-lt"/>
              </a:rPr>
              <a:t>Roman Dune</a:t>
            </a:r>
            <a:endParaRPr lang="en-ID" sz="28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4B79853-4C0C-CA61-08ED-115E33E5E79B}"/>
              </a:ext>
            </a:extLst>
          </p:cNvPr>
          <p:cNvSpPr txBox="1"/>
          <p:nvPr/>
        </p:nvSpPr>
        <p:spPr>
          <a:xfrm>
            <a:off x="951968" y="1736593"/>
            <a:ext cx="1463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5"/>
                </a:solidFill>
              </a:rPr>
              <a:t>30 Years Old</a:t>
            </a:r>
            <a:endParaRPr lang="en-ID" sz="1600" dirty="0">
              <a:solidFill>
                <a:schemeClr val="accent5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E3519CC-04DE-35FA-7493-1AE9536E1DF0}"/>
              </a:ext>
            </a:extLst>
          </p:cNvPr>
          <p:cNvSpPr txBox="1"/>
          <p:nvPr/>
        </p:nvSpPr>
        <p:spPr>
          <a:xfrm>
            <a:off x="951968" y="4493066"/>
            <a:ext cx="3997403" cy="10840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vulputate digniim nim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mattis eni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ut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tum nec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C4684F3-1808-429F-92F7-57756D96CB71}"/>
              </a:ext>
            </a:extLst>
          </p:cNvPr>
          <p:cNvSpPr txBox="1"/>
          <p:nvPr/>
        </p:nvSpPr>
        <p:spPr>
          <a:xfrm>
            <a:off x="5560411" y="918351"/>
            <a:ext cx="5844027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3C39C62-FEE7-3675-46E0-9E7D0E795120}"/>
              </a:ext>
            </a:extLst>
          </p:cNvPr>
          <p:cNvCxnSpPr>
            <a:cxnSpLocks/>
          </p:cNvCxnSpPr>
          <p:nvPr/>
        </p:nvCxnSpPr>
        <p:spPr>
          <a:xfrm>
            <a:off x="5637065" y="3742195"/>
            <a:ext cx="595559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7582FF95-C6BC-48EC-C056-D9B0D941031A}"/>
              </a:ext>
            </a:extLst>
          </p:cNvPr>
          <p:cNvSpPr txBox="1"/>
          <p:nvPr/>
        </p:nvSpPr>
        <p:spPr>
          <a:xfrm>
            <a:off x="5560411" y="2859093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Junior Designer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A2E39CC-A305-5BBA-43EC-DDA2B3FB5413}"/>
              </a:ext>
            </a:extLst>
          </p:cNvPr>
          <p:cNvSpPr txBox="1"/>
          <p:nvPr/>
        </p:nvSpPr>
        <p:spPr>
          <a:xfrm>
            <a:off x="5560411" y="3220988"/>
            <a:ext cx="1755161" cy="301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Company Name</a:t>
            </a:r>
            <a:endParaRPr lang="id-ID" sz="10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4D99794-5108-02B7-74B4-AD000862EB27}"/>
              </a:ext>
            </a:extLst>
          </p:cNvPr>
          <p:cNvSpPr txBox="1"/>
          <p:nvPr/>
        </p:nvSpPr>
        <p:spPr>
          <a:xfrm>
            <a:off x="5560411" y="2503043"/>
            <a:ext cx="1432822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2012 - 2015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389A329-896C-22EA-6D4A-CC8053A36E81}"/>
              </a:ext>
            </a:extLst>
          </p:cNvPr>
          <p:cNvSpPr txBox="1"/>
          <p:nvPr/>
        </p:nvSpPr>
        <p:spPr>
          <a:xfrm>
            <a:off x="7663897" y="2859093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Senior Designer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6BD7DF-6704-8A40-173B-B8EA16EBDCC7}"/>
              </a:ext>
            </a:extLst>
          </p:cNvPr>
          <p:cNvSpPr txBox="1"/>
          <p:nvPr/>
        </p:nvSpPr>
        <p:spPr>
          <a:xfrm>
            <a:off x="7663897" y="3220988"/>
            <a:ext cx="1755161" cy="301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Company Name</a:t>
            </a:r>
            <a:endParaRPr lang="id-ID" sz="10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7E0533D-8F2F-065B-C165-2DA5D301BAD4}"/>
              </a:ext>
            </a:extLst>
          </p:cNvPr>
          <p:cNvSpPr txBox="1"/>
          <p:nvPr/>
        </p:nvSpPr>
        <p:spPr>
          <a:xfrm>
            <a:off x="7663897" y="2503043"/>
            <a:ext cx="1432822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2015 - 2018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67F45BD-252E-6B21-E4FE-30B3516496D9}"/>
              </a:ext>
            </a:extLst>
          </p:cNvPr>
          <p:cNvSpPr txBox="1"/>
          <p:nvPr/>
        </p:nvSpPr>
        <p:spPr>
          <a:xfrm>
            <a:off x="9767384" y="2859093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Senior Designer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99D508C-C6DA-8731-BC70-9A2BF6F755F1}"/>
              </a:ext>
            </a:extLst>
          </p:cNvPr>
          <p:cNvSpPr txBox="1"/>
          <p:nvPr/>
        </p:nvSpPr>
        <p:spPr>
          <a:xfrm>
            <a:off x="9767384" y="3220988"/>
            <a:ext cx="1755161" cy="301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Company Name</a:t>
            </a:r>
            <a:endParaRPr lang="id-ID" sz="10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2D17469-C63D-D5F0-5CD0-686CAA2F5300}"/>
              </a:ext>
            </a:extLst>
          </p:cNvPr>
          <p:cNvSpPr txBox="1"/>
          <p:nvPr/>
        </p:nvSpPr>
        <p:spPr>
          <a:xfrm>
            <a:off x="9767383" y="2503043"/>
            <a:ext cx="1755161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2018 - Current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809D91B-A204-6B17-823F-BF1593F9FC81}"/>
              </a:ext>
            </a:extLst>
          </p:cNvPr>
          <p:cNvSpPr txBox="1"/>
          <p:nvPr/>
        </p:nvSpPr>
        <p:spPr>
          <a:xfrm>
            <a:off x="5560411" y="1854997"/>
            <a:ext cx="2796038" cy="5103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20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Experience History</a:t>
            </a:r>
            <a:endParaRPr lang="en-ID" sz="20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167BED1-EC58-F469-7088-2B2318875AAC}"/>
              </a:ext>
            </a:extLst>
          </p:cNvPr>
          <p:cNvGrpSpPr/>
          <p:nvPr/>
        </p:nvGrpSpPr>
        <p:grpSpPr>
          <a:xfrm>
            <a:off x="5557464" y="3916023"/>
            <a:ext cx="6238529" cy="548300"/>
            <a:chOff x="5560411" y="4323103"/>
            <a:chExt cx="6238529" cy="54830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C8B8FA18-4C41-0D31-BE12-A4509319E084}"/>
                </a:ext>
              </a:extLst>
            </p:cNvPr>
            <p:cNvSpPr/>
            <p:nvPr/>
          </p:nvSpPr>
          <p:spPr>
            <a:xfrm flipV="1">
              <a:off x="5660346" y="4762371"/>
              <a:ext cx="5394960" cy="6677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sz="1400">
                <a:solidFill>
                  <a:schemeClr val="accent6"/>
                </a:solidFill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34B87213-1733-320D-C821-5C5AAFEDCF7B}"/>
                </a:ext>
              </a:extLst>
            </p:cNvPr>
            <p:cNvSpPr/>
            <p:nvPr/>
          </p:nvSpPr>
          <p:spPr>
            <a:xfrm flipV="1">
              <a:off x="5660346" y="4762371"/>
              <a:ext cx="5029200" cy="667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sz="1400">
                <a:solidFill>
                  <a:schemeClr val="accent6"/>
                </a:solidFill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516267F-63A6-5468-09CA-709C451C0522}"/>
                </a:ext>
              </a:extLst>
            </p:cNvPr>
            <p:cNvSpPr txBox="1"/>
            <p:nvPr/>
          </p:nvSpPr>
          <p:spPr>
            <a:xfrm flipH="1">
              <a:off x="11269060" y="4651919"/>
              <a:ext cx="529880" cy="21948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ID" sz="1050" dirty="0">
                  <a:solidFill>
                    <a:schemeClr val="accent6"/>
                  </a:solidFill>
                  <a:ea typeface="Lato Medium" panose="020F0502020204030203" pitchFamily="34" charset="0"/>
                  <a:cs typeface="Lato Medium" panose="020F0502020204030203" pitchFamily="34" charset="0"/>
                </a:rPr>
                <a:t>95%</a:t>
              </a:r>
              <a:endParaRPr lang="en-US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endParaRPr>
            </a:p>
          </p:txBody>
        </p:sp>
        <p:sp>
          <p:nvSpPr>
            <p:cNvPr id="55" name="Rectangle 36">
              <a:extLst>
                <a:ext uri="{FF2B5EF4-FFF2-40B4-BE49-F238E27FC236}">
                  <a16:creationId xmlns:a16="http://schemas.microsoft.com/office/drawing/2014/main" id="{D88A9B0A-B502-5E8B-9239-80BF07D48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0411" y="4323103"/>
              <a:ext cx="2980502" cy="343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en-US" altLang="en-US" sz="1200" dirty="0">
                  <a:solidFill>
                    <a:schemeClr val="tx2"/>
                  </a:solidFill>
                  <a:latin typeface="+mj-lt"/>
                </a:rPr>
                <a:t>UI/UX Analysis</a:t>
              </a:r>
              <a:endParaRPr lang="id-ID" altLang="en-US" sz="1200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C5232408-F71C-3199-0107-A1A3264DAA65}"/>
              </a:ext>
            </a:extLst>
          </p:cNvPr>
          <p:cNvGrpSpPr/>
          <p:nvPr/>
        </p:nvGrpSpPr>
        <p:grpSpPr>
          <a:xfrm>
            <a:off x="5557464" y="4653686"/>
            <a:ext cx="6238529" cy="548300"/>
            <a:chOff x="5560411" y="4323103"/>
            <a:chExt cx="6238529" cy="548300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1D6DE94-19A1-2650-DB58-96FAE9A977CC}"/>
                </a:ext>
              </a:extLst>
            </p:cNvPr>
            <p:cNvSpPr/>
            <p:nvPr/>
          </p:nvSpPr>
          <p:spPr>
            <a:xfrm flipV="1">
              <a:off x="5660346" y="4762371"/>
              <a:ext cx="5394960" cy="6677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sz="1400">
                <a:solidFill>
                  <a:schemeClr val="accent6"/>
                </a:solidFill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60CFBF31-21B8-1875-949F-79C1B1EF925D}"/>
                </a:ext>
              </a:extLst>
            </p:cNvPr>
            <p:cNvSpPr/>
            <p:nvPr/>
          </p:nvSpPr>
          <p:spPr>
            <a:xfrm flipV="1">
              <a:off x="5660346" y="4762371"/>
              <a:ext cx="5029200" cy="667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sz="1400">
                <a:solidFill>
                  <a:schemeClr val="accent6"/>
                </a:solidFill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3D9D8DCB-0EFA-3089-AA8C-9FAA41709B37}"/>
                </a:ext>
              </a:extLst>
            </p:cNvPr>
            <p:cNvSpPr txBox="1"/>
            <p:nvPr/>
          </p:nvSpPr>
          <p:spPr>
            <a:xfrm flipH="1">
              <a:off x="11269060" y="4651919"/>
              <a:ext cx="529880" cy="21948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ID" sz="1050" dirty="0">
                  <a:solidFill>
                    <a:schemeClr val="accent6"/>
                  </a:solidFill>
                  <a:ea typeface="Lato Medium" panose="020F0502020204030203" pitchFamily="34" charset="0"/>
                  <a:cs typeface="Lato Medium" panose="020F0502020204030203" pitchFamily="34" charset="0"/>
                </a:rPr>
                <a:t>95%</a:t>
              </a:r>
              <a:endParaRPr lang="en-US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endParaRPr>
            </a:p>
          </p:txBody>
        </p:sp>
        <p:sp>
          <p:nvSpPr>
            <p:cNvPr id="61" name="Rectangle 36">
              <a:extLst>
                <a:ext uri="{FF2B5EF4-FFF2-40B4-BE49-F238E27FC236}">
                  <a16:creationId xmlns:a16="http://schemas.microsoft.com/office/drawing/2014/main" id="{AEB643D6-D129-F4A3-F1B4-BB2A9BC43E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0411" y="4323103"/>
              <a:ext cx="2980502" cy="343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en-US" altLang="en-US" sz="1200" dirty="0">
                  <a:solidFill>
                    <a:schemeClr val="tx2"/>
                  </a:solidFill>
                  <a:latin typeface="+mj-lt"/>
                </a:rPr>
                <a:t>Visual Brain Storming</a:t>
              </a:r>
              <a:endParaRPr lang="id-ID" altLang="en-US" sz="1200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B64577BA-19D7-7296-A2EC-477AA6CB9B2F}"/>
              </a:ext>
            </a:extLst>
          </p:cNvPr>
          <p:cNvGrpSpPr/>
          <p:nvPr/>
        </p:nvGrpSpPr>
        <p:grpSpPr>
          <a:xfrm>
            <a:off x="5557464" y="5391350"/>
            <a:ext cx="6238529" cy="548300"/>
            <a:chOff x="5560411" y="4323103"/>
            <a:chExt cx="6238529" cy="548300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E594F218-C729-56BD-008E-DCFBF95F4A3A}"/>
                </a:ext>
              </a:extLst>
            </p:cNvPr>
            <p:cNvSpPr/>
            <p:nvPr/>
          </p:nvSpPr>
          <p:spPr>
            <a:xfrm flipV="1">
              <a:off x="5660346" y="4762371"/>
              <a:ext cx="5394960" cy="6677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sz="1400">
                <a:solidFill>
                  <a:schemeClr val="accent6"/>
                </a:solidFill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985C31B2-EA50-5B3D-4296-B3D9225C229E}"/>
                </a:ext>
              </a:extLst>
            </p:cNvPr>
            <p:cNvSpPr/>
            <p:nvPr/>
          </p:nvSpPr>
          <p:spPr>
            <a:xfrm flipV="1">
              <a:off x="5660346" y="4762371"/>
              <a:ext cx="5029200" cy="667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sz="1400">
                <a:solidFill>
                  <a:schemeClr val="accent6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28ECDB97-1F49-7A9B-F60B-9866F47229AC}"/>
                </a:ext>
              </a:extLst>
            </p:cNvPr>
            <p:cNvSpPr txBox="1"/>
            <p:nvPr/>
          </p:nvSpPr>
          <p:spPr>
            <a:xfrm flipH="1">
              <a:off x="11269060" y="4651919"/>
              <a:ext cx="529880" cy="21948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ID" sz="1050" dirty="0">
                  <a:solidFill>
                    <a:schemeClr val="accent6"/>
                  </a:solidFill>
                  <a:ea typeface="Lato Medium" panose="020F0502020204030203" pitchFamily="34" charset="0"/>
                  <a:cs typeface="Lato Medium" panose="020F0502020204030203" pitchFamily="34" charset="0"/>
                </a:rPr>
                <a:t>95%</a:t>
              </a:r>
              <a:endParaRPr lang="en-US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endParaRPr>
            </a:p>
          </p:txBody>
        </p:sp>
        <p:sp>
          <p:nvSpPr>
            <p:cNvPr id="66" name="Rectangle 36">
              <a:extLst>
                <a:ext uri="{FF2B5EF4-FFF2-40B4-BE49-F238E27FC236}">
                  <a16:creationId xmlns:a16="http://schemas.microsoft.com/office/drawing/2014/main" id="{D6AC2B67-FB4B-BE9B-4259-AC22DABC53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0411" y="4323103"/>
              <a:ext cx="2980502" cy="343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en-US" altLang="en-US" sz="1200" dirty="0">
                  <a:solidFill>
                    <a:schemeClr val="tx2"/>
                  </a:solidFill>
                  <a:latin typeface="+mj-lt"/>
                </a:rPr>
                <a:t>General Layout Thinking</a:t>
              </a:r>
              <a:endParaRPr lang="id-ID" altLang="en-US" sz="1200" dirty="0">
                <a:solidFill>
                  <a:schemeClr val="tx2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0546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360B5F20-08C3-CE32-BF86-0A177A8083B2}"/>
              </a:ext>
            </a:extLst>
          </p:cNvPr>
          <p:cNvGrpSpPr/>
          <p:nvPr/>
        </p:nvGrpSpPr>
        <p:grpSpPr>
          <a:xfrm>
            <a:off x="10342385" y="6513971"/>
            <a:ext cx="1594350" cy="59356"/>
            <a:chOff x="10342385" y="6513971"/>
            <a:chExt cx="1594350" cy="5935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9DEAFD08-04B9-701E-7222-5CF0C8D7ED41}"/>
                </a:ext>
              </a:extLst>
            </p:cNvPr>
            <p:cNvSpPr/>
            <p:nvPr/>
          </p:nvSpPr>
          <p:spPr>
            <a:xfrm>
              <a:off x="10342385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B5F7B8C9-3E39-BFF6-771C-66A3D0BF4D98}"/>
                </a:ext>
              </a:extLst>
            </p:cNvPr>
            <p:cNvSpPr/>
            <p:nvPr/>
          </p:nvSpPr>
          <p:spPr>
            <a:xfrm>
              <a:off x="10686464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28C18814-8556-8814-99E1-D2089F35B215}"/>
                </a:ext>
              </a:extLst>
            </p:cNvPr>
            <p:cNvSpPr/>
            <p:nvPr/>
          </p:nvSpPr>
          <p:spPr>
            <a:xfrm>
              <a:off x="11030543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93DACA1E-0871-AB52-BA95-FABECD8F48C8}"/>
                </a:ext>
              </a:extLst>
            </p:cNvPr>
            <p:cNvSpPr/>
            <p:nvPr/>
          </p:nvSpPr>
          <p:spPr>
            <a:xfrm>
              <a:off x="1137462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10BAEDE6-C227-20EC-B85E-62ABFA08D628}"/>
                </a:ext>
              </a:extLst>
            </p:cNvPr>
            <p:cNvSpPr/>
            <p:nvPr/>
          </p:nvSpPr>
          <p:spPr>
            <a:xfrm>
              <a:off x="1171870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A9342A0-42AD-29EE-3EE0-EE85190C59C3}"/>
              </a:ext>
            </a:extLst>
          </p:cNvPr>
          <p:cNvSpPr txBox="1"/>
          <p:nvPr/>
        </p:nvSpPr>
        <p:spPr>
          <a:xfrm>
            <a:off x="10397208" y="232927"/>
            <a:ext cx="16401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Page </a:t>
            </a:r>
            <a:fld id="{F80DFD47-5656-43C0-AAAF-1288B8EDA74D}" type="slidenum">
              <a:rPr lang="en-US" sz="9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 algn="r"/>
              <a:t>4</a:t>
            </a:fld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| Personal Resume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D0A09E4-9E3C-D34A-D9ED-B8084576F02D}"/>
              </a:ext>
            </a:extLst>
          </p:cNvPr>
          <p:cNvSpPr txBox="1"/>
          <p:nvPr/>
        </p:nvSpPr>
        <p:spPr>
          <a:xfrm>
            <a:off x="1595013" y="2933863"/>
            <a:ext cx="2617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+mj-lt"/>
              </a:rPr>
              <a:t>Roman </a:t>
            </a:r>
            <a:r>
              <a:rPr lang="en-US" sz="2800" dirty="0">
                <a:solidFill>
                  <a:schemeClr val="accent2"/>
                </a:solidFill>
                <a:latin typeface="+mj-lt"/>
              </a:rPr>
              <a:t>Dune</a:t>
            </a:r>
            <a:endParaRPr lang="en-ID" sz="28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08C8F3-21AB-B7AD-EA3A-64F85ACAAF8C}"/>
              </a:ext>
            </a:extLst>
          </p:cNvPr>
          <p:cNvSpPr txBox="1"/>
          <p:nvPr/>
        </p:nvSpPr>
        <p:spPr>
          <a:xfrm>
            <a:off x="2058038" y="3466445"/>
            <a:ext cx="1691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UI/UX Designer</a:t>
            </a:r>
            <a:endParaRPr lang="en-ID" sz="1600" dirty="0">
              <a:solidFill>
                <a:schemeClr val="tx2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A14F8E9-5FD9-DD20-43D1-23C64B79C9A6}"/>
              </a:ext>
            </a:extLst>
          </p:cNvPr>
          <p:cNvSpPr/>
          <p:nvPr/>
        </p:nvSpPr>
        <p:spPr>
          <a:xfrm>
            <a:off x="1162739" y="4012962"/>
            <a:ext cx="482727" cy="4827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EAEC5F5-C029-A1CA-7FB8-67F055DEA145}"/>
              </a:ext>
            </a:extLst>
          </p:cNvPr>
          <p:cNvSpPr txBox="1"/>
          <p:nvPr/>
        </p:nvSpPr>
        <p:spPr>
          <a:xfrm>
            <a:off x="637390" y="4521165"/>
            <a:ext cx="153342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1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Media Account</a:t>
            </a:r>
            <a:endParaRPr lang="en-ID" sz="11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EC1DD4E-CB5E-6A1A-DEC6-30AFAA7F555A}"/>
              </a:ext>
            </a:extLst>
          </p:cNvPr>
          <p:cNvSpPr/>
          <p:nvPr/>
        </p:nvSpPr>
        <p:spPr>
          <a:xfrm>
            <a:off x="2668660" y="4012962"/>
            <a:ext cx="482727" cy="4827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29CFB4-C165-4614-497B-50ABC1BB1318}"/>
              </a:ext>
            </a:extLst>
          </p:cNvPr>
          <p:cNvSpPr txBox="1"/>
          <p:nvPr/>
        </p:nvSpPr>
        <p:spPr>
          <a:xfrm>
            <a:off x="2143311" y="4521165"/>
            <a:ext cx="153342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1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Media Account</a:t>
            </a:r>
            <a:endParaRPr lang="en-ID" sz="11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09747B0-E9B3-210A-EB76-CA5251E5A194}"/>
              </a:ext>
            </a:extLst>
          </p:cNvPr>
          <p:cNvSpPr/>
          <p:nvPr/>
        </p:nvSpPr>
        <p:spPr>
          <a:xfrm>
            <a:off x="4174580" y="4012962"/>
            <a:ext cx="482727" cy="4827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B586D80-EA2E-9D36-4E2D-9E7CDFA06E56}"/>
              </a:ext>
            </a:extLst>
          </p:cNvPr>
          <p:cNvSpPr txBox="1"/>
          <p:nvPr/>
        </p:nvSpPr>
        <p:spPr>
          <a:xfrm>
            <a:off x="3649231" y="4521165"/>
            <a:ext cx="153342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1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Media Account</a:t>
            </a:r>
            <a:endParaRPr lang="en-ID" sz="11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80F7FCF-EEC9-BC92-157A-C38C8674B2EB}"/>
              </a:ext>
            </a:extLst>
          </p:cNvPr>
          <p:cNvSpPr/>
          <p:nvPr/>
        </p:nvSpPr>
        <p:spPr>
          <a:xfrm>
            <a:off x="1162739" y="5063551"/>
            <a:ext cx="482727" cy="4827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74DB85-8F9C-F94A-46DD-D9D1D743CFF3}"/>
              </a:ext>
            </a:extLst>
          </p:cNvPr>
          <p:cNvSpPr txBox="1"/>
          <p:nvPr/>
        </p:nvSpPr>
        <p:spPr>
          <a:xfrm>
            <a:off x="637390" y="5571754"/>
            <a:ext cx="153342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1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Media Account</a:t>
            </a:r>
            <a:endParaRPr lang="en-ID" sz="11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A3007F1-A5A3-4A15-775C-FE20CFA0F2B8}"/>
              </a:ext>
            </a:extLst>
          </p:cNvPr>
          <p:cNvSpPr/>
          <p:nvPr/>
        </p:nvSpPr>
        <p:spPr>
          <a:xfrm>
            <a:off x="2668660" y="5063551"/>
            <a:ext cx="482727" cy="4827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02EE229-06B6-38F7-CAFA-5FBABB337764}"/>
              </a:ext>
            </a:extLst>
          </p:cNvPr>
          <p:cNvSpPr txBox="1"/>
          <p:nvPr/>
        </p:nvSpPr>
        <p:spPr>
          <a:xfrm>
            <a:off x="2143311" y="5571754"/>
            <a:ext cx="153342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1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Media Account</a:t>
            </a:r>
            <a:endParaRPr lang="en-ID" sz="11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ACCBB93-B9E1-97D7-2D4C-4E02DE79EF0E}"/>
              </a:ext>
            </a:extLst>
          </p:cNvPr>
          <p:cNvSpPr/>
          <p:nvPr/>
        </p:nvSpPr>
        <p:spPr>
          <a:xfrm>
            <a:off x="4174580" y="5063551"/>
            <a:ext cx="482727" cy="4827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0F6C09A-DCCD-776A-63F3-1C3EFB35C0F6}"/>
              </a:ext>
            </a:extLst>
          </p:cNvPr>
          <p:cNvSpPr txBox="1"/>
          <p:nvPr/>
        </p:nvSpPr>
        <p:spPr>
          <a:xfrm>
            <a:off x="3649231" y="5571754"/>
            <a:ext cx="153342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1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Media Account</a:t>
            </a:r>
            <a:endParaRPr lang="en-ID" sz="11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E9B4F58-B786-014B-F53B-87FDFAA99CE5}"/>
              </a:ext>
            </a:extLst>
          </p:cNvPr>
          <p:cNvSpPr txBox="1"/>
          <p:nvPr/>
        </p:nvSpPr>
        <p:spPr>
          <a:xfrm>
            <a:off x="5945281" y="1183613"/>
            <a:ext cx="35320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+mj-lt"/>
              </a:rPr>
              <a:t>Bio</a:t>
            </a:r>
            <a:r>
              <a:rPr lang="en-US" sz="4800" dirty="0">
                <a:solidFill>
                  <a:schemeClr val="accent2"/>
                </a:solidFill>
                <a:latin typeface="+mj-lt"/>
              </a:rPr>
              <a:t>graphy</a:t>
            </a:r>
            <a:endParaRPr lang="en-ID" sz="48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6BAFF493-A3F2-6DD5-718F-9B01ED8C22E1}"/>
              </a:ext>
            </a:extLst>
          </p:cNvPr>
          <p:cNvCxnSpPr>
            <a:cxnSpLocks/>
          </p:cNvCxnSpPr>
          <p:nvPr/>
        </p:nvCxnSpPr>
        <p:spPr>
          <a:xfrm>
            <a:off x="9490822" y="1631019"/>
            <a:ext cx="119564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80645DCA-633E-A080-AA62-ADAEEF3D8DCE}"/>
              </a:ext>
            </a:extLst>
          </p:cNvPr>
          <p:cNvSpPr txBox="1"/>
          <p:nvPr/>
        </p:nvSpPr>
        <p:spPr>
          <a:xfrm>
            <a:off x="5972175" y="2559047"/>
            <a:ext cx="5620480" cy="31153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 dui ultrices.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consectetur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adipiscin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magna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esit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.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Risus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sig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 dui ultrices.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a 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 dui ultrices.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consectetur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dignis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57" name="Freeform 850">
            <a:extLst>
              <a:ext uri="{FF2B5EF4-FFF2-40B4-BE49-F238E27FC236}">
                <a16:creationId xmlns:a16="http://schemas.microsoft.com/office/drawing/2014/main" id="{E43FEA6C-139B-3C9B-6DD9-DE6076BD3588}"/>
              </a:ext>
            </a:extLst>
          </p:cNvPr>
          <p:cNvSpPr>
            <a:spLocks noEditPoints="1"/>
          </p:cNvSpPr>
          <p:nvPr/>
        </p:nvSpPr>
        <p:spPr bwMode="auto">
          <a:xfrm>
            <a:off x="4323778" y="4162160"/>
            <a:ext cx="184330" cy="184330"/>
          </a:xfrm>
          <a:custGeom>
            <a:avLst/>
            <a:gdLst>
              <a:gd name="T0" fmla="*/ 538 w 3619"/>
              <a:gd name="T1" fmla="*/ 1378 h 3620"/>
              <a:gd name="T2" fmla="*/ 538 w 3619"/>
              <a:gd name="T3" fmla="*/ 3174 h 3620"/>
              <a:gd name="T4" fmla="*/ 1025 w 3619"/>
              <a:gd name="T5" fmla="*/ 3221 h 3620"/>
              <a:gd name="T6" fmla="*/ 1117 w 3619"/>
              <a:gd name="T7" fmla="*/ 3152 h 3620"/>
              <a:gd name="T8" fmla="*/ 1093 w 3619"/>
              <a:gd name="T9" fmla="*/ 1359 h 3620"/>
              <a:gd name="T10" fmla="*/ 2547 w 3619"/>
              <a:gd name="T11" fmla="*/ 1302 h 3620"/>
              <a:gd name="T12" fmla="*/ 2269 w 3619"/>
              <a:gd name="T13" fmla="*/ 1342 h 3620"/>
              <a:gd name="T14" fmla="*/ 2085 w 3619"/>
              <a:gd name="T15" fmla="*/ 1449 h 3620"/>
              <a:gd name="T16" fmla="*/ 1985 w 3619"/>
              <a:gd name="T17" fmla="*/ 1418 h 3620"/>
              <a:gd name="T18" fmla="*/ 1920 w 3619"/>
              <a:gd name="T19" fmla="*/ 1334 h 3620"/>
              <a:gd name="T20" fmla="*/ 1415 w 3619"/>
              <a:gd name="T21" fmla="*/ 1356 h 3620"/>
              <a:gd name="T22" fmla="*/ 1392 w 3619"/>
              <a:gd name="T23" fmla="*/ 3157 h 3620"/>
              <a:gd name="T24" fmla="*/ 1476 w 3619"/>
              <a:gd name="T25" fmla="*/ 3221 h 3620"/>
              <a:gd name="T26" fmla="*/ 1973 w 3619"/>
              <a:gd name="T27" fmla="*/ 3178 h 3620"/>
              <a:gd name="T28" fmla="*/ 1990 w 3619"/>
              <a:gd name="T29" fmla="*/ 2170 h 3620"/>
              <a:gd name="T30" fmla="*/ 2023 w 3619"/>
              <a:gd name="T31" fmla="*/ 2036 h 3620"/>
              <a:gd name="T32" fmla="*/ 2101 w 3619"/>
              <a:gd name="T33" fmla="*/ 1905 h 3620"/>
              <a:gd name="T34" fmla="*/ 2241 w 3619"/>
              <a:gd name="T35" fmla="*/ 1824 h 3620"/>
              <a:gd name="T36" fmla="*/ 2432 w 3619"/>
              <a:gd name="T37" fmla="*/ 1833 h 3620"/>
              <a:gd name="T38" fmla="*/ 2553 w 3619"/>
              <a:gd name="T39" fmla="*/ 1923 h 3620"/>
              <a:gd name="T40" fmla="*/ 2611 w 3619"/>
              <a:gd name="T41" fmla="*/ 2060 h 3620"/>
              <a:gd name="T42" fmla="*/ 2630 w 3619"/>
              <a:gd name="T43" fmla="*/ 2204 h 3620"/>
              <a:gd name="T44" fmla="*/ 2630 w 3619"/>
              <a:gd name="T45" fmla="*/ 2320 h 3620"/>
              <a:gd name="T46" fmla="*/ 2655 w 3619"/>
              <a:gd name="T47" fmla="*/ 3196 h 3620"/>
              <a:gd name="T48" fmla="*/ 3175 w 3619"/>
              <a:gd name="T49" fmla="*/ 3218 h 3620"/>
              <a:gd name="T50" fmla="*/ 3240 w 3619"/>
              <a:gd name="T51" fmla="*/ 3134 h 3620"/>
              <a:gd name="T52" fmla="*/ 3238 w 3619"/>
              <a:gd name="T53" fmla="*/ 2160 h 3620"/>
              <a:gd name="T54" fmla="*/ 3224 w 3619"/>
              <a:gd name="T55" fmla="*/ 1948 h 3620"/>
              <a:gd name="T56" fmla="*/ 3178 w 3619"/>
              <a:gd name="T57" fmla="*/ 1733 h 3620"/>
              <a:gd name="T58" fmla="*/ 3082 w 3619"/>
              <a:gd name="T59" fmla="*/ 1540 h 3620"/>
              <a:gd name="T60" fmla="*/ 2920 w 3619"/>
              <a:gd name="T61" fmla="*/ 1391 h 3620"/>
              <a:gd name="T62" fmla="*/ 2673 w 3619"/>
              <a:gd name="T63" fmla="*/ 1309 h 3620"/>
              <a:gd name="T64" fmla="*/ 727 w 3619"/>
              <a:gd name="T65" fmla="*/ 411 h 3620"/>
              <a:gd name="T66" fmla="*/ 534 w 3619"/>
              <a:gd name="T67" fmla="*/ 529 h 3620"/>
              <a:gd name="T68" fmla="*/ 440 w 3619"/>
              <a:gd name="T69" fmla="*/ 736 h 3620"/>
              <a:gd name="T70" fmla="*/ 483 w 3619"/>
              <a:gd name="T71" fmla="*/ 965 h 3620"/>
              <a:gd name="T72" fmla="*/ 641 w 3619"/>
              <a:gd name="T73" fmla="*/ 1125 h 3620"/>
              <a:gd name="T74" fmla="*/ 870 w 3619"/>
              <a:gd name="T75" fmla="*/ 1167 h 3620"/>
              <a:gd name="T76" fmla="*/ 1079 w 3619"/>
              <a:gd name="T77" fmla="*/ 1072 h 3620"/>
              <a:gd name="T78" fmla="*/ 1195 w 3619"/>
              <a:gd name="T79" fmla="*/ 880 h 3620"/>
              <a:gd name="T80" fmla="*/ 1182 w 3619"/>
              <a:gd name="T81" fmla="*/ 646 h 3620"/>
              <a:gd name="T82" fmla="*/ 1042 w 3619"/>
              <a:gd name="T83" fmla="*/ 469 h 3620"/>
              <a:gd name="T84" fmla="*/ 822 w 3619"/>
              <a:gd name="T85" fmla="*/ 399 h 3620"/>
              <a:gd name="T86" fmla="*/ 3420 w 3619"/>
              <a:gd name="T87" fmla="*/ 27 h 3620"/>
              <a:gd name="T88" fmla="*/ 3575 w 3619"/>
              <a:gd name="T89" fmla="*/ 162 h 3620"/>
              <a:gd name="T90" fmla="*/ 3619 w 3619"/>
              <a:gd name="T91" fmla="*/ 3293 h 3620"/>
              <a:gd name="T92" fmla="*/ 3551 w 3619"/>
              <a:gd name="T93" fmla="*/ 3493 h 3620"/>
              <a:gd name="T94" fmla="*/ 3379 w 3619"/>
              <a:gd name="T95" fmla="*/ 3609 h 3620"/>
              <a:gd name="T96" fmla="*/ 241 w 3619"/>
              <a:gd name="T97" fmla="*/ 3609 h 3620"/>
              <a:gd name="T98" fmla="*/ 68 w 3619"/>
              <a:gd name="T99" fmla="*/ 3493 h 3620"/>
              <a:gd name="T100" fmla="*/ 0 w 3619"/>
              <a:gd name="T101" fmla="*/ 3293 h 3620"/>
              <a:gd name="T102" fmla="*/ 45 w 3619"/>
              <a:gd name="T103" fmla="*/ 162 h 3620"/>
              <a:gd name="T104" fmla="*/ 200 w 3619"/>
              <a:gd name="T105" fmla="*/ 27 h 3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19" h="3620">
                <a:moveTo>
                  <a:pt x="619" y="1330"/>
                </a:moveTo>
                <a:lnTo>
                  <a:pt x="594" y="1334"/>
                </a:lnTo>
                <a:lnTo>
                  <a:pt x="572" y="1343"/>
                </a:lnTo>
                <a:lnTo>
                  <a:pt x="552" y="1359"/>
                </a:lnTo>
                <a:lnTo>
                  <a:pt x="538" y="1378"/>
                </a:lnTo>
                <a:lnTo>
                  <a:pt x="528" y="1401"/>
                </a:lnTo>
                <a:lnTo>
                  <a:pt x="524" y="1426"/>
                </a:lnTo>
                <a:lnTo>
                  <a:pt x="524" y="3126"/>
                </a:lnTo>
                <a:lnTo>
                  <a:pt x="528" y="3152"/>
                </a:lnTo>
                <a:lnTo>
                  <a:pt x="538" y="3174"/>
                </a:lnTo>
                <a:lnTo>
                  <a:pt x="552" y="3193"/>
                </a:lnTo>
                <a:lnTo>
                  <a:pt x="572" y="3208"/>
                </a:lnTo>
                <a:lnTo>
                  <a:pt x="594" y="3218"/>
                </a:lnTo>
                <a:lnTo>
                  <a:pt x="619" y="3221"/>
                </a:lnTo>
                <a:lnTo>
                  <a:pt x="1025" y="3221"/>
                </a:lnTo>
                <a:lnTo>
                  <a:pt x="1050" y="3218"/>
                </a:lnTo>
                <a:lnTo>
                  <a:pt x="1073" y="3208"/>
                </a:lnTo>
                <a:lnTo>
                  <a:pt x="1093" y="3193"/>
                </a:lnTo>
                <a:lnTo>
                  <a:pt x="1107" y="3174"/>
                </a:lnTo>
                <a:lnTo>
                  <a:pt x="1117" y="3152"/>
                </a:lnTo>
                <a:lnTo>
                  <a:pt x="1120" y="3126"/>
                </a:lnTo>
                <a:lnTo>
                  <a:pt x="1120" y="1426"/>
                </a:lnTo>
                <a:lnTo>
                  <a:pt x="1117" y="1401"/>
                </a:lnTo>
                <a:lnTo>
                  <a:pt x="1107" y="1378"/>
                </a:lnTo>
                <a:lnTo>
                  <a:pt x="1093" y="1359"/>
                </a:lnTo>
                <a:lnTo>
                  <a:pt x="1073" y="1343"/>
                </a:lnTo>
                <a:lnTo>
                  <a:pt x="1050" y="1334"/>
                </a:lnTo>
                <a:lnTo>
                  <a:pt x="1025" y="1330"/>
                </a:lnTo>
                <a:lnTo>
                  <a:pt x="619" y="1330"/>
                </a:lnTo>
                <a:close/>
                <a:moveTo>
                  <a:pt x="2547" y="1302"/>
                </a:moveTo>
                <a:lnTo>
                  <a:pt x="2482" y="1304"/>
                </a:lnTo>
                <a:lnTo>
                  <a:pt x="2422" y="1308"/>
                </a:lnTo>
                <a:lnTo>
                  <a:pt x="2367" y="1317"/>
                </a:lnTo>
                <a:lnTo>
                  <a:pt x="2315" y="1328"/>
                </a:lnTo>
                <a:lnTo>
                  <a:pt x="2269" y="1342"/>
                </a:lnTo>
                <a:lnTo>
                  <a:pt x="2225" y="1359"/>
                </a:lnTo>
                <a:lnTo>
                  <a:pt x="2185" y="1379"/>
                </a:lnTo>
                <a:lnTo>
                  <a:pt x="2149" y="1400"/>
                </a:lnTo>
                <a:lnTo>
                  <a:pt x="2115" y="1423"/>
                </a:lnTo>
                <a:lnTo>
                  <a:pt x="2085" y="1449"/>
                </a:lnTo>
                <a:lnTo>
                  <a:pt x="2057" y="1476"/>
                </a:lnTo>
                <a:lnTo>
                  <a:pt x="2031" y="1504"/>
                </a:lnTo>
                <a:lnTo>
                  <a:pt x="2007" y="1535"/>
                </a:lnTo>
                <a:lnTo>
                  <a:pt x="1985" y="1566"/>
                </a:lnTo>
                <a:lnTo>
                  <a:pt x="1985" y="1418"/>
                </a:lnTo>
                <a:lnTo>
                  <a:pt x="1982" y="1395"/>
                </a:lnTo>
                <a:lnTo>
                  <a:pt x="1973" y="1374"/>
                </a:lnTo>
                <a:lnTo>
                  <a:pt x="1959" y="1356"/>
                </a:lnTo>
                <a:lnTo>
                  <a:pt x="1941" y="1342"/>
                </a:lnTo>
                <a:lnTo>
                  <a:pt x="1920" y="1334"/>
                </a:lnTo>
                <a:lnTo>
                  <a:pt x="1897" y="1330"/>
                </a:lnTo>
                <a:lnTo>
                  <a:pt x="1476" y="1330"/>
                </a:lnTo>
                <a:lnTo>
                  <a:pt x="1453" y="1334"/>
                </a:lnTo>
                <a:lnTo>
                  <a:pt x="1432" y="1342"/>
                </a:lnTo>
                <a:lnTo>
                  <a:pt x="1415" y="1356"/>
                </a:lnTo>
                <a:lnTo>
                  <a:pt x="1400" y="1374"/>
                </a:lnTo>
                <a:lnTo>
                  <a:pt x="1392" y="1395"/>
                </a:lnTo>
                <a:lnTo>
                  <a:pt x="1389" y="1418"/>
                </a:lnTo>
                <a:lnTo>
                  <a:pt x="1389" y="3134"/>
                </a:lnTo>
                <a:lnTo>
                  <a:pt x="1392" y="3157"/>
                </a:lnTo>
                <a:lnTo>
                  <a:pt x="1400" y="3178"/>
                </a:lnTo>
                <a:lnTo>
                  <a:pt x="1415" y="3196"/>
                </a:lnTo>
                <a:lnTo>
                  <a:pt x="1432" y="3209"/>
                </a:lnTo>
                <a:lnTo>
                  <a:pt x="1453" y="3218"/>
                </a:lnTo>
                <a:lnTo>
                  <a:pt x="1476" y="3221"/>
                </a:lnTo>
                <a:lnTo>
                  <a:pt x="1897" y="3221"/>
                </a:lnTo>
                <a:lnTo>
                  <a:pt x="1920" y="3218"/>
                </a:lnTo>
                <a:lnTo>
                  <a:pt x="1941" y="3209"/>
                </a:lnTo>
                <a:lnTo>
                  <a:pt x="1959" y="3196"/>
                </a:lnTo>
                <a:lnTo>
                  <a:pt x="1973" y="3178"/>
                </a:lnTo>
                <a:lnTo>
                  <a:pt x="1982" y="3157"/>
                </a:lnTo>
                <a:lnTo>
                  <a:pt x="1985" y="3134"/>
                </a:lnTo>
                <a:lnTo>
                  <a:pt x="1985" y="2214"/>
                </a:lnTo>
                <a:lnTo>
                  <a:pt x="1988" y="2193"/>
                </a:lnTo>
                <a:lnTo>
                  <a:pt x="1990" y="2170"/>
                </a:lnTo>
                <a:lnTo>
                  <a:pt x="1994" y="2146"/>
                </a:lnTo>
                <a:lnTo>
                  <a:pt x="2000" y="2119"/>
                </a:lnTo>
                <a:lnTo>
                  <a:pt x="2006" y="2093"/>
                </a:lnTo>
                <a:lnTo>
                  <a:pt x="2014" y="2065"/>
                </a:lnTo>
                <a:lnTo>
                  <a:pt x="2023" y="2036"/>
                </a:lnTo>
                <a:lnTo>
                  <a:pt x="2035" y="2009"/>
                </a:lnTo>
                <a:lnTo>
                  <a:pt x="2048" y="1981"/>
                </a:lnTo>
                <a:lnTo>
                  <a:pt x="2064" y="1955"/>
                </a:lnTo>
                <a:lnTo>
                  <a:pt x="2081" y="1930"/>
                </a:lnTo>
                <a:lnTo>
                  <a:pt x="2101" y="1905"/>
                </a:lnTo>
                <a:lnTo>
                  <a:pt x="2123" y="1883"/>
                </a:lnTo>
                <a:lnTo>
                  <a:pt x="2149" y="1865"/>
                </a:lnTo>
                <a:lnTo>
                  <a:pt x="2176" y="1847"/>
                </a:lnTo>
                <a:lnTo>
                  <a:pt x="2207" y="1834"/>
                </a:lnTo>
                <a:lnTo>
                  <a:pt x="2241" y="1824"/>
                </a:lnTo>
                <a:lnTo>
                  <a:pt x="2279" y="1817"/>
                </a:lnTo>
                <a:lnTo>
                  <a:pt x="2318" y="1815"/>
                </a:lnTo>
                <a:lnTo>
                  <a:pt x="2360" y="1817"/>
                </a:lnTo>
                <a:lnTo>
                  <a:pt x="2398" y="1823"/>
                </a:lnTo>
                <a:lnTo>
                  <a:pt x="2432" y="1833"/>
                </a:lnTo>
                <a:lnTo>
                  <a:pt x="2461" y="1845"/>
                </a:lnTo>
                <a:lnTo>
                  <a:pt x="2489" y="1861"/>
                </a:lnTo>
                <a:lnTo>
                  <a:pt x="2513" y="1880"/>
                </a:lnTo>
                <a:lnTo>
                  <a:pt x="2534" y="1901"/>
                </a:lnTo>
                <a:lnTo>
                  <a:pt x="2553" y="1923"/>
                </a:lnTo>
                <a:lnTo>
                  <a:pt x="2569" y="1948"/>
                </a:lnTo>
                <a:lnTo>
                  <a:pt x="2583" y="1975"/>
                </a:lnTo>
                <a:lnTo>
                  <a:pt x="2594" y="2002"/>
                </a:lnTo>
                <a:lnTo>
                  <a:pt x="2604" y="2031"/>
                </a:lnTo>
                <a:lnTo>
                  <a:pt x="2611" y="2060"/>
                </a:lnTo>
                <a:lnTo>
                  <a:pt x="2618" y="2089"/>
                </a:lnTo>
                <a:lnTo>
                  <a:pt x="2622" y="2119"/>
                </a:lnTo>
                <a:lnTo>
                  <a:pt x="2626" y="2148"/>
                </a:lnTo>
                <a:lnTo>
                  <a:pt x="2628" y="2176"/>
                </a:lnTo>
                <a:lnTo>
                  <a:pt x="2630" y="2204"/>
                </a:lnTo>
                <a:lnTo>
                  <a:pt x="2630" y="2231"/>
                </a:lnTo>
                <a:lnTo>
                  <a:pt x="2630" y="2256"/>
                </a:lnTo>
                <a:lnTo>
                  <a:pt x="2630" y="2280"/>
                </a:lnTo>
                <a:lnTo>
                  <a:pt x="2630" y="2301"/>
                </a:lnTo>
                <a:lnTo>
                  <a:pt x="2630" y="2320"/>
                </a:lnTo>
                <a:lnTo>
                  <a:pt x="2630" y="2336"/>
                </a:lnTo>
                <a:lnTo>
                  <a:pt x="2630" y="3134"/>
                </a:lnTo>
                <a:lnTo>
                  <a:pt x="2632" y="3157"/>
                </a:lnTo>
                <a:lnTo>
                  <a:pt x="2641" y="3178"/>
                </a:lnTo>
                <a:lnTo>
                  <a:pt x="2655" y="3196"/>
                </a:lnTo>
                <a:lnTo>
                  <a:pt x="2673" y="3209"/>
                </a:lnTo>
                <a:lnTo>
                  <a:pt x="2694" y="3218"/>
                </a:lnTo>
                <a:lnTo>
                  <a:pt x="2717" y="3221"/>
                </a:lnTo>
                <a:lnTo>
                  <a:pt x="3152" y="3221"/>
                </a:lnTo>
                <a:lnTo>
                  <a:pt x="3175" y="3218"/>
                </a:lnTo>
                <a:lnTo>
                  <a:pt x="3196" y="3209"/>
                </a:lnTo>
                <a:lnTo>
                  <a:pt x="3214" y="3196"/>
                </a:lnTo>
                <a:lnTo>
                  <a:pt x="3228" y="3178"/>
                </a:lnTo>
                <a:lnTo>
                  <a:pt x="3237" y="3157"/>
                </a:lnTo>
                <a:lnTo>
                  <a:pt x="3240" y="3134"/>
                </a:lnTo>
                <a:lnTo>
                  <a:pt x="3240" y="2311"/>
                </a:lnTo>
                <a:lnTo>
                  <a:pt x="3240" y="2276"/>
                </a:lnTo>
                <a:lnTo>
                  <a:pt x="3239" y="2238"/>
                </a:lnTo>
                <a:lnTo>
                  <a:pt x="3239" y="2200"/>
                </a:lnTo>
                <a:lnTo>
                  <a:pt x="3238" y="2160"/>
                </a:lnTo>
                <a:lnTo>
                  <a:pt x="3237" y="2119"/>
                </a:lnTo>
                <a:lnTo>
                  <a:pt x="3235" y="2077"/>
                </a:lnTo>
                <a:lnTo>
                  <a:pt x="3233" y="2034"/>
                </a:lnTo>
                <a:lnTo>
                  <a:pt x="3228" y="1991"/>
                </a:lnTo>
                <a:lnTo>
                  <a:pt x="3224" y="1948"/>
                </a:lnTo>
                <a:lnTo>
                  <a:pt x="3217" y="1904"/>
                </a:lnTo>
                <a:lnTo>
                  <a:pt x="3210" y="1861"/>
                </a:lnTo>
                <a:lnTo>
                  <a:pt x="3201" y="1818"/>
                </a:lnTo>
                <a:lnTo>
                  <a:pt x="3190" y="1775"/>
                </a:lnTo>
                <a:lnTo>
                  <a:pt x="3178" y="1733"/>
                </a:lnTo>
                <a:lnTo>
                  <a:pt x="3163" y="1693"/>
                </a:lnTo>
                <a:lnTo>
                  <a:pt x="3146" y="1652"/>
                </a:lnTo>
                <a:lnTo>
                  <a:pt x="3127" y="1613"/>
                </a:lnTo>
                <a:lnTo>
                  <a:pt x="3106" y="1576"/>
                </a:lnTo>
                <a:lnTo>
                  <a:pt x="3082" y="1540"/>
                </a:lnTo>
                <a:lnTo>
                  <a:pt x="3055" y="1505"/>
                </a:lnTo>
                <a:lnTo>
                  <a:pt x="3027" y="1473"/>
                </a:lnTo>
                <a:lnTo>
                  <a:pt x="2994" y="1444"/>
                </a:lnTo>
                <a:lnTo>
                  <a:pt x="2958" y="1416"/>
                </a:lnTo>
                <a:lnTo>
                  <a:pt x="2920" y="1391"/>
                </a:lnTo>
                <a:lnTo>
                  <a:pt x="2878" y="1368"/>
                </a:lnTo>
                <a:lnTo>
                  <a:pt x="2833" y="1349"/>
                </a:lnTo>
                <a:lnTo>
                  <a:pt x="2783" y="1332"/>
                </a:lnTo>
                <a:lnTo>
                  <a:pt x="2730" y="1319"/>
                </a:lnTo>
                <a:lnTo>
                  <a:pt x="2673" y="1309"/>
                </a:lnTo>
                <a:lnTo>
                  <a:pt x="2612" y="1304"/>
                </a:lnTo>
                <a:lnTo>
                  <a:pt x="2547" y="1302"/>
                </a:lnTo>
                <a:close/>
                <a:moveTo>
                  <a:pt x="822" y="399"/>
                </a:moveTo>
                <a:lnTo>
                  <a:pt x="773" y="402"/>
                </a:lnTo>
                <a:lnTo>
                  <a:pt x="727" y="411"/>
                </a:lnTo>
                <a:lnTo>
                  <a:pt x="683" y="426"/>
                </a:lnTo>
                <a:lnTo>
                  <a:pt x="641" y="444"/>
                </a:lnTo>
                <a:lnTo>
                  <a:pt x="603" y="469"/>
                </a:lnTo>
                <a:lnTo>
                  <a:pt x="566" y="497"/>
                </a:lnTo>
                <a:lnTo>
                  <a:pt x="534" y="529"/>
                </a:lnTo>
                <a:lnTo>
                  <a:pt x="506" y="564"/>
                </a:lnTo>
                <a:lnTo>
                  <a:pt x="483" y="604"/>
                </a:lnTo>
                <a:lnTo>
                  <a:pt x="463" y="646"/>
                </a:lnTo>
                <a:lnTo>
                  <a:pt x="448" y="690"/>
                </a:lnTo>
                <a:lnTo>
                  <a:pt x="440" y="736"/>
                </a:lnTo>
                <a:lnTo>
                  <a:pt x="437" y="785"/>
                </a:lnTo>
                <a:lnTo>
                  <a:pt x="440" y="833"/>
                </a:lnTo>
                <a:lnTo>
                  <a:pt x="448" y="880"/>
                </a:lnTo>
                <a:lnTo>
                  <a:pt x="463" y="924"/>
                </a:lnTo>
                <a:lnTo>
                  <a:pt x="483" y="965"/>
                </a:lnTo>
                <a:lnTo>
                  <a:pt x="506" y="1005"/>
                </a:lnTo>
                <a:lnTo>
                  <a:pt x="534" y="1040"/>
                </a:lnTo>
                <a:lnTo>
                  <a:pt x="566" y="1072"/>
                </a:lnTo>
                <a:lnTo>
                  <a:pt x="603" y="1101"/>
                </a:lnTo>
                <a:lnTo>
                  <a:pt x="641" y="1125"/>
                </a:lnTo>
                <a:lnTo>
                  <a:pt x="683" y="1144"/>
                </a:lnTo>
                <a:lnTo>
                  <a:pt x="727" y="1158"/>
                </a:lnTo>
                <a:lnTo>
                  <a:pt x="773" y="1167"/>
                </a:lnTo>
                <a:lnTo>
                  <a:pt x="822" y="1170"/>
                </a:lnTo>
                <a:lnTo>
                  <a:pt x="870" y="1167"/>
                </a:lnTo>
                <a:lnTo>
                  <a:pt x="917" y="1158"/>
                </a:lnTo>
                <a:lnTo>
                  <a:pt x="962" y="1144"/>
                </a:lnTo>
                <a:lnTo>
                  <a:pt x="1004" y="1125"/>
                </a:lnTo>
                <a:lnTo>
                  <a:pt x="1042" y="1101"/>
                </a:lnTo>
                <a:lnTo>
                  <a:pt x="1079" y="1072"/>
                </a:lnTo>
                <a:lnTo>
                  <a:pt x="1111" y="1040"/>
                </a:lnTo>
                <a:lnTo>
                  <a:pt x="1138" y="1005"/>
                </a:lnTo>
                <a:lnTo>
                  <a:pt x="1162" y="965"/>
                </a:lnTo>
                <a:lnTo>
                  <a:pt x="1182" y="924"/>
                </a:lnTo>
                <a:lnTo>
                  <a:pt x="1195" y="880"/>
                </a:lnTo>
                <a:lnTo>
                  <a:pt x="1204" y="833"/>
                </a:lnTo>
                <a:lnTo>
                  <a:pt x="1208" y="785"/>
                </a:lnTo>
                <a:lnTo>
                  <a:pt x="1204" y="736"/>
                </a:lnTo>
                <a:lnTo>
                  <a:pt x="1195" y="690"/>
                </a:lnTo>
                <a:lnTo>
                  <a:pt x="1182" y="646"/>
                </a:lnTo>
                <a:lnTo>
                  <a:pt x="1162" y="604"/>
                </a:lnTo>
                <a:lnTo>
                  <a:pt x="1138" y="564"/>
                </a:lnTo>
                <a:lnTo>
                  <a:pt x="1111" y="529"/>
                </a:lnTo>
                <a:lnTo>
                  <a:pt x="1079" y="497"/>
                </a:lnTo>
                <a:lnTo>
                  <a:pt x="1042" y="469"/>
                </a:lnTo>
                <a:lnTo>
                  <a:pt x="1004" y="444"/>
                </a:lnTo>
                <a:lnTo>
                  <a:pt x="962" y="426"/>
                </a:lnTo>
                <a:lnTo>
                  <a:pt x="917" y="411"/>
                </a:lnTo>
                <a:lnTo>
                  <a:pt x="870" y="402"/>
                </a:lnTo>
                <a:lnTo>
                  <a:pt x="822" y="399"/>
                </a:lnTo>
                <a:close/>
                <a:moveTo>
                  <a:pt x="328" y="0"/>
                </a:moveTo>
                <a:lnTo>
                  <a:pt x="3292" y="0"/>
                </a:lnTo>
                <a:lnTo>
                  <a:pt x="3337" y="4"/>
                </a:lnTo>
                <a:lnTo>
                  <a:pt x="3379" y="12"/>
                </a:lnTo>
                <a:lnTo>
                  <a:pt x="3420" y="27"/>
                </a:lnTo>
                <a:lnTo>
                  <a:pt x="3458" y="45"/>
                </a:lnTo>
                <a:lnTo>
                  <a:pt x="3493" y="69"/>
                </a:lnTo>
                <a:lnTo>
                  <a:pt x="3524" y="96"/>
                </a:lnTo>
                <a:lnTo>
                  <a:pt x="3551" y="128"/>
                </a:lnTo>
                <a:lnTo>
                  <a:pt x="3575" y="162"/>
                </a:lnTo>
                <a:lnTo>
                  <a:pt x="3594" y="201"/>
                </a:lnTo>
                <a:lnTo>
                  <a:pt x="3608" y="241"/>
                </a:lnTo>
                <a:lnTo>
                  <a:pt x="3617" y="283"/>
                </a:lnTo>
                <a:lnTo>
                  <a:pt x="3619" y="328"/>
                </a:lnTo>
                <a:lnTo>
                  <a:pt x="3619" y="3293"/>
                </a:lnTo>
                <a:lnTo>
                  <a:pt x="3617" y="3337"/>
                </a:lnTo>
                <a:lnTo>
                  <a:pt x="3608" y="3380"/>
                </a:lnTo>
                <a:lnTo>
                  <a:pt x="3594" y="3420"/>
                </a:lnTo>
                <a:lnTo>
                  <a:pt x="3575" y="3458"/>
                </a:lnTo>
                <a:lnTo>
                  <a:pt x="3551" y="3493"/>
                </a:lnTo>
                <a:lnTo>
                  <a:pt x="3524" y="3524"/>
                </a:lnTo>
                <a:lnTo>
                  <a:pt x="3493" y="3551"/>
                </a:lnTo>
                <a:lnTo>
                  <a:pt x="3458" y="3576"/>
                </a:lnTo>
                <a:lnTo>
                  <a:pt x="3420" y="3594"/>
                </a:lnTo>
                <a:lnTo>
                  <a:pt x="3379" y="3609"/>
                </a:lnTo>
                <a:lnTo>
                  <a:pt x="3337" y="3618"/>
                </a:lnTo>
                <a:lnTo>
                  <a:pt x="3292" y="3620"/>
                </a:lnTo>
                <a:lnTo>
                  <a:pt x="328" y="3620"/>
                </a:lnTo>
                <a:lnTo>
                  <a:pt x="283" y="3618"/>
                </a:lnTo>
                <a:lnTo>
                  <a:pt x="241" y="3609"/>
                </a:lnTo>
                <a:lnTo>
                  <a:pt x="200" y="3594"/>
                </a:lnTo>
                <a:lnTo>
                  <a:pt x="163" y="3576"/>
                </a:lnTo>
                <a:lnTo>
                  <a:pt x="128" y="3551"/>
                </a:lnTo>
                <a:lnTo>
                  <a:pt x="96" y="3524"/>
                </a:lnTo>
                <a:lnTo>
                  <a:pt x="68" y="3493"/>
                </a:lnTo>
                <a:lnTo>
                  <a:pt x="45" y="3458"/>
                </a:lnTo>
                <a:lnTo>
                  <a:pt x="26" y="3420"/>
                </a:lnTo>
                <a:lnTo>
                  <a:pt x="12" y="3380"/>
                </a:lnTo>
                <a:lnTo>
                  <a:pt x="3" y="3337"/>
                </a:lnTo>
                <a:lnTo>
                  <a:pt x="0" y="3293"/>
                </a:lnTo>
                <a:lnTo>
                  <a:pt x="0" y="328"/>
                </a:lnTo>
                <a:lnTo>
                  <a:pt x="3" y="283"/>
                </a:lnTo>
                <a:lnTo>
                  <a:pt x="12" y="241"/>
                </a:lnTo>
                <a:lnTo>
                  <a:pt x="26" y="201"/>
                </a:lnTo>
                <a:lnTo>
                  <a:pt x="45" y="162"/>
                </a:lnTo>
                <a:lnTo>
                  <a:pt x="68" y="128"/>
                </a:lnTo>
                <a:lnTo>
                  <a:pt x="96" y="96"/>
                </a:lnTo>
                <a:lnTo>
                  <a:pt x="128" y="69"/>
                </a:lnTo>
                <a:lnTo>
                  <a:pt x="163" y="45"/>
                </a:lnTo>
                <a:lnTo>
                  <a:pt x="200" y="27"/>
                </a:lnTo>
                <a:lnTo>
                  <a:pt x="241" y="12"/>
                </a:lnTo>
                <a:lnTo>
                  <a:pt x="283" y="4"/>
                </a:lnTo>
                <a:lnTo>
                  <a:pt x="328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58" name="Freeform 1536">
            <a:extLst>
              <a:ext uri="{FF2B5EF4-FFF2-40B4-BE49-F238E27FC236}">
                <a16:creationId xmlns:a16="http://schemas.microsoft.com/office/drawing/2014/main" id="{4F60CA2D-813E-D4F2-C2F4-708B53519C92}"/>
              </a:ext>
            </a:extLst>
          </p:cNvPr>
          <p:cNvSpPr>
            <a:spLocks noEditPoints="1"/>
          </p:cNvSpPr>
          <p:nvPr/>
        </p:nvSpPr>
        <p:spPr bwMode="auto">
          <a:xfrm>
            <a:off x="1287485" y="4136231"/>
            <a:ext cx="233234" cy="236188"/>
          </a:xfrm>
          <a:custGeom>
            <a:avLst/>
            <a:gdLst>
              <a:gd name="T0" fmla="*/ 1968 w 3474"/>
              <a:gd name="T1" fmla="*/ 985 h 3518"/>
              <a:gd name="T2" fmla="*/ 1814 w 3474"/>
              <a:gd name="T3" fmla="*/ 1094 h 3518"/>
              <a:gd name="T4" fmla="*/ 1724 w 3474"/>
              <a:gd name="T5" fmla="*/ 1263 h 3518"/>
              <a:gd name="T6" fmla="*/ 1722 w 3474"/>
              <a:gd name="T7" fmla="*/ 1454 h 3518"/>
              <a:gd name="T8" fmla="*/ 1405 w 3474"/>
              <a:gd name="T9" fmla="*/ 1392 h 3518"/>
              <a:gd name="T10" fmla="*/ 1126 w 3474"/>
              <a:gd name="T11" fmla="*/ 1247 h 3518"/>
              <a:gd name="T12" fmla="*/ 899 w 3474"/>
              <a:gd name="T13" fmla="*/ 1032 h 3518"/>
              <a:gd name="T14" fmla="*/ 846 w 3474"/>
              <a:gd name="T15" fmla="*/ 1192 h 3518"/>
              <a:gd name="T16" fmla="*/ 873 w 3474"/>
              <a:gd name="T17" fmla="*/ 1384 h 3518"/>
              <a:gd name="T18" fmla="*/ 984 w 3474"/>
              <a:gd name="T19" fmla="*/ 1542 h 3518"/>
              <a:gd name="T20" fmla="*/ 883 w 3474"/>
              <a:gd name="T21" fmla="*/ 1541 h 3518"/>
              <a:gd name="T22" fmla="*/ 844 w 3474"/>
              <a:gd name="T23" fmla="*/ 1579 h 3518"/>
              <a:gd name="T24" fmla="*/ 918 w 3474"/>
              <a:gd name="T25" fmla="*/ 1765 h 3518"/>
              <a:gd name="T26" fmla="*/ 1067 w 3474"/>
              <a:gd name="T27" fmla="*/ 1891 h 3518"/>
              <a:gd name="T28" fmla="*/ 1092 w 3474"/>
              <a:gd name="T29" fmla="*/ 1936 h 3518"/>
              <a:gd name="T30" fmla="*/ 1000 w 3474"/>
              <a:gd name="T31" fmla="*/ 1977 h 3518"/>
              <a:gd name="T32" fmla="*/ 1121 w 3474"/>
              <a:gd name="T33" fmla="*/ 2130 h 3518"/>
              <a:gd name="T34" fmla="*/ 1303 w 3474"/>
              <a:gd name="T35" fmla="*/ 2207 h 3518"/>
              <a:gd name="T36" fmla="*/ 1187 w 3474"/>
              <a:gd name="T37" fmla="*/ 2314 h 3518"/>
              <a:gd name="T38" fmla="*/ 928 w 3474"/>
              <a:gd name="T39" fmla="*/ 2382 h 3518"/>
              <a:gd name="T40" fmla="*/ 830 w 3474"/>
              <a:gd name="T41" fmla="*/ 2419 h 3518"/>
              <a:gd name="T42" fmla="*/ 1129 w 3474"/>
              <a:gd name="T43" fmla="*/ 2534 h 3518"/>
              <a:gd name="T44" fmla="*/ 1459 w 3474"/>
              <a:gd name="T45" fmla="*/ 2558 h 3518"/>
              <a:gd name="T46" fmla="*/ 1762 w 3474"/>
              <a:gd name="T47" fmla="*/ 2497 h 3518"/>
              <a:gd name="T48" fmla="*/ 2017 w 3474"/>
              <a:gd name="T49" fmla="*/ 2367 h 3518"/>
              <a:gd name="T50" fmla="*/ 2220 w 3474"/>
              <a:gd name="T51" fmla="*/ 2186 h 3518"/>
              <a:gd name="T52" fmla="*/ 2372 w 3474"/>
              <a:gd name="T53" fmla="*/ 1965 h 3518"/>
              <a:gd name="T54" fmla="*/ 2469 w 3474"/>
              <a:gd name="T55" fmla="*/ 1722 h 3518"/>
              <a:gd name="T56" fmla="*/ 2511 w 3474"/>
              <a:gd name="T57" fmla="*/ 1471 h 3518"/>
              <a:gd name="T58" fmla="*/ 2600 w 3474"/>
              <a:gd name="T59" fmla="*/ 1282 h 3518"/>
              <a:gd name="T60" fmla="*/ 2657 w 3474"/>
              <a:gd name="T61" fmla="*/ 1170 h 3518"/>
              <a:gd name="T62" fmla="*/ 2522 w 3474"/>
              <a:gd name="T63" fmla="*/ 1184 h 3518"/>
              <a:gd name="T64" fmla="*/ 2641 w 3474"/>
              <a:gd name="T65" fmla="*/ 1033 h 3518"/>
              <a:gd name="T66" fmla="*/ 2471 w 3474"/>
              <a:gd name="T67" fmla="*/ 1068 h 3518"/>
              <a:gd name="T68" fmla="*/ 2295 w 3474"/>
              <a:gd name="T69" fmla="*/ 1002 h 3518"/>
              <a:gd name="T70" fmla="*/ 2112 w 3474"/>
              <a:gd name="T71" fmla="*/ 957 h 3518"/>
              <a:gd name="T72" fmla="*/ 2060 w 3474"/>
              <a:gd name="T73" fmla="*/ 31 h 3518"/>
              <a:gd name="T74" fmla="*/ 2460 w 3474"/>
              <a:gd name="T75" fmla="*/ 161 h 3518"/>
              <a:gd name="T76" fmla="*/ 2811 w 3474"/>
              <a:gd name="T77" fmla="*/ 379 h 3518"/>
              <a:gd name="T78" fmla="*/ 3101 w 3474"/>
              <a:gd name="T79" fmla="*/ 671 h 3518"/>
              <a:gd name="T80" fmla="*/ 3316 w 3474"/>
              <a:gd name="T81" fmla="*/ 1028 h 3518"/>
              <a:gd name="T82" fmla="*/ 3445 w 3474"/>
              <a:gd name="T83" fmla="*/ 1431 h 3518"/>
              <a:gd name="T84" fmla="*/ 3471 w 3474"/>
              <a:gd name="T85" fmla="*/ 1870 h 3518"/>
              <a:gd name="T86" fmla="*/ 3393 w 3474"/>
              <a:gd name="T87" fmla="*/ 2294 h 3518"/>
              <a:gd name="T88" fmla="*/ 3220 w 3474"/>
              <a:gd name="T89" fmla="*/ 2675 h 3518"/>
              <a:gd name="T90" fmla="*/ 2965 w 3474"/>
              <a:gd name="T91" fmla="*/ 3002 h 3518"/>
              <a:gd name="T92" fmla="*/ 2643 w 3474"/>
              <a:gd name="T93" fmla="*/ 3260 h 3518"/>
              <a:gd name="T94" fmla="*/ 2266 w 3474"/>
              <a:gd name="T95" fmla="*/ 3434 h 3518"/>
              <a:gd name="T96" fmla="*/ 1847 w 3474"/>
              <a:gd name="T97" fmla="*/ 3514 h 3518"/>
              <a:gd name="T98" fmla="*/ 1414 w 3474"/>
              <a:gd name="T99" fmla="*/ 3487 h 3518"/>
              <a:gd name="T100" fmla="*/ 1014 w 3474"/>
              <a:gd name="T101" fmla="*/ 3357 h 3518"/>
              <a:gd name="T102" fmla="*/ 663 w 3474"/>
              <a:gd name="T103" fmla="*/ 3140 h 3518"/>
              <a:gd name="T104" fmla="*/ 373 w 3474"/>
              <a:gd name="T105" fmla="*/ 2847 h 3518"/>
              <a:gd name="T106" fmla="*/ 157 w 3474"/>
              <a:gd name="T107" fmla="*/ 2491 h 3518"/>
              <a:gd name="T108" fmla="*/ 30 w 3474"/>
              <a:gd name="T109" fmla="*/ 2087 h 3518"/>
              <a:gd name="T110" fmla="*/ 3 w 3474"/>
              <a:gd name="T111" fmla="*/ 1648 h 3518"/>
              <a:gd name="T112" fmla="*/ 83 w 3474"/>
              <a:gd name="T113" fmla="*/ 1225 h 3518"/>
              <a:gd name="T114" fmla="*/ 255 w 3474"/>
              <a:gd name="T115" fmla="*/ 843 h 3518"/>
              <a:gd name="T116" fmla="*/ 510 w 3474"/>
              <a:gd name="T117" fmla="*/ 516 h 3518"/>
              <a:gd name="T118" fmla="*/ 831 w 3474"/>
              <a:gd name="T119" fmla="*/ 259 h 3518"/>
              <a:gd name="T120" fmla="*/ 1208 w 3474"/>
              <a:gd name="T121" fmla="*/ 84 h 3518"/>
              <a:gd name="T122" fmla="*/ 1628 w 3474"/>
              <a:gd name="T123" fmla="*/ 5 h 3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74" h="3518">
                <a:moveTo>
                  <a:pt x="2112" y="957"/>
                </a:moveTo>
                <a:lnTo>
                  <a:pt x="2061" y="961"/>
                </a:lnTo>
                <a:lnTo>
                  <a:pt x="2014" y="970"/>
                </a:lnTo>
                <a:lnTo>
                  <a:pt x="1968" y="985"/>
                </a:lnTo>
                <a:lnTo>
                  <a:pt x="1924" y="1005"/>
                </a:lnTo>
                <a:lnTo>
                  <a:pt x="1883" y="1030"/>
                </a:lnTo>
                <a:lnTo>
                  <a:pt x="1846" y="1060"/>
                </a:lnTo>
                <a:lnTo>
                  <a:pt x="1814" y="1094"/>
                </a:lnTo>
                <a:lnTo>
                  <a:pt x="1784" y="1131"/>
                </a:lnTo>
                <a:lnTo>
                  <a:pt x="1759" y="1172"/>
                </a:lnTo>
                <a:lnTo>
                  <a:pt x="1739" y="1216"/>
                </a:lnTo>
                <a:lnTo>
                  <a:pt x="1724" y="1263"/>
                </a:lnTo>
                <a:lnTo>
                  <a:pt x="1716" y="1311"/>
                </a:lnTo>
                <a:lnTo>
                  <a:pt x="1713" y="1362"/>
                </a:lnTo>
                <a:lnTo>
                  <a:pt x="1715" y="1409"/>
                </a:lnTo>
                <a:lnTo>
                  <a:pt x="1722" y="1454"/>
                </a:lnTo>
                <a:lnTo>
                  <a:pt x="1640" y="1448"/>
                </a:lnTo>
                <a:lnTo>
                  <a:pt x="1559" y="1435"/>
                </a:lnTo>
                <a:lnTo>
                  <a:pt x="1481" y="1416"/>
                </a:lnTo>
                <a:lnTo>
                  <a:pt x="1405" y="1392"/>
                </a:lnTo>
                <a:lnTo>
                  <a:pt x="1331" y="1363"/>
                </a:lnTo>
                <a:lnTo>
                  <a:pt x="1259" y="1329"/>
                </a:lnTo>
                <a:lnTo>
                  <a:pt x="1191" y="1289"/>
                </a:lnTo>
                <a:lnTo>
                  <a:pt x="1126" y="1247"/>
                </a:lnTo>
                <a:lnTo>
                  <a:pt x="1064" y="1198"/>
                </a:lnTo>
                <a:lnTo>
                  <a:pt x="1005" y="1146"/>
                </a:lnTo>
                <a:lnTo>
                  <a:pt x="950" y="1091"/>
                </a:lnTo>
                <a:lnTo>
                  <a:pt x="899" y="1032"/>
                </a:lnTo>
                <a:lnTo>
                  <a:pt x="880" y="1068"/>
                </a:lnTo>
                <a:lnTo>
                  <a:pt x="865" y="1108"/>
                </a:lnTo>
                <a:lnTo>
                  <a:pt x="854" y="1149"/>
                </a:lnTo>
                <a:lnTo>
                  <a:pt x="846" y="1192"/>
                </a:lnTo>
                <a:lnTo>
                  <a:pt x="844" y="1236"/>
                </a:lnTo>
                <a:lnTo>
                  <a:pt x="848" y="1287"/>
                </a:lnTo>
                <a:lnTo>
                  <a:pt x="857" y="1337"/>
                </a:lnTo>
                <a:lnTo>
                  <a:pt x="873" y="1384"/>
                </a:lnTo>
                <a:lnTo>
                  <a:pt x="893" y="1429"/>
                </a:lnTo>
                <a:lnTo>
                  <a:pt x="919" y="1471"/>
                </a:lnTo>
                <a:lnTo>
                  <a:pt x="950" y="1508"/>
                </a:lnTo>
                <a:lnTo>
                  <a:pt x="984" y="1542"/>
                </a:lnTo>
                <a:lnTo>
                  <a:pt x="1022" y="1572"/>
                </a:lnTo>
                <a:lnTo>
                  <a:pt x="974" y="1568"/>
                </a:lnTo>
                <a:lnTo>
                  <a:pt x="928" y="1557"/>
                </a:lnTo>
                <a:lnTo>
                  <a:pt x="883" y="1541"/>
                </a:lnTo>
                <a:lnTo>
                  <a:pt x="841" y="1522"/>
                </a:lnTo>
                <a:lnTo>
                  <a:pt x="841" y="1524"/>
                </a:lnTo>
                <a:lnTo>
                  <a:pt x="841" y="1527"/>
                </a:lnTo>
                <a:lnTo>
                  <a:pt x="844" y="1579"/>
                </a:lnTo>
                <a:lnTo>
                  <a:pt x="854" y="1629"/>
                </a:lnTo>
                <a:lnTo>
                  <a:pt x="870" y="1678"/>
                </a:lnTo>
                <a:lnTo>
                  <a:pt x="891" y="1723"/>
                </a:lnTo>
                <a:lnTo>
                  <a:pt x="918" y="1765"/>
                </a:lnTo>
                <a:lnTo>
                  <a:pt x="949" y="1803"/>
                </a:lnTo>
                <a:lnTo>
                  <a:pt x="984" y="1837"/>
                </a:lnTo>
                <a:lnTo>
                  <a:pt x="1025" y="1867"/>
                </a:lnTo>
                <a:lnTo>
                  <a:pt x="1067" y="1891"/>
                </a:lnTo>
                <a:lnTo>
                  <a:pt x="1113" y="1910"/>
                </a:lnTo>
                <a:lnTo>
                  <a:pt x="1162" y="1923"/>
                </a:lnTo>
                <a:lnTo>
                  <a:pt x="1128" y="1931"/>
                </a:lnTo>
                <a:lnTo>
                  <a:pt x="1092" y="1936"/>
                </a:lnTo>
                <a:lnTo>
                  <a:pt x="1056" y="1937"/>
                </a:lnTo>
                <a:lnTo>
                  <a:pt x="1018" y="1935"/>
                </a:lnTo>
                <a:lnTo>
                  <a:pt x="981" y="1930"/>
                </a:lnTo>
                <a:lnTo>
                  <a:pt x="1000" y="1977"/>
                </a:lnTo>
                <a:lnTo>
                  <a:pt x="1024" y="2021"/>
                </a:lnTo>
                <a:lnTo>
                  <a:pt x="1052" y="2062"/>
                </a:lnTo>
                <a:lnTo>
                  <a:pt x="1084" y="2098"/>
                </a:lnTo>
                <a:lnTo>
                  <a:pt x="1121" y="2130"/>
                </a:lnTo>
                <a:lnTo>
                  <a:pt x="1163" y="2157"/>
                </a:lnTo>
                <a:lnTo>
                  <a:pt x="1206" y="2179"/>
                </a:lnTo>
                <a:lnTo>
                  <a:pt x="1254" y="2196"/>
                </a:lnTo>
                <a:lnTo>
                  <a:pt x="1303" y="2207"/>
                </a:lnTo>
                <a:lnTo>
                  <a:pt x="1355" y="2211"/>
                </a:lnTo>
                <a:lnTo>
                  <a:pt x="1302" y="2250"/>
                </a:lnTo>
                <a:lnTo>
                  <a:pt x="1246" y="2284"/>
                </a:lnTo>
                <a:lnTo>
                  <a:pt x="1187" y="2314"/>
                </a:lnTo>
                <a:lnTo>
                  <a:pt x="1126" y="2339"/>
                </a:lnTo>
                <a:lnTo>
                  <a:pt x="1062" y="2359"/>
                </a:lnTo>
                <a:lnTo>
                  <a:pt x="995" y="2373"/>
                </a:lnTo>
                <a:lnTo>
                  <a:pt x="928" y="2382"/>
                </a:lnTo>
                <a:lnTo>
                  <a:pt x="858" y="2385"/>
                </a:lnTo>
                <a:lnTo>
                  <a:pt x="811" y="2383"/>
                </a:lnTo>
                <a:lnTo>
                  <a:pt x="763" y="2378"/>
                </a:lnTo>
                <a:lnTo>
                  <a:pt x="830" y="2419"/>
                </a:lnTo>
                <a:lnTo>
                  <a:pt x="902" y="2455"/>
                </a:lnTo>
                <a:lnTo>
                  <a:pt x="975" y="2487"/>
                </a:lnTo>
                <a:lnTo>
                  <a:pt x="1051" y="2513"/>
                </a:lnTo>
                <a:lnTo>
                  <a:pt x="1129" y="2534"/>
                </a:lnTo>
                <a:lnTo>
                  <a:pt x="1209" y="2548"/>
                </a:lnTo>
                <a:lnTo>
                  <a:pt x="1292" y="2558"/>
                </a:lnTo>
                <a:lnTo>
                  <a:pt x="1376" y="2561"/>
                </a:lnTo>
                <a:lnTo>
                  <a:pt x="1459" y="2558"/>
                </a:lnTo>
                <a:lnTo>
                  <a:pt x="1540" y="2550"/>
                </a:lnTo>
                <a:lnTo>
                  <a:pt x="1617" y="2537"/>
                </a:lnTo>
                <a:lnTo>
                  <a:pt x="1691" y="2519"/>
                </a:lnTo>
                <a:lnTo>
                  <a:pt x="1762" y="2497"/>
                </a:lnTo>
                <a:lnTo>
                  <a:pt x="1831" y="2471"/>
                </a:lnTo>
                <a:lnTo>
                  <a:pt x="1896" y="2440"/>
                </a:lnTo>
                <a:lnTo>
                  <a:pt x="1958" y="2406"/>
                </a:lnTo>
                <a:lnTo>
                  <a:pt x="2017" y="2367"/>
                </a:lnTo>
                <a:lnTo>
                  <a:pt x="2072" y="2327"/>
                </a:lnTo>
                <a:lnTo>
                  <a:pt x="2125" y="2283"/>
                </a:lnTo>
                <a:lnTo>
                  <a:pt x="2174" y="2235"/>
                </a:lnTo>
                <a:lnTo>
                  <a:pt x="2220" y="2186"/>
                </a:lnTo>
                <a:lnTo>
                  <a:pt x="2263" y="2133"/>
                </a:lnTo>
                <a:lnTo>
                  <a:pt x="2303" y="2079"/>
                </a:lnTo>
                <a:lnTo>
                  <a:pt x="2338" y="2023"/>
                </a:lnTo>
                <a:lnTo>
                  <a:pt x="2372" y="1965"/>
                </a:lnTo>
                <a:lnTo>
                  <a:pt x="2401" y="1905"/>
                </a:lnTo>
                <a:lnTo>
                  <a:pt x="2428" y="1845"/>
                </a:lnTo>
                <a:lnTo>
                  <a:pt x="2450" y="1784"/>
                </a:lnTo>
                <a:lnTo>
                  <a:pt x="2469" y="1722"/>
                </a:lnTo>
                <a:lnTo>
                  <a:pt x="2485" y="1659"/>
                </a:lnTo>
                <a:lnTo>
                  <a:pt x="2497" y="1596"/>
                </a:lnTo>
                <a:lnTo>
                  <a:pt x="2506" y="1534"/>
                </a:lnTo>
                <a:lnTo>
                  <a:pt x="2511" y="1471"/>
                </a:lnTo>
                <a:lnTo>
                  <a:pt x="2513" y="1409"/>
                </a:lnTo>
                <a:lnTo>
                  <a:pt x="2512" y="1357"/>
                </a:lnTo>
                <a:lnTo>
                  <a:pt x="2558" y="1321"/>
                </a:lnTo>
                <a:lnTo>
                  <a:pt x="2600" y="1282"/>
                </a:lnTo>
                <a:lnTo>
                  <a:pt x="2641" y="1240"/>
                </a:lnTo>
                <a:lnTo>
                  <a:pt x="2677" y="1195"/>
                </a:lnTo>
                <a:lnTo>
                  <a:pt x="2711" y="1148"/>
                </a:lnTo>
                <a:lnTo>
                  <a:pt x="2657" y="1170"/>
                </a:lnTo>
                <a:lnTo>
                  <a:pt x="2600" y="1188"/>
                </a:lnTo>
                <a:lnTo>
                  <a:pt x="2542" y="1201"/>
                </a:lnTo>
                <a:lnTo>
                  <a:pt x="2482" y="1211"/>
                </a:lnTo>
                <a:lnTo>
                  <a:pt x="2522" y="1184"/>
                </a:lnTo>
                <a:lnTo>
                  <a:pt x="2558" y="1152"/>
                </a:lnTo>
                <a:lnTo>
                  <a:pt x="2589" y="1116"/>
                </a:lnTo>
                <a:lnTo>
                  <a:pt x="2618" y="1076"/>
                </a:lnTo>
                <a:lnTo>
                  <a:pt x="2641" y="1033"/>
                </a:lnTo>
                <a:lnTo>
                  <a:pt x="2658" y="987"/>
                </a:lnTo>
                <a:lnTo>
                  <a:pt x="2598" y="1020"/>
                </a:lnTo>
                <a:lnTo>
                  <a:pt x="2536" y="1046"/>
                </a:lnTo>
                <a:lnTo>
                  <a:pt x="2471" y="1068"/>
                </a:lnTo>
                <a:lnTo>
                  <a:pt x="2404" y="1085"/>
                </a:lnTo>
                <a:lnTo>
                  <a:pt x="2371" y="1053"/>
                </a:lnTo>
                <a:lnTo>
                  <a:pt x="2334" y="1025"/>
                </a:lnTo>
                <a:lnTo>
                  <a:pt x="2295" y="1002"/>
                </a:lnTo>
                <a:lnTo>
                  <a:pt x="2253" y="984"/>
                </a:lnTo>
                <a:lnTo>
                  <a:pt x="2207" y="969"/>
                </a:lnTo>
                <a:lnTo>
                  <a:pt x="2160" y="961"/>
                </a:lnTo>
                <a:lnTo>
                  <a:pt x="2112" y="957"/>
                </a:lnTo>
                <a:close/>
                <a:moveTo>
                  <a:pt x="1738" y="0"/>
                </a:moveTo>
                <a:lnTo>
                  <a:pt x="1847" y="5"/>
                </a:lnTo>
                <a:lnTo>
                  <a:pt x="1955" y="15"/>
                </a:lnTo>
                <a:lnTo>
                  <a:pt x="2060" y="31"/>
                </a:lnTo>
                <a:lnTo>
                  <a:pt x="2165" y="54"/>
                </a:lnTo>
                <a:lnTo>
                  <a:pt x="2266" y="84"/>
                </a:lnTo>
                <a:lnTo>
                  <a:pt x="2365" y="119"/>
                </a:lnTo>
                <a:lnTo>
                  <a:pt x="2460" y="161"/>
                </a:lnTo>
                <a:lnTo>
                  <a:pt x="2554" y="207"/>
                </a:lnTo>
                <a:lnTo>
                  <a:pt x="2643" y="259"/>
                </a:lnTo>
                <a:lnTo>
                  <a:pt x="2729" y="316"/>
                </a:lnTo>
                <a:lnTo>
                  <a:pt x="2811" y="379"/>
                </a:lnTo>
                <a:lnTo>
                  <a:pt x="2890" y="445"/>
                </a:lnTo>
                <a:lnTo>
                  <a:pt x="2965" y="516"/>
                </a:lnTo>
                <a:lnTo>
                  <a:pt x="3035" y="592"/>
                </a:lnTo>
                <a:lnTo>
                  <a:pt x="3101" y="671"/>
                </a:lnTo>
                <a:lnTo>
                  <a:pt x="3163" y="755"/>
                </a:lnTo>
                <a:lnTo>
                  <a:pt x="3220" y="843"/>
                </a:lnTo>
                <a:lnTo>
                  <a:pt x="3271" y="933"/>
                </a:lnTo>
                <a:lnTo>
                  <a:pt x="3316" y="1028"/>
                </a:lnTo>
                <a:lnTo>
                  <a:pt x="3358" y="1124"/>
                </a:lnTo>
                <a:lnTo>
                  <a:pt x="3393" y="1225"/>
                </a:lnTo>
                <a:lnTo>
                  <a:pt x="3422" y="1327"/>
                </a:lnTo>
                <a:lnTo>
                  <a:pt x="3445" y="1431"/>
                </a:lnTo>
                <a:lnTo>
                  <a:pt x="3461" y="1539"/>
                </a:lnTo>
                <a:lnTo>
                  <a:pt x="3471" y="1648"/>
                </a:lnTo>
                <a:lnTo>
                  <a:pt x="3474" y="1759"/>
                </a:lnTo>
                <a:lnTo>
                  <a:pt x="3471" y="1870"/>
                </a:lnTo>
                <a:lnTo>
                  <a:pt x="3461" y="1979"/>
                </a:lnTo>
                <a:lnTo>
                  <a:pt x="3445" y="2087"/>
                </a:lnTo>
                <a:lnTo>
                  <a:pt x="3422" y="2191"/>
                </a:lnTo>
                <a:lnTo>
                  <a:pt x="3393" y="2294"/>
                </a:lnTo>
                <a:lnTo>
                  <a:pt x="3358" y="2394"/>
                </a:lnTo>
                <a:lnTo>
                  <a:pt x="3316" y="2491"/>
                </a:lnTo>
                <a:lnTo>
                  <a:pt x="3271" y="2585"/>
                </a:lnTo>
                <a:lnTo>
                  <a:pt x="3220" y="2675"/>
                </a:lnTo>
                <a:lnTo>
                  <a:pt x="3163" y="2763"/>
                </a:lnTo>
                <a:lnTo>
                  <a:pt x="3101" y="2847"/>
                </a:lnTo>
                <a:lnTo>
                  <a:pt x="3035" y="2926"/>
                </a:lnTo>
                <a:lnTo>
                  <a:pt x="2965" y="3002"/>
                </a:lnTo>
                <a:lnTo>
                  <a:pt x="2890" y="3074"/>
                </a:lnTo>
                <a:lnTo>
                  <a:pt x="2811" y="3140"/>
                </a:lnTo>
                <a:lnTo>
                  <a:pt x="2729" y="3202"/>
                </a:lnTo>
                <a:lnTo>
                  <a:pt x="2643" y="3260"/>
                </a:lnTo>
                <a:lnTo>
                  <a:pt x="2554" y="3311"/>
                </a:lnTo>
                <a:lnTo>
                  <a:pt x="2460" y="3357"/>
                </a:lnTo>
                <a:lnTo>
                  <a:pt x="2365" y="3399"/>
                </a:lnTo>
                <a:lnTo>
                  <a:pt x="2266" y="3434"/>
                </a:lnTo>
                <a:lnTo>
                  <a:pt x="2165" y="3464"/>
                </a:lnTo>
                <a:lnTo>
                  <a:pt x="2060" y="3487"/>
                </a:lnTo>
                <a:lnTo>
                  <a:pt x="1955" y="3504"/>
                </a:lnTo>
                <a:lnTo>
                  <a:pt x="1847" y="3514"/>
                </a:lnTo>
                <a:lnTo>
                  <a:pt x="1738" y="3518"/>
                </a:lnTo>
                <a:lnTo>
                  <a:pt x="1628" y="3514"/>
                </a:lnTo>
                <a:lnTo>
                  <a:pt x="1519" y="3504"/>
                </a:lnTo>
                <a:lnTo>
                  <a:pt x="1414" y="3487"/>
                </a:lnTo>
                <a:lnTo>
                  <a:pt x="1310" y="3464"/>
                </a:lnTo>
                <a:lnTo>
                  <a:pt x="1208" y="3434"/>
                </a:lnTo>
                <a:lnTo>
                  <a:pt x="1110" y="3399"/>
                </a:lnTo>
                <a:lnTo>
                  <a:pt x="1014" y="3357"/>
                </a:lnTo>
                <a:lnTo>
                  <a:pt x="921" y="3311"/>
                </a:lnTo>
                <a:lnTo>
                  <a:pt x="831" y="3260"/>
                </a:lnTo>
                <a:lnTo>
                  <a:pt x="745" y="3202"/>
                </a:lnTo>
                <a:lnTo>
                  <a:pt x="663" y="3140"/>
                </a:lnTo>
                <a:lnTo>
                  <a:pt x="585" y="3074"/>
                </a:lnTo>
                <a:lnTo>
                  <a:pt x="510" y="3002"/>
                </a:lnTo>
                <a:lnTo>
                  <a:pt x="439" y="2926"/>
                </a:lnTo>
                <a:lnTo>
                  <a:pt x="373" y="2847"/>
                </a:lnTo>
                <a:lnTo>
                  <a:pt x="312" y="2763"/>
                </a:lnTo>
                <a:lnTo>
                  <a:pt x="255" y="2675"/>
                </a:lnTo>
                <a:lnTo>
                  <a:pt x="204" y="2585"/>
                </a:lnTo>
                <a:lnTo>
                  <a:pt x="157" y="2491"/>
                </a:lnTo>
                <a:lnTo>
                  <a:pt x="117" y="2394"/>
                </a:lnTo>
                <a:lnTo>
                  <a:pt x="83" y="2294"/>
                </a:lnTo>
                <a:lnTo>
                  <a:pt x="53" y="2191"/>
                </a:lnTo>
                <a:lnTo>
                  <a:pt x="30" y="2087"/>
                </a:lnTo>
                <a:lnTo>
                  <a:pt x="14" y="1979"/>
                </a:lnTo>
                <a:lnTo>
                  <a:pt x="3" y="1870"/>
                </a:lnTo>
                <a:lnTo>
                  <a:pt x="0" y="1759"/>
                </a:lnTo>
                <a:lnTo>
                  <a:pt x="3" y="1648"/>
                </a:lnTo>
                <a:lnTo>
                  <a:pt x="14" y="1539"/>
                </a:lnTo>
                <a:lnTo>
                  <a:pt x="30" y="1431"/>
                </a:lnTo>
                <a:lnTo>
                  <a:pt x="53" y="1327"/>
                </a:lnTo>
                <a:lnTo>
                  <a:pt x="83" y="1225"/>
                </a:lnTo>
                <a:lnTo>
                  <a:pt x="117" y="1124"/>
                </a:lnTo>
                <a:lnTo>
                  <a:pt x="157" y="1028"/>
                </a:lnTo>
                <a:lnTo>
                  <a:pt x="204" y="933"/>
                </a:lnTo>
                <a:lnTo>
                  <a:pt x="255" y="843"/>
                </a:lnTo>
                <a:lnTo>
                  <a:pt x="312" y="755"/>
                </a:lnTo>
                <a:lnTo>
                  <a:pt x="373" y="671"/>
                </a:lnTo>
                <a:lnTo>
                  <a:pt x="439" y="592"/>
                </a:lnTo>
                <a:lnTo>
                  <a:pt x="510" y="516"/>
                </a:lnTo>
                <a:lnTo>
                  <a:pt x="585" y="445"/>
                </a:lnTo>
                <a:lnTo>
                  <a:pt x="663" y="379"/>
                </a:lnTo>
                <a:lnTo>
                  <a:pt x="745" y="316"/>
                </a:lnTo>
                <a:lnTo>
                  <a:pt x="831" y="259"/>
                </a:lnTo>
                <a:lnTo>
                  <a:pt x="921" y="207"/>
                </a:lnTo>
                <a:lnTo>
                  <a:pt x="1014" y="161"/>
                </a:lnTo>
                <a:lnTo>
                  <a:pt x="1110" y="119"/>
                </a:lnTo>
                <a:lnTo>
                  <a:pt x="1208" y="84"/>
                </a:lnTo>
                <a:lnTo>
                  <a:pt x="1310" y="54"/>
                </a:lnTo>
                <a:lnTo>
                  <a:pt x="1414" y="31"/>
                </a:lnTo>
                <a:lnTo>
                  <a:pt x="1519" y="15"/>
                </a:lnTo>
                <a:lnTo>
                  <a:pt x="1628" y="5"/>
                </a:lnTo>
                <a:lnTo>
                  <a:pt x="1738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59" name="Freeform 6">
            <a:extLst>
              <a:ext uri="{FF2B5EF4-FFF2-40B4-BE49-F238E27FC236}">
                <a16:creationId xmlns:a16="http://schemas.microsoft.com/office/drawing/2014/main" id="{33B3367E-487D-C8C5-29F4-84191D74974A}"/>
              </a:ext>
            </a:extLst>
          </p:cNvPr>
          <p:cNvSpPr>
            <a:spLocks noEditPoints="1"/>
          </p:cNvSpPr>
          <p:nvPr/>
        </p:nvSpPr>
        <p:spPr bwMode="auto">
          <a:xfrm>
            <a:off x="2793971" y="4136670"/>
            <a:ext cx="232106" cy="235312"/>
          </a:xfrm>
          <a:custGeom>
            <a:avLst/>
            <a:gdLst>
              <a:gd name="T0" fmla="*/ 1686 w 3263"/>
              <a:gd name="T1" fmla="*/ 759 h 3314"/>
              <a:gd name="T2" fmla="*/ 1577 w 3263"/>
              <a:gd name="T3" fmla="*/ 794 h 3314"/>
              <a:gd name="T4" fmla="*/ 1496 w 3263"/>
              <a:gd name="T5" fmla="*/ 850 h 3314"/>
              <a:gd name="T6" fmla="*/ 1439 w 3263"/>
              <a:gd name="T7" fmla="*/ 920 h 3314"/>
              <a:gd name="T8" fmla="*/ 1403 w 3263"/>
              <a:gd name="T9" fmla="*/ 1000 h 3314"/>
              <a:gd name="T10" fmla="*/ 1384 w 3263"/>
              <a:gd name="T11" fmla="*/ 1081 h 3314"/>
              <a:gd name="T12" fmla="*/ 1379 w 3263"/>
              <a:gd name="T13" fmla="*/ 1156 h 3314"/>
              <a:gd name="T14" fmla="*/ 1192 w 3263"/>
              <a:gd name="T15" fmla="*/ 1715 h 3314"/>
              <a:gd name="T16" fmla="*/ 1772 w 3263"/>
              <a:gd name="T17" fmla="*/ 2676 h 3314"/>
              <a:gd name="T18" fmla="*/ 2072 w 3263"/>
              <a:gd name="T19" fmla="*/ 1376 h 3314"/>
              <a:gd name="T20" fmla="*/ 1774 w 3263"/>
              <a:gd name="T21" fmla="*/ 1153 h 3314"/>
              <a:gd name="T22" fmla="*/ 1795 w 3263"/>
              <a:gd name="T23" fmla="*/ 1107 h 3314"/>
              <a:gd name="T24" fmla="*/ 1831 w 3263"/>
              <a:gd name="T25" fmla="*/ 1087 h 3314"/>
              <a:gd name="T26" fmla="*/ 2066 w 3263"/>
              <a:gd name="T27" fmla="*/ 1084 h 3314"/>
              <a:gd name="T28" fmla="*/ 1632 w 3263"/>
              <a:gd name="T29" fmla="*/ 0 h 3314"/>
              <a:gd name="T30" fmla="*/ 1935 w 3263"/>
              <a:gd name="T31" fmla="*/ 29 h 3314"/>
              <a:gd name="T32" fmla="*/ 2221 w 3263"/>
              <a:gd name="T33" fmla="*/ 112 h 3314"/>
              <a:gd name="T34" fmla="*/ 2482 w 3263"/>
              <a:gd name="T35" fmla="*/ 243 h 3314"/>
              <a:gd name="T36" fmla="*/ 2715 w 3263"/>
              <a:gd name="T37" fmla="*/ 418 h 3314"/>
              <a:gd name="T38" fmla="*/ 2912 w 3263"/>
              <a:gd name="T39" fmla="*/ 632 h 3314"/>
              <a:gd name="T40" fmla="*/ 3072 w 3263"/>
              <a:gd name="T41" fmla="*/ 879 h 3314"/>
              <a:gd name="T42" fmla="*/ 3186 w 3263"/>
              <a:gd name="T43" fmla="*/ 1153 h 3314"/>
              <a:gd name="T44" fmla="*/ 3250 w 3263"/>
              <a:gd name="T45" fmla="*/ 1450 h 3314"/>
              <a:gd name="T46" fmla="*/ 3259 w 3263"/>
              <a:gd name="T47" fmla="*/ 1762 h 3314"/>
              <a:gd name="T48" fmla="*/ 3214 w 3263"/>
              <a:gd name="T49" fmla="*/ 2064 h 3314"/>
              <a:gd name="T50" fmla="*/ 3115 w 3263"/>
              <a:gd name="T51" fmla="*/ 2346 h 3314"/>
              <a:gd name="T52" fmla="*/ 2971 w 3263"/>
              <a:gd name="T53" fmla="*/ 2603 h 3314"/>
              <a:gd name="T54" fmla="*/ 2785 w 3263"/>
              <a:gd name="T55" fmla="*/ 2828 h 3314"/>
              <a:gd name="T56" fmla="*/ 2562 w 3263"/>
              <a:gd name="T57" fmla="*/ 3017 h 3314"/>
              <a:gd name="T58" fmla="*/ 2310 w 3263"/>
              <a:gd name="T59" fmla="*/ 3163 h 3314"/>
              <a:gd name="T60" fmla="*/ 2033 w 3263"/>
              <a:gd name="T61" fmla="*/ 3263 h 3314"/>
              <a:gd name="T62" fmla="*/ 1735 w 3263"/>
              <a:gd name="T63" fmla="*/ 3310 h 3314"/>
              <a:gd name="T64" fmla="*/ 1427 w 3263"/>
              <a:gd name="T65" fmla="*/ 3301 h 3314"/>
              <a:gd name="T66" fmla="*/ 1135 w 3263"/>
              <a:gd name="T67" fmla="*/ 3235 h 3314"/>
              <a:gd name="T68" fmla="*/ 865 w 3263"/>
              <a:gd name="T69" fmla="*/ 3119 h 3314"/>
              <a:gd name="T70" fmla="*/ 622 w 3263"/>
              <a:gd name="T71" fmla="*/ 2958 h 3314"/>
              <a:gd name="T72" fmla="*/ 412 w 3263"/>
              <a:gd name="T73" fmla="*/ 2757 h 3314"/>
              <a:gd name="T74" fmla="*/ 240 w 3263"/>
              <a:gd name="T75" fmla="*/ 2520 h 3314"/>
              <a:gd name="T76" fmla="*/ 110 w 3263"/>
              <a:gd name="T77" fmla="*/ 2255 h 3314"/>
              <a:gd name="T78" fmla="*/ 29 w 3263"/>
              <a:gd name="T79" fmla="*/ 1966 h 3314"/>
              <a:gd name="T80" fmla="*/ 0 w 3263"/>
              <a:gd name="T81" fmla="*/ 1657 h 3314"/>
              <a:gd name="T82" fmla="*/ 29 w 3263"/>
              <a:gd name="T83" fmla="*/ 1348 h 3314"/>
              <a:gd name="T84" fmla="*/ 110 w 3263"/>
              <a:gd name="T85" fmla="*/ 1059 h 3314"/>
              <a:gd name="T86" fmla="*/ 240 w 3263"/>
              <a:gd name="T87" fmla="*/ 794 h 3314"/>
              <a:gd name="T88" fmla="*/ 412 w 3263"/>
              <a:gd name="T89" fmla="*/ 557 h 3314"/>
              <a:gd name="T90" fmla="*/ 622 w 3263"/>
              <a:gd name="T91" fmla="*/ 356 h 3314"/>
              <a:gd name="T92" fmla="*/ 865 w 3263"/>
              <a:gd name="T93" fmla="*/ 195 h 3314"/>
              <a:gd name="T94" fmla="*/ 1135 w 3263"/>
              <a:gd name="T95" fmla="*/ 79 h 3314"/>
              <a:gd name="T96" fmla="*/ 1427 w 3263"/>
              <a:gd name="T97" fmla="*/ 13 h 3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3" h="3314">
                <a:moveTo>
                  <a:pt x="1776" y="753"/>
                </a:moveTo>
                <a:lnTo>
                  <a:pt x="1729" y="754"/>
                </a:lnTo>
                <a:lnTo>
                  <a:pt x="1686" y="759"/>
                </a:lnTo>
                <a:lnTo>
                  <a:pt x="1646" y="769"/>
                </a:lnTo>
                <a:lnTo>
                  <a:pt x="1610" y="780"/>
                </a:lnTo>
                <a:lnTo>
                  <a:pt x="1577" y="794"/>
                </a:lnTo>
                <a:lnTo>
                  <a:pt x="1547" y="810"/>
                </a:lnTo>
                <a:lnTo>
                  <a:pt x="1521" y="829"/>
                </a:lnTo>
                <a:lnTo>
                  <a:pt x="1496" y="850"/>
                </a:lnTo>
                <a:lnTo>
                  <a:pt x="1475" y="871"/>
                </a:lnTo>
                <a:lnTo>
                  <a:pt x="1456" y="895"/>
                </a:lnTo>
                <a:lnTo>
                  <a:pt x="1439" y="920"/>
                </a:lnTo>
                <a:lnTo>
                  <a:pt x="1426" y="946"/>
                </a:lnTo>
                <a:lnTo>
                  <a:pt x="1413" y="973"/>
                </a:lnTo>
                <a:lnTo>
                  <a:pt x="1403" y="1000"/>
                </a:lnTo>
                <a:lnTo>
                  <a:pt x="1395" y="1027"/>
                </a:lnTo>
                <a:lnTo>
                  <a:pt x="1389" y="1054"/>
                </a:lnTo>
                <a:lnTo>
                  <a:pt x="1384" y="1081"/>
                </a:lnTo>
                <a:lnTo>
                  <a:pt x="1381" y="1107"/>
                </a:lnTo>
                <a:lnTo>
                  <a:pt x="1379" y="1132"/>
                </a:lnTo>
                <a:lnTo>
                  <a:pt x="1379" y="1156"/>
                </a:lnTo>
                <a:lnTo>
                  <a:pt x="1379" y="1376"/>
                </a:lnTo>
                <a:lnTo>
                  <a:pt x="1192" y="1376"/>
                </a:lnTo>
                <a:lnTo>
                  <a:pt x="1192" y="1715"/>
                </a:lnTo>
                <a:lnTo>
                  <a:pt x="1379" y="1715"/>
                </a:lnTo>
                <a:lnTo>
                  <a:pt x="1379" y="2676"/>
                </a:lnTo>
                <a:lnTo>
                  <a:pt x="1772" y="2676"/>
                </a:lnTo>
                <a:lnTo>
                  <a:pt x="1772" y="1715"/>
                </a:lnTo>
                <a:lnTo>
                  <a:pt x="2037" y="1715"/>
                </a:lnTo>
                <a:lnTo>
                  <a:pt x="2072" y="1376"/>
                </a:lnTo>
                <a:lnTo>
                  <a:pt x="1772" y="1376"/>
                </a:lnTo>
                <a:lnTo>
                  <a:pt x="1772" y="1176"/>
                </a:lnTo>
                <a:lnTo>
                  <a:pt x="1774" y="1153"/>
                </a:lnTo>
                <a:lnTo>
                  <a:pt x="1779" y="1135"/>
                </a:lnTo>
                <a:lnTo>
                  <a:pt x="1786" y="1119"/>
                </a:lnTo>
                <a:lnTo>
                  <a:pt x="1795" y="1107"/>
                </a:lnTo>
                <a:lnTo>
                  <a:pt x="1806" y="1097"/>
                </a:lnTo>
                <a:lnTo>
                  <a:pt x="1819" y="1091"/>
                </a:lnTo>
                <a:lnTo>
                  <a:pt x="1831" y="1087"/>
                </a:lnTo>
                <a:lnTo>
                  <a:pt x="1843" y="1085"/>
                </a:lnTo>
                <a:lnTo>
                  <a:pt x="1855" y="1084"/>
                </a:lnTo>
                <a:lnTo>
                  <a:pt x="2066" y="1084"/>
                </a:lnTo>
                <a:lnTo>
                  <a:pt x="2066" y="754"/>
                </a:lnTo>
                <a:lnTo>
                  <a:pt x="1776" y="753"/>
                </a:lnTo>
                <a:close/>
                <a:moveTo>
                  <a:pt x="1632" y="0"/>
                </a:moveTo>
                <a:lnTo>
                  <a:pt x="1735" y="4"/>
                </a:lnTo>
                <a:lnTo>
                  <a:pt x="1836" y="13"/>
                </a:lnTo>
                <a:lnTo>
                  <a:pt x="1935" y="29"/>
                </a:lnTo>
                <a:lnTo>
                  <a:pt x="2033" y="51"/>
                </a:lnTo>
                <a:lnTo>
                  <a:pt x="2128" y="79"/>
                </a:lnTo>
                <a:lnTo>
                  <a:pt x="2221" y="112"/>
                </a:lnTo>
                <a:lnTo>
                  <a:pt x="2310" y="151"/>
                </a:lnTo>
                <a:lnTo>
                  <a:pt x="2398" y="195"/>
                </a:lnTo>
                <a:lnTo>
                  <a:pt x="2482" y="243"/>
                </a:lnTo>
                <a:lnTo>
                  <a:pt x="2562" y="297"/>
                </a:lnTo>
                <a:lnTo>
                  <a:pt x="2640" y="356"/>
                </a:lnTo>
                <a:lnTo>
                  <a:pt x="2715" y="418"/>
                </a:lnTo>
                <a:lnTo>
                  <a:pt x="2785" y="486"/>
                </a:lnTo>
                <a:lnTo>
                  <a:pt x="2850" y="557"/>
                </a:lnTo>
                <a:lnTo>
                  <a:pt x="2912" y="632"/>
                </a:lnTo>
                <a:lnTo>
                  <a:pt x="2971" y="711"/>
                </a:lnTo>
                <a:lnTo>
                  <a:pt x="3024" y="794"/>
                </a:lnTo>
                <a:lnTo>
                  <a:pt x="3072" y="879"/>
                </a:lnTo>
                <a:lnTo>
                  <a:pt x="3115" y="968"/>
                </a:lnTo>
                <a:lnTo>
                  <a:pt x="3153" y="1059"/>
                </a:lnTo>
                <a:lnTo>
                  <a:pt x="3186" y="1153"/>
                </a:lnTo>
                <a:lnTo>
                  <a:pt x="3214" y="1250"/>
                </a:lnTo>
                <a:lnTo>
                  <a:pt x="3235" y="1348"/>
                </a:lnTo>
                <a:lnTo>
                  <a:pt x="3250" y="1450"/>
                </a:lnTo>
                <a:lnTo>
                  <a:pt x="3259" y="1552"/>
                </a:lnTo>
                <a:lnTo>
                  <a:pt x="3263" y="1657"/>
                </a:lnTo>
                <a:lnTo>
                  <a:pt x="3259" y="1762"/>
                </a:lnTo>
                <a:lnTo>
                  <a:pt x="3250" y="1864"/>
                </a:lnTo>
                <a:lnTo>
                  <a:pt x="3235" y="1966"/>
                </a:lnTo>
                <a:lnTo>
                  <a:pt x="3214" y="2064"/>
                </a:lnTo>
                <a:lnTo>
                  <a:pt x="3186" y="2161"/>
                </a:lnTo>
                <a:lnTo>
                  <a:pt x="3153" y="2255"/>
                </a:lnTo>
                <a:lnTo>
                  <a:pt x="3115" y="2346"/>
                </a:lnTo>
                <a:lnTo>
                  <a:pt x="3072" y="2435"/>
                </a:lnTo>
                <a:lnTo>
                  <a:pt x="3024" y="2520"/>
                </a:lnTo>
                <a:lnTo>
                  <a:pt x="2971" y="2603"/>
                </a:lnTo>
                <a:lnTo>
                  <a:pt x="2912" y="2682"/>
                </a:lnTo>
                <a:lnTo>
                  <a:pt x="2850" y="2757"/>
                </a:lnTo>
                <a:lnTo>
                  <a:pt x="2785" y="2828"/>
                </a:lnTo>
                <a:lnTo>
                  <a:pt x="2715" y="2895"/>
                </a:lnTo>
                <a:lnTo>
                  <a:pt x="2640" y="2958"/>
                </a:lnTo>
                <a:lnTo>
                  <a:pt x="2562" y="3017"/>
                </a:lnTo>
                <a:lnTo>
                  <a:pt x="2482" y="3071"/>
                </a:lnTo>
                <a:lnTo>
                  <a:pt x="2398" y="3119"/>
                </a:lnTo>
                <a:lnTo>
                  <a:pt x="2310" y="3163"/>
                </a:lnTo>
                <a:lnTo>
                  <a:pt x="2221" y="3202"/>
                </a:lnTo>
                <a:lnTo>
                  <a:pt x="2128" y="3235"/>
                </a:lnTo>
                <a:lnTo>
                  <a:pt x="2033" y="3263"/>
                </a:lnTo>
                <a:lnTo>
                  <a:pt x="1935" y="3285"/>
                </a:lnTo>
                <a:lnTo>
                  <a:pt x="1836" y="3301"/>
                </a:lnTo>
                <a:lnTo>
                  <a:pt x="1735" y="3310"/>
                </a:lnTo>
                <a:lnTo>
                  <a:pt x="1632" y="3314"/>
                </a:lnTo>
                <a:lnTo>
                  <a:pt x="1529" y="3310"/>
                </a:lnTo>
                <a:lnTo>
                  <a:pt x="1427" y="3301"/>
                </a:lnTo>
                <a:lnTo>
                  <a:pt x="1328" y="3285"/>
                </a:lnTo>
                <a:lnTo>
                  <a:pt x="1231" y="3263"/>
                </a:lnTo>
                <a:lnTo>
                  <a:pt x="1135" y="3235"/>
                </a:lnTo>
                <a:lnTo>
                  <a:pt x="1043" y="3202"/>
                </a:lnTo>
                <a:lnTo>
                  <a:pt x="952" y="3163"/>
                </a:lnTo>
                <a:lnTo>
                  <a:pt x="865" y="3119"/>
                </a:lnTo>
                <a:lnTo>
                  <a:pt x="781" y="3071"/>
                </a:lnTo>
                <a:lnTo>
                  <a:pt x="700" y="3017"/>
                </a:lnTo>
                <a:lnTo>
                  <a:pt x="622" y="2958"/>
                </a:lnTo>
                <a:lnTo>
                  <a:pt x="549" y="2895"/>
                </a:lnTo>
                <a:lnTo>
                  <a:pt x="479" y="2828"/>
                </a:lnTo>
                <a:lnTo>
                  <a:pt x="412" y="2757"/>
                </a:lnTo>
                <a:lnTo>
                  <a:pt x="350" y="2682"/>
                </a:lnTo>
                <a:lnTo>
                  <a:pt x="293" y="2603"/>
                </a:lnTo>
                <a:lnTo>
                  <a:pt x="240" y="2520"/>
                </a:lnTo>
                <a:lnTo>
                  <a:pt x="192" y="2435"/>
                </a:lnTo>
                <a:lnTo>
                  <a:pt x="148" y="2346"/>
                </a:lnTo>
                <a:lnTo>
                  <a:pt x="110" y="2255"/>
                </a:lnTo>
                <a:lnTo>
                  <a:pt x="78" y="2161"/>
                </a:lnTo>
                <a:lnTo>
                  <a:pt x="50" y="2064"/>
                </a:lnTo>
                <a:lnTo>
                  <a:pt x="29" y="1966"/>
                </a:lnTo>
                <a:lnTo>
                  <a:pt x="13" y="1864"/>
                </a:lnTo>
                <a:lnTo>
                  <a:pt x="3" y="1762"/>
                </a:lnTo>
                <a:lnTo>
                  <a:pt x="0" y="1657"/>
                </a:lnTo>
                <a:lnTo>
                  <a:pt x="3" y="1552"/>
                </a:lnTo>
                <a:lnTo>
                  <a:pt x="13" y="1450"/>
                </a:lnTo>
                <a:lnTo>
                  <a:pt x="29" y="1348"/>
                </a:lnTo>
                <a:lnTo>
                  <a:pt x="50" y="1250"/>
                </a:lnTo>
                <a:lnTo>
                  <a:pt x="78" y="1153"/>
                </a:lnTo>
                <a:lnTo>
                  <a:pt x="110" y="1059"/>
                </a:lnTo>
                <a:lnTo>
                  <a:pt x="148" y="968"/>
                </a:lnTo>
                <a:lnTo>
                  <a:pt x="192" y="879"/>
                </a:lnTo>
                <a:lnTo>
                  <a:pt x="240" y="794"/>
                </a:lnTo>
                <a:lnTo>
                  <a:pt x="293" y="711"/>
                </a:lnTo>
                <a:lnTo>
                  <a:pt x="350" y="632"/>
                </a:lnTo>
                <a:lnTo>
                  <a:pt x="412" y="557"/>
                </a:lnTo>
                <a:lnTo>
                  <a:pt x="479" y="486"/>
                </a:lnTo>
                <a:lnTo>
                  <a:pt x="549" y="418"/>
                </a:lnTo>
                <a:lnTo>
                  <a:pt x="622" y="356"/>
                </a:lnTo>
                <a:lnTo>
                  <a:pt x="700" y="297"/>
                </a:lnTo>
                <a:lnTo>
                  <a:pt x="781" y="243"/>
                </a:lnTo>
                <a:lnTo>
                  <a:pt x="865" y="195"/>
                </a:lnTo>
                <a:lnTo>
                  <a:pt x="952" y="151"/>
                </a:lnTo>
                <a:lnTo>
                  <a:pt x="1043" y="112"/>
                </a:lnTo>
                <a:lnTo>
                  <a:pt x="1135" y="79"/>
                </a:lnTo>
                <a:lnTo>
                  <a:pt x="1231" y="51"/>
                </a:lnTo>
                <a:lnTo>
                  <a:pt x="1328" y="29"/>
                </a:lnTo>
                <a:lnTo>
                  <a:pt x="1427" y="13"/>
                </a:lnTo>
                <a:lnTo>
                  <a:pt x="1529" y="4"/>
                </a:lnTo>
                <a:lnTo>
                  <a:pt x="1632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69" name="Graphic 60">
            <a:extLst>
              <a:ext uri="{FF2B5EF4-FFF2-40B4-BE49-F238E27FC236}">
                <a16:creationId xmlns:a16="http://schemas.microsoft.com/office/drawing/2014/main" id="{35C5D0EA-C19C-D697-21F8-AB089098BE23}"/>
              </a:ext>
            </a:extLst>
          </p:cNvPr>
          <p:cNvSpPr/>
          <p:nvPr/>
        </p:nvSpPr>
        <p:spPr>
          <a:xfrm>
            <a:off x="2805248" y="5200139"/>
            <a:ext cx="209550" cy="209550"/>
          </a:xfrm>
          <a:custGeom>
            <a:avLst/>
            <a:gdLst>
              <a:gd name="connsiteX0" fmla="*/ 19050 w 209550"/>
              <a:gd name="connsiteY0" fmla="*/ 0 h 209550"/>
              <a:gd name="connsiteX1" fmla="*/ 0 w 209550"/>
              <a:gd name="connsiteY1" fmla="*/ 19050 h 209550"/>
              <a:gd name="connsiteX2" fmla="*/ 0 w 209550"/>
              <a:gd name="connsiteY2" fmla="*/ 190500 h 209550"/>
              <a:gd name="connsiteX3" fmla="*/ 19050 w 209550"/>
              <a:gd name="connsiteY3" fmla="*/ 209550 h 209550"/>
              <a:gd name="connsiteX4" fmla="*/ 190500 w 209550"/>
              <a:gd name="connsiteY4" fmla="*/ 209550 h 209550"/>
              <a:gd name="connsiteX5" fmla="*/ 209550 w 209550"/>
              <a:gd name="connsiteY5" fmla="*/ 190500 h 209550"/>
              <a:gd name="connsiteX6" fmla="*/ 209550 w 209550"/>
              <a:gd name="connsiteY6" fmla="*/ 19050 h 209550"/>
              <a:gd name="connsiteX7" fmla="*/ 190500 w 209550"/>
              <a:gd name="connsiteY7" fmla="*/ 0 h 209550"/>
              <a:gd name="connsiteX8" fmla="*/ 19050 w 209550"/>
              <a:gd name="connsiteY8" fmla="*/ 0 h 209550"/>
              <a:gd name="connsiteX9" fmla="*/ 128588 w 209550"/>
              <a:gd name="connsiteY9" fmla="*/ 66675 h 209550"/>
              <a:gd name="connsiteX10" fmla="*/ 152940 w 209550"/>
              <a:gd name="connsiteY10" fmla="*/ 66675 h 209550"/>
              <a:gd name="connsiteX11" fmla="*/ 157702 w 209550"/>
              <a:gd name="connsiteY11" fmla="*/ 71438 h 209550"/>
              <a:gd name="connsiteX12" fmla="*/ 152940 w 209550"/>
              <a:gd name="connsiteY12" fmla="*/ 76200 h 209550"/>
              <a:gd name="connsiteX13" fmla="*/ 128588 w 209550"/>
              <a:gd name="connsiteY13" fmla="*/ 76200 h 209550"/>
              <a:gd name="connsiteX14" fmla="*/ 123825 w 209550"/>
              <a:gd name="connsiteY14" fmla="*/ 71438 h 209550"/>
              <a:gd name="connsiteX15" fmla="*/ 128588 w 209550"/>
              <a:gd name="connsiteY15" fmla="*/ 66675 h 209550"/>
              <a:gd name="connsiteX16" fmla="*/ 46862 w 209550"/>
              <a:gd name="connsiteY16" fmla="*/ 70340 h 209550"/>
              <a:gd name="connsiteX17" fmla="*/ 73391 w 209550"/>
              <a:gd name="connsiteY17" fmla="*/ 70340 h 209550"/>
              <a:gd name="connsiteX18" fmla="*/ 98394 w 209550"/>
              <a:gd name="connsiteY18" fmla="*/ 90469 h 209550"/>
              <a:gd name="connsiteX19" fmla="*/ 83790 w 209550"/>
              <a:gd name="connsiteY19" fmla="*/ 107714 h 209550"/>
              <a:gd name="connsiteX20" fmla="*/ 83790 w 209550"/>
              <a:gd name="connsiteY20" fmla="*/ 108719 h 209550"/>
              <a:gd name="connsiteX21" fmla="*/ 102245 w 209550"/>
              <a:gd name="connsiteY21" fmla="*/ 127955 h 209550"/>
              <a:gd name="connsiteX22" fmla="*/ 74340 w 209550"/>
              <a:gd name="connsiteY22" fmla="*/ 151061 h 209550"/>
              <a:gd name="connsiteX23" fmla="*/ 46862 w 209550"/>
              <a:gd name="connsiteY23" fmla="*/ 151061 h 209550"/>
              <a:gd name="connsiteX24" fmla="*/ 38100 w 209550"/>
              <a:gd name="connsiteY24" fmla="*/ 142298 h 209550"/>
              <a:gd name="connsiteX25" fmla="*/ 38100 w 209550"/>
              <a:gd name="connsiteY25" fmla="*/ 79102 h 209550"/>
              <a:gd name="connsiteX26" fmla="*/ 46862 w 209550"/>
              <a:gd name="connsiteY26" fmla="*/ 70340 h 209550"/>
              <a:gd name="connsiteX27" fmla="*/ 54992 w 209550"/>
              <a:gd name="connsiteY27" fmla="*/ 83251 h 209550"/>
              <a:gd name="connsiteX28" fmla="*/ 54992 w 209550"/>
              <a:gd name="connsiteY28" fmla="*/ 103789 h 209550"/>
              <a:gd name="connsiteX29" fmla="*/ 67680 w 209550"/>
              <a:gd name="connsiteY29" fmla="*/ 103789 h 209550"/>
              <a:gd name="connsiteX30" fmla="*/ 81781 w 209550"/>
              <a:gd name="connsiteY30" fmla="*/ 93557 h 209550"/>
              <a:gd name="connsiteX31" fmla="*/ 69093 w 209550"/>
              <a:gd name="connsiteY31" fmla="*/ 83251 h 209550"/>
              <a:gd name="connsiteX32" fmla="*/ 54992 w 209550"/>
              <a:gd name="connsiteY32" fmla="*/ 83251 h 209550"/>
              <a:gd name="connsiteX33" fmla="*/ 142522 w 209550"/>
              <a:gd name="connsiteY33" fmla="*/ 88013 h 209550"/>
              <a:gd name="connsiteX34" fmla="*/ 171431 w 209550"/>
              <a:gd name="connsiteY34" fmla="*/ 119174 h 209550"/>
              <a:gd name="connsiteX35" fmla="*/ 171431 w 209550"/>
              <a:gd name="connsiteY35" fmla="*/ 124141 h 209550"/>
              <a:gd name="connsiteX36" fmla="*/ 129108 w 209550"/>
              <a:gd name="connsiteY36" fmla="*/ 124141 h 209550"/>
              <a:gd name="connsiteX37" fmla="*/ 129108 w 209550"/>
              <a:gd name="connsiteY37" fmla="*/ 124978 h 209550"/>
              <a:gd name="connsiteX38" fmla="*/ 143210 w 209550"/>
              <a:gd name="connsiteY38" fmla="*/ 139861 h 209550"/>
              <a:gd name="connsiteX39" fmla="*/ 155786 w 209550"/>
              <a:gd name="connsiteY39" fmla="*/ 133499 h 209550"/>
              <a:gd name="connsiteX40" fmla="*/ 170948 w 209550"/>
              <a:gd name="connsiteY40" fmla="*/ 133499 h 209550"/>
              <a:gd name="connsiteX41" fmla="*/ 142745 w 209550"/>
              <a:gd name="connsiteY41" fmla="*/ 152400 h 209550"/>
              <a:gd name="connsiteX42" fmla="*/ 112886 w 209550"/>
              <a:gd name="connsiteY42" fmla="*/ 120514 h 209550"/>
              <a:gd name="connsiteX43" fmla="*/ 142522 w 209550"/>
              <a:gd name="connsiteY43" fmla="*/ 88013 h 209550"/>
              <a:gd name="connsiteX44" fmla="*/ 142596 w 209550"/>
              <a:gd name="connsiteY44" fmla="*/ 100496 h 209550"/>
              <a:gd name="connsiteX45" fmla="*/ 129164 w 209550"/>
              <a:gd name="connsiteY45" fmla="*/ 113742 h 209550"/>
              <a:gd name="connsiteX46" fmla="*/ 155451 w 209550"/>
              <a:gd name="connsiteY46" fmla="*/ 113742 h 209550"/>
              <a:gd name="connsiteX47" fmla="*/ 142596 w 209550"/>
              <a:gd name="connsiteY47" fmla="*/ 100496 h 209550"/>
              <a:gd name="connsiteX48" fmla="*/ 54992 w 209550"/>
              <a:gd name="connsiteY48" fmla="*/ 115212 h 209550"/>
              <a:gd name="connsiteX49" fmla="*/ 54992 w 209550"/>
              <a:gd name="connsiteY49" fmla="*/ 138150 h 209550"/>
              <a:gd name="connsiteX50" fmla="*/ 70042 w 209550"/>
              <a:gd name="connsiteY50" fmla="*/ 138150 h 209550"/>
              <a:gd name="connsiteX51" fmla="*/ 85037 w 209550"/>
              <a:gd name="connsiteY51" fmla="*/ 126504 h 209550"/>
              <a:gd name="connsiteX52" fmla="*/ 69652 w 209550"/>
              <a:gd name="connsiteY52" fmla="*/ 115212 h 209550"/>
              <a:gd name="connsiteX53" fmla="*/ 54992 w 209550"/>
              <a:gd name="connsiteY53" fmla="*/ 115212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09550" h="209550">
                <a:moveTo>
                  <a:pt x="19050" y="0"/>
                </a:moveTo>
                <a:cubicBezTo>
                  <a:pt x="8525" y="0"/>
                  <a:pt x="0" y="8525"/>
                  <a:pt x="0" y="19050"/>
                </a:cubicBezTo>
                <a:lnTo>
                  <a:pt x="0" y="190500"/>
                </a:lnTo>
                <a:cubicBezTo>
                  <a:pt x="0" y="201025"/>
                  <a:pt x="8525" y="209550"/>
                  <a:pt x="19050" y="209550"/>
                </a:cubicBezTo>
                <a:lnTo>
                  <a:pt x="190500" y="209550"/>
                </a:lnTo>
                <a:cubicBezTo>
                  <a:pt x="201025" y="209550"/>
                  <a:pt x="209550" y="201025"/>
                  <a:pt x="209550" y="190500"/>
                </a:cubicBezTo>
                <a:lnTo>
                  <a:pt x="209550" y="19050"/>
                </a:lnTo>
                <a:cubicBezTo>
                  <a:pt x="209550" y="8525"/>
                  <a:pt x="201025" y="0"/>
                  <a:pt x="190500" y="0"/>
                </a:cubicBezTo>
                <a:lnTo>
                  <a:pt x="19050" y="0"/>
                </a:lnTo>
                <a:close/>
                <a:moveTo>
                  <a:pt x="128588" y="66675"/>
                </a:moveTo>
                <a:lnTo>
                  <a:pt x="152940" y="66675"/>
                </a:lnTo>
                <a:cubicBezTo>
                  <a:pt x="155568" y="66675"/>
                  <a:pt x="157702" y="68809"/>
                  <a:pt x="157702" y="71438"/>
                </a:cubicBezTo>
                <a:cubicBezTo>
                  <a:pt x="157702" y="74066"/>
                  <a:pt x="155568" y="76200"/>
                  <a:pt x="152940" y="76200"/>
                </a:cubicBezTo>
                <a:lnTo>
                  <a:pt x="128588" y="76200"/>
                </a:lnTo>
                <a:cubicBezTo>
                  <a:pt x="125959" y="76200"/>
                  <a:pt x="123825" y="74066"/>
                  <a:pt x="123825" y="71438"/>
                </a:cubicBezTo>
                <a:cubicBezTo>
                  <a:pt x="123825" y="68809"/>
                  <a:pt x="125959" y="66675"/>
                  <a:pt x="128588" y="66675"/>
                </a:cubicBezTo>
                <a:close/>
                <a:moveTo>
                  <a:pt x="46862" y="70340"/>
                </a:moveTo>
                <a:lnTo>
                  <a:pt x="73391" y="70340"/>
                </a:lnTo>
                <a:cubicBezTo>
                  <a:pt x="89050" y="70340"/>
                  <a:pt x="98394" y="78001"/>
                  <a:pt x="98394" y="90469"/>
                </a:cubicBezTo>
                <a:cubicBezTo>
                  <a:pt x="98394" y="99022"/>
                  <a:pt x="92067" y="106486"/>
                  <a:pt x="83790" y="107714"/>
                </a:cubicBezTo>
                <a:lnTo>
                  <a:pt x="83790" y="108719"/>
                </a:lnTo>
                <a:cubicBezTo>
                  <a:pt x="94477" y="109500"/>
                  <a:pt x="102245" y="117554"/>
                  <a:pt x="102245" y="127955"/>
                </a:cubicBezTo>
                <a:cubicBezTo>
                  <a:pt x="102254" y="142100"/>
                  <a:pt x="91570" y="151061"/>
                  <a:pt x="74340" y="151061"/>
                </a:cubicBezTo>
                <a:lnTo>
                  <a:pt x="46862" y="151061"/>
                </a:lnTo>
                <a:cubicBezTo>
                  <a:pt x="42024" y="151061"/>
                  <a:pt x="38100" y="147137"/>
                  <a:pt x="38100" y="142298"/>
                </a:cubicBezTo>
                <a:lnTo>
                  <a:pt x="38100" y="79102"/>
                </a:lnTo>
                <a:cubicBezTo>
                  <a:pt x="38100" y="74263"/>
                  <a:pt x="42024" y="70340"/>
                  <a:pt x="46862" y="70340"/>
                </a:cubicBezTo>
                <a:close/>
                <a:moveTo>
                  <a:pt x="54992" y="83251"/>
                </a:moveTo>
                <a:lnTo>
                  <a:pt x="54992" y="103789"/>
                </a:lnTo>
                <a:lnTo>
                  <a:pt x="67680" y="103789"/>
                </a:lnTo>
                <a:cubicBezTo>
                  <a:pt x="76805" y="103799"/>
                  <a:pt x="81781" y="100044"/>
                  <a:pt x="81781" y="93557"/>
                </a:cubicBezTo>
                <a:cubicBezTo>
                  <a:pt x="81781" y="87128"/>
                  <a:pt x="77152" y="83251"/>
                  <a:pt x="69093" y="83251"/>
                </a:cubicBezTo>
                <a:lnTo>
                  <a:pt x="54992" y="83251"/>
                </a:lnTo>
                <a:close/>
                <a:moveTo>
                  <a:pt x="142522" y="88013"/>
                </a:moveTo>
                <a:cubicBezTo>
                  <a:pt x="160705" y="88013"/>
                  <a:pt x="171431" y="99600"/>
                  <a:pt x="171431" y="119174"/>
                </a:cubicBezTo>
                <a:lnTo>
                  <a:pt x="171431" y="124141"/>
                </a:lnTo>
                <a:lnTo>
                  <a:pt x="129108" y="124141"/>
                </a:lnTo>
                <a:lnTo>
                  <a:pt x="129108" y="124978"/>
                </a:lnTo>
                <a:cubicBezTo>
                  <a:pt x="129327" y="134151"/>
                  <a:pt x="134704" y="139861"/>
                  <a:pt x="143210" y="139861"/>
                </a:cubicBezTo>
                <a:cubicBezTo>
                  <a:pt x="149639" y="139861"/>
                  <a:pt x="154052" y="137576"/>
                  <a:pt x="155786" y="133499"/>
                </a:cubicBezTo>
                <a:lnTo>
                  <a:pt x="170948" y="133499"/>
                </a:lnTo>
                <a:cubicBezTo>
                  <a:pt x="168490" y="145138"/>
                  <a:pt x="157851" y="152400"/>
                  <a:pt x="142745" y="152400"/>
                </a:cubicBezTo>
                <a:cubicBezTo>
                  <a:pt x="123952" y="152400"/>
                  <a:pt x="112886" y="140535"/>
                  <a:pt x="112886" y="120514"/>
                </a:cubicBezTo>
                <a:cubicBezTo>
                  <a:pt x="112886" y="100435"/>
                  <a:pt x="124176" y="88013"/>
                  <a:pt x="142522" y="88013"/>
                </a:cubicBezTo>
                <a:close/>
                <a:moveTo>
                  <a:pt x="142596" y="100496"/>
                </a:moveTo>
                <a:cubicBezTo>
                  <a:pt x="135043" y="100496"/>
                  <a:pt x="129717" y="105741"/>
                  <a:pt x="129164" y="113742"/>
                </a:cubicBezTo>
                <a:lnTo>
                  <a:pt x="155451" y="113742"/>
                </a:lnTo>
                <a:cubicBezTo>
                  <a:pt x="155108" y="105579"/>
                  <a:pt x="150197" y="100496"/>
                  <a:pt x="142596" y="100496"/>
                </a:cubicBezTo>
                <a:close/>
                <a:moveTo>
                  <a:pt x="54992" y="115212"/>
                </a:moveTo>
                <a:lnTo>
                  <a:pt x="54992" y="138150"/>
                </a:lnTo>
                <a:lnTo>
                  <a:pt x="70042" y="138150"/>
                </a:lnTo>
                <a:cubicBezTo>
                  <a:pt x="79777" y="138150"/>
                  <a:pt x="85037" y="134048"/>
                  <a:pt x="85037" y="126504"/>
                </a:cubicBezTo>
                <a:cubicBezTo>
                  <a:pt x="85037" y="119113"/>
                  <a:pt x="79605" y="115212"/>
                  <a:pt x="69652" y="115212"/>
                </a:cubicBezTo>
                <a:lnTo>
                  <a:pt x="54992" y="115212"/>
                </a:ln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1" name="Graphic 64">
            <a:extLst>
              <a:ext uri="{FF2B5EF4-FFF2-40B4-BE49-F238E27FC236}">
                <a16:creationId xmlns:a16="http://schemas.microsoft.com/office/drawing/2014/main" id="{C286DE3D-7503-D9FE-0339-3AF9C12F0B68}"/>
              </a:ext>
            </a:extLst>
          </p:cNvPr>
          <p:cNvSpPr/>
          <p:nvPr/>
        </p:nvSpPr>
        <p:spPr>
          <a:xfrm>
            <a:off x="1299327" y="5200139"/>
            <a:ext cx="209550" cy="209550"/>
          </a:xfrm>
          <a:custGeom>
            <a:avLst/>
            <a:gdLst>
              <a:gd name="connsiteX0" fmla="*/ 190500 w 209550"/>
              <a:gd name="connsiteY0" fmla="*/ 0 h 209550"/>
              <a:gd name="connsiteX1" fmla="*/ 19050 w 209550"/>
              <a:gd name="connsiteY1" fmla="*/ 0 h 209550"/>
              <a:gd name="connsiteX2" fmla="*/ 0 w 209550"/>
              <a:gd name="connsiteY2" fmla="*/ 19050 h 209550"/>
              <a:gd name="connsiteX3" fmla="*/ 0 w 209550"/>
              <a:gd name="connsiteY3" fmla="*/ 190500 h 209550"/>
              <a:gd name="connsiteX4" fmla="*/ 19050 w 209550"/>
              <a:gd name="connsiteY4" fmla="*/ 209550 h 209550"/>
              <a:gd name="connsiteX5" fmla="*/ 190500 w 209550"/>
              <a:gd name="connsiteY5" fmla="*/ 209550 h 209550"/>
              <a:gd name="connsiteX6" fmla="*/ 209550 w 209550"/>
              <a:gd name="connsiteY6" fmla="*/ 190500 h 209550"/>
              <a:gd name="connsiteX7" fmla="*/ 209550 w 209550"/>
              <a:gd name="connsiteY7" fmla="*/ 19050 h 209550"/>
              <a:gd name="connsiteX8" fmla="*/ 190500 w 209550"/>
              <a:gd name="connsiteY8" fmla="*/ 0 h 209550"/>
              <a:gd name="connsiteX9" fmla="*/ 178013 w 209550"/>
              <a:gd name="connsiteY9" fmla="*/ 90240 h 209550"/>
              <a:gd name="connsiteX10" fmla="*/ 174269 w 209550"/>
              <a:gd name="connsiteY10" fmla="*/ 90430 h 209550"/>
              <a:gd name="connsiteX11" fmla="*/ 140227 w 209550"/>
              <a:gd name="connsiteY11" fmla="*/ 72038 h 209550"/>
              <a:gd name="connsiteX12" fmla="*/ 140227 w 209550"/>
              <a:gd name="connsiteY12" fmla="*/ 134684 h 209550"/>
              <a:gd name="connsiteX13" fmla="*/ 93926 w 209550"/>
              <a:gd name="connsiteY13" fmla="*/ 180985 h 209550"/>
              <a:gd name="connsiteX14" fmla="*/ 47625 w 209550"/>
              <a:gd name="connsiteY14" fmla="*/ 134674 h 209550"/>
              <a:gd name="connsiteX15" fmla="*/ 93926 w 209550"/>
              <a:gd name="connsiteY15" fmla="*/ 88373 h 209550"/>
              <a:gd name="connsiteX16" fmla="*/ 96784 w 209550"/>
              <a:gd name="connsiteY16" fmla="*/ 88516 h 209550"/>
              <a:gd name="connsiteX17" fmla="*/ 96784 w 209550"/>
              <a:gd name="connsiteY17" fmla="*/ 111338 h 209550"/>
              <a:gd name="connsiteX18" fmla="*/ 93926 w 209550"/>
              <a:gd name="connsiteY18" fmla="*/ 111052 h 209550"/>
              <a:gd name="connsiteX19" fmla="*/ 70295 w 209550"/>
              <a:gd name="connsiteY19" fmla="*/ 134684 h 209550"/>
              <a:gd name="connsiteX20" fmla="*/ 93926 w 209550"/>
              <a:gd name="connsiteY20" fmla="*/ 158315 h 209550"/>
              <a:gd name="connsiteX21" fmla="*/ 118510 w 209550"/>
              <a:gd name="connsiteY21" fmla="*/ 134979 h 209550"/>
              <a:gd name="connsiteX22" fmla="*/ 118739 w 209550"/>
              <a:gd name="connsiteY22" fmla="*/ 28585 h 209550"/>
              <a:gd name="connsiteX23" fmla="*/ 140541 w 209550"/>
              <a:gd name="connsiteY23" fmla="*/ 28585 h 209550"/>
              <a:gd name="connsiteX24" fmla="*/ 178013 w 209550"/>
              <a:gd name="connsiteY24" fmla="*/ 64884 h 209550"/>
              <a:gd name="connsiteX25" fmla="*/ 178013 w 209550"/>
              <a:gd name="connsiteY25" fmla="*/ 9024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09550" h="209550">
                <a:moveTo>
                  <a:pt x="190500" y="0"/>
                </a:moveTo>
                <a:lnTo>
                  <a:pt x="19050" y="0"/>
                </a:lnTo>
                <a:cubicBezTo>
                  <a:pt x="8525" y="0"/>
                  <a:pt x="0" y="8525"/>
                  <a:pt x="0" y="19050"/>
                </a:cubicBezTo>
                <a:lnTo>
                  <a:pt x="0" y="190500"/>
                </a:lnTo>
                <a:cubicBezTo>
                  <a:pt x="0" y="201025"/>
                  <a:pt x="8525" y="209550"/>
                  <a:pt x="19050" y="209550"/>
                </a:cubicBezTo>
                <a:lnTo>
                  <a:pt x="190500" y="209550"/>
                </a:lnTo>
                <a:cubicBezTo>
                  <a:pt x="201025" y="209550"/>
                  <a:pt x="209550" y="201025"/>
                  <a:pt x="209550" y="190500"/>
                </a:cubicBezTo>
                <a:lnTo>
                  <a:pt x="209550" y="19050"/>
                </a:lnTo>
                <a:cubicBezTo>
                  <a:pt x="209550" y="8525"/>
                  <a:pt x="201016" y="0"/>
                  <a:pt x="190500" y="0"/>
                </a:cubicBezTo>
                <a:close/>
                <a:moveTo>
                  <a:pt x="178013" y="90240"/>
                </a:moveTo>
                <a:cubicBezTo>
                  <a:pt x="176774" y="90354"/>
                  <a:pt x="175527" y="90430"/>
                  <a:pt x="174269" y="90430"/>
                </a:cubicBezTo>
                <a:cubicBezTo>
                  <a:pt x="160030" y="90430"/>
                  <a:pt x="147514" y="83115"/>
                  <a:pt x="140227" y="72038"/>
                </a:cubicBezTo>
                <a:cubicBezTo>
                  <a:pt x="140227" y="101079"/>
                  <a:pt x="140227" y="134131"/>
                  <a:pt x="140227" y="134684"/>
                </a:cubicBezTo>
                <a:cubicBezTo>
                  <a:pt x="140227" y="160258"/>
                  <a:pt x="119491" y="180985"/>
                  <a:pt x="93926" y="180985"/>
                </a:cubicBezTo>
                <a:cubicBezTo>
                  <a:pt x="68361" y="180975"/>
                  <a:pt x="47625" y="160239"/>
                  <a:pt x="47625" y="134674"/>
                </a:cubicBezTo>
                <a:cubicBezTo>
                  <a:pt x="47625" y="109099"/>
                  <a:pt x="68361" y="88373"/>
                  <a:pt x="93926" y="88373"/>
                </a:cubicBezTo>
                <a:cubicBezTo>
                  <a:pt x="94898" y="88373"/>
                  <a:pt x="95841" y="88459"/>
                  <a:pt x="96784" y="88516"/>
                </a:cubicBezTo>
                <a:lnTo>
                  <a:pt x="96784" y="111338"/>
                </a:lnTo>
                <a:cubicBezTo>
                  <a:pt x="95831" y="111223"/>
                  <a:pt x="94907" y="111052"/>
                  <a:pt x="93926" y="111052"/>
                </a:cubicBezTo>
                <a:cubicBezTo>
                  <a:pt x="80877" y="111052"/>
                  <a:pt x="70295" y="121634"/>
                  <a:pt x="70295" y="134684"/>
                </a:cubicBezTo>
                <a:cubicBezTo>
                  <a:pt x="70295" y="147733"/>
                  <a:pt x="80867" y="158315"/>
                  <a:pt x="93926" y="158315"/>
                </a:cubicBezTo>
                <a:cubicBezTo>
                  <a:pt x="106985" y="158315"/>
                  <a:pt x="118510" y="148028"/>
                  <a:pt x="118510" y="134979"/>
                </a:cubicBezTo>
                <a:cubicBezTo>
                  <a:pt x="118510" y="134455"/>
                  <a:pt x="118739" y="28585"/>
                  <a:pt x="118739" y="28585"/>
                </a:cubicBezTo>
                <a:lnTo>
                  <a:pt x="140541" y="28585"/>
                </a:lnTo>
                <a:cubicBezTo>
                  <a:pt x="142589" y="48082"/>
                  <a:pt x="158334" y="63475"/>
                  <a:pt x="178013" y="64884"/>
                </a:cubicBezTo>
                <a:lnTo>
                  <a:pt x="178013" y="90240"/>
                </a:ln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8" name="Graphic 66">
            <a:extLst>
              <a:ext uri="{FF2B5EF4-FFF2-40B4-BE49-F238E27FC236}">
                <a16:creationId xmlns:a16="http://schemas.microsoft.com/office/drawing/2014/main" id="{E3AE3279-B468-53EE-BEAC-B48A259425F2}"/>
              </a:ext>
            </a:extLst>
          </p:cNvPr>
          <p:cNvSpPr/>
          <p:nvPr/>
        </p:nvSpPr>
        <p:spPr>
          <a:xfrm>
            <a:off x="4301643" y="5190614"/>
            <a:ext cx="228600" cy="228600"/>
          </a:xfrm>
          <a:custGeom>
            <a:avLst/>
            <a:gdLst>
              <a:gd name="connsiteX0" fmla="*/ 114300 w 228600"/>
              <a:gd name="connsiteY0" fmla="*/ 0 h 228600"/>
              <a:gd name="connsiteX1" fmla="*/ 0 w 228600"/>
              <a:gd name="connsiteY1" fmla="*/ 114300 h 228600"/>
              <a:gd name="connsiteX2" fmla="*/ 114300 w 228600"/>
              <a:gd name="connsiteY2" fmla="*/ 228600 h 228600"/>
              <a:gd name="connsiteX3" fmla="*/ 228600 w 228600"/>
              <a:gd name="connsiteY3" fmla="*/ 114300 h 228600"/>
              <a:gd name="connsiteX4" fmla="*/ 114300 w 228600"/>
              <a:gd name="connsiteY4" fmla="*/ 0 h 228600"/>
              <a:gd name="connsiteX5" fmla="*/ 174889 w 228600"/>
              <a:gd name="connsiteY5" fmla="*/ 152086 h 228600"/>
              <a:gd name="connsiteX6" fmla="*/ 157096 w 228600"/>
              <a:gd name="connsiteY6" fmla="*/ 152333 h 228600"/>
              <a:gd name="connsiteX7" fmla="*/ 148238 w 228600"/>
              <a:gd name="connsiteY7" fmla="*/ 149619 h 228600"/>
              <a:gd name="connsiteX8" fmla="*/ 130407 w 228600"/>
              <a:gd name="connsiteY8" fmla="*/ 134693 h 228600"/>
              <a:gd name="connsiteX9" fmla="*/ 125597 w 228600"/>
              <a:gd name="connsiteY9" fmla="*/ 146980 h 228600"/>
              <a:gd name="connsiteX10" fmla="*/ 124501 w 228600"/>
              <a:gd name="connsiteY10" fmla="*/ 150095 h 228600"/>
              <a:gd name="connsiteX11" fmla="*/ 120863 w 228600"/>
              <a:gd name="connsiteY11" fmla="*/ 151286 h 228600"/>
              <a:gd name="connsiteX12" fmla="*/ 112890 w 228600"/>
              <a:gd name="connsiteY12" fmla="*/ 151286 h 228600"/>
              <a:gd name="connsiteX13" fmla="*/ 79810 w 228600"/>
              <a:gd name="connsiteY13" fmla="*/ 136589 h 228600"/>
              <a:gd name="connsiteX14" fmla="*/ 48016 w 228600"/>
              <a:gd name="connsiteY14" fmla="*/ 84220 h 228600"/>
              <a:gd name="connsiteX15" fmla="*/ 48073 w 228600"/>
              <a:gd name="connsiteY15" fmla="*/ 80905 h 228600"/>
              <a:gd name="connsiteX16" fmla="*/ 51978 w 228600"/>
              <a:gd name="connsiteY16" fmla="*/ 79629 h 228600"/>
              <a:gd name="connsiteX17" fmla="*/ 71028 w 228600"/>
              <a:gd name="connsiteY17" fmla="*/ 79534 h 228600"/>
              <a:gd name="connsiteX18" fmla="*/ 74114 w 228600"/>
              <a:gd name="connsiteY18" fmla="*/ 80801 h 228600"/>
              <a:gd name="connsiteX19" fmla="*/ 75771 w 228600"/>
              <a:gd name="connsiteY19" fmla="*/ 83048 h 228600"/>
              <a:gd name="connsiteX20" fmla="*/ 82934 w 228600"/>
              <a:gd name="connsiteY20" fmla="*/ 97917 h 228600"/>
              <a:gd name="connsiteX21" fmla="*/ 97298 w 228600"/>
              <a:gd name="connsiteY21" fmla="*/ 113233 h 228600"/>
              <a:gd name="connsiteX22" fmla="*/ 100060 w 228600"/>
              <a:gd name="connsiteY22" fmla="*/ 93764 h 228600"/>
              <a:gd name="connsiteX23" fmla="*/ 98079 w 228600"/>
              <a:gd name="connsiteY23" fmla="*/ 84677 h 228600"/>
              <a:gd name="connsiteX24" fmla="*/ 92154 w 228600"/>
              <a:gd name="connsiteY24" fmla="*/ 81686 h 228600"/>
              <a:gd name="connsiteX25" fmla="*/ 95117 w 228600"/>
              <a:gd name="connsiteY25" fmla="*/ 77924 h 228600"/>
              <a:gd name="connsiteX26" fmla="*/ 111757 w 228600"/>
              <a:gd name="connsiteY26" fmla="*/ 76219 h 228600"/>
              <a:gd name="connsiteX27" fmla="*/ 121110 w 228600"/>
              <a:gd name="connsiteY27" fmla="*/ 77153 h 228600"/>
              <a:gd name="connsiteX28" fmla="*/ 125454 w 228600"/>
              <a:gd name="connsiteY28" fmla="*/ 99593 h 228600"/>
              <a:gd name="connsiteX29" fmla="*/ 127997 w 228600"/>
              <a:gd name="connsiteY29" fmla="*/ 113119 h 228600"/>
              <a:gd name="connsiteX30" fmla="*/ 141942 w 228600"/>
              <a:gd name="connsiteY30" fmla="*/ 98079 h 228600"/>
              <a:gd name="connsiteX31" fmla="*/ 149352 w 228600"/>
              <a:gd name="connsiteY31" fmla="*/ 82420 h 228600"/>
              <a:gd name="connsiteX32" fmla="*/ 151124 w 228600"/>
              <a:gd name="connsiteY32" fmla="*/ 80267 h 228600"/>
              <a:gd name="connsiteX33" fmla="*/ 153714 w 228600"/>
              <a:gd name="connsiteY33" fmla="*/ 79810 h 228600"/>
              <a:gd name="connsiteX34" fmla="*/ 173765 w 228600"/>
              <a:gd name="connsiteY34" fmla="*/ 79686 h 228600"/>
              <a:gd name="connsiteX35" fmla="*/ 180765 w 228600"/>
              <a:gd name="connsiteY35" fmla="*/ 81696 h 228600"/>
              <a:gd name="connsiteX36" fmla="*/ 170326 w 228600"/>
              <a:gd name="connsiteY36" fmla="*/ 102156 h 228600"/>
              <a:gd name="connsiteX37" fmla="*/ 166554 w 228600"/>
              <a:gd name="connsiteY37" fmla="*/ 128816 h 228600"/>
              <a:gd name="connsiteX38" fmla="*/ 179794 w 228600"/>
              <a:gd name="connsiteY38" fmla="*/ 144161 h 228600"/>
              <a:gd name="connsiteX39" fmla="*/ 174889 w 228600"/>
              <a:gd name="connsiteY39" fmla="*/ 152086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228600" h="228600">
                <a:moveTo>
                  <a:pt x="114300" y="0"/>
                </a:moveTo>
                <a:cubicBezTo>
                  <a:pt x="51178" y="0"/>
                  <a:pt x="0" y="51178"/>
                  <a:pt x="0" y="114300"/>
                </a:cubicBezTo>
                <a:cubicBezTo>
                  <a:pt x="0" y="177422"/>
                  <a:pt x="51178" y="228600"/>
                  <a:pt x="114300" y="228600"/>
                </a:cubicBezTo>
                <a:cubicBezTo>
                  <a:pt x="177422" y="228600"/>
                  <a:pt x="228600" y="177422"/>
                  <a:pt x="228600" y="114300"/>
                </a:cubicBezTo>
                <a:cubicBezTo>
                  <a:pt x="228600" y="51178"/>
                  <a:pt x="177422" y="0"/>
                  <a:pt x="114300" y="0"/>
                </a:cubicBezTo>
                <a:close/>
                <a:moveTo>
                  <a:pt x="174889" y="152086"/>
                </a:moveTo>
                <a:lnTo>
                  <a:pt x="157096" y="152333"/>
                </a:lnTo>
                <a:cubicBezTo>
                  <a:pt x="157096" y="152333"/>
                  <a:pt x="153257" y="153086"/>
                  <a:pt x="148238" y="149619"/>
                </a:cubicBezTo>
                <a:cubicBezTo>
                  <a:pt x="141580" y="145047"/>
                  <a:pt x="135303" y="133150"/>
                  <a:pt x="130407" y="134693"/>
                </a:cubicBezTo>
                <a:cubicBezTo>
                  <a:pt x="125444" y="136274"/>
                  <a:pt x="125597" y="146980"/>
                  <a:pt x="125597" y="146980"/>
                </a:cubicBezTo>
                <a:cubicBezTo>
                  <a:pt x="125597" y="146980"/>
                  <a:pt x="125635" y="148866"/>
                  <a:pt x="124501" y="150095"/>
                </a:cubicBezTo>
                <a:cubicBezTo>
                  <a:pt x="123273" y="151419"/>
                  <a:pt x="120863" y="151286"/>
                  <a:pt x="120863" y="151286"/>
                </a:cubicBezTo>
                <a:lnTo>
                  <a:pt x="112890" y="151286"/>
                </a:lnTo>
                <a:cubicBezTo>
                  <a:pt x="112890" y="151286"/>
                  <a:pt x="95307" y="152743"/>
                  <a:pt x="79810" y="136589"/>
                </a:cubicBezTo>
                <a:cubicBezTo>
                  <a:pt x="62932" y="118977"/>
                  <a:pt x="48016" y="84220"/>
                  <a:pt x="48016" y="84220"/>
                </a:cubicBezTo>
                <a:cubicBezTo>
                  <a:pt x="48016" y="84220"/>
                  <a:pt x="47139" y="82029"/>
                  <a:pt x="48073" y="80905"/>
                </a:cubicBezTo>
                <a:cubicBezTo>
                  <a:pt x="49130" y="79667"/>
                  <a:pt x="51978" y="79629"/>
                  <a:pt x="51978" y="79629"/>
                </a:cubicBezTo>
                <a:lnTo>
                  <a:pt x="71028" y="79534"/>
                </a:lnTo>
                <a:cubicBezTo>
                  <a:pt x="71028" y="79534"/>
                  <a:pt x="72819" y="79848"/>
                  <a:pt x="74114" y="80801"/>
                </a:cubicBezTo>
                <a:cubicBezTo>
                  <a:pt x="75171" y="81582"/>
                  <a:pt x="75771" y="83048"/>
                  <a:pt x="75771" y="83048"/>
                </a:cubicBezTo>
                <a:cubicBezTo>
                  <a:pt x="75771" y="83048"/>
                  <a:pt x="78848" y="90849"/>
                  <a:pt x="82934" y="97917"/>
                </a:cubicBezTo>
                <a:cubicBezTo>
                  <a:pt x="90897" y="111690"/>
                  <a:pt x="94593" y="114710"/>
                  <a:pt x="97298" y="113233"/>
                </a:cubicBezTo>
                <a:cubicBezTo>
                  <a:pt x="101241" y="111081"/>
                  <a:pt x="100060" y="93764"/>
                  <a:pt x="100060" y="93764"/>
                </a:cubicBezTo>
                <a:cubicBezTo>
                  <a:pt x="100060" y="93764"/>
                  <a:pt x="100136" y="87478"/>
                  <a:pt x="98079" y="84677"/>
                </a:cubicBezTo>
                <a:cubicBezTo>
                  <a:pt x="96479" y="82496"/>
                  <a:pt x="93469" y="81848"/>
                  <a:pt x="92154" y="81686"/>
                </a:cubicBezTo>
                <a:cubicBezTo>
                  <a:pt x="91078" y="81544"/>
                  <a:pt x="92831" y="79048"/>
                  <a:pt x="95117" y="77924"/>
                </a:cubicBezTo>
                <a:cubicBezTo>
                  <a:pt x="98546" y="76248"/>
                  <a:pt x="104604" y="76152"/>
                  <a:pt x="111757" y="76219"/>
                </a:cubicBezTo>
                <a:cubicBezTo>
                  <a:pt x="117329" y="76276"/>
                  <a:pt x="118939" y="76619"/>
                  <a:pt x="121110" y="77153"/>
                </a:cubicBezTo>
                <a:cubicBezTo>
                  <a:pt x="127683" y="78743"/>
                  <a:pt x="125454" y="84877"/>
                  <a:pt x="125454" y="99593"/>
                </a:cubicBezTo>
                <a:cubicBezTo>
                  <a:pt x="125454" y="104308"/>
                  <a:pt x="124606" y="110938"/>
                  <a:pt x="127997" y="113119"/>
                </a:cubicBezTo>
                <a:cubicBezTo>
                  <a:pt x="129464" y="114062"/>
                  <a:pt x="133036" y="113262"/>
                  <a:pt x="141942" y="98079"/>
                </a:cubicBezTo>
                <a:cubicBezTo>
                  <a:pt x="146180" y="90878"/>
                  <a:pt x="149352" y="82420"/>
                  <a:pt x="149352" y="82420"/>
                </a:cubicBezTo>
                <a:cubicBezTo>
                  <a:pt x="149352" y="82420"/>
                  <a:pt x="150047" y="80915"/>
                  <a:pt x="151124" y="80267"/>
                </a:cubicBezTo>
                <a:cubicBezTo>
                  <a:pt x="152229" y="79600"/>
                  <a:pt x="153714" y="79810"/>
                  <a:pt x="153714" y="79810"/>
                </a:cubicBezTo>
                <a:lnTo>
                  <a:pt x="173765" y="79686"/>
                </a:lnTo>
                <a:cubicBezTo>
                  <a:pt x="173765" y="79686"/>
                  <a:pt x="179784" y="78962"/>
                  <a:pt x="180765" y="81696"/>
                </a:cubicBezTo>
                <a:cubicBezTo>
                  <a:pt x="181794" y="84553"/>
                  <a:pt x="178518" y="91230"/>
                  <a:pt x="170326" y="102156"/>
                </a:cubicBezTo>
                <a:cubicBezTo>
                  <a:pt x="156877" y="120101"/>
                  <a:pt x="155381" y="118434"/>
                  <a:pt x="166554" y="128816"/>
                </a:cubicBezTo>
                <a:cubicBezTo>
                  <a:pt x="177222" y="138732"/>
                  <a:pt x="179422" y="143551"/>
                  <a:pt x="179794" y="144161"/>
                </a:cubicBezTo>
                <a:cubicBezTo>
                  <a:pt x="184204" y="151505"/>
                  <a:pt x="174889" y="152086"/>
                  <a:pt x="174889" y="152086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5A4714-06A1-EC0A-5754-E7ADB2CBF6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55744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F5FECE3-A48C-86C7-7B4D-824AA2E36B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66D568-D55A-9C0E-625A-CE99EC135D78}"/>
              </a:ext>
            </a:extLst>
          </p:cNvPr>
          <p:cNvSpPr txBox="1"/>
          <p:nvPr/>
        </p:nvSpPr>
        <p:spPr>
          <a:xfrm>
            <a:off x="3619501" y="1150203"/>
            <a:ext cx="495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accent5"/>
                </a:solidFill>
                <a:latin typeface="+mj-lt"/>
              </a:rPr>
              <a:t>Achievement</a:t>
            </a:r>
            <a:endParaRPr lang="en-ID" sz="4800" dirty="0">
              <a:solidFill>
                <a:schemeClr val="accent5"/>
              </a:solidFill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DC8D4C2-8E1D-8982-2703-655AECAA4F9C}"/>
              </a:ext>
            </a:extLst>
          </p:cNvPr>
          <p:cNvCxnSpPr>
            <a:cxnSpLocks/>
          </p:cNvCxnSpPr>
          <p:nvPr/>
        </p:nvCxnSpPr>
        <p:spPr>
          <a:xfrm>
            <a:off x="5498179" y="948498"/>
            <a:ext cx="1195642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8FA5A81E-8ED2-2D49-9FC8-F7E3B194E25B}"/>
              </a:ext>
            </a:extLst>
          </p:cNvPr>
          <p:cNvSpPr/>
          <p:nvPr/>
        </p:nvSpPr>
        <p:spPr>
          <a:xfrm>
            <a:off x="1257302" y="4133850"/>
            <a:ext cx="1219200" cy="1219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544ABEE-F29F-B7AE-7D50-0D4DE5AF32EC}"/>
              </a:ext>
            </a:extLst>
          </p:cNvPr>
          <p:cNvSpPr/>
          <p:nvPr/>
        </p:nvSpPr>
        <p:spPr>
          <a:xfrm>
            <a:off x="1671428" y="4461088"/>
            <a:ext cx="390949" cy="564724"/>
          </a:xfrm>
          <a:custGeom>
            <a:avLst/>
            <a:gdLst>
              <a:gd name="connsiteX0" fmla="*/ 5930900 w 7543800"/>
              <a:gd name="connsiteY0" fmla="*/ 7061451 h 10896987"/>
              <a:gd name="connsiteX1" fmla="*/ 7543800 w 7543800"/>
              <a:gd name="connsiteY1" fmla="*/ 9957154 h 10896987"/>
              <a:gd name="connsiteX2" fmla="*/ 6248400 w 7543800"/>
              <a:gd name="connsiteY2" fmla="*/ 9741247 h 10896987"/>
              <a:gd name="connsiteX3" fmla="*/ 5588000 w 7543800"/>
              <a:gd name="connsiteY3" fmla="*/ 10820785 h 10896987"/>
              <a:gd name="connsiteX4" fmla="*/ 3911600 w 7543800"/>
              <a:gd name="connsiteY4" fmla="*/ 7798077 h 10896987"/>
              <a:gd name="connsiteX5" fmla="*/ 4546600 w 7543800"/>
              <a:gd name="connsiteY5" fmla="*/ 7556768 h 10896987"/>
              <a:gd name="connsiteX6" fmla="*/ 4838700 w 7543800"/>
              <a:gd name="connsiteY6" fmla="*/ 7582170 h 10896987"/>
              <a:gd name="connsiteX7" fmla="*/ 5397500 w 7543800"/>
              <a:gd name="connsiteY7" fmla="*/ 7467866 h 10896987"/>
              <a:gd name="connsiteX8" fmla="*/ 5930900 w 7543800"/>
              <a:gd name="connsiteY8" fmla="*/ 7061451 h 10896987"/>
              <a:gd name="connsiteX9" fmla="*/ 1524000 w 7543800"/>
              <a:gd name="connsiteY9" fmla="*/ 6985248 h 10896987"/>
              <a:gd name="connsiteX10" fmla="*/ 1574800 w 7543800"/>
              <a:gd name="connsiteY10" fmla="*/ 6997948 h 10896987"/>
              <a:gd name="connsiteX11" fmla="*/ 2235200 w 7543800"/>
              <a:gd name="connsiteY11" fmla="*/ 7531367 h 10896987"/>
              <a:gd name="connsiteX12" fmla="*/ 2743200 w 7543800"/>
              <a:gd name="connsiteY12" fmla="*/ 7632971 h 10896987"/>
              <a:gd name="connsiteX13" fmla="*/ 3009900 w 7543800"/>
              <a:gd name="connsiteY13" fmla="*/ 7607570 h 10896987"/>
              <a:gd name="connsiteX14" fmla="*/ 3517900 w 7543800"/>
              <a:gd name="connsiteY14" fmla="*/ 7798077 h 10896987"/>
              <a:gd name="connsiteX15" fmla="*/ 1930400 w 7543800"/>
              <a:gd name="connsiteY15" fmla="*/ 10896987 h 10896987"/>
              <a:gd name="connsiteX16" fmla="*/ 1282700 w 7543800"/>
              <a:gd name="connsiteY16" fmla="*/ 9690444 h 10896987"/>
              <a:gd name="connsiteX17" fmla="*/ 0 w 7543800"/>
              <a:gd name="connsiteY17" fmla="*/ 9982555 h 10896987"/>
              <a:gd name="connsiteX18" fmla="*/ 3695700 w 7543800"/>
              <a:gd name="connsiteY18" fmla="*/ 1498654 h 10896987"/>
              <a:gd name="connsiteX19" fmla="*/ 1498600 w 7543800"/>
              <a:gd name="connsiteY19" fmla="*/ 3695831 h 10896987"/>
              <a:gd name="connsiteX20" fmla="*/ 3695700 w 7543800"/>
              <a:gd name="connsiteY20" fmla="*/ 5893010 h 10896987"/>
              <a:gd name="connsiteX21" fmla="*/ 5892800 w 7543800"/>
              <a:gd name="connsiteY21" fmla="*/ 3695831 h 10896987"/>
              <a:gd name="connsiteX22" fmla="*/ 3695700 w 7543800"/>
              <a:gd name="connsiteY22" fmla="*/ 1498654 h 10896987"/>
              <a:gd name="connsiteX23" fmla="*/ 3746500 w 7543800"/>
              <a:gd name="connsiteY23" fmla="*/ 0 h 10896987"/>
              <a:gd name="connsiteX24" fmla="*/ 4394200 w 7543800"/>
              <a:gd name="connsiteY24" fmla="*/ 254009 h 10896987"/>
              <a:gd name="connsiteX25" fmla="*/ 5092700 w 7543800"/>
              <a:gd name="connsiteY25" fmla="*/ 254009 h 10896987"/>
              <a:gd name="connsiteX26" fmla="*/ 5638800 w 7543800"/>
              <a:gd name="connsiteY26" fmla="*/ 800129 h 10896987"/>
              <a:gd name="connsiteX27" fmla="*/ 6362700 w 7543800"/>
              <a:gd name="connsiteY27" fmla="*/ 1079539 h 10896987"/>
              <a:gd name="connsiteX28" fmla="*/ 6642100 w 7543800"/>
              <a:gd name="connsiteY28" fmla="*/ 1714561 h 10896987"/>
              <a:gd name="connsiteX29" fmla="*/ 7137401 w 7543800"/>
              <a:gd name="connsiteY29" fmla="*/ 2209880 h 10896987"/>
              <a:gd name="connsiteX30" fmla="*/ 7137401 w 7543800"/>
              <a:gd name="connsiteY30" fmla="*/ 2984607 h 10896987"/>
              <a:gd name="connsiteX31" fmla="*/ 7442200 w 7543800"/>
              <a:gd name="connsiteY31" fmla="*/ 3695831 h 10896987"/>
              <a:gd name="connsiteX32" fmla="*/ 7188200 w 7543800"/>
              <a:gd name="connsiteY32" fmla="*/ 4343555 h 10896987"/>
              <a:gd name="connsiteX33" fmla="*/ 7188200 w 7543800"/>
              <a:gd name="connsiteY33" fmla="*/ 5042080 h 10896987"/>
              <a:gd name="connsiteX34" fmla="*/ 6642100 w 7543800"/>
              <a:gd name="connsiteY34" fmla="*/ 5588199 h 10896987"/>
              <a:gd name="connsiteX35" fmla="*/ 6362700 w 7543800"/>
              <a:gd name="connsiteY35" fmla="*/ 6312125 h 10896987"/>
              <a:gd name="connsiteX36" fmla="*/ 5727700 w 7543800"/>
              <a:gd name="connsiteY36" fmla="*/ 6591534 h 10896987"/>
              <a:gd name="connsiteX37" fmla="*/ 5232400 w 7543800"/>
              <a:gd name="connsiteY37" fmla="*/ 7086852 h 10896987"/>
              <a:gd name="connsiteX38" fmla="*/ 4457700 w 7543800"/>
              <a:gd name="connsiteY38" fmla="*/ 7086852 h 10896987"/>
              <a:gd name="connsiteX39" fmla="*/ 3746500 w 7543800"/>
              <a:gd name="connsiteY39" fmla="*/ 7391663 h 10896987"/>
              <a:gd name="connsiteX40" fmla="*/ 3098800 w 7543800"/>
              <a:gd name="connsiteY40" fmla="*/ 7137654 h 10896987"/>
              <a:gd name="connsiteX41" fmla="*/ 2400300 w 7543800"/>
              <a:gd name="connsiteY41" fmla="*/ 7137654 h 10896987"/>
              <a:gd name="connsiteX42" fmla="*/ 1854200 w 7543800"/>
              <a:gd name="connsiteY42" fmla="*/ 6591534 h 10896987"/>
              <a:gd name="connsiteX43" fmla="*/ 1130300 w 7543800"/>
              <a:gd name="connsiteY43" fmla="*/ 6312125 h 10896987"/>
              <a:gd name="connsiteX44" fmla="*/ 850900 w 7543800"/>
              <a:gd name="connsiteY44" fmla="*/ 5677102 h 10896987"/>
              <a:gd name="connsiteX45" fmla="*/ 355600 w 7543800"/>
              <a:gd name="connsiteY45" fmla="*/ 5181785 h 10896987"/>
              <a:gd name="connsiteX46" fmla="*/ 355600 w 7543800"/>
              <a:gd name="connsiteY46" fmla="*/ 4407057 h 10896987"/>
              <a:gd name="connsiteX47" fmla="*/ 50800 w 7543800"/>
              <a:gd name="connsiteY47" fmla="*/ 3695831 h 10896987"/>
              <a:gd name="connsiteX48" fmla="*/ 304800 w 7543800"/>
              <a:gd name="connsiteY48" fmla="*/ 3048110 h 10896987"/>
              <a:gd name="connsiteX49" fmla="*/ 304800 w 7543800"/>
              <a:gd name="connsiteY49" fmla="*/ 2349585 h 10896987"/>
              <a:gd name="connsiteX50" fmla="*/ 850900 w 7543800"/>
              <a:gd name="connsiteY50" fmla="*/ 1803465 h 10896987"/>
              <a:gd name="connsiteX51" fmla="*/ 1130300 w 7543800"/>
              <a:gd name="connsiteY51" fmla="*/ 1079539 h 10896987"/>
              <a:gd name="connsiteX52" fmla="*/ 1765300 w 7543800"/>
              <a:gd name="connsiteY52" fmla="*/ 800129 h 10896987"/>
              <a:gd name="connsiteX53" fmla="*/ 2260600 w 7543800"/>
              <a:gd name="connsiteY53" fmla="*/ 304811 h 10896987"/>
              <a:gd name="connsiteX54" fmla="*/ 3035300 w 7543800"/>
              <a:gd name="connsiteY54" fmla="*/ 304811 h 10896987"/>
              <a:gd name="connsiteX55" fmla="*/ 3746500 w 7543800"/>
              <a:gd name="connsiteY55" fmla="*/ 0 h 10896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7543800" h="10896987">
                <a:moveTo>
                  <a:pt x="5930900" y="7061451"/>
                </a:moveTo>
                <a:lnTo>
                  <a:pt x="7543800" y="9957154"/>
                </a:lnTo>
                <a:lnTo>
                  <a:pt x="6248400" y="9741247"/>
                </a:lnTo>
                <a:lnTo>
                  <a:pt x="5588000" y="10820785"/>
                </a:lnTo>
                <a:lnTo>
                  <a:pt x="3911600" y="7798077"/>
                </a:lnTo>
                <a:cubicBezTo>
                  <a:pt x="4140200" y="7772677"/>
                  <a:pt x="4356100" y="7683773"/>
                  <a:pt x="4546600" y="7556768"/>
                </a:cubicBezTo>
                <a:cubicBezTo>
                  <a:pt x="4648200" y="7569470"/>
                  <a:pt x="4737100" y="7582170"/>
                  <a:pt x="4838700" y="7582170"/>
                </a:cubicBezTo>
                <a:cubicBezTo>
                  <a:pt x="5029200" y="7582170"/>
                  <a:pt x="5219700" y="7544068"/>
                  <a:pt x="5397500" y="7467866"/>
                </a:cubicBezTo>
                <a:cubicBezTo>
                  <a:pt x="5613400" y="7378962"/>
                  <a:pt x="5791199" y="7239258"/>
                  <a:pt x="5930900" y="7061451"/>
                </a:cubicBezTo>
                <a:close/>
                <a:moveTo>
                  <a:pt x="1524000" y="6985248"/>
                </a:moveTo>
                <a:cubicBezTo>
                  <a:pt x="1536700" y="6985248"/>
                  <a:pt x="1562100" y="6997948"/>
                  <a:pt x="1574800" y="6997948"/>
                </a:cubicBezTo>
                <a:cubicBezTo>
                  <a:pt x="1739900" y="7239257"/>
                  <a:pt x="1968500" y="7429764"/>
                  <a:pt x="2235200" y="7531367"/>
                </a:cubicBezTo>
                <a:cubicBezTo>
                  <a:pt x="2400300" y="7594870"/>
                  <a:pt x="2565400" y="7632971"/>
                  <a:pt x="2743200" y="7632971"/>
                </a:cubicBezTo>
                <a:cubicBezTo>
                  <a:pt x="2832100" y="7632971"/>
                  <a:pt x="2921000" y="7620270"/>
                  <a:pt x="3009900" y="7607570"/>
                </a:cubicBezTo>
                <a:cubicBezTo>
                  <a:pt x="3162300" y="7696474"/>
                  <a:pt x="3340100" y="7772676"/>
                  <a:pt x="3517900" y="7798077"/>
                </a:cubicBezTo>
                <a:lnTo>
                  <a:pt x="1930400" y="10896987"/>
                </a:lnTo>
                <a:lnTo>
                  <a:pt x="1282700" y="9690444"/>
                </a:lnTo>
                <a:lnTo>
                  <a:pt x="0" y="9982555"/>
                </a:lnTo>
                <a:close/>
                <a:moveTo>
                  <a:pt x="3695700" y="1498654"/>
                </a:moveTo>
                <a:cubicBezTo>
                  <a:pt x="2489200" y="1498654"/>
                  <a:pt x="1498600" y="2476588"/>
                  <a:pt x="1498600" y="3695831"/>
                </a:cubicBezTo>
                <a:cubicBezTo>
                  <a:pt x="1498600" y="4915075"/>
                  <a:pt x="2489200" y="5893010"/>
                  <a:pt x="3695700" y="5893010"/>
                </a:cubicBezTo>
                <a:cubicBezTo>
                  <a:pt x="4902200" y="5893010"/>
                  <a:pt x="5892800" y="4915075"/>
                  <a:pt x="5892800" y="3695831"/>
                </a:cubicBezTo>
                <a:cubicBezTo>
                  <a:pt x="5892800" y="2476588"/>
                  <a:pt x="4902200" y="1498654"/>
                  <a:pt x="3695700" y="1498654"/>
                </a:cubicBezTo>
                <a:close/>
                <a:moveTo>
                  <a:pt x="3746500" y="0"/>
                </a:moveTo>
                <a:cubicBezTo>
                  <a:pt x="4000500" y="0"/>
                  <a:pt x="4216400" y="101604"/>
                  <a:pt x="4394200" y="254009"/>
                </a:cubicBezTo>
                <a:cubicBezTo>
                  <a:pt x="4610100" y="165106"/>
                  <a:pt x="4864100" y="165106"/>
                  <a:pt x="5092700" y="254009"/>
                </a:cubicBezTo>
                <a:cubicBezTo>
                  <a:pt x="5359400" y="355613"/>
                  <a:pt x="5549900" y="558820"/>
                  <a:pt x="5638800" y="800129"/>
                </a:cubicBezTo>
                <a:cubicBezTo>
                  <a:pt x="5905500" y="787428"/>
                  <a:pt x="6159500" y="876332"/>
                  <a:pt x="6362700" y="1079539"/>
                </a:cubicBezTo>
                <a:cubicBezTo>
                  <a:pt x="6540500" y="1257345"/>
                  <a:pt x="6629401" y="1485954"/>
                  <a:pt x="6642100" y="1714561"/>
                </a:cubicBezTo>
                <a:cubicBezTo>
                  <a:pt x="6858000" y="1803465"/>
                  <a:pt x="7035800" y="1981270"/>
                  <a:pt x="7137401" y="2209880"/>
                </a:cubicBezTo>
                <a:cubicBezTo>
                  <a:pt x="7251700" y="2463889"/>
                  <a:pt x="7239000" y="2743298"/>
                  <a:pt x="7137401" y="2984607"/>
                </a:cubicBezTo>
                <a:cubicBezTo>
                  <a:pt x="7327901" y="3162413"/>
                  <a:pt x="7442200" y="3416421"/>
                  <a:pt x="7442200" y="3695831"/>
                </a:cubicBezTo>
                <a:cubicBezTo>
                  <a:pt x="7442200" y="3949840"/>
                  <a:pt x="7340600" y="4178449"/>
                  <a:pt x="7188200" y="4343555"/>
                </a:cubicBezTo>
                <a:cubicBezTo>
                  <a:pt x="7277100" y="4559462"/>
                  <a:pt x="7277100" y="4813471"/>
                  <a:pt x="7188200" y="5042080"/>
                </a:cubicBezTo>
                <a:cubicBezTo>
                  <a:pt x="7086600" y="5308789"/>
                  <a:pt x="6883401" y="5499296"/>
                  <a:pt x="6642100" y="5588199"/>
                </a:cubicBezTo>
                <a:cubicBezTo>
                  <a:pt x="6654800" y="5854908"/>
                  <a:pt x="6565901" y="6108917"/>
                  <a:pt x="6362700" y="6312125"/>
                </a:cubicBezTo>
                <a:cubicBezTo>
                  <a:pt x="6184901" y="6489931"/>
                  <a:pt x="5956300" y="6578834"/>
                  <a:pt x="5727700" y="6591534"/>
                </a:cubicBezTo>
                <a:cubicBezTo>
                  <a:pt x="5638800" y="6807442"/>
                  <a:pt x="5461000" y="6985249"/>
                  <a:pt x="5232400" y="7086852"/>
                </a:cubicBezTo>
                <a:cubicBezTo>
                  <a:pt x="4978400" y="7201157"/>
                  <a:pt x="4699000" y="7188456"/>
                  <a:pt x="4457700" y="7086852"/>
                </a:cubicBezTo>
                <a:cubicBezTo>
                  <a:pt x="4279900" y="7277359"/>
                  <a:pt x="4025900" y="7391663"/>
                  <a:pt x="3746500" y="7391663"/>
                </a:cubicBezTo>
                <a:cubicBezTo>
                  <a:pt x="3492500" y="7391663"/>
                  <a:pt x="3276600" y="7290059"/>
                  <a:pt x="3098800" y="7137654"/>
                </a:cubicBezTo>
                <a:cubicBezTo>
                  <a:pt x="2882900" y="7226557"/>
                  <a:pt x="2628900" y="7226557"/>
                  <a:pt x="2400300" y="7137654"/>
                </a:cubicBezTo>
                <a:cubicBezTo>
                  <a:pt x="2133600" y="7036050"/>
                  <a:pt x="1943100" y="6832843"/>
                  <a:pt x="1854200" y="6591534"/>
                </a:cubicBezTo>
                <a:cubicBezTo>
                  <a:pt x="1587500" y="6604235"/>
                  <a:pt x="1333500" y="6515332"/>
                  <a:pt x="1130300" y="6312125"/>
                </a:cubicBezTo>
                <a:cubicBezTo>
                  <a:pt x="952500" y="6134318"/>
                  <a:pt x="863600" y="5905710"/>
                  <a:pt x="850900" y="5677102"/>
                </a:cubicBezTo>
                <a:cubicBezTo>
                  <a:pt x="635000" y="5588199"/>
                  <a:pt x="457201" y="5410393"/>
                  <a:pt x="355600" y="5181785"/>
                </a:cubicBezTo>
                <a:cubicBezTo>
                  <a:pt x="241301" y="4927775"/>
                  <a:pt x="254000" y="4648365"/>
                  <a:pt x="355600" y="4407057"/>
                </a:cubicBezTo>
                <a:cubicBezTo>
                  <a:pt x="165100" y="4229251"/>
                  <a:pt x="50800" y="3975241"/>
                  <a:pt x="50800" y="3695831"/>
                </a:cubicBezTo>
                <a:cubicBezTo>
                  <a:pt x="50800" y="3441823"/>
                  <a:pt x="152401" y="3225916"/>
                  <a:pt x="304800" y="3048110"/>
                </a:cubicBezTo>
                <a:cubicBezTo>
                  <a:pt x="215900" y="2832201"/>
                  <a:pt x="215900" y="2578193"/>
                  <a:pt x="304800" y="2349585"/>
                </a:cubicBezTo>
                <a:cubicBezTo>
                  <a:pt x="406400" y="2082874"/>
                  <a:pt x="609600" y="1892368"/>
                  <a:pt x="850900" y="1803465"/>
                </a:cubicBezTo>
                <a:cubicBezTo>
                  <a:pt x="838200" y="1536756"/>
                  <a:pt x="927101" y="1282746"/>
                  <a:pt x="1130300" y="1079539"/>
                </a:cubicBezTo>
                <a:cubicBezTo>
                  <a:pt x="1308100" y="901732"/>
                  <a:pt x="1536700" y="812829"/>
                  <a:pt x="1765300" y="800129"/>
                </a:cubicBezTo>
                <a:cubicBezTo>
                  <a:pt x="1854200" y="584221"/>
                  <a:pt x="2032000" y="406414"/>
                  <a:pt x="2260600" y="304811"/>
                </a:cubicBezTo>
                <a:cubicBezTo>
                  <a:pt x="2514600" y="190507"/>
                  <a:pt x="2794000" y="203207"/>
                  <a:pt x="3035300" y="304811"/>
                </a:cubicBezTo>
                <a:cubicBezTo>
                  <a:pt x="3213100" y="114304"/>
                  <a:pt x="3467100" y="0"/>
                  <a:pt x="3746500" y="0"/>
                </a:cubicBezTo>
                <a:close/>
              </a:path>
            </a:pathLst>
          </a:custGeom>
          <a:solidFill>
            <a:schemeClr val="accent5"/>
          </a:solidFill>
          <a:ln w="1270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025367B-5DBD-4B78-443D-5E26720AB8F4}"/>
              </a:ext>
            </a:extLst>
          </p:cNvPr>
          <p:cNvSpPr txBox="1"/>
          <p:nvPr/>
        </p:nvSpPr>
        <p:spPr>
          <a:xfrm>
            <a:off x="595526" y="5466896"/>
            <a:ext cx="2542752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Design Of The Year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CC9095-C40B-E606-F90B-6D394D40E4C1}"/>
              </a:ext>
            </a:extLst>
          </p:cNvPr>
          <p:cNvSpPr txBox="1"/>
          <p:nvPr/>
        </p:nvSpPr>
        <p:spPr>
          <a:xfrm>
            <a:off x="1095617" y="5830882"/>
            <a:ext cx="1542570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UI/UX Award 2021</a:t>
            </a:r>
            <a:endParaRPr lang="id-ID" sz="11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1148009-322E-D94E-AAAC-23FAFD0EBFD7}"/>
              </a:ext>
            </a:extLst>
          </p:cNvPr>
          <p:cNvSpPr/>
          <p:nvPr/>
        </p:nvSpPr>
        <p:spPr>
          <a:xfrm>
            <a:off x="4076701" y="4133850"/>
            <a:ext cx="1219200" cy="1219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97039FB9-AB13-D908-C1C5-714E377ACC79}"/>
              </a:ext>
            </a:extLst>
          </p:cNvPr>
          <p:cNvSpPr/>
          <p:nvPr/>
        </p:nvSpPr>
        <p:spPr>
          <a:xfrm>
            <a:off x="4490827" y="4461088"/>
            <a:ext cx="390949" cy="564724"/>
          </a:xfrm>
          <a:custGeom>
            <a:avLst/>
            <a:gdLst>
              <a:gd name="connsiteX0" fmla="*/ 5930900 w 7543800"/>
              <a:gd name="connsiteY0" fmla="*/ 7061451 h 10896987"/>
              <a:gd name="connsiteX1" fmla="*/ 7543800 w 7543800"/>
              <a:gd name="connsiteY1" fmla="*/ 9957154 h 10896987"/>
              <a:gd name="connsiteX2" fmla="*/ 6248400 w 7543800"/>
              <a:gd name="connsiteY2" fmla="*/ 9741247 h 10896987"/>
              <a:gd name="connsiteX3" fmla="*/ 5588000 w 7543800"/>
              <a:gd name="connsiteY3" fmla="*/ 10820785 h 10896987"/>
              <a:gd name="connsiteX4" fmla="*/ 3911600 w 7543800"/>
              <a:gd name="connsiteY4" fmla="*/ 7798077 h 10896987"/>
              <a:gd name="connsiteX5" fmla="*/ 4546600 w 7543800"/>
              <a:gd name="connsiteY5" fmla="*/ 7556768 h 10896987"/>
              <a:gd name="connsiteX6" fmla="*/ 4838700 w 7543800"/>
              <a:gd name="connsiteY6" fmla="*/ 7582170 h 10896987"/>
              <a:gd name="connsiteX7" fmla="*/ 5397500 w 7543800"/>
              <a:gd name="connsiteY7" fmla="*/ 7467866 h 10896987"/>
              <a:gd name="connsiteX8" fmla="*/ 5930900 w 7543800"/>
              <a:gd name="connsiteY8" fmla="*/ 7061451 h 10896987"/>
              <a:gd name="connsiteX9" fmla="*/ 1524000 w 7543800"/>
              <a:gd name="connsiteY9" fmla="*/ 6985248 h 10896987"/>
              <a:gd name="connsiteX10" fmla="*/ 1574800 w 7543800"/>
              <a:gd name="connsiteY10" fmla="*/ 6997948 h 10896987"/>
              <a:gd name="connsiteX11" fmla="*/ 2235200 w 7543800"/>
              <a:gd name="connsiteY11" fmla="*/ 7531367 h 10896987"/>
              <a:gd name="connsiteX12" fmla="*/ 2743200 w 7543800"/>
              <a:gd name="connsiteY12" fmla="*/ 7632971 h 10896987"/>
              <a:gd name="connsiteX13" fmla="*/ 3009900 w 7543800"/>
              <a:gd name="connsiteY13" fmla="*/ 7607570 h 10896987"/>
              <a:gd name="connsiteX14" fmla="*/ 3517900 w 7543800"/>
              <a:gd name="connsiteY14" fmla="*/ 7798077 h 10896987"/>
              <a:gd name="connsiteX15" fmla="*/ 1930400 w 7543800"/>
              <a:gd name="connsiteY15" fmla="*/ 10896987 h 10896987"/>
              <a:gd name="connsiteX16" fmla="*/ 1282700 w 7543800"/>
              <a:gd name="connsiteY16" fmla="*/ 9690444 h 10896987"/>
              <a:gd name="connsiteX17" fmla="*/ 0 w 7543800"/>
              <a:gd name="connsiteY17" fmla="*/ 9982555 h 10896987"/>
              <a:gd name="connsiteX18" fmla="*/ 3695700 w 7543800"/>
              <a:gd name="connsiteY18" fmla="*/ 1498654 h 10896987"/>
              <a:gd name="connsiteX19" fmla="*/ 1498600 w 7543800"/>
              <a:gd name="connsiteY19" fmla="*/ 3695831 h 10896987"/>
              <a:gd name="connsiteX20" fmla="*/ 3695700 w 7543800"/>
              <a:gd name="connsiteY20" fmla="*/ 5893010 h 10896987"/>
              <a:gd name="connsiteX21" fmla="*/ 5892800 w 7543800"/>
              <a:gd name="connsiteY21" fmla="*/ 3695831 h 10896987"/>
              <a:gd name="connsiteX22" fmla="*/ 3695700 w 7543800"/>
              <a:gd name="connsiteY22" fmla="*/ 1498654 h 10896987"/>
              <a:gd name="connsiteX23" fmla="*/ 3746500 w 7543800"/>
              <a:gd name="connsiteY23" fmla="*/ 0 h 10896987"/>
              <a:gd name="connsiteX24" fmla="*/ 4394200 w 7543800"/>
              <a:gd name="connsiteY24" fmla="*/ 254009 h 10896987"/>
              <a:gd name="connsiteX25" fmla="*/ 5092700 w 7543800"/>
              <a:gd name="connsiteY25" fmla="*/ 254009 h 10896987"/>
              <a:gd name="connsiteX26" fmla="*/ 5638800 w 7543800"/>
              <a:gd name="connsiteY26" fmla="*/ 800129 h 10896987"/>
              <a:gd name="connsiteX27" fmla="*/ 6362700 w 7543800"/>
              <a:gd name="connsiteY27" fmla="*/ 1079539 h 10896987"/>
              <a:gd name="connsiteX28" fmla="*/ 6642100 w 7543800"/>
              <a:gd name="connsiteY28" fmla="*/ 1714561 h 10896987"/>
              <a:gd name="connsiteX29" fmla="*/ 7137401 w 7543800"/>
              <a:gd name="connsiteY29" fmla="*/ 2209880 h 10896987"/>
              <a:gd name="connsiteX30" fmla="*/ 7137401 w 7543800"/>
              <a:gd name="connsiteY30" fmla="*/ 2984607 h 10896987"/>
              <a:gd name="connsiteX31" fmla="*/ 7442200 w 7543800"/>
              <a:gd name="connsiteY31" fmla="*/ 3695831 h 10896987"/>
              <a:gd name="connsiteX32" fmla="*/ 7188200 w 7543800"/>
              <a:gd name="connsiteY32" fmla="*/ 4343555 h 10896987"/>
              <a:gd name="connsiteX33" fmla="*/ 7188200 w 7543800"/>
              <a:gd name="connsiteY33" fmla="*/ 5042080 h 10896987"/>
              <a:gd name="connsiteX34" fmla="*/ 6642100 w 7543800"/>
              <a:gd name="connsiteY34" fmla="*/ 5588199 h 10896987"/>
              <a:gd name="connsiteX35" fmla="*/ 6362700 w 7543800"/>
              <a:gd name="connsiteY35" fmla="*/ 6312125 h 10896987"/>
              <a:gd name="connsiteX36" fmla="*/ 5727700 w 7543800"/>
              <a:gd name="connsiteY36" fmla="*/ 6591534 h 10896987"/>
              <a:gd name="connsiteX37" fmla="*/ 5232400 w 7543800"/>
              <a:gd name="connsiteY37" fmla="*/ 7086852 h 10896987"/>
              <a:gd name="connsiteX38" fmla="*/ 4457700 w 7543800"/>
              <a:gd name="connsiteY38" fmla="*/ 7086852 h 10896987"/>
              <a:gd name="connsiteX39" fmla="*/ 3746500 w 7543800"/>
              <a:gd name="connsiteY39" fmla="*/ 7391663 h 10896987"/>
              <a:gd name="connsiteX40" fmla="*/ 3098800 w 7543800"/>
              <a:gd name="connsiteY40" fmla="*/ 7137654 h 10896987"/>
              <a:gd name="connsiteX41" fmla="*/ 2400300 w 7543800"/>
              <a:gd name="connsiteY41" fmla="*/ 7137654 h 10896987"/>
              <a:gd name="connsiteX42" fmla="*/ 1854200 w 7543800"/>
              <a:gd name="connsiteY42" fmla="*/ 6591534 h 10896987"/>
              <a:gd name="connsiteX43" fmla="*/ 1130300 w 7543800"/>
              <a:gd name="connsiteY43" fmla="*/ 6312125 h 10896987"/>
              <a:gd name="connsiteX44" fmla="*/ 850900 w 7543800"/>
              <a:gd name="connsiteY44" fmla="*/ 5677102 h 10896987"/>
              <a:gd name="connsiteX45" fmla="*/ 355600 w 7543800"/>
              <a:gd name="connsiteY45" fmla="*/ 5181785 h 10896987"/>
              <a:gd name="connsiteX46" fmla="*/ 355600 w 7543800"/>
              <a:gd name="connsiteY46" fmla="*/ 4407057 h 10896987"/>
              <a:gd name="connsiteX47" fmla="*/ 50800 w 7543800"/>
              <a:gd name="connsiteY47" fmla="*/ 3695831 h 10896987"/>
              <a:gd name="connsiteX48" fmla="*/ 304800 w 7543800"/>
              <a:gd name="connsiteY48" fmla="*/ 3048110 h 10896987"/>
              <a:gd name="connsiteX49" fmla="*/ 304800 w 7543800"/>
              <a:gd name="connsiteY49" fmla="*/ 2349585 h 10896987"/>
              <a:gd name="connsiteX50" fmla="*/ 850900 w 7543800"/>
              <a:gd name="connsiteY50" fmla="*/ 1803465 h 10896987"/>
              <a:gd name="connsiteX51" fmla="*/ 1130300 w 7543800"/>
              <a:gd name="connsiteY51" fmla="*/ 1079539 h 10896987"/>
              <a:gd name="connsiteX52" fmla="*/ 1765300 w 7543800"/>
              <a:gd name="connsiteY52" fmla="*/ 800129 h 10896987"/>
              <a:gd name="connsiteX53" fmla="*/ 2260600 w 7543800"/>
              <a:gd name="connsiteY53" fmla="*/ 304811 h 10896987"/>
              <a:gd name="connsiteX54" fmla="*/ 3035300 w 7543800"/>
              <a:gd name="connsiteY54" fmla="*/ 304811 h 10896987"/>
              <a:gd name="connsiteX55" fmla="*/ 3746500 w 7543800"/>
              <a:gd name="connsiteY55" fmla="*/ 0 h 10896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7543800" h="10896987">
                <a:moveTo>
                  <a:pt x="5930900" y="7061451"/>
                </a:moveTo>
                <a:lnTo>
                  <a:pt x="7543800" y="9957154"/>
                </a:lnTo>
                <a:lnTo>
                  <a:pt x="6248400" y="9741247"/>
                </a:lnTo>
                <a:lnTo>
                  <a:pt x="5588000" y="10820785"/>
                </a:lnTo>
                <a:lnTo>
                  <a:pt x="3911600" y="7798077"/>
                </a:lnTo>
                <a:cubicBezTo>
                  <a:pt x="4140200" y="7772677"/>
                  <a:pt x="4356100" y="7683773"/>
                  <a:pt x="4546600" y="7556768"/>
                </a:cubicBezTo>
                <a:cubicBezTo>
                  <a:pt x="4648200" y="7569470"/>
                  <a:pt x="4737100" y="7582170"/>
                  <a:pt x="4838700" y="7582170"/>
                </a:cubicBezTo>
                <a:cubicBezTo>
                  <a:pt x="5029200" y="7582170"/>
                  <a:pt x="5219700" y="7544068"/>
                  <a:pt x="5397500" y="7467866"/>
                </a:cubicBezTo>
                <a:cubicBezTo>
                  <a:pt x="5613400" y="7378962"/>
                  <a:pt x="5791199" y="7239258"/>
                  <a:pt x="5930900" y="7061451"/>
                </a:cubicBezTo>
                <a:close/>
                <a:moveTo>
                  <a:pt x="1524000" y="6985248"/>
                </a:moveTo>
                <a:cubicBezTo>
                  <a:pt x="1536700" y="6985248"/>
                  <a:pt x="1562100" y="6997948"/>
                  <a:pt x="1574800" y="6997948"/>
                </a:cubicBezTo>
                <a:cubicBezTo>
                  <a:pt x="1739900" y="7239257"/>
                  <a:pt x="1968500" y="7429764"/>
                  <a:pt x="2235200" y="7531367"/>
                </a:cubicBezTo>
                <a:cubicBezTo>
                  <a:pt x="2400300" y="7594870"/>
                  <a:pt x="2565400" y="7632971"/>
                  <a:pt x="2743200" y="7632971"/>
                </a:cubicBezTo>
                <a:cubicBezTo>
                  <a:pt x="2832100" y="7632971"/>
                  <a:pt x="2921000" y="7620270"/>
                  <a:pt x="3009900" y="7607570"/>
                </a:cubicBezTo>
                <a:cubicBezTo>
                  <a:pt x="3162300" y="7696474"/>
                  <a:pt x="3340100" y="7772676"/>
                  <a:pt x="3517900" y="7798077"/>
                </a:cubicBezTo>
                <a:lnTo>
                  <a:pt x="1930400" y="10896987"/>
                </a:lnTo>
                <a:lnTo>
                  <a:pt x="1282700" y="9690444"/>
                </a:lnTo>
                <a:lnTo>
                  <a:pt x="0" y="9982555"/>
                </a:lnTo>
                <a:close/>
                <a:moveTo>
                  <a:pt x="3695700" y="1498654"/>
                </a:moveTo>
                <a:cubicBezTo>
                  <a:pt x="2489200" y="1498654"/>
                  <a:pt x="1498600" y="2476588"/>
                  <a:pt x="1498600" y="3695831"/>
                </a:cubicBezTo>
                <a:cubicBezTo>
                  <a:pt x="1498600" y="4915075"/>
                  <a:pt x="2489200" y="5893010"/>
                  <a:pt x="3695700" y="5893010"/>
                </a:cubicBezTo>
                <a:cubicBezTo>
                  <a:pt x="4902200" y="5893010"/>
                  <a:pt x="5892800" y="4915075"/>
                  <a:pt x="5892800" y="3695831"/>
                </a:cubicBezTo>
                <a:cubicBezTo>
                  <a:pt x="5892800" y="2476588"/>
                  <a:pt x="4902200" y="1498654"/>
                  <a:pt x="3695700" y="1498654"/>
                </a:cubicBezTo>
                <a:close/>
                <a:moveTo>
                  <a:pt x="3746500" y="0"/>
                </a:moveTo>
                <a:cubicBezTo>
                  <a:pt x="4000500" y="0"/>
                  <a:pt x="4216400" y="101604"/>
                  <a:pt x="4394200" y="254009"/>
                </a:cubicBezTo>
                <a:cubicBezTo>
                  <a:pt x="4610100" y="165106"/>
                  <a:pt x="4864100" y="165106"/>
                  <a:pt x="5092700" y="254009"/>
                </a:cubicBezTo>
                <a:cubicBezTo>
                  <a:pt x="5359400" y="355613"/>
                  <a:pt x="5549900" y="558820"/>
                  <a:pt x="5638800" y="800129"/>
                </a:cubicBezTo>
                <a:cubicBezTo>
                  <a:pt x="5905500" y="787428"/>
                  <a:pt x="6159500" y="876332"/>
                  <a:pt x="6362700" y="1079539"/>
                </a:cubicBezTo>
                <a:cubicBezTo>
                  <a:pt x="6540500" y="1257345"/>
                  <a:pt x="6629401" y="1485954"/>
                  <a:pt x="6642100" y="1714561"/>
                </a:cubicBezTo>
                <a:cubicBezTo>
                  <a:pt x="6858000" y="1803465"/>
                  <a:pt x="7035800" y="1981270"/>
                  <a:pt x="7137401" y="2209880"/>
                </a:cubicBezTo>
                <a:cubicBezTo>
                  <a:pt x="7251700" y="2463889"/>
                  <a:pt x="7239000" y="2743298"/>
                  <a:pt x="7137401" y="2984607"/>
                </a:cubicBezTo>
                <a:cubicBezTo>
                  <a:pt x="7327901" y="3162413"/>
                  <a:pt x="7442200" y="3416421"/>
                  <a:pt x="7442200" y="3695831"/>
                </a:cubicBezTo>
                <a:cubicBezTo>
                  <a:pt x="7442200" y="3949840"/>
                  <a:pt x="7340600" y="4178449"/>
                  <a:pt x="7188200" y="4343555"/>
                </a:cubicBezTo>
                <a:cubicBezTo>
                  <a:pt x="7277100" y="4559462"/>
                  <a:pt x="7277100" y="4813471"/>
                  <a:pt x="7188200" y="5042080"/>
                </a:cubicBezTo>
                <a:cubicBezTo>
                  <a:pt x="7086600" y="5308789"/>
                  <a:pt x="6883401" y="5499296"/>
                  <a:pt x="6642100" y="5588199"/>
                </a:cubicBezTo>
                <a:cubicBezTo>
                  <a:pt x="6654800" y="5854908"/>
                  <a:pt x="6565901" y="6108917"/>
                  <a:pt x="6362700" y="6312125"/>
                </a:cubicBezTo>
                <a:cubicBezTo>
                  <a:pt x="6184901" y="6489931"/>
                  <a:pt x="5956300" y="6578834"/>
                  <a:pt x="5727700" y="6591534"/>
                </a:cubicBezTo>
                <a:cubicBezTo>
                  <a:pt x="5638800" y="6807442"/>
                  <a:pt x="5461000" y="6985249"/>
                  <a:pt x="5232400" y="7086852"/>
                </a:cubicBezTo>
                <a:cubicBezTo>
                  <a:pt x="4978400" y="7201157"/>
                  <a:pt x="4699000" y="7188456"/>
                  <a:pt x="4457700" y="7086852"/>
                </a:cubicBezTo>
                <a:cubicBezTo>
                  <a:pt x="4279900" y="7277359"/>
                  <a:pt x="4025900" y="7391663"/>
                  <a:pt x="3746500" y="7391663"/>
                </a:cubicBezTo>
                <a:cubicBezTo>
                  <a:pt x="3492500" y="7391663"/>
                  <a:pt x="3276600" y="7290059"/>
                  <a:pt x="3098800" y="7137654"/>
                </a:cubicBezTo>
                <a:cubicBezTo>
                  <a:pt x="2882900" y="7226557"/>
                  <a:pt x="2628900" y="7226557"/>
                  <a:pt x="2400300" y="7137654"/>
                </a:cubicBezTo>
                <a:cubicBezTo>
                  <a:pt x="2133600" y="7036050"/>
                  <a:pt x="1943100" y="6832843"/>
                  <a:pt x="1854200" y="6591534"/>
                </a:cubicBezTo>
                <a:cubicBezTo>
                  <a:pt x="1587500" y="6604235"/>
                  <a:pt x="1333500" y="6515332"/>
                  <a:pt x="1130300" y="6312125"/>
                </a:cubicBezTo>
                <a:cubicBezTo>
                  <a:pt x="952500" y="6134318"/>
                  <a:pt x="863600" y="5905710"/>
                  <a:pt x="850900" y="5677102"/>
                </a:cubicBezTo>
                <a:cubicBezTo>
                  <a:pt x="635000" y="5588199"/>
                  <a:pt x="457201" y="5410393"/>
                  <a:pt x="355600" y="5181785"/>
                </a:cubicBezTo>
                <a:cubicBezTo>
                  <a:pt x="241301" y="4927775"/>
                  <a:pt x="254000" y="4648365"/>
                  <a:pt x="355600" y="4407057"/>
                </a:cubicBezTo>
                <a:cubicBezTo>
                  <a:pt x="165100" y="4229251"/>
                  <a:pt x="50800" y="3975241"/>
                  <a:pt x="50800" y="3695831"/>
                </a:cubicBezTo>
                <a:cubicBezTo>
                  <a:pt x="50800" y="3441823"/>
                  <a:pt x="152401" y="3225916"/>
                  <a:pt x="304800" y="3048110"/>
                </a:cubicBezTo>
                <a:cubicBezTo>
                  <a:pt x="215900" y="2832201"/>
                  <a:pt x="215900" y="2578193"/>
                  <a:pt x="304800" y="2349585"/>
                </a:cubicBezTo>
                <a:cubicBezTo>
                  <a:pt x="406400" y="2082874"/>
                  <a:pt x="609600" y="1892368"/>
                  <a:pt x="850900" y="1803465"/>
                </a:cubicBezTo>
                <a:cubicBezTo>
                  <a:pt x="838200" y="1536756"/>
                  <a:pt x="927101" y="1282746"/>
                  <a:pt x="1130300" y="1079539"/>
                </a:cubicBezTo>
                <a:cubicBezTo>
                  <a:pt x="1308100" y="901732"/>
                  <a:pt x="1536700" y="812829"/>
                  <a:pt x="1765300" y="800129"/>
                </a:cubicBezTo>
                <a:cubicBezTo>
                  <a:pt x="1854200" y="584221"/>
                  <a:pt x="2032000" y="406414"/>
                  <a:pt x="2260600" y="304811"/>
                </a:cubicBezTo>
                <a:cubicBezTo>
                  <a:pt x="2514600" y="190507"/>
                  <a:pt x="2794000" y="203207"/>
                  <a:pt x="3035300" y="304811"/>
                </a:cubicBezTo>
                <a:cubicBezTo>
                  <a:pt x="3213100" y="114304"/>
                  <a:pt x="3467100" y="0"/>
                  <a:pt x="3746500" y="0"/>
                </a:cubicBezTo>
                <a:close/>
              </a:path>
            </a:pathLst>
          </a:custGeom>
          <a:solidFill>
            <a:schemeClr val="accent5"/>
          </a:solidFill>
          <a:ln w="1270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A1C44AE-6763-745E-5F9D-26760720878B}"/>
              </a:ext>
            </a:extLst>
          </p:cNvPr>
          <p:cNvSpPr txBox="1"/>
          <p:nvPr/>
        </p:nvSpPr>
        <p:spPr>
          <a:xfrm>
            <a:off x="3414925" y="5466896"/>
            <a:ext cx="2542752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Unique UI/UX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4CC6B5B-8878-F9C7-2095-FFE1CF0C17A5}"/>
              </a:ext>
            </a:extLst>
          </p:cNvPr>
          <p:cNvSpPr txBox="1"/>
          <p:nvPr/>
        </p:nvSpPr>
        <p:spPr>
          <a:xfrm>
            <a:off x="3738284" y="5830882"/>
            <a:ext cx="189603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Creative Award 2022</a:t>
            </a:r>
            <a:endParaRPr lang="id-ID" sz="11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368EB68-86AC-BF7D-ECFA-A380A2F74F0D}"/>
              </a:ext>
            </a:extLst>
          </p:cNvPr>
          <p:cNvSpPr/>
          <p:nvPr/>
        </p:nvSpPr>
        <p:spPr>
          <a:xfrm>
            <a:off x="6896100" y="4133850"/>
            <a:ext cx="1219200" cy="1219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267E357-15A1-53D0-9D1C-8395FC2B5036}"/>
              </a:ext>
            </a:extLst>
          </p:cNvPr>
          <p:cNvSpPr/>
          <p:nvPr/>
        </p:nvSpPr>
        <p:spPr>
          <a:xfrm>
            <a:off x="7310226" y="4461088"/>
            <a:ext cx="390949" cy="564724"/>
          </a:xfrm>
          <a:custGeom>
            <a:avLst/>
            <a:gdLst>
              <a:gd name="connsiteX0" fmla="*/ 5930900 w 7543800"/>
              <a:gd name="connsiteY0" fmla="*/ 7061451 h 10896987"/>
              <a:gd name="connsiteX1" fmla="*/ 7543800 w 7543800"/>
              <a:gd name="connsiteY1" fmla="*/ 9957154 h 10896987"/>
              <a:gd name="connsiteX2" fmla="*/ 6248400 w 7543800"/>
              <a:gd name="connsiteY2" fmla="*/ 9741247 h 10896987"/>
              <a:gd name="connsiteX3" fmla="*/ 5588000 w 7543800"/>
              <a:gd name="connsiteY3" fmla="*/ 10820785 h 10896987"/>
              <a:gd name="connsiteX4" fmla="*/ 3911600 w 7543800"/>
              <a:gd name="connsiteY4" fmla="*/ 7798077 h 10896987"/>
              <a:gd name="connsiteX5" fmla="*/ 4546600 w 7543800"/>
              <a:gd name="connsiteY5" fmla="*/ 7556768 h 10896987"/>
              <a:gd name="connsiteX6" fmla="*/ 4838700 w 7543800"/>
              <a:gd name="connsiteY6" fmla="*/ 7582170 h 10896987"/>
              <a:gd name="connsiteX7" fmla="*/ 5397500 w 7543800"/>
              <a:gd name="connsiteY7" fmla="*/ 7467866 h 10896987"/>
              <a:gd name="connsiteX8" fmla="*/ 5930900 w 7543800"/>
              <a:gd name="connsiteY8" fmla="*/ 7061451 h 10896987"/>
              <a:gd name="connsiteX9" fmla="*/ 1524000 w 7543800"/>
              <a:gd name="connsiteY9" fmla="*/ 6985248 h 10896987"/>
              <a:gd name="connsiteX10" fmla="*/ 1574800 w 7543800"/>
              <a:gd name="connsiteY10" fmla="*/ 6997948 h 10896987"/>
              <a:gd name="connsiteX11" fmla="*/ 2235200 w 7543800"/>
              <a:gd name="connsiteY11" fmla="*/ 7531367 h 10896987"/>
              <a:gd name="connsiteX12" fmla="*/ 2743200 w 7543800"/>
              <a:gd name="connsiteY12" fmla="*/ 7632971 h 10896987"/>
              <a:gd name="connsiteX13" fmla="*/ 3009900 w 7543800"/>
              <a:gd name="connsiteY13" fmla="*/ 7607570 h 10896987"/>
              <a:gd name="connsiteX14" fmla="*/ 3517900 w 7543800"/>
              <a:gd name="connsiteY14" fmla="*/ 7798077 h 10896987"/>
              <a:gd name="connsiteX15" fmla="*/ 1930400 w 7543800"/>
              <a:gd name="connsiteY15" fmla="*/ 10896987 h 10896987"/>
              <a:gd name="connsiteX16" fmla="*/ 1282700 w 7543800"/>
              <a:gd name="connsiteY16" fmla="*/ 9690444 h 10896987"/>
              <a:gd name="connsiteX17" fmla="*/ 0 w 7543800"/>
              <a:gd name="connsiteY17" fmla="*/ 9982555 h 10896987"/>
              <a:gd name="connsiteX18" fmla="*/ 3695700 w 7543800"/>
              <a:gd name="connsiteY18" fmla="*/ 1498654 h 10896987"/>
              <a:gd name="connsiteX19" fmla="*/ 1498600 w 7543800"/>
              <a:gd name="connsiteY19" fmla="*/ 3695831 h 10896987"/>
              <a:gd name="connsiteX20" fmla="*/ 3695700 w 7543800"/>
              <a:gd name="connsiteY20" fmla="*/ 5893010 h 10896987"/>
              <a:gd name="connsiteX21" fmla="*/ 5892800 w 7543800"/>
              <a:gd name="connsiteY21" fmla="*/ 3695831 h 10896987"/>
              <a:gd name="connsiteX22" fmla="*/ 3695700 w 7543800"/>
              <a:gd name="connsiteY22" fmla="*/ 1498654 h 10896987"/>
              <a:gd name="connsiteX23" fmla="*/ 3746500 w 7543800"/>
              <a:gd name="connsiteY23" fmla="*/ 0 h 10896987"/>
              <a:gd name="connsiteX24" fmla="*/ 4394200 w 7543800"/>
              <a:gd name="connsiteY24" fmla="*/ 254009 h 10896987"/>
              <a:gd name="connsiteX25" fmla="*/ 5092700 w 7543800"/>
              <a:gd name="connsiteY25" fmla="*/ 254009 h 10896987"/>
              <a:gd name="connsiteX26" fmla="*/ 5638800 w 7543800"/>
              <a:gd name="connsiteY26" fmla="*/ 800129 h 10896987"/>
              <a:gd name="connsiteX27" fmla="*/ 6362700 w 7543800"/>
              <a:gd name="connsiteY27" fmla="*/ 1079539 h 10896987"/>
              <a:gd name="connsiteX28" fmla="*/ 6642100 w 7543800"/>
              <a:gd name="connsiteY28" fmla="*/ 1714561 h 10896987"/>
              <a:gd name="connsiteX29" fmla="*/ 7137401 w 7543800"/>
              <a:gd name="connsiteY29" fmla="*/ 2209880 h 10896987"/>
              <a:gd name="connsiteX30" fmla="*/ 7137401 w 7543800"/>
              <a:gd name="connsiteY30" fmla="*/ 2984607 h 10896987"/>
              <a:gd name="connsiteX31" fmla="*/ 7442200 w 7543800"/>
              <a:gd name="connsiteY31" fmla="*/ 3695831 h 10896987"/>
              <a:gd name="connsiteX32" fmla="*/ 7188200 w 7543800"/>
              <a:gd name="connsiteY32" fmla="*/ 4343555 h 10896987"/>
              <a:gd name="connsiteX33" fmla="*/ 7188200 w 7543800"/>
              <a:gd name="connsiteY33" fmla="*/ 5042080 h 10896987"/>
              <a:gd name="connsiteX34" fmla="*/ 6642100 w 7543800"/>
              <a:gd name="connsiteY34" fmla="*/ 5588199 h 10896987"/>
              <a:gd name="connsiteX35" fmla="*/ 6362700 w 7543800"/>
              <a:gd name="connsiteY35" fmla="*/ 6312125 h 10896987"/>
              <a:gd name="connsiteX36" fmla="*/ 5727700 w 7543800"/>
              <a:gd name="connsiteY36" fmla="*/ 6591534 h 10896987"/>
              <a:gd name="connsiteX37" fmla="*/ 5232400 w 7543800"/>
              <a:gd name="connsiteY37" fmla="*/ 7086852 h 10896987"/>
              <a:gd name="connsiteX38" fmla="*/ 4457700 w 7543800"/>
              <a:gd name="connsiteY38" fmla="*/ 7086852 h 10896987"/>
              <a:gd name="connsiteX39" fmla="*/ 3746500 w 7543800"/>
              <a:gd name="connsiteY39" fmla="*/ 7391663 h 10896987"/>
              <a:gd name="connsiteX40" fmla="*/ 3098800 w 7543800"/>
              <a:gd name="connsiteY40" fmla="*/ 7137654 h 10896987"/>
              <a:gd name="connsiteX41" fmla="*/ 2400300 w 7543800"/>
              <a:gd name="connsiteY41" fmla="*/ 7137654 h 10896987"/>
              <a:gd name="connsiteX42" fmla="*/ 1854200 w 7543800"/>
              <a:gd name="connsiteY42" fmla="*/ 6591534 h 10896987"/>
              <a:gd name="connsiteX43" fmla="*/ 1130300 w 7543800"/>
              <a:gd name="connsiteY43" fmla="*/ 6312125 h 10896987"/>
              <a:gd name="connsiteX44" fmla="*/ 850900 w 7543800"/>
              <a:gd name="connsiteY44" fmla="*/ 5677102 h 10896987"/>
              <a:gd name="connsiteX45" fmla="*/ 355600 w 7543800"/>
              <a:gd name="connsiteY45" fmla="*/ 5181785 h 10896987"/>
              <a:gd name="connsiteX46" fmla="*/ 355600 w 7543800"/>
              <a:gd name="connsiteY46" fmla="*/ 4407057 h 10896987"/>
              <a:gd name="connsiteX47" fmla="*/ 50800 w 7543800"/>
              <a:gd name="connsiteY47" fmla="*/ 3695831 h 10896987"/>
              <a:gd name="connsiteX48" fmla="*/ 304800 w 7543800"/>
              <a:gd name="connsiteY48" fmla="*/ 3048110 h 10896987"/>
              <a:gd name="connsiteX49" fmla="*/ 304800 w 7543800"/>
              <a:gd name="connsiteY49" fmla="*/ 2349585 h 10896987"/>
              <a:gd name="connsiteX50" fmla="*/ 850900 w 7543800"/>
              <a:gd name="connsiteY50" fmla="*/ 1803465 h 10896987"/>
              <a:gd name="connsiteX51" fmla="*/ 1130300 w 7543800"/>
              <a:gd name="connsiteY51" fmla="*/ 1079539 h 10896987"/>
              <a:gd name="connsiteX52" fmla="*/ 1765300 w 7543800"/>
              <a:gd name="connsiteY52" fmla="*/ 800129 h 10896987"/>
              <a:gd name="connsiteX53" fmla="*/ 2260600 w 7543800"/>
              <a:gd name="connsiteY53" fmla="*/ 304811 h 10896987"/>
              <a:gd name="connsiteX54" fmla="*/ 3035300 w 7543800"/>
              <a:gd name="connsiteY54" fmla="*/ 304811 h 10896987"/>
              <a:gd name="connsiteX55" fmla="*/ 3746500 w 7543800"/>
              <a:gd name="connsiteY55" fmla="*/ 0 h 10896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7543800" h="10896987">
                <a:moveTo>
                  <a:pt x="5930900" y="7061451"/>
                </a:moveTo>
                <a:lnTo>
                  <a:pt x="7543800" y="9957154"/>
                </a:lnTo>
                <a:lnTo>
                  <a:pt x="6248400" y="9741247"/>
                </a:lnTo>
                <a:lnTo>
                  <a:pt x="5588000" y="10820785"/>
                </a:lnTo>
                <a:lnTo>
                  <a:pt x="3911600" y="7798077"/>
                </a:lnTo>
                <a:cubicBezTo>
                  <a:pt x="4140200" y="7772677"/>
                  <a:pt x="4356100" y="7683773"/>
                  <a:pt x="4546600" y="7556768"/>
                </a:cubicBezTo>
                <a:cubicBezTo>
                  <a:pt x="4648200" y="7569470"/>
                  <a:pt x="4737100" y="7582170"/>
                  <a:pt x="4838700" y="7582170"/>
                </a:cubicBezTo>
                <a:cubicBezTo>
                  <a:pt x="5029200" y="7582170"/>
                  <a:pt x="5219700" y="7544068"/>
                  <a:pt x="5397500" y="7467866"/>
                </a:cubicBezTo>
                <a:cubicBezTo>
                  <a:pt x="5613400" y="7378962"/>
                  <a:pt x="5791199" y="7239258"/>
                  <a:pt x="5930900" y="7061451"/>
                </a:cubicBezTo>
                <a:close/>
                <a:moveTo>
                  <a:pt x="1524000" y="6985248"/>
                </a:moveTo>
                <a:cubicBezTo>
                  <a:pt x="1536700" y="6985248"/>
                  <a:pt x="1562100" y="6997948"/>
                  <a:pt x="1574800" y="6997948"/>
                </a:cubicBezTo>
                <a:cubicBezTo>
                  <a:pt x="1739900" y="7239257"/>
                  <a:pt x="1968500" y="7429764"/>
                  <a:pt x="2235200" y="7531367"/>
                </a:cubicBezTo>
                <a:cubicBezTo>
                  <a:pt x="2400300" y="7594870"/>
                  <a:pt x="2565400" y="7632971"/>
                  <a:pt x="2743200" y="7632971"/>
                </a:cubicBezTo>
                <a:cubicBezTo>
                  <a:pt x="2832100" y="7632971"/>
                  <a:pt x="2921000" y="7620270"/>
                  <a:pt x="3009900" y="7607570"/>
                </a:cubicBezTo>
                <a:cubicBezTo>
                  <a:pt x="3162300" y="7696474"/>
                  <a:pt x="3340100" y="7772676"/>
                  <a:pt x="3517900" y="7798077"/>
                </a:cubicBezTo>
                <a:lnTo>
                  <a:pt x="1930400" y="10896987"/>
                </a:lnTo>
                <a:lnTo>
                  <a:pt x="1282700" y="9690444"/>
                </a:lnTo>
                <a:lnTo>
                  <a:pt x="0" y="9982555"/>
                </a:lnTo>
                <a:close/>
                <a:moveTo>
                  <a:pt x="3695700" y="1498654"/>
                </a:moveTo>
                <a:cubicBezTo>
                  <a:pt x="2489200" y="1498654"/>
                  <a:pt x="1498600" y="2476588"/>
                  <a:pt x="1498600" y="3695831"/>
                </a:cubicBezTo>
                <a:cubicBezTo>
                  <a:pt x="1498600" y="4915075"/>
                  <a:pt x="2489200" y="5893010"/>
                  <a:pt x="3695700" y="5893010"/>
                </a:cubicBezTo>
                <a:cubicBezTo>
                  <a:pt x="4902200" y="5893010"/>
                  <a:pt x="5892800" y="4915075"/>
                  <a:pt x="5892800" y="3695831"/>
                </a:cubicBezTo>
                <a:cubicBezTo>
                  <a:pt x="5892800" y="2476588"/>
                  <a:pt x="4902200" y="1498654"/>
                  <a:pt x="3695700" y="1498654"/>
                </a:cubicBezTo>
                <a:close/>
                <a:moveTo>
                  <a:pt x="3746500" y="0"/>
                </a:moveTo>
                <a:cubicBezTo>
                  <a:pt x="4000500" y="0"/>
                  <a:pt x="4216400" y="101604"/>
                  <a:pt x="4394200" y="254009"/>
                </a:cubicBezTo>
                <a:cubicBezTo>
                  <a:pt x="4610100" y="165106"/>
                  <a:pt x="4864100" y="165106"/>
                  <a:pt x="5092700" y="254009"/>
                </a:cubicBezTo>
                <a:cubicBezTo>
                  <a:pt x="5359400" y="355613"/>
                  <a:pt x="5549900" y="558820"/>
                  <a:pt x="5638800" y="800129"/>
                </a:cubicBezTo>
                <a:cubicBezTo>
                  <a:pt x="5905500" y="787428"/>
                  <a:pt x="6159500" y="876332"/>
                  <a:pt x="6362700" y="1079539"/>
                </a:cubicBezTo>
                <a:cubicBezTo>
                  <a:pt x="6540500" y="1257345"/>
                  <a:pt x="6629401" y="1485954"/>
                  <a:pt x="6642100" y="1714561"/>
                </a:cubicBezTo>
                <a:cubicBezTo>
                  <a:pt x="6858000" y="1803465"/>
                  <a:pt x="7035800" y="1981270"/>
                  <a:pt x="7137401" y="2209880"/>
                </a:cubicBezTo>
                <a:cubicBezTo>
                  <a:pt x="7251700" y="2463889"/>
                  <a:pt x="7239000" y="2743298"/>
                  <a:pt x="7137401" y="2984607"/>
                </a:cubicBezTo>
                <a:cubicBezTo>
                  <a:pt x="7327901" y="3162413"/>
                  <a:pt x="7442200" y="3416421"/>
                  <a:pt x="7442200" y="3695831"/>
                </a:cubicBezTo>
                <a:cubicBezTo>
                  <a:pt x="7442200" y="3949840"/>
                  <a:pt x="7340600" y="4178449"/>
                  <a:pt x="7188200" y="4343555"/>
                </a:cubicBezTo>
                <a:cubicBezTo>
                  <a:pt x="7277100" y="4559462"/>
                  <a:pt x="7277100" y="4813471"/>
                  <a:pt x="7188200" y="5042080"/>
                </a:cubicBezTo>
                <a:cubicBezTo>
                  <a:pt x="7086600" y="5308789"/>
                  <a:pt x="6883401" y="5499296"/>
                  <a:pt x="6642100" y="5588199"/>
                </a:cubicBezTo>
                <a:cubicBezTo>
                  <a:pt x="6654800" y="5854908"/>
                  <a:pt x="6565901" y="6108917"/>
                  <a:pt x="6362700" y="6312125"/>
                </a:cubicBezTo>
                <a:cubicBezTo>
                  <a:pt x="6184901" y="6489931"/>
                  <a:pt x="5956300" y="6578834"/>
                  <a:pt x="5727700" y="6591534"/>
                </a:cubicBezTo>
                <a:cubicBezTo>
                  <a:pt x="5638800" y="6807442"/>
                  <a:pt x="5461000" y="6985249"/>
                  <a:pt x="5232400" y="7086852"/>
                </a:cubicBezTo>
                <a:cubicBezTo>
                  <a:pt x="4978400" y="7201157"/>
                  <a:pt x="4699000" y="7188456"/>
                  <a:pt x="4457700" y="7086852"/>
                </a:cubicBezTo>
                <a:cubicBezTo>
                  <a:pt x="4279900" y="7277359"/>
                  <a:pt x="4025900" y="7391663"/>
                  <a:pt x="3746500" y="7391663"/>
                </a:cubicBezTo>
                <a:cubicBezTo>
                  <a:pt x="3492500" y="7391663"/>
                  <a:pt x="3276600" y="7290059"/>
                  <a:pt x="3098800" y="7137654"/>
                </a:cubicBezTo>
                <a:cubicBezTo>
                  <a:pt x="2882900" y="7226557"/>
                  <a:pt x="2628900" y="7226557"/>
                  <a:pt x="2400300" y="7137654"/>
                </a:cubicBezTo>
                <a:cubicBezTo>
                  <a:pt x="2133600" y="7036050"/>
                  <a:pt x="1943100" y="6832843"/>
                  <a:pt x="1854200" y="6591534"/>
                </a:cubicBezTo>
                <a:cubicBezTo>
                  <a:pt x="1587500" y="6604235"/>
                  <a:pt x="1333500" y="6515332"/>
                  <a:pt x="1130300" y="6312125"/>
                </a:cubicBezTo>
                <a:cubicBezTo>
                  <a:pt x="952500" y="6134318"/>
                  <a:pt x="863600" y="5905710"/>
                  <a:pt x="850900" y="5677102"/>
                </a:cubicBezTo>
                <a:cubicBezTo>
                  <a:pt x="635000" y="5588199"/>
                  <a:pt x="457201" y="5410393"/>
                  <a:pt x="355600" y="5181785"/>
                </a:cubicBezTo>
                <a:cubicBezTo>
                  <a:pt x="241301" y="4927775"/>
                  <a:pt x="254000" y="4648365"/>
                  <a:pt x="355600" y="4407057"/>
                </a:cubicBezTo>
                <a:cubicBezTo>
                  <a:pt x="165100" y="4229251"/>
                  <a:pt x="50800" y="3975241"/>
                  <a:pt x="50800" y="3695831"/>
                </a:cubicBezTo>
                <a:cubicBezTo>
                  <a:pt x="50800" y="3441823"/>
                  <a:pt x="152401" y="3225916"/>
                  <a:pt x="304800" y="3048110"/>
                </a:cubicBezTo>
                <a:cubicBezTo>
                  <a:pt x="215900" y="2832201"/>
                  <a:pt x="215900" y="2578193"/>
                  <a:pt x="304800" y="2349585"/>
                </a:cubicBezTo>
                <a:cubicBezTo>
                  <a:pt x="406400" y="2082874"/>
                  <a:pt x="609600" y="1892368"/>
                  <a:pt x="850900" y="1803465"/>
                </a:cubicBezTo>
                <a:cubicBezTo>
                  <a:pt x="838200" y="1536756"/>
                  <a:pt x="927101" y="1282746"/>
                  <a:pt x="1130300" y="1079539"/>
                </a:cubicBezTo>
                <a:cubicBezTo>
                  <a:pt x="1308100" y="901732"/>
                  <a:pt x="1536700" y="812829"/>
                  <a:pt x="1765300" y="800129"/>
                </a:cubicBezTo>
                <a:cubicBezTo>
                  <a:pt x="1854200" y="584221"/>
                  <a:pt x="2032000" y="406414"/>
                  <a:pt x="2260600" y="304811"/>
                </a:cubicBezTo>
                <a:cubicBezTo>
                  <a:pt x="2514600" y="190507"/>
                  <a:pt x="2794000" y="203207"/>
                  <a:pt x="3035300" y="304811"/>
                </a:cubicBezTo>
                <a:cubicBezTo>
                  <a:pt x="3213100" y="114304"/>
                  <a:pt x="3467100" y="0"/>
                  <a:pt x="3746500" y="0"/>
                </a:cubicBezTo>
                <a:close/>
              </a:path>
            </a:pathLst>
          </a:custGeom>
          <a:solidFill>
            <a:schemeClr val="accent5"/>
          </a:solidFill>
          <a:ln w="1270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C67F6F7-8243-7CD7-389D-53A4D4FD877C}"/>
              </a:ext>
            </a:extLst>
          </p:cNvPr>
          <p:cNvSpPr txBox="1"/>
          <p:nvPr/>
        </p:nvSpPr>
        <p:spPr>
          <a:xfrm>
            <a:off x="6234324" y="5466896"/>
            <a:ext cx="2542752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Creative Leader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E3EF42D-54CA-C7E4-8FB6-2FFF87CBE67E}"/>
              </a:ext>
            </a:extLst>
          </p:cNvPr>
          <p:cNvSpPr txBox="1"/>
          <p:nvPr/>
        </p:nvSpPr>
        <p:spPr>
          <a:xfrm>
            <a:off x="6593541" y="5830882"/>
            <a:ext cx="1824318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Company Award 2021</a:t>
            </a:r>
            <a:endParaRPr lang="id-ID" sz="11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B0E6CB0-0379-9149-0628-AC661D766729}"/>
              </a:ext>
            </a:extLst>
          </p:cNvPr>
          <p:cNvSpPr/>
          <p:nvPr/>
        </p:nvSpPr>
        <p:spPr>
          <a:xfrm>
            <a:off x="9715499" y="4133850"/>
            <a:ext cx="1219200" cy="1219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2578E2BE-FE9B-2E14-3DD6-CCBFB580FBF7}"/>
              </a:ext>
            </a:extLst>
          </p:cNvPr>
          <p:cNvSpPr/>
          <p:nvPr/>
        </p:nvSpPr>
        <p:spPr>
          <a:xfrm>
            <a:off x="10129625" y="4461088"/>
            <a:ext cx="390949" cy="564724"/>
          </a:xfrm>
          <a:custGeom>
            <a:avLst/>
            <a:gdLst>
              <a:gd name="connsiteX0" fmla="*/ 5930900 w 7543800"/>
              <a:gd name="connsiteY0" fmla="*/ 7061451 h 10896987"/>
              <a:gd name="connsiteX1" fmla="*/ 7543800 w 7543800"/>
              <a:gd name="connsiteY1" fmla="*/ 9957154 h 10896987"/>
              <a:gd name="connsiteX2" fmla="*/ 6248400 w 7543800"/>
              <a:gd name="connsiteY2" fmla="*/ 9741247 h 10896987"/>
              <a:gd name="connsiteX3" fmla="*/ 5588000 w 7543800"/>
              <a:gd name="connsiteY3" fmla="*/ 10820785 h 10896987"/>
              <a:gd name="connsiteX4" fmla="*/ 3911600 w 7543800"/>
              <a:gd name="connsiteY4" fmla="*/ 7798077 h 10896987"/>
              <a:gd name="connsiteX5" fmla="*/ 4546600 w 7543800"/>
              <a:gd name="connsiteY5" fmla="*/ 7556768 h 10896987"/>
              <a:gd name="connsiteX6" fmla="*/ 4838700 w 7543800"/>
              <a:gd name="connsiteY6" fmla="*/ 7582170 h 10896987"/>
              <a:gd name="connsiteX7" fmla="*/ 5397500 w 7543800"/>
              <a:gd name="connsiteY7" fmla="*/ 7467866 h 10896987"/>
              <a:gd name="connsiteX8" fmla="*/ 5930900 w 7543800"/>
              <a:gd name="connsiteY8" fmla="*/ 7061451 h 10896987"/>
              <a:gd name="connsiteX9" fmla="*/ 1524000 w 7543800"/>
              <a:gd name="connsiteY9" fmla="*/ 6985248 h 10896987"/>
              <a:gd name="connsiteX10" fmla="*/ 1574800 w 7543800"/>
              <a:gd name="connsiteY10" fmla="*/ 6997948 h 10896987"/>
              <a:gd name="connsiteX11" fmla="*/ 2235200 w 7543800"/>
              <a:gd name="connsiteY11" fmla="*/ 7531367 h 10896987"/>
              <a:gd name="connsiteX12" fmla="*/ 2743200 w 7543800"/>
              <a:gd name="connsiteY12" fmla="*/ 7632971 h 10896987"/>
              <a:gd name="connsiteX13" fmla="*/ 3009900 w 7543800"/>
              <a:gd name="connsiteY13" fmla="*/ 7607570 h 10896987"/>
              <a:gd name="connsiteX14" fmla="*/ 3517900 w 7543800"/>
              <a:gd name="connsiteY14" fmla="*/ 7798077 h 10896987"/>
              <a:gd name="connsiteX15" fmla="*/ 1930400 w 7543800"/>
              <a:gd name="connsiteY15" fmla="*/ 10896987 h 10896987"/>
              <a:gd name="connsiteX16" fmla="*/ 1282700 w 7543800"/>
              <a:gd name="connsiteY16" fmla="*/ 9690444 h 10896987"/>
              <a:gd name="connsiteX17" fmla="*/ 0 w 7543800"/>
              <a:gd name="connsiteY17" fmla="*/ 9982555 h 10896987"/>
              <a:gd name="connsiteX18" fmla="*/ 3695700 w 7543800"/>
              <a:gd name="connsiteY18" fmla="*/ 1498654 h 10896987"/>
              <a:gd name="connsiteX19" fmla="*/ 1498600 w 7543800"/>
              <a:gd name="connsiteY19" fmla="*/ 3695831 h 10896987"/>
              <a:gd name="connsiteX20" fmla="*/ 3695700 w 7543800"/>
              <a:gd name="connsiteY20" fmla="*/ 5893010 h 10896987"/>
              <a:gd name="connsiteX21" fmla="*/ 5892800 w 7543800"/>
              <a:gd name="connsiteY21" fmla="*/ 3695831 h 10896987"/>
              <a:gd name="connsiteX22" fmla="*/ 3695700 w 7543800"/>
              <a:gd name="connsiteY22" fmla="*/ 1498654 h 10896987"/>
              <a:gd name="connsiteX23" fmla="*/ 3746500 w 7543800"/>
              <a:gd name="connsiteY23" fmla="*/ 0 h 10896987"/>
              <a:gd name="connsiteX24" fmla="*/ 4394200 w 7543800"/>
              <a:gd name="connsiteY24" fmla="*/ 254009 h 10896987"/>
              <a:gd name="connsiteX25" fmla="*/ 5092700 w 7543800"/>
              <a:gd name="connsiteY25" fmla="*/ 254009 h 10896987"/>
              <a:gd name="connsiteX26" fmla="*/ 5638800 w 7543800"/>
              <a:gd name="connsiteY26" fmla="*/ 800129 h 10896987"/>
              <a:gd name="connsiteX27" fmla="*/ 6362700 w 7543800"/>
              <a:gd name="connsiteY27" fmla="*/ 1079539 h 10896987"/>
              <a:gd name="connsiteX28" fmla="*/ 6642100 w 7543800"/>
              <a:gd name="connsiteY28" fmla="*/ 1714561 h 10896987"/>
              <a:gd name="connsiteX29" fmla="*/ 7137401 w 7543800"/>
              <a:gd name="connsiteY29" fmla="*/ 2209880 h 10896987"/>
              <a:gd name="connsiteX30" fmla="*/ 7137401 w 7543800"/>
              <a:gd name="connsiteY30" fmla="*/ 2984607 h 10896987"/>
              <a:gd name="connsiteX31" fmla="*/ 7442200 w 7543800"/>
              <a:gd name="connsiteY31" fmla="*/ 3695831 h 10896987"/>
              <a:gd name="connsiteX32" fmla="*/ 7188200 w 7543800"/>
              <a:gd name="connsiteY32" fmla="*/ 4343555 h 10896987"/>
              <a:gd name="connsiteX33" fmla="*/ 7188200 w 7543800"/>
              <a:gd name="connsiteY33" fmla="*/ 5042080 h 10896987"/>
              <a:gd name="connsiteX34" fmla="*/ 6642100 w 7543800"/>
              <a:gd name="connsiteY34" fmla="*/ 5588199 h 10896987"/>
              <a:gd name="connsiteX35" fmla="*/ 6362700 w 7543800"/>
              <a:gd name="connsiteY35" fmla="*/ 6312125 h 10896987"/>
              <a:gd name="connsiteX36" fmla="*/ 5727700 w 7543800"/>
              <a:gd name="connsiteY36" fmla="*/ 6591534 h 10896987"/>
              <a:gd name="connsiteX37" fmla="*/ 5232400 w 7543800"/>
              <a:gd name="connsiteY37" fmla="*/ 7086852 h 10896987"/>
              <a:gd name="connsiteX38" fmla="*/ 4457700 w 7543800"/>
              <a:gd name="connsiteY38" fmla="*/ 7086852 h 10896987"/>
              <a:gd name="connsiteX39" fmla="*/ 3746500 w 7543800"/>
              <a:gd name="connsiteY39" fmla="*/ 7391663 h 10896987"/>
              <a:gd name="connsiteX40" fmla="*/ 3098800 w 7543800"/>
              <a:gd name="connsiteY40" fmla="*/ 7137654 h 10896987"/>
              <a:gd name="connsiteX41" fmla="*/ 2400300 w 7543800"/>
              <a:gd name="connsiteY41" fmla="*/ 7137654 h 10896987"/>
              <a:gd name="connsiteX42" fmla="*/ 1854200 w 7543800"/>
              <a:gd name="connsiteY42" fmla="*/ 6591534 h 10896987"/>
              <a:gd name="connsiteX43" fmla="*/ 1130300 w 7543800"/>
              <a:gd name="connsiteY43" fmla="*/ 6312125 h 10896987"/>
              <a:gd name="connsiteX44" fmla="*/ 850900 w 7543800"/>
              <a:gd name="connsiteY44" fmla="*/ 5677102 h 10896987"/>
              <a:gd name="connsiteX45" fmla="*/ 355600 w 7543800"/>
              <a:gd name="connsiteY45" fmla="*/ 5181785 h 10896987"/>
              <a:gd name="connsiteX46" fmla="*/ 355600 w 7543800"/>
              <a:gd name="connsiteY46" fmla="*/ 4407057 h 10896987"/>
              <a:gd name="connsiteX47" fmla="*/ 50800 w 7543800"/>
              <a:gd name="connsiteY47" fmla="*/ 3695831 h 10896987"/>
              <a:gd name="connsiteX48" fmla="*/ 304800 w 7543800"/>
              <a:gd name="connsiteY48" fmla="*/ 3048110 h 10896987"/>
              <a:gd name="connsiteX49" fmla="*/ 304800 w 7543800"/>
              <a:gd name="connsiteY49" fmla="*/ 2349585 h 10896987"/>
              <a:gd name="connsiteX50" fmla="*/ 850900 w 7543800"/>
              <a:gd name="connsiteY50" fmla="*/ 1803465 h 10896987"/>
              <a:gd name="connsiteX51" fmla="*/ 1130300 w 7543800"/>
              <a:gd name="connsiteY51" fmla="*/ 1079539 h 10896987"/>
              <a:gd name="connsiteX52" fmla="*/ 1765300 w 7543800"/>
              <a:gd name="connsiteY52" fmla="*/ 800129 h 10896987"/>
              <a:gd name="connsiteX53" fmla="*/ 2260600 w 7543800"/>
              <a:gd name="connsiteY53" fmla="*/ 304811 h 10896987"/>
              <a:gd name="connsiteX54" fmla="*/ 3035300 w 7543800"/>
              <a:gd name="connsiteY54" fmla="*/ 304811 h 10896987"/>
              <a:gd name="connsiteX55" fmla="*/ 3746500 w 7543800"/>
              <a:gd name="connsiteY55" fmla="*/ 0 h 10896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7543800" h="10896987">
                <a:moveTo>
                  <a:pt x="5930900" y="7061451"/>
                </a:moveTo>
                <a:lnTo>
                  <a:pt x="7543800" y="9957154"/>
                </a:lnTo>
                <a:lnTo>
                  <a:pt x="6248400" y="9741247"/>
                </a:lnTo>
                <a:lnTo>
                  <a:pt x="5588000" y="10820785"/>
                </a:lnTo>
                <a:lnTo>
                  <a:pt x="3911600" y="7798077"/>
                </a:lnTo>
                <a:cubicBezTo>
                  <a:pt x="4140200" y="7772677"/>
                  <a:pt x="4356100" y="7683773"/>
                  <a:pt x="4546600" y="7556768"/>
                </a:cubicBezTo>
                <a:cubicBezTo>
                  <a:pt x="4648200" y="7569470"/>
                  <a:pt x="4737100" y="7582170"/>
                  <a:pt x="4838700" y="7582170"/>
                </a:cubicBezTo>
                <a:cubicBezTo>
                  <a:pt x="5029200" y="7582170"/>
                  <a:pt x="5219700" y="7544068"/>
                  <a:pt x="5397500" y="7467866"/>
                </a:cubicBezTo>
                <a:cubicBezTo>
                  <a:pt x="5613400" y="7378962"/>
                  <a:pt x="5791199" y="7239258"/>
                  <a:pt x="5930900" y="7061451"/>
                </a:cubicBezTo>
                <a:close/>
                <a:moveTo>
                  <a:pt x="1524000" y="6985248"/>
                </a:moveTo>
                <a:cubicBezTo>
                  <a:pt x="1536700" y="6985248"/>
                  <a:pt x="1562100" y="6997948"/>
                  <a:pt x="1574800" y="6997948"/>
                </a:cubicBezTo>
                <a:cubicBezTo>
                  <a:pt x="1739900" y="7239257"/>
                  <a:pt x="1968500" y="7429764"/>
                  <a:pt x="2235200" y="7531367"/>
                </a:cubicBezTo>
                <a:cubicBezTo>
                  <a:pt x="2400300" y="7594870"/>
                  <a:pt x="2565400" y="7632971"/>
                  <a:pt x="2743200" y="7632971"/>
                </a:cubicBezTo>
                <a:cubicBezTo>
                  <a:pt x="2832100" y="7632971"/>
                  <a:pt x="2921000" y="7620270"/>
                  <a:pt x="3009900" y="7607570"/>
                </a:cubicBezTo>
                <a:cubicBezTo>
                  <a:pt x="3162300" y="7696474"/>
                  <a:pt x="3340100" y="7772676"/>
                  <a:pt x="3517900" y="7798077"/>
                </a:cubicBezTo>
                <a:lnTo>
                  <a:pt x="1930400" y="10896987"/>
                </a:lnTo>
                <a:lnTo>
                  <a:pt x="1282700" y="9690444"/>
                </a:lnTo>
                <a:lnTo>
                  <a:pt x="0" y="9982555"/>
                </a:lnTo>
                <a:close/>
                <a:moveTo>
                  <a:pt x="3695700" y="1498654"/>
                </a:moveTo>
                <a:cubicBezTo>
                  <a:pt x="2489200" y="1498654"/>
                  <a:pt x="1498600" y="2476588"/>
                  <a:pt x="1498600" y="3695831"/>
                </a:cubicBezTo>
                <a:cubicBezTo>
                  <a:pt x="1498600" y="4915075"/>
                  <a:pt x="2489200" y="5893010"/>
                  <a:pt x="3695700" y="5893010"/>
                </a:cubicBezTo>
                <a:cubicBezTo>
                  <a:pt x="4902200" y="5893010"/>
                  <a:pt x="5892800" y="4915075"/>
                  <a:pt x="5892800" y="3695831"/>
                </a:cubicBezTo>
                <a:cubicBezTo>
                  <a:pt x="5892800" y="2476588"/>
                  <a:pt x="4902200" y="1498654"/>
                  <a:pt x="3695700" y="1498654"/>
                </a:cubicBezTo>
                <a:close/>
                <a:moveTo>
                  <a:pt x="3746500" y="0"/>
                </a:moveTo>
                <a:cubicBezTo>
                  <a:pt x="4000500" y="0"/>
                  <a:pt x="4216400" y="101604"/>
                  <a:pt x="4394200" y="254009"/>
                </a:cubicBezTo>
                <a:cubicBezTo>
                  <a:pt x="4610100" y="165106"/>
                  <a:pt x="4864100" y="165106"/>
                  <a:pt x="5092700" y="254009"/>
                </a:cubicBezTo>
                <a:cubicBezTo>
                  <a:pt x="5359400" y="355613"/>
                  <a:pt x="5549900" y="558820"/>
                  <a:pt x="5638800" y="800129"/>
                </a:cubicBezTo>
                <a:cubicBezTo>
                  <a:pt x="5905500" y="787428"/>
                  <a:pt x="6159500" y="876332"/>
                  <a:pt x="6362700" y="1079539"/>
                </a:cubicBezTo>
                <a:cubicBezTo>
                  <a:pt x="6540500" y="1257345"/>
                  <a:pt x="6629401" y="1485954"/>
                  <a:pt x="6642100" y="1714561"/>
                </a:cubicBezTo>
                <a:cubicBezTo>
                  <a:pt x="6858000" y="1803465"/>
                  <a:pt x="7035800" y="1981270"/>
                  <a:pt x="7137401" y="2209880"/>
                </a:cubicBezTo>
                <a:cubicBezTo>
                  <a:pt x="7251700" y="2463889"/>
                  <a:pt x="7239000" y="2743298"/>
                  <a:pt x="7137401" y="2984607"/>
                </a:cubicBezTo>
                <a:cubicBezTo>
                  <a:pt x="7327901" y="3162413"/>
                  <a:pt x="7442200" y="3416421"/>
                  <a:pt x="7442200" y="3695831"/>
                </a:cubicBezTo>
                <a:cubicBezTo>
                  <a:pt x="7442200" y="3949840"/>
                  <a:pt x="7340600" y="4178449"/>
                  <a:pt x="7188200" y="4343555"/>
                </a:cubicBezTo>
                <a:cubicBezTo>
                  <a:pt x="7277100" y="4559462"/>
                  <a:pt x="7277100" y="4813471"/>
                  <a:pt x="7188200" y="5042080"/>
                </a:cubicBezTo>
                <a:cubicBezTo>
                  <a:pt x="7086600" y="5308789"/>
                  <a:pt x="6883401" y="5499296"/>
                  <a:pt x="6642100" y="5588199"/>
                </a:cubicBezTo>
                <a:cubicBezTo>
                  <a:pt x="6654800" y="5854908"/>
                  <a:pt x="6565901" y="6108917"/>
                  <a:pt x="6362700" y="6312125"/>
                </a:cubicBezTo>
                <a:cubicBezTo>
                  <a:pt x="6184901" y="6489931"/>
                  <a:pt x="5956300" y="6578834"/>
                  <a:pt x="5727700" y="6591534"/>
                </a:cubicBezTo>
                <a:cubicBezTo>
                  <a:pt x="5638800" y="6807442"/>
                  <a:pt x="5461000" y="6985249"/>
                  <a:pt x="5232400" y="7086852"/>
                </a:cubicBezTo>
                <a:cubicBezTo>
                  <a:pt x="4978400" y="7201157"/>
                  <a:pt x="4699000" y="7188456"/>
                  <a:pt x="4457700" y="7086852"/>
                </a:cubicBezTo>
                <a:cubicBezTo>
                  <a:pt x="4279900" y="7277359"/>
                  <a:pt x="4025900" y="7391663"/>
                  <a:pt x="3746500" y="7391663"/>
                </a:cubicBezTo>
                <a:cubicBezTo>
                  <a:pt x="3492500" y="7391663"/>
                  <a:pt x="3276600" y="7290059"/>
                  <a:pt x="3098800" y="7137654"/>
                </a:cubicBezTo>
                <a:cubicBezTo>
                  <a:pt x="2882900" y="7226557"/>
                  <a:pt x="2628900" y="7226557"/>
                  <a:pt x="2400300" y="7137654"/>
                </a:cubicBezTo>
                <a:cubicBezTo>
                  <a:pt x="2133600" y="7036050"/>
                  <a:pt x="1943100" y="6832843"/>
                  <a:pt x="1854200" y="6591534"/>
                </a:cubicBezTo>
                <a:cubicBezTo>
                  <a:pt x="1587500" y="6604235"/>
                  <a:pt x="1333500" y="6515332"/>
                  <a:pt x="1130300" y="6312125"/>
                </a:cubicBezTo>
                <a:cubicBezTo>
                  <a:pt x="952500" y="6134318"/>
                  <a:pt x="863600" y="5905710"/>
                  <a:pt x="850900" y="5677102"/>
                </a:cubicBezTo>
                <a:cubicBezTo>
                  <a:pt x="635000" y="5588199"/>
                  <a:pt x="457201" y="5410393"/>
                  <a:pt x="355600" y="5181785"/>
                </a:cubicBezTo>
                <a:cubicBezTo>
                  <a:pt x="241301" y="4927775"/>
                  <a:pt x="254000" y="4648365"/>
                  <a:pt x="355600" y="4407057"/>
                </a:cubicBezTo>
                <a:cubicBezTo>
                  <a:pt x="165100" y="4229251"/>
                  <a:pt x="50800" y="3975241"/>
                  <a:pt x="50800" y="3695831"/>
                </a:cubicBezTo>
                <a:cubicBezTo>
                  <a:pt x="50800" y="3441823"/>
                  <a:pt x="152401" y="3225916"/>
                  <a:pt x="304800" y="3048110"/>
                </a:cubicBezTo>
                <a:cubicBezTo>
                  <a:pt x="215900" y="2832201"/>
                  <a:pt x="215900" y="2578193"/>
                  <a:pt x="304800" y="2349585"/>
                </a:cubicBezTo>
                <a:cubicBezTo>
                  <a:pt x="406400" y="2082874"/>
                  <a:pt x="609600" y="1892368"/>
                  <a:pt x="850900" y="1803465"/>
                </a:cubicBezTo>
                <a:cubicBezTo>
                  <a:pt x="838200" y="1536756"/>
                  <a:pt x="927101" y="1282746"/>
                  <a:pt x="1130300" y="1079539"/>
                </a:cubicBezTo>
                <a:cubicBezTo>
                  <a:pt x="1308100" y="901732"/>
                  <a:pt x="1536700" y="812829"/>
                  <a:pt x="1765300" y="800129"/>
                </a:cubicBezTo>
                <a:cubicBezTo>
                  <a:pt x="1854200" y="584221"/>
                  <a:pt x="2032000" y="406414"/>
                  <a:pt x="2260600" y="304811"/>
                </a:cubicBezTo>
                <a:cubicBezTo>
                  <a:pt x="2514600" y="190507"/>
                  <a:pt x="2794000" y="203207"/>
                  <a:pt x="3035300" y="304811"/>
                </a:cubicBezTo>
                <a:cubicBezTo>
                  <a:pt x="3213100" y="114304"/>
                  <a:pt x="3467100" y="0"/>
                  <a:pt x="3746500" y="0"/>
                </a:cubicBezTo>
                <a:close/>
              </a:path>
            </a:pathLst>
          </a:custGeom>
          <a:solidFill>
            <a:schemeClr val="accent5"/>
          </a:solidFill>
          <a:ln w="1270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E8C8557-C2AA-9683-21FF-E5D84B727AC2}"/>
              </a:ext>
            </a:extLst>
          </p:cNvPr>
          <p:cNvSpPr txBox="1"/>
          <p:nvPr/>
        </p:nvSpPr>
        <p:spPr>
          <a:xfrm>
            <a:off x="9053723" y="5466896"/>
            <a:ext cx="2542752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Design Of The Year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382BDEC-CF7E-73D4-5021-A79A2B69A06A}"/>
              </a:ext>
            </a:extLst>
          </p:cNvPr>
          <p:cNvSpPr txBox="1"/>
          <p:nvPr/>
        </p:nvSpPr>
        <p:spPr>
          <a:xfrm>
            <a:off x="9553814" y="5830882"/>
            <a:ext cx="1542570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UI/UX Award 2022</a:t>
            </a:r>
            <a:endParaRPr lang="id-ID" sz="11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244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9FA8D2C1-D5A3-1C1F-5C4D-CA5CDEF4909C}"/>
              </a:ext>
            </a:extLst>
          </p:cNvPr>
          <p:cNvSpPr/>
          <p:nvPr/>
        </p:nvSpPr>
        <p:spPr>
          <a:xfrm flipH="1">
            <a:off x="7013574" y="0"/>
            <a:ext cx="5178426" cy="6857999"/>
          </a:xfrm>
          <a:prstGeom prst="rect">
            <a:avLst/>
          </a:prstGeom>
          <a:solidFill>
            <a:schemeClr val="accent4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C1B49C-D302-F5A0-3CFC-F7C24A5D717F}"/>
              </a:ext>
            </a:extLst>
          </p:cNvPr>
          <p:cNvSpPr txBox="1"/>
          <p:nvPr/>
        </p:nvSpPr>
        <p:spPr>
          <a:xfrm>
            <a:off x="3154362" y="1316147"/>
            <a:ext cx="35909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5"/>
                </a:solidFill>
                <a:latin typeface="+mj-lt"/>
              </a:rPr>
              <a:t>I was experienced for UI/UX Design over 10 years of professional career</a:t>
            </a:r>
            <a:endParaRPr lang="en-ID" sz="20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B6A531-E383-5AD5-98AC-5920C62CA797}"/>
              </a:ext>
            </a:extLst>
          </p:cNvPr>
          <p:cNvSpPr txBox="1"/>
          <p:nvPr/>
        </p:nvSpPr>
        <p:spPr>
          <a:xfrm>
            <a:off x="3151187" y="2738886"/>
            <a:ext cx="22488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5"/>
                </a:solidFill>
                <a:latin typeface="+mj-lt"/>
              </a:rPr>
              <a:t>Roman Dune</a:t>
            </a:r>
            <a:endParaRPr lang="en-ID" sz="1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F336BD-7C3E-CD9C-F507-3E78BAB15BD6}"/>
              </a:ext>
            </a:extLst>
          </p:cNvPr>
          <p:cNvSpPr txBox="1"/>
          <p:nvPr/>
        </p:nvSpPr>
        <p:spPr>
          <a:xfrm>
            <a:off x="3151187" y="3005465"/>
            <a:ext cx="14182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>
                <a:solidFill>
                  <a:schemeClr val="accent5"/>
                </a:solidFill>
              </a:rPr>
              <a:t>30 Years Old</a:t>
            </a:r>
            <a:endParaRPr lang="en-ID" sz="1100" i="1" dirty="0">
              <a:solidFill>
                <a:schemeClr val="accent5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4B789F-9042-A73D-53FB-DA2AB7766FF1}"/>
              </a:ext>
            </a:extLst>
          </p:cNvPr>
          <p:cNvSpPr txBox="1"/>
          <p:nvPr/>
        </p:nvSpPr>
        <p:spPr>
          <a:xfrm>
            <a:off x="280031" y="4837465"/>
            <a:ext cx="2547541" cy="10840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ique mag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utate digni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silk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7941307-A67A-9150-925E-24E805FBEC50}"/>
              </a:ext>
            </a:extLst>
          </p:cNvPr>
          <p:cNvSpPr txBox="1"/>
          <p:nvPr/>
        </p:nvSpPr>
        <p:spPr>
          <a:xfrm>
            <a:off x="7508242" y="1073207"/>
            <a:ext cx="38380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accent2"/>
                </a:solidFill>
                <a:latin typeface="+mj-lt"/>
              </a:rPr>
              <a:t>Exp</a:t>
            </a:r>
            <a:r>
              <a:rPr lang="en-US" sz="4800" dirty="0">
                <a:latin typeface="+mj-lt"/>
              </a:rPr>
              <a:t>erience</a:t>
            </a:r>
            <a:endParaRPr lang="en-ID" sz="48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7657656-34CF-42C0-1AAB-C3B3A53C3D95}"/>
              </a:ext>
            </a:extLst>
          </p:cNvPr>
          <p:cNvCxnSpPr>
            <a:cxnSpLocks/>
          </p:cNvCxnSpPr>
          <p:nvPr/>
        </p:nvCxnSpPr>
        <p:spPr>
          <a:xfrm>
            <a:off x="11233717" y="1520613"/>
            <a:ext cx="58272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5F92C86F-11DE-75B2-6160-590DA1F73BA9}"/>
              </a:ext>
            </a:extLst>
          </p:cNvPr>
          <p:cNvSpPr txBox="1"/>
          <p:nvPr/>
        </p:nvSpPr>
        <p:spPr>
          <a:xfrm>
            <a:off x="8122287" y="2601084"/>
            <a:ext cx="2908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+mj-lt"/>
              </a:rPr>
              <a:t>2012 – 2018 Layout Designer</a:t>
            </a:r>
            <a:endParaRPr lang="en-ID" sz="1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23F07EA-BF6A-1C93-F687-CE45FFB71CC3}"/>
              </a:ext>
            </a:extLst>
          </p:cNvPr>
          <p:cNvSpPr txBox="1"/>
          <p:nvPr/>
        </p:nvSpPr>
        <p:spPr>
          <a:xfrm>
            <a:off x="8122289" y="2887087"/>
            <a:ext cx="3470366" cy="554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que magna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b="0" i="0" dirty="0">
                <a:solidFill>
                  <a:schemeClr val="accent6"/>
                </a:solidFill>
                <a:effectLst/>
              </a:rPr>
              <a:t>magna </a:t>
            </a:r>
            <a:r>
              <a:rPr lang="en-US" sz="1050" b="0" i="0" dirty="0" err="1">
                <a:solidFill>
                  <a:schemeClr val="accent6"/>
                </a:solidFill>
                <a:effectLst/>
              </a:rPr>
              <a:t>esit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pretium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C18BC76-7949-D257-4505-5E3CE8D0CB24}"/>
              </a:ext>
            </a:extLst>
          </p:cNvPr>
          <p:cNvSpPr txBox="1"/>
          <p:nvPr/>
        </p:nvSpPr>
        <p:spPr>
          <a:xfrm>
            <a:off x="7553872" y="2580613"/>
            <a:ext cx="6275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  <a:latin typeface="+mj-lt"/>
              </a:rPr>
              <a:t>01</a:t>
            </a:r>
            <a:endParaRPr lang="en-ID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E3FF672-A5A0-ADA6-5EEA-28B1AF15227A}"/>
              </a:ext>
            </a:extLst>
          </p:cNvPr>
          <p:cNvSpPr txBox="1"/>
          <p:nvPr/>
        </p:nvSpPr>
        <p:spPr>
          <a:xfrm>
            <a:off x="8122286" y="3792501"/>
            <a:ext cx="24381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+mj-lt"/>
              </a:rPr>
              <a:t>2018 – 2020 UI Designer</a:t>
            </a:r>
            <a:endParaRPr lang="en-ID" sz="1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F91B4BE-7664-894E-173C-874CF5A0A0E4}"/>
              </a:ext>
            </a:extLst>
          </p:cNvPr>
          <p:cNvSpPr txBox="1"/>
          <p:nvPr/>
        </p:nvSpPr>
        <p:spPr>
          <a:xfrm>
            <a:off x="8122289" y="4078504"/>
            <a:ext cx="3470366" cy="554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que magna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b="0" i="0" dirty="0">
                <a:solidFill>
                  <a:schemeClr val="accent6"/>
                </a:solidFill>
                <a:effectLst/>
              </a:rPr>
              <a:t>magna </a:t>
            </a:r>
            <a:r>
              <a:rPr lang="en-US" sz="1050" b="0" i="0" dirty="0" err="1">
                <a:solidFill>
                  <a:schemeClr val="accent6"/>
                </a:solidFill>
                <a:effectLst/>
              </a:rPr>
              <a:t>esit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pretium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9CE817F-29FB-DE65-10C3-C479A90A18B1}"/>
              </a:ext>
            </a:extLst>
          </p:cNvPr>
          <p:cNvSpPr txBox="1"/>
          <p:nvPr/>
        </p:nvSpPr>
        <p:spPr>
          <a:xfrm>
            <a:off x="7553872" y="3772030"/>
            <a:ext cx="6275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  <a:latin typeface="+mj-lt"/>
              </a:rPr>
              <a:t>02</a:t>
            </a:r>
            <a:endParaRPr lang="en-ID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535CC08-2BC5-B5DB-C144-8344A573D927}"/>
              </a:ext>
            </a:extLst>
          </p:cNvPr>
          <p:cNvSpPr txBox="1"/>
          <p:nvPr/>
        </p:nvSpPr>
        <p:spPr>
          <a:xfrm>
            <a:off x="8122287" y="4983917"/>
            <a:ext cx="2841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+mj-lt"/>
              </a:rPr>
              <a:t>2020 – 2022 UI/UX Designer</a:t>
            </a:r>
            <a:endParaRPr lang="en-ID" sz="1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F97453A-6C3E-12FB-0306-570B93D1ABDB}"/>
              </a:ext>
            </a:extLst>
          </p:cNvPr>
          <p:cNvSpPr txBox="1"/>
          <p:nvPr/>
        </p:nvSpPr>
        <p:spPr>
          <a:xfrm>
            <a:off x="8122289" y="5269920"/>
            <a:ext cx="3470366" cy="554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que magna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b="0" i="0" dirty="0">
                <a:solidFill>
                  <a:schemeClr val="accent6"/>
                </a:solidFill>
                <a:effectLst/>
              </a:rPr>
              <a:t>magna </a:t>
            </a:r>
            <a:r>
              <a:rPr lang="en-US" sz="1050" b="0" i="0" dirty="0" err="1">
                <a:solidFill>
                  <a:schemeClr val="accent6"/>
                </a:solidFill>
                <a:effectLst/>
              </a:rPr>
              <a:t>esit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pretium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8AB4EB4-AAC7-BD23-18A9-F4E2F77FDFD2}"/>
              </a:ext>
            </a:extLst>
          </p:cNvPr>
          <p:cNvSpPr txBox="1"/>
          <p:nvPr/>
        </p:nvSpPr>
        <p:spPr>
          <a:xfrm>
            <a:off x="7553872" y="4963446"/>
            <a:ext cx="6275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  <a:latin typeface="+mj-lt"/>
              </a:rPr>
              <a:t>03</a:t>
            </a:r>
            <a:endParaRPr lang="en-ID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D265EF6B-3B87-195C-689D-4EEB69556A0D}"/>
              </a:ext>
            </a:extLst>
          </p:cNvPr>
          <p:cNvSpPr/>
          <p:nvPr/>
        </p:nvSpPr>
        <p:spPr>
          <a:xfrm>
            <a:off x="3381498" y="5058696"/>
            <a:ext cx="482727" cy="4827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B8CD0FA-DCD4-D31D-46E4-AD1F684049DF}"/>
              </a:ext>
            </a:extLst>
          </p:cNvPr>
          <p:cNvSpPr txBox="1"/>
          <p:nvPr/>
        </p:nvSpPr>
        <p:spPr>
          <a:xfrm>
            <a:off x="2856149" y="5566899"/>
            <a:ext cx="153342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1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Media Account</a:t>
            </a:r>
            <a:endParaRPr lang="en-ID" sz="11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9C307521-2B06-D178-D3B9-0C3A90F4C09B}"/>
              </a:ext>
            </a:extLst>
          </p:cNvPr>
          <p:cNvSpPr/>
          <p:nvPr/>
        </p:nvSpPr>
        <p:spPr>
          <a:xfrm>
            <a:off x="4702427" y="5058696"/>
            <a:ext cx="482727" cy="4827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9D3021A-5688-3550-78A8-78D8D468CED7}"/>
              </a:ext>
            </a:extLst>
          </p:cNvPr>
          <p:cNvSpPr txBox="1"/>
          <p:nvPr/>
        </p:nvSpPr>
        <p:spPr>
          <a:xfrm>
            <a:off x="4177078" y="5566899"/>
            <a:ext cx="153342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1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Media Account</a:t>
            </a:r>
            <a:endParaRPr lang="en-ID" sz="11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204277DE-1975-97CA-9D38-9608130D03F2}"/>
              </a:ext>
            </a:extLst>
          </p:cNvPr>
          <p:cNvSpPr/>
          <p:nvPr/>
        </p:nvSpPr>
        <p:spPr>
          <a:xfrm>
            <a:off x="6023356" y="5058696"/>
            <a:ext cx="482727" cy="4827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5EA91FC-21E8-D30B-A7E0-140F2D0F39D3}"/>
              </a:ext>
            </a:extLst>
          </p:cNvPr>
          <p:cNvSpPr txBox="1"/>
          <p:nvPr/>
        </p:nvSpPr>
        <p:spPr>
          <a:xfrm>
            <a:off x="5498007" y="5566899"/>
            <a:ext cx="153342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1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Media Account</a:t>
            </a:r>
            <a:endParaRPr lang="en-ID" sz="11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0" name="Freeform 850">
            <a:extLst>
              <a:ext uri="{FF2B5EF4-FFF2-40B4-BE49-F238E27FC236}">
                <a16:creationId xmlns:a16="http://schemas.microsoft.com/office/drawing/2014/main" id="{B0B91E34-69BC-8319-6C22-BFCE141C8C73}"/>
              </a:ext>
            </a:extLst>
          </p:cNvPr>
          <p:cNvSpPr>
            <a:spLocks noEditPoints="1"/>
          </p:cNvSpPr>
          <p:nvPr/>
        </p:nvSpPr>
        <p:spPr bwMode="auto">
          <a:xfrm>
            <a:off x="6172554" y="5207894"/>
            <a:ext cx="184330" cy="184330"/>
          </a:xfrm>
          <a:custGeom>
            <a:avLst/>
            <a:gdLst>
              <a:gd name="T0" fmla="*/ 538 w 3619"/>
              <a:gd name="T1" fmla="*/ 1378 h 3620"/>
              <a:gd name="T2" fmla="*/ 538 w 3619"/>
              <a:gd name="T3" fmla="*/ 3174 h 3620"/>
              <a:gd name="T4" fmla="*/ 1025 w 3619"/>
              <a:gd name="T5" fmla="*/ 3221 h 3620"/>
              <a:gd name="T6" fmla="*/ 1117 w 3619"/>
              <a:gd name="T7" fmla="*/ 3152 h 3620"/>
              <a:gd name="T8" fmla="*/ 1093 w 3619"/>
              <a:gd name="T9" fmla="*/ 1359 h 3620"/>
              <a:gd name="T10" fmla="*/ 2547 w 3619"/>
              <a:gd name="T11" fmla="*/ 1302 h 3620"/>
              <a:gd name="T12" fmla="*/ 2269 w 3619"/>
              <a:gd name="T13" fmla="*/ 1342 h 3620"/>
              <a:gd name="T14" fmla="*/ 2085 w 3619"/>
              <a:gd name="T15" fmla="*/ 1449 h 3620"/>
              <a:gd name="T16" fmla="*/ 1985 w 3619"/>
              <a:gd name="T17" fmla="*/ 1418 h 3620"/>
              <a:gd name="T18" fmla="*/ 1920 w 3619"/>
              <a:gd name="T19" fmla="*/ 1334 h 3620"/>
              <a:gd name="T20" fmla="*/ 1415 w 3619"/>
              <a:gd name="T21" fmla="*/ 1356 h 3620"/>
              <a:gd name="T22" fmla="*/ 1392 w 3619"/>
              <a:gd name="T23" fmla="*/ 3157 h 3620"/>
              <a:gd name="T24" fmla="*/ 1476 w 3619"/>
              <a:gd name="T25" fmla="*/ 3221 h 3620"/>
              <a:gd name="T26" fmla="*/ 1973 w 3619"/>
              <a:gd name="T27" fmla="*/ 3178 h 3620"/>
              <a:gd name="T28" fmla="*/ 1990 w 3619"/>
              <a:gd name="T29" fmla="*/ 2170 h 3620"/>
              <a:gd name="T30" fmla="*/ 2023 w 3619"/>
              <a:gd name="T31" fmla="*/ 2036 h 3620"/>
              <a:gd name="T32" fmla="*/ 2101 w 3619"/>
              <a:gd name="T33" fmla="*/ 1905 h 3620"/>
              <a:gd name="T34" fmla="*/ 2241 w 3619"/>
              <a:gd name="T35" fmla="*/ 1824 h 3620"/>
              <a:gd name="T36" fmla="*/ 2432 w 3619"/>
              <a:gd name="T37" fmla="*/ 1833 h 3620"/>
              <a:gd name="T38" fmla="*/ 2553 w 3619"/>
              <a:gd name="T39" fmla="*/ 1923 h 3620"/>
              <a:gd name="T40" fmla="*/ 2611 w 3619"/>
              <a:gd name="T41" fmla="*/ 2060 h 3620"/>
              <a:gd name="T42" fmla="*/ 2630 w 3619"/>
              <a:gd name="T43" fmla="*/ 2204 h 3620"/>
              <a:gd name="T44" fmla="*/ 2630 w 3619"/>
              <a:gd name="T45" fmla="*/ 2320 h 3620"/>
              <a:gd name="T46" fmla="*/ 2655 w 3619"/>
              <a:gd name="T47" fmla="*/ 3196 h 3620"/>
              <a:gd name="T48" fmla="*/ 3175 w 3619"/>
              <a:gd name="T49" fmla="*/ 3218 h 3620"/>
              <a:gd name="T50" fmla="*/ 3240 w 3619"/>
              <a:gd name="T51" fmla="*/ 3134 h 3620"/>
              <a:gd name="T52" fmla="*/ 3238 w 3619"/>
              <a:gd name="T53" fmla="*/ 2160 h 3620"/>
              <a:gd name="T54" fmla="*/ 3224 w 3619"/>
              <a:gd name="T55" fmla="*/ 1948 h 3620"/>
              <a:gd name="T56" fmla="*/ 3178 w 3619"/>
              <a:gd name="T57" fmla="*/ 1733 h 3620"/>
              <a:gd name="T58" fmla="*/ 3082 w 3619"/>
              <a:gd name="T59" fmla="*/ 1540 h 3620"/>
              <a:gd name="T60" fmla="*/ 2920 w 3619"/>
              <a:gd name="T61" fmla="*/ 1391 h 3620"/>
              <a:gd name="T62" fmla="*/ 2673 w 3619"/>
              <a:gd name="T63" fmla="*/ 1309 h 3620"/>
              <a:gd name="T64" fmla="*/ 727 w 3619"/>
              <a:gd name="T65" fmla="*/ 411 h 3620"/>
              <a:gd name="T66" fmla="*/ 534 w 3619"/>
              <a:gd name="T67" fmla="*/ 529 h 3620"/>
              <a:gd name="T68" fmla="*/ 440 w 3619"/>
              <a:gd name="T69" fmla="*/ 736 h 3620"/>
              <a:gd name="T70" fmla="*/ 483 w 3619"/>
              <a:gd name="T71" fmla="*/ 965 h 3620"/>
              <a:gd name="T72" fmla="*/ 641 w 3619"/>
              <a:gd name="T73" fmla="*/ 1125 h 3620"/>
              <a:gd name="T74" fmla="*/ 870 w 3619"/>
              <a:gd name="T75" fmla="*/ 1167 h 3620"/>
              <a:gd name="T76" fmla="*/ 1079 w 3619"/>
              <a:gd name="T77" fmla="*/ 1072 h 3620"/>
              <a:gd name="T78" fmla="*/ 1195 w 3619"/>
              <a:gd name="T79" fmla="*/ 880 h 3620"/>
              <a:gd name="T80" fmla="*/ 1182 w 3619"/>
              <a:gd name="T81" fmla="*/ 646 h 3620"/>
              <a:gd name="T82" fmla="*/ 1042 w 3619"/>
              <a:gd name="T83" fmla="*/ 469 h 3620"/>
              <a:gd name="T84" fmla="*/ 822 w 3619"/>
              <a:gd name="T85" fmla="*/ 399 h 3620"/>
              <a:gd name="T86" fmla="*/ 3420 w 3619"/>
              <a:gd name="T87" fmla="*/ 27 h 3620"/>
              <a:gd name="T88" fmla="*/ 3575 w 3619"/>
              <a:gd name="T89" fmla="*/ 162 h 3620"/>
              <a:gd name="T90" fmla="*/ 3619 w 3619"/>
              <a:gd name="T91" fmla="*/ 3293 h 3620"/>
              <a:gd name="T92" fmla="*/ 3551 w 3619"/>
              <a:gd name="T93" fmla="*/ 3493 h 3620"/>
              <a:gd name="T94" fmla="*/ 3379 w 3619"/>
              <a:gd name="T95" fmla="*/ 3609 h 3620"/>
              <a:gd name="T96" fmla="*/ 241 w 3619"/>
              <a:gd name="T97" fmla="*/ 3609 h 3620"/>
              <a:gd name="T98" fmla="*/ 68 w 3619"/>
              <a:gd name="T99" fmla="*/ 3493 h 3620"/>
              <a:gd name="T100" fmla="*/ 0 w 3619"/>
              <a:gd name="T101" fmla="*/ 3293 h 3620"/>
              <a:gd name="T102" fmla="*/ 45 w 3619"/>
              <a:gd name="T103" fmla="*/ 162 h 3620"/>
              <a:gd name="T104" fmla="*/ 200 w 3619"/>
              <a:gd name="T105" fmla="*/ 27 h 3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19" h="3620">
                <a:moveTo>
                  <a:pt x="619" y="1330"/>
                </a:moveTo>
                <a:lnTo>
                  <a:pt x="594" y="1334"/>
                </a:lnTo>
                <a:lnTo>
                  <a:pt x="572" y="1343"/>
                </a:lnTo>
                <a:lnTo>
                  <a:pt x="552" y="1359"/>
                </a:lnTo>
                <a:lnTo>
                  <a:pt x="538" y="1378"/>
                </a:lnTo>
                <a:lnTo>
                  <a:pt x="528" y="1401"/>
                </a:lnTo>
                <a:lnTo>
                  <a:pt x="524" y="1426"/>
                </a:lnTo>
                <a:lnTo>
                  <a:pt x="524" y="3126"/>
                </a:lnTo>
                <a:lnTo>
                  <a:pt x="528" y="3152"/>
                </a:lnTo>
                <a:lnTo>
                  <a:pt x="538" y="3174"/>
                </a:lnTo>
                <a:lnTo>
                  <a:pt x="552" y="3193"/>
                </a:lnTo>
                <a:lnTo>
                  <a:pt x="572" y="3208"/>
                </a:lnTo>
                <a:lnTo>
                  <a:pt x="594" y="3218"/>
                </a:lnTo>
                <a:lnTo>
                  <a:pt x="619" y="3221"/>
                </a:lnTo>
                <a:lnTo>
                  <a:pt x="1025" y="3221"/>
                </a:lnTo>
                <a:lnTo>
                  <a:pt x="1050" y="3218"/>
                </a:lnTo>
                <a:lnTo>
                  <a:pt x="1073" y="3208"/>
                </a:lnTo>
                <a:lnTo>
                  <a:pt x="1093" y="3193"/>
                </a:lnTo>
                <a:lnTo>
                  <a:pt x="1107" y="3174"/>
                </a:lnTo>
                <a:lnTo>
                  <a:pt x="1117" y="3152"/>
                </a:lnTo>
                <a:lnTo>
                  <a:pt x="1120" y="3126"/>
                </a:lnTo>
                <a:lnTo>
                  <a:pt x="1120" y="1426"/>
                </a:lnTo>
                <a:lnTo>
                  <a:pt x="1117" y="1401"/>
                </a:lnTo>
                <a:lnTo>
                  <a:pt x="1107" y="1378"/>
                </a:lnTo>
                <a:lnTo>
                  <a:pt x="1093" y="1359"/>
                </a:lnTo>
                <a:lnTo>
                  <a:pt x="1073" y="1343"/>
                </a:lnTo>
                <a:lnTo>
                  <a:pt x="1050" y="1334"/>
                </a:lnTo>
                <a:lnTo>
                  <a:pt x="1025" y="1330"/>
                </a:lnTo>
                <a:lnTo>
                  <a:pt x="619" y="1330"/>
                </a:lnTo>
                <a:close/>
                <a:moveTo>
                  <a:pt x="2547" y="1302"/>
                </a:moveTo>
                <a:lnTo>
                  <a:pt x="2482" y="1304"/>
                </a:lnTo>
                <a:lnTo>
                  <a:pt x="2422" y="1308"/>
                </a:lnTo>
                <a:lnTo>
                  <a:pt x="2367" y="1317"/>
                </a:lnTo>
                <a:lnTo>
                  <a:pt x="2315" y="1328"/>
                </a:lnTo>
                <a:lnTo>
                  <a:pt x="2269" y="1342"/>
                </a:lnTo>
                <a:lnTo>
                  <a:pt x="2225" y="1359"/>
                </a:lnTo>
                <a:lnTo>
                  <a:pt x="2185" y="1379"/>
                </a:lnTo>
                <a:lnTo>
                  <a:pt x="2149" y="1400"/>
                </a:lnTo>
                <a:lnTo>
                  <a:pt x="2115" y="1423"/>
                </a:lnTo>
                <a:lnTo>
                  <a:pt x="2085" y="1449"/>
                </a:lnTo>
                <a:lnTo>
                  <a:pt x="2057" y="1476"/>
                </a:lnTo>
                <a:lnTo>
                  <a:pt x="2031" y="1504"/>
                </a:lnTo>
                <a:lnTo>
                  <a:pt x="2007" y="1535"/>
                </a:lnTo>
                <a:lnTo>
                  <a:pt x="1985" y="1566"/>
                </a:lnTo>
                <a:lnTo>
                  <a:pt x="1985" y="1418"/>
                </a:lnTo>
                <a:lnTo>
                  <a:pt x="1982" y="1395"/>
                </a:lnTo>
                <a:lnTo>
                  <a:pt x="1973" y="1374"/>
                </a:lnTo>
                <a:lnTo>
                  <a:pt x="1959" y="1356"/>
                </a:lnTo>
                <a:lnTo>
                  <a:pt x="1941" y="1342"/>
                </a:lnTo>
                <a:lnTo>
                  <a:pt x="1920" y="1334"/>
                </a:lnTo>
                <a:lnTo>
                  <a:pt x="1897" y="1330"/>
                </a:lnTo>
                <a:lnTo>
                  <a:pt x="1476" y="1330"/>
                </a:lnTo>
                <a:lnTo>
                  <a:pt x="1453" y="1334"/>
                </a:lnTo>
                <a:lnTo>
                  <a:pt x="1432" y="1342"/>
                </a:lnTo>
                <a:lnTo>
                  <a:pt x="1415" y="1356"/>
                </a:lnTo>
                <a:lnTo>
                  <a:pt x="1400" y="1374"/>
                </a:lnTo>
                <a:lnTo>
                  <a:pt x="1392" y="1395"/>
                </a:lnTo>
                <a:lnTo>
                  <a:pt x="1389" y="1418"/>
                </a:lnTo>
                <a:lnTo>
                  <a:pt x="1389" y="3134"/>
                </a:lnTo>
                <a:lnTo>
                  <a:pt x="1392" y="3157"/>
                </a:lnTo>
                <a:lnTo>
                  <a:pt x="1400" y="3178"/>
                </a:lnTo>
                <a:lnTo>
                  <a:pt x="1415" y="3196"/>
                </a:lnTo>
                <a:lnTo>
                  <a:pt x="1432" y="3209"/>
                </a:lnTo>
                <a:lnTo>
                  <a:pt x="1453" y="3218"/>
                </a:lnTo>
                <a:lnTo>
                  <a:pt x="1476" y="3221"/>
                </a:lnTo>
                <a:lnTo>
                  <a:pt x="1897" y="3221"/>
                </a:lnTo>
                <a:lnTo>
                  <a:pt x="1920" y="3218"/>
                </a:lnTo>
                <a:lnTo>
                  <a:pt x="1941" y="3209"/>
                </a:lnTo>
                <a:lnTo>
                  <a:pt x="1959" y="3196"/>
                </a:lnTo>
                <a:lnTo>
                  <a:pt x="1973" y="3178"/>
                </a:lnTo>
                <a:lnTo>
                  <a:pt x="1982" y="3157"/>
                </a:lnTo>
                <a:lnTo>
                  <a:pt x="1985" y="3134"/>
                </a:lnTo>
                <a:lnTo>
                  <a:pt x="1985" y="2214"/>
                </a:lnTo>
                <a:lnTo>
                  <a:pt x="1988" y="2193"/>
                </a:lnTo>
                <a:lnTo>
                  <a:pt x="1990" y="2170"/>
                </a:lnTo>
                <a:lnTo>
                  <a:pt x="1994" y="2146"/>
                </a:lnTo>
                <a:lnTo>
                  <a:pt x="2000" y="2119"/>
                </a:lnTo>
                <a:lnTo>
                  <a:pt x="2006" y="2093"/>
                </a:lnTo>
                <a:lnTo>
                  <a:pt x="2014" y="2065"/>
                </a:lnTo>
                <a:lnTo>
                  <a:pt x="2023" y="2036"/>
                </a:lnTo>
                <a:lnTo>
                  <a:pt x="2035" y="2009"/>
                </a:lnTo>
                <a:lnTo>
                  <a:pt x="2048" y="1981"/>
                </a:lnTo>
                <a:lnTo>
                  <a:pt x="2064" y="1955"/>
                </a:lnTo>
                <a:lnTo>
                  <a:pt x="2081" y="1930"/>
                </a:lnTo>
                <a:lnTo>
                  <a:pt x="2101" y="1905"/>
                </a:lnTo>
                <a:lnTo>
                  <a:pt x="2123" y="1883"/>
                </a:lnTo>
                <a:lnTo>
                  <a:pt x="2149" y="1865"/>
                </a:lnTo>
                <a:lnTo>
                  <a:pt x="2176" y="1847"/>
                </a:lnTo>
                <a:lnTo>
                  <a:pt x="2207" y="1834"/>
                </a:lnTo>
                <a:lnTo>
                  <a:pt x="2241" y="1824"/>
                </a:lnTo>
                <a:lnTo>
                  <a:pt x="2279" y="1817"/>
                </a:lnTo>
                <a:lnTo>
                  <a:pt x="2318" y="1815"/>
                </a:lnTo>
                <a:lnTo>
                  <a:pt x="2360" y="1817"/>
                </a:lnTo>
                <a:lnTo>
                  <a:pt x="2398" y="1823"/>
                </a:lnTo>
                <a:lnTo>
                  <a:pt x="2432" y="1833"/>
                </a:lnTo>
                <a:lnTo>
                  <a:pt x="2461" y="1845"/>
                </a:lnTo>
                <a:lnTo>
                  <a:pt x="2489" y="1861"/>
                </a:lnTo>
                <a:lnTo>
                  <a:pt x="2513" y="1880"/>
                </a:lnTo>
                <a:lnTo>
                  <a:pt x="2534" y="1901"/>
                </a:lnTo>
                <a:lnTo>
                  <a:pt x="2553" y="1923"/>
                </a:lnTo>
                <a:lnTo>
                  <a:pt x="2569" y="1948"/>
                </a:lnTo>
                <a:lnTo>
                  <a:pt x="2583" y="1975"/>
                </a:lnTo>
                <a:lnTo>
                  <a:pt x="2594" y="2002"/>
                </a:lnTo>
                <a:lnTo>
                  <a:pt x="2604" y="2031"/>
                </a:lnTo>
                <a:lnTo>
                  <a:pt x="2611" y="2060"/>
                </a:lnTo>
                <a:lnTo>
                  <a:pt x="2618" y="2089"/>
                </a:lnTo>
                <a:lnTo>
                  <a:pt x="2622" y="2119"/>
                </a:lnTo>
                <a:lnTo>
                  <a:pt x="2626" y="2148"/>
                </a:lnTo>
                <a:lnTo>
                  <a:pt x="2628" y="2176"/>
                </a:lnTo>
                <a:lnTo>
                  <a:pt x="2630" y="2204"/>
                </a:lnTo>
                <a:lnTo>
                  <a:pt x="2630" y="2231"/>
                </a:lnTo>
                <a:lnTo>
                  <a:pt x="2630" y="2256"/>
                </a:lnTo>
                <a:lnTo>
                  <a:pt x="2630" y="2280"/>
                </a:lnTo>
                <a:lnTo>
                  <a:pt x="2630" y="2301"/>
                </a:lnTo>
                <a:lnTo>
                  <a:pt x="2630" y="2320"/>
                </a:lnTo>
                <a:lnTo>
                  <a:pt x="2630" y="2336"/>
                </a:lnTo>
                <a:lnTo>
                  <a:pt x="2630" y="3134"/>
                </a:lnTo>
                <a:lnTo>
                  <a:pt x="2632" y="3157"/>
                </a:lnTo>
                <a:lnTo>
                  <a:pt x="2641" y="3178"/>
                </a:lnTo>
                <a:lnTo>
                  <a:pt x="2655" y="3196"/>
                </a:lnTo>
                <a:lnTo>
                  <a:pt x="2673" y="3209"/>
                </a:lnTo>
                <a:lnTo>
                  <a:pt x="2694" y="3218"/>
                </a:lnTo>
                <a:lnTo>
                  <a:pt x="2717" y="3221"/>
                </a:lnTo>
                <a:lnTo>
                  <a:pt x="3152" y="3221"/>
                </a:lnTo>
                <a:lnTo>
                  <a:pt x="3175" y="3218"/>
                </a:lnTo>
                <a:lnTo>
                  <a:pt x="3196" y="3209"/>
                </a:lnTo>
                <a:lnTo>
                  <a:pt x="3214" y="3196"/>
                </a:lnTo>
                <a:lnTo>
                  <a:pt x="3228" y="3178"/>
                </a:lnTo>
                <a:lnTo>
                  <a:pt x="3237" y="3157"/>
                </a:lnTo>
                <a:lnTo>
                  <a:pt x="3240" y="3134"/>
                </a:lnTo>
                <a:lnTo>
                  <a:pt x="3240" y="2311"/>
                </a:lnTo>
                <a:lnTo>
                  <a:pt x="3240" y="2276"/>
                </a:lnTo>
                <a:lnTo>
                  <a:pt x="3239" y="2238"/>
                </a:lnTo>
                <a:lnTo>
                  <a:pt x="3239" y="2200"/>
                </a:lnTo>
                <a:lnTo>
                  <a:pt x="3238" y="2160"/>
                </a:lnTo>
                <a:lnTo>
                  <a:pt x="3237" y="2119"/>
                </a:lnTo>
                <a:lnTo>
                  <a:pt x="3235" y="2077"/>
                </a:lnTo>
                <a:lnTo>
                  <a:pt x="3233" y="2034"/>
                </a:lnTo>
                <a:lnTo>
                  <a:pt x="3228" y="1991"/>
                </a:lnTo>
                <a:lnTo>
                  <a:pt x="3224" y="1948"/>
                </a:lnTo>
                <a:lnTo>
                  <a:pt x="3217" y="1904"/>
                </a:lnTo>
                <a:lnTo>
                  <a:pt x="3210" y="1861"/>
                </a:lnTo>
                <a:lnTo>
                  <a:pt x="3201" y="1818"/>
                </a:lnTo>
                <a:lnTo>
                  <a:pt x="3190" y="1775"/>
                </a:lnTo>
                <a:lnTo>
                  <a:pt x="3178" y="1733"/>
                </a:lnTo>
                <a:lnTo>
                  <a:pt x="3163" y="1693"/>
                </a:lnTo>
                <a:lnTo>
                  <a:pt x="3146" y="1652"/>
                </a:lnTo>
                <a:lnTo>
                  <a:pt x="3127" y="1613"/>
                </a:lnTo>
                <a:lnTo>
                  <a:pt x="3106" y="1576"/>
                </a:lnTo>
                <a:lnTo>
                  <a:pt x="3082" y="1540"/>
                </a:lnTo>
                <a:lnTo>
                  <a:pt x="3055" y="1505"/>
                </a:lnTo>
                <a:lnTo>
                  <a:pt x="3027" y="1473"/>
                </a:lnTo>
                <a:lnTo>
                  <a:pt x="2994" y="1444"/>
                </a:lnTo>
                <a:lnTo>
                  <a:pt x="2958" y="1416"/>
                </a:lnTo>
                <a:lnTo>
                  <a:pt x="2920" y="1391"/>
                </a:lnTo>
                <a:lnTo>
                  <a:pt x="2878" y="1368"/>
                </a:lnTo>
                <a:lnTo>
                  <a:pt x="2833" y="1349"/>
                </a:lnTo>
                <a:lnTo>
                  <a:pt x="2783" y="1332"/>
                </a:lnTo>
                <a:lnTo>
                  <a:pt x="2730" y="1319"/>
                </a:lnTo>
                <a:lnTo>
                  <a:pt x="2673" y="1309"/>
                </a:lnTo>
                <a:lnTo>
                  <a:pt x="2612" y="1304"/>
                </a:lnTo>
                <a:lnTo>
                  <a:pt x="2547" y="1302"/>
                </a:lnTo>
                <a:close/>
                <a:moveTo>
                  <a:pt x="822" y="399"/>
                </a:moveTo>
                <a:lnTo>
                  <a:pt x="773" y="402"/>
                </a:lnTo>
                <a:lnTo>
                  <a:pt x="727" y="411"/>
                </a:lnTo>
                <a:lnTo>
                  <a:pt x="683" y="426"/>
                </a:lnTo>
                <a:lnTo>
                  <a:pt x="641" y="444"/>
                </a:lnTo>
                <a:lnTo>
                  <a:pt x="603" y="469"/>
                </a:lnTo>
                <a:lnTo>
                  <a:pt x="566" y="497"/>
                </a:lnTo>
                <a:lnTo>
                  <a:pt x="534" y="529"/>
                </a:lnTo>
                <a:lnTo>
                  <a:pt x="506" y="564"/>
                </a:lnTo>
                <a:lnTo>
                  <a:pt x="483" y="604"/>
                </a:lnTo>
                <a:lnTo>
                  <a:pt x="463" y="646"/>
                </a:lnTo>
                <a:lnTo>
                  <a:pt x="448" y="690"/>
                </a:lnTo>
                <a:lnTo>
                  <a:pt x="440" y="736"/>
                </a:lnTo>
                <a:lnTo>
                  <a:pt x="437" y="785"/>
                </a:lnTo>
                <a:lnTo>
                  <a:pt x="440" y="833"/>
                </a:lnTo>
                <a:lnTo>
                  <a:pt x="448" y="880"/>
                </a:lnTo>
                <a:lnTo>
                  <a:pt x="463" y="924"/>
                </a:lnTo>
                <a:lnTo>
                  <a:pt x="483" y="965"/>
                </a:lnTo>
                <a:lnTo>
                  <a:pt x="506" y="1005"/>
                </a:lnTo>
                <a:lnTo>
                  <a:pt x="534" y="1040"/>
                </a:lnTo>
                <a:lnTo>
                  <a:pt x="566" y="1072"/>
                </a:lnTo>
                <a:lnTo>
                  <a:pt x="603" y="1101"/>
                </a:lnTo>
                <a:lnTo>
                  <a:pt x="641" y="1125"/>
                </a:lnTo>
                <a:lnTo>
                  <a:pt x="683" y="1144"/>
                </a:lnTo>
                <a:lnTo>
                  <a:pt x="727" y="1158"/>
                </a:lnTo>
                <a:lnTo>
                  <a:pt x="773" y="1167"/>
                </a:lnTo>
                <a:lnTo>
                  <a:pt x="822" y="1170"/>
                </a:lnTo>
                <a:lnTo>
                  <a:pt x="870" y="1167"/>
                </a:lnTo>
                <a:lnTo>
                  <a:pt x="917" y="1158"/>
                </a:lnTo>
                <a:lnTo>
                  <a:pt x="962" y="1144"/>
                </a:lnTo>
                <a:lnTo>
                  <a:pt x="1004" y="1125"/>
                </a:lnTo>
                <a:lnTo>
                  <a:pt x="1042" y="1101"/>
                </a:lnTo>
                <a:lnTo>
                  <a:pt x="1079" y="1072"/>
                </a:lnTo>
                <a:lnTo>
                  <a:pt x="1111" y="1040"/>
                </a:lnTo>
                <a:lnTo>
                  <a:pt x="1138" y="1005"/>
                </a:lnTo>
                <a:lnTo>
                  <a:pt x="1162" y="965"/>
                </a:lnTo>
                <a:lnTo>
                  <a:pt x="1182" y="924"/>
                </a:lnTo>
                <a:lnTo>
                  <a:pt x="1195" y="880"/>
                </a:lnTo>
                <a:lnTo>
                  <a:pt x="1204" y="833"/>
                </a:lnTo>
                <a:lnTo>
                  <a:pt x="1208" y="785"/>
                </a:lnTo>
                <a:lnTo>
                  <a:pt x="1204" y="736"/>
                </a:lnTo>
                <a:lnTo>
                  <a:pt x="1195" y="690"/>
                </a:lnTo>
                <a:lnTo>
                  <a:pt x="1182" y="646"/>
                </a:lnTo>
                <a:lnTo>
                  <a:pt x="1162" y="604"/>
                </a:lnTo>
                <a:lnTo>
                  <a:pt x="1138" y="564"/>
                </a:lnTo>
                <a:lnTo>
                  <a:pt x="1111" y="529"/>
                </a:lnTo>
                <a:lnTo>
                  <a:pt x="1079" y="497"/>
                </a:lnTo>
                <a:lnTo>
                  <a:pt x="1042" y="469"/>
                </a:lnTo>
                <a:lnTo>
                  <a:pt x="1004" y="444"/>
                </a:lnTo>
                <a:lnTo>
                  <a:pt x="962" y="426"/>
                </a:lnTo>
                <a:lnTo>
                  <a:pt x="917" y="411"/>
                </a:lnTo>
                <a:lnTo>
                  <a:pt x="870" y="402"/>
                </a:lnTo>
                <a:lnTo>
                  <a:pt x="822" y="399"/>
                </a:lnTo>
                <a:close/>
                <a:moveTo>
                  <a:pt x="328" y="0"/>
                </a:moveTo>
                <a:lnTo>
                  <a:pt x="3292" y="0"/>
                </a:lnTo>
                <a:lnTo>
                  <a:pt x="3337" y="4"/>
                </a:lnTo>
                <a:lnTo>
                  <a:pt x="3379" y="12"/>
                </a:lnTo>
                <a:lnTo>
                  <a:pt x="3420" y="27"/>
                </a:lnTo>
                <a:lnTo>
                  <a:pt x="3458" y="45"/>
                </a:lnTo>
                <a:lnTo>
                  <a:pt x="3493" y="69"/>
                </a:lnTo>
                <a:lnTo>
                  <a:pt x="3524" y="96"/>
                </a:lnTo>
                <a:lnTo>
                  <a:pt x="3551" y="128"/>
                </a:lnTo>
                <a:lnTo>
                  <a:pt x="3575" y="162"/>
                </a:lnTo>
                <a:lnTo>
                  <a:pt x="3594" y="201"/>
                </a:lnTo>
                <a:lnTo>
                  <a:pt x="3608" y="241"/>
                </a:lnTo>
                <a:lnTo>
                  <a:pt x="3617" y="283"/>
                </a:lnTo>
                <a:lnTo>
                  <a:pt x="3619" y="328"/>
                </a:lnTo>
                <a:lnTo>
                  <a:pt x="3619" y="3293"/>
                </a:lnTo>
                <a:lnTo>
                  <a:pt x="3617" y="3337"/>
                </a:lnTo>
                <a:lnTo>
                  <a:pt x="3608" y="3380"/>
                </a:lnTo>
                <a:lnTo>
                  <a:pt x="3594" y="3420"/>
                </a:lnTo>
                <a:lnTo>
                  <a:pt x="3575" y="3458"/>
                </a:lnTo>
                <a:lnTo>
                  <a:pt x="3551" y="3493"/>
                </a:lnTo>
                <a:lnTo>
                  <a:pt x="3524" y="3524"/>
                </a:lnTo>
                <a:lnTo>
                  <a:pt x="3493" y="3551"/>
                </a:lnTo>
                <a:lnTo>
                  <a:pt x="3458" y="3576"/>
                </a:lnTo>
                <a:lnTo>
                  <a:pt x="3420" y="3594"/>
                </a:lnTo>
                <a:lnTo>
                  <a:pt x="3379" y="3609"/>
                </a:lnTo>
                <a:lnTo>
                  <a:pt x="3337" y="3618"/>
                </a:lnTo>
                <a:lnTo>
                  <a:pt x="3292" y="3620"/>
                </a:lnTo>
                <a:lnTo>
                  <a:pt x="328" y="3620"/>
                </a:lnTo>
                <a:lnTo>
                  <a:pt x="283" y="3618"/>
                </a:lnTo>
                <a:lnTo>
                  <a:pt x="241" y="3609"/>
                </a:lnTo>
                <a:lnTo>
                  <a:pt x="200" y="3594"/>
                </a:lnTo>
                <a:lnTo>
                  <a:pt x="163" y="3576"/>
                </a:lnTo>
                <a:lnTo>
                  <a:pt x="128" y="3551"/>
                </a:lnTo>
                <a:lnTo>
                  <a:pt x="96" y="3524"/>
                </a:lnTo>
                <a:lnTo>
                  <a:pt x="68" y="3493"/>
                </a:lnTo>
                <a:lnTo>
                  <a:pt x="45" y="3458"/>
                </a:lnTo>
                <a:lnTo>
                  <a:pt x="26" y="3420"/>
                </a:lnTo>
                <a:lnTo>
                  <a:pt x="12" y="3380"/>
                </a:lnTo>
                <a:lnTo>
                  <a:pt x="3" y="3337"/>
                </a:lnTo>
                <a:lnTo>
                  <a:pt x="0" y="3293"/>
                </a:lnTo>
                <a:lnTo>
                  <a:pt x="0" y="328"/>
                </a:lnTo>
                <a:lnTo>
                  <a:pt x="3" y="283"/>
                </a:lnTo>
                <a:lnTo>
                  <a:pt x="12" y="241"/>
                </a:lnTo>
                <a:lnTo>
                  <a:pt x="26" y="201"/>
                </a:lnTo>
                <a:lnTo>
                  <a:pt x="45" y="162"/>
                </a:lnTo>
                <a:lnTo>
                  <a:pt x="68" y="128"/>
                </a:lnTo>
                <a:lnTo>
                  <a:pt x="96" y="96"/>
                </a:lnTo>
                <a:lnTo>
                  <a:pt x="128" y="69"/>
                </a:lnTo>
                <a:lnTo>
                  <a:pt x="163" y="45"/>
                </a:lnTo>
                <a:lnTo>
                  <a:pt x="200" y="27"/>
                </a:lnTo>
                <a:lnTo>
                  <a:pt x="241" y="12"/>
                </a:lnTo>
                <a:lnTo>
                  <a:pt x="283" y="4"/>
                </a:lnTo>
                <a:lnTo>
                  <a:pt x="328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61" name="Freeform 1536">
            <a:extLst>
              <a:ext uri="{FF2B5EF4-FFF2-40B4-BE49-F238E27FC236}">
                <a16:creationId xmlns:a16="http://schemas.microsoft.com/office/drawing/2014/main" id="{53A98AD3-8785-D699-6CAE-740AE0123907}"/>
              </a:ext>
            </a:extLst>
          </p:cNvPr>
          <p:cNvSpPr>
            <a:spLocks noEditPoints="1"/>
          </p:cNvSpPr>
          <p:nvPr/>
        </p:nvSpPr>
        <p:spPr bwMode="auto">
          <a:xfrm>
            <a:off x="3506244" y="5181965"/>
            <a:ext cx="233234" cy="236188"/>
          </a:xfrm>
          <a:custGeom>
            <a:avLst/>
            <a:gdLst>
              <a:gd name="T0" fmla="*/ 1968 w 3474"/>
              <a:gd name="T1" fmla="*/ 985 h 3518"/>
              <a:gd name="T2" fmla="*/ 1814 w 3474"/>
              <a:gd name="T3" fmla="*/ 1094 h 3518"/>
              <a:gd name="T4" fmla="*/ 1724 w 3474"/>
              <a:gd name="T5" fmla="*/ 1263 h 3518"/>
              <a:gd name="T6" fmla="*/ 1722 w 3474"/>
              <a:gd name="T7" fmla="*/ 1454 h 3518"/>
              <a:gd name="T8" fmla="*/ 1405 w 3474"/>
              <a:gd name="T9" fmla="*/ 1392 h 3518"/>
              <a:gd name="T10" fmla="*/ 1126 w 3474"/>
              <a:gd name="T11" fmla="*/ 1247 h 3518"/>
              <a:gd name="T12" fmla="*/ 899 w 3474"/>
              <a:gd name="T13" fmla="*/ 1032 h 3518"/>
              <a:gd name="T14" fmla="*/ 846 w 3474"/>
              <a:gd name="T15" fmla="*/ 1192 h 3518"/>
              <a:gd name="T16" fmla="*/ 873 w 3474"/>
              <a:gd name="T17" fmla="*/ 1384 h 3518"/>
              <a:gd name="T18" fmla="*/ 984 w 3474"/>
              <a:gd name="T19" fmla="*/ 1542 h 3518"/>
              <a:gd name="T20" fmla="*/ 883 w 3474"/>
              <a:gd name="T21" fmla="*/ 1541 h 3518"/>
              <a:gd name="T22" fmla="*/ 844 w 3474"/>
              <a:gd name="T23" fmla="*/ 1579 h 3518"/>
              <a:gd name="T24" fmla="*/ 918 w 3474"/>
              <a:gd name="T25" fmla="*/ 1765 h 3518"/>
              <a:gd name="T26" fmla="*/ 1067 w 3474"/>
              <a:gd name="T27" fmla="*/ 1891 h 3518"/>
              <a:gd name="T28" fmla="*/ 1092 w 3474"/>
              <a:gd name="T29" fmla="*/ 1936 h 3518"/>
              <a:gd name="T30" fmla="*/ 1000 w 3474"/>
              <a:gd name="T31" fmla="*/ 1977 h 3518"/>
              <a:gd name="T32" fmla="*/ 1121 w 3474"/>
              <a:gd name="T33" fmla="*/ 2130 h 3518"/>
              <a:gd name="T34" fmla="*/ 1303 w 3474"/>
              <a:gd name="T35" fmla="*/ 2207 h 3518"/>
              <a:gd name="T36" fmla="*/ 1187 w 3474"/>
              <a:gd name="T37" fmla="*/ 2314 h 3518"/>
              <a:gd name="T38" fmla="*/ 928 w 3474"/>
              <a:gd name="T39" fmla="*/ 2382 h 3518"/>
              <a:gd name="T40" fmla="*/ 830 w 3474"/>
              <a:gd name="T41" fmla="*/ 2419 h 3518"/>
              <a:gd name="T42" fmla="*/ 1129 w 3474"/>
              <a:gd name="T43" fmla="*/ 2534 h 3518"/>
              <a:gd name="T44" fmla="*/ 1459 w 3474"/>
              <a:gd name="T45" fmla="*/ 2558 h 3518"/>
              <a:gd name="T46" fmla="*/ 1762 w 3474"/>
              <a:gd name="T47" fmla="*/ 2497 h 3518"/>
              <a:gd name="T48" fmla="*/ 2017 w 3474"/>
              <a:gd name="T49" fmla="*/ 2367 h 3518"/>
              <a:gd name="T50" fmla="*/ 2220 w 3474"/>
              <a:gd name="T51" fmla="*/ 2186 h 3518"/>
              <a:gd name="T52" fmla="*/ 2372 w 3474"/>
              <a:gd name="T53" fmla="*/ 1965 h 3518"/>
              <a:gd name="T54" fmla="*/ 2469 w 3474"/>
              <a:gd name="T55" fmla="*/ 1722 h 3518"/>
              <a:gd name="T56" fmla="*/ 2511 w 3474"/>
              <a:gd name="T57" fmla="*/ 1471 h 3518"/>
              <a:gd name="T58" fmla="*/ 2600 w 3474"/>
              <a:gd name="T59" fmla="*/ 1282 h 3518"/>
              <a:gd name="T60" fmla="*/ 2657 w 3474"/>
              <a:gd name="T61" fmla="*/ 1170 h 3518"/>
              <a:gd name="T62" fmla="*/ 2522 w 3474"/>
              <a:gd name="T63" fmla="*/ 1184 h 3518"/>
              <a:gd name="T64" fmla="*/ 2641 w 3474"/>
              <a:gd name="T65" fmla="*/ 1033 h 3518"/>
              <a:gd name="T66" fmla="*/ 2471 w 3474"/>
              <a:gd name="T67" fmla="*/ 1068 h 3518"/>
              <a:gd name="T68" fmla="*/ 2295 w 3474"/>
              <a:gd name="T69" fmla="*/ 1002 h 3518"/>
              <a:gd name="T70" fmla="*/ 2112 w 3474"/>
              <a:gd name="T71" fmla="*/ 957 h 3518"/>
              <a:gd name="T72" fmla="*/ 2060 w 3474"/>
              <a:gd name="T73" fmla="*/ 31 h 3518"/>
              <a:gd name="T74" fmla="*/ 2460 w 3474"/>
              <a:gd name="T75" fmla="*/ 161 h 3518"/>
              <a:gd name="T76" fmla="*/ 2811 w 3474"/>
              <a:gd name="T77" fmla="*/ 379 h 3518"/>
              <a:gd name="T78" fmla="*/ 3101 w 3474"/>
              <a:gd name="T79" fmla="*/ 671 h 3518"/>
              <a:gd name="T80" fmla="*/ 3316 w 3474"/>
              <a:gd name="T81" fmla="*/ 1028 h 3518"/>
              <a:gd name="T82" fmla="*/ 3445 w 3474"/>
              <a:gd name="T83" fmla="*/ 1431 h 3518"/>
              <a:gd name="T84" fmla="*/ 3471 w 3474"/>
              <a:gd name="T85" fmla="*/ 1870 h 3518"/>
              <a:gd name="T86" fmla="*/ 3393 w 3474"/>
              <a:gd name="T87" fmla="*/ 2294 h 3518"/>
              <a:gd name="T88" fmla="*/ 3220 w 3474"/>
              <a:gd name="T89" fmla="*/ 2675 h 3518"/>
              <a:gd name="T90" fmla="*/ 2965 w 3474"/>
              <a:gd name="T91" fmla="*/ 3002 h 3518"/>
              <a:gd name="T92" fmla="*/ 2643 w 3474"/>
              <a:gd name="T93" fmla="*/ 3260 h 3518"/>
              <a:gd name="T94" fmla="*/ 2266 w 3474"/>
              <a:gd name="T95" fmla="*/ 3434 h 3518"/>
              <a:gd name="T96" fmla="*/ 1847 w 3474"/>
              <a:gd name="T97" fmla="*/ 3514 h 3518"/>
              <a:gd name="T98" fmla="*/ 1414 w 3474"/>
              <a:gd name="T99" fmla="*/ 3487 h 3518"/>
              <a:gd name="T100" fmla="*/ 1014 w 3474"/>
              <a:gd name="T101" fmla="*/ 3357 h 3518"/>
              <a:gd name="T102" fmla="*/ 663 w 3474"/>
              <a:gd name="T103" fmla="*/ 3140 h 3518"/>
              <a:gd name="T104" fmla="*/ 373 w 3474"/>
              <a:gd name="T105" fmla="*/ 2847 h 3518"/>
              <a:gd name="T106" fmla="*/ 157 w 3474"/>
              <a:gd name="T107" fmla="*/ 2491 h 3518"/>
              <a:gd name="T108" fmla="*/ 30 w 3474"/>
              <a:gd name="T109" fmla="*/ 2087 h 3518"/>
              <a:gd name="T110" fmla="*/ 3 w 3474"/>
              <a:gd name="T111" fmla="*/ 1648 h 3518"/>
              <a:gd name="T112" fmla="*/ 83 w 3474"/>
              <a:gd name="T113" fmla="*/ 1225 h 3518"/>
              <a:gd name="T114" fmla="*/ 255 w 3474"/>
              <a:gd name="T115" fmla="*/ 843 h 3518"/>
              <a:gd name="T116" fmla="*/ 510 w 3474"/>
              <a:gd name="T117" fmla="*/ 516 h 3518"/>
              <a:gd name="T118" fmla="*/ 831 w 3474"/>
              <a:gd name="T119" fmla="*/ 259 h 3518"/>
              <a:gd name="T120" fmla="*/ 1208 w 3474"/>
              <a:gd name="T121" fmla="*/ 84 h 3518"/>
              <a:gd name="T122" fmla="*/ 1628 w 3474"/>
              <a:gd name="T123" fmla="*/ 5 h 3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74" h="3518">
                <a:moveTo>
                  <a:pt x="2112" y="957"/>
                </a:moveTo>
                <a:lnTo>
                  <a:pt x="2061" y="961"/>
                </a:lnTo>
                <a:lnTo>
                  <a:pt x="2014" y="970"/>
                </a:lnTo>
                <a:lnTo>
                  <a:pt x="1968" y="985"/>
                </a:lnTo>
                <a:lnTo>
                  <a:pt x="1924" y="1005"/>
                </a:lnTo>
                <a:lnTo>
                  <a:pt x="1883" y="1030"/>
                </a:lnTo>
                <a:lnTo>
                  <a:pt x="1846" y="1060"/>
                </a:lnTo>
                <a:lnTo>
                  <a:pt x="1814" y="1094"/>
                </a:lnTo>
                <a:lnTo>
                  <a:pt x="1784" y="1131"/>
                </a:lnTo>
                <a:lnTo>
                  <a:pt x="1759" y="1172"/>
                </a:lnTo>
                <a:lnTo>
                  <a:pt x="1739" y="1216"/>
                </a:lnTo>
                <a:lnTo>
                  <a:pt x="1724" y="1263"/>
                </a:lnTo>
                <a:lnTo>
                  <a:pt x="1716" y="1311"/>
                </a:lnTo>
                <a:lnTo>
                  <a:pt x="1713" y="1362"/>
                </a:lnTo>
                <a:lnTo>
                  <a:pt x="1715" y="1409"/>
                </a:lnTo>
                <a:lnTo>
                  <a:pt x="1722" y="1454"/>
                </a:lnTo>
                <a:lnTo>
                  <a:pt x="1640" y="1448"/>
                </a:lnTo>
                <a:lnTo>
                  <a:pt x="1559" y="1435"/>
                </a:lnTo>
                <a:lnTo>
                  <a:pt x="1481" y="1416"/>
                </a:lnTo>
                <a:lnTo>
                  <a:pt x="1405" y="1392"/>
                </a:lnTo>
                <a:lnTo>
                  <a:pt x="1331" y="1363"/>
                </a:lnTo>
                <a:lnTo>
                  <a:pt x="1259" y="1329"/>
                </a:lnTo>
                <a:lnTo>
                  <a:pt x="1191" y="1289"/>
                </a:lnTo>
                <a:lnTo>
                  <a:pt x="1126" y="1247"/>
                </a:lnTo>
                <a:lnTo>
                  <a:pt x="1064" y="1198"/>
                </a:lnTo>
                <a:lnTo>
                  <a:pt x="1005" y="1146"/>
                </a:lnTo>
                <a:lnTo>
                  <a:pt x="950" y="1091"/>
                </a:lnTo>
                <a:lnTo>
                  <a:pt x="899" y="1032"/>
                </a:lnTo>
                <a:lnTo>
                  <a:pt x="880" y="1068"/>
                </a:lnTo>
                <a:lnTo>
                  <a:pt x="865" y="1108"/>
                </a:lnTo>
                <a:lnTo>
                  <a:pt x="854" y="1149"/>
                </a:lnTo>
                <a:lnTo>
                  <a:pt x="846" y="1192"/>
                </a:lnTo>
                <a:lnTo>
                  <a:pt x="844" y="1236"/>
                </a:lnTo>
                <a:lnTo>
                  <a:pt x="848" y="1287"/>
                </a:lnTo>
                <a:lnTo>
                  <a:pt x="857" y="1337"/>
                </a:lnTo>
                <a:lnTo>
                  <a:pt x="873" y="1384"/>
                </a:lnTo>
                <a:lnTo>
                  <a:pt x="893" y="1429"/>
                </a:lnTo>
                <a:lnTo>
                  <a:pt x="919" y="1471"/>
                </a:lnTo>
                <a:lnTo>
                  <a:pt x="950" y="1508"/>
                </a:lnTo>
                <a:lnTo>
                  <a:pt x="984" y="1542"/>
                </a:lnTo>
                <a:lnTo>
                  <a:pt x="1022" y="1572"/>
                </a:lnTo>
                <a:lnTo>
                  <a:pt x="974" y="1568"/>
                </a:lnTo>
                <a:lnTo>
                  <a:pt x="928" y="1557"/>
                </a:lnTo>
                <a:lnTo>
                  <a:pt x="883" y="1541"/>
                </a:lnTo>
                <a:lnTo>
                  <a:pt x="841" y="1522"/>
                </a:lnTo>
                <a:lnTo>
                  <a:pt x="841" y="1524"/>
                </a:lnTo>
                <a:lnTo>
                  <a:pt x="841" y="1527"/>
                </a:lnTo>
                <a:lnTo>
                  <a:pt x="844" y="1579"/>
                </a:lnTo>
                <a:lnTo>
                  <a:pt x="854" y="1629"/>
                </a:lnTo>
                <a:lnTo>
                  <a:pt x="870" y="1678"/>
                </a:lnTo>
                <a:lnTo>
                  <a:pt x="891" y="1723"/>
                </a:lnTo>
                <a:lnTo>
                  <a:pt x="918" y="1765"/>
                </a:lnTo>
                <a:lnTo>
                  <a:pt x="949" y="1803"/>
                </a:lnTo>
                <a:lnTo>
                  <a:pt x="984" y="1837"/>
                </a:lnTo>
                <a:lnTo>
                  <a:pt x="1025" y="1867"/>
                </a:lnTo>
                <a:lnTo>
                  <a:pt x="1067" y="1891"/>
                </a:lnTo>
                <a:lnTo>
                  <a:pt x="1113" y="1910"/>
                </a:lnTo>
                <a:lnTo>
                  <a:pt x="1162" y="1923"/>
                </a:lnTo>
                <a:lnTo>
                  <a:pt x="1128" y="1931"/>
                </a:lnTo>
                <a:lnTo>
                  <a:pt x="1092" y="1936"/>
                </a:lnTo>
                <a:lnTo>
                  <a:pt x="1056" y="1937"/>
                </a:lnTo>
                <a:lnTo>
                  <a:pt x="1018" y="1935"/>
                </a:lnTo>
                <a:lnTo>
                  <a:pt x="981" y="1930"/>
                </a:lnTo>
                <a:lnTo>
                  <a:pt x="1000" y="1977"/>
                </a:lnTo>
                <a:lnTo>
                  <a:pt x="1024" y="2021"/>
                </a:lnTo>
                <a:lnTo>
                  <a:pt x="1052" y="2062"/>
                </a:lnTo>
                <a:lnTo>
                  <a:pt x="1084" y="2098"/>
                </a:lnTo>
                <a:lnTo>
                  <a:pt x="1121" y="2130"/>
                </a:lnTo>
                <a:lnTo>
                  <a:pt x="1163" y="2157"/>
                </a:lnTo>
                <a:lnTo>
                  <a:pt x="1206" y="2179"/>
                </a:lnTo>
                <a:lnTo>
                  <a:pt x="1254" y="2196"/>
                </a:lnTo>
                <a:lnTo>
                  <a:pt x="1303" y="2207"/>
                </a:lnTo>
                <a:lnTo>
                  <a:pt x="1355" y="2211"/>
                </a:lnTo>
                <a:lnTo>
                  <a:pt x="1302" y="2250"/>
                </a:lnTo>
                <a:lnTo>
                  <a:pt x="1246" y="2284"/>
                </a:lnTo>
                <a:lnTo>
                  <a:pt x="1187" y="2314"/>
                </a:lnTo>
                <a:lnTo>
                  <a:pt x="1126" y="2339"/>
                </a:lnTo>
                <a:lnTo>
                  <a:pt x="1062" y="2359"/>
                </a:lnTo>
                <a:lnTo>
                  <a:pt x="995" y="2373"/>
                </a:lnTo>
                <a:lnTo>
                  <a:pt x="928" y="2382"/>
                </a:lnTo>
                <a:lnTo>
                  <a:pt x="858" y="2385"/>
                </a:lnTo>
                <a:lnTo>
                  <a:pt x="811" y="2383"/>
                </a:lnTo>
                <a:lnTo>
                  <a:pt x="763" y="2378"/>
                </a:lnTo>
                <a:lnTo>
                  <a:pt x="830" y="2419"/>
                </a:lnTo>
                <a:lnTo>
                  <a:pt x="902" y="2455"/>
                </a:lnTo>
                <a:lnTo>
                  <a:pt x="975" y="2487"/>
                </a:lnTo>
                <a:lnTo>
                  <a:pt x="1051" y="2513"/>
                </a:lnTo>
                <a:lnTo>
                  <a:pt x="1129" y="2534"/>
                </a:lnTo>
                <a:lnTo>
                  <a:pt x="1209" y="2548"/>
                </a:lnTo>
                <a:lnTo>
                  <a:pt x="1292" y="2558"/>
                </a:lnTo>
                <a:lnTo>
                  <a:pt x="1376" y="2561"/>
                </a:lnTo>
                <a:lnTo>
                  <a:pt x="1459" y="2558"/>
                </a:lnTo>
                <a:lnTo>
                  <a:pt x="1540" y="2550"/>
                </a:lnTo>
                <a:lnTo>
                  <a:pt x="1617" y="2537"/>
                </a:lnTo>
                <a:lnTo>
                  <a:pt x="1691" y="2519"/>
                </a:lnTo>
                <a:lnTo>
                  <a:pt x="1762" y="2497"/>
                </a:lnTo>
                <a:lnTo>
                  <a:pt x="1831" y="2471"/>
                </a:lnTo>
                <a:lnTo>
                  <a:pt x="1896" y="2440"/>
                </a:lnTo>
                <a:lnTo>
                  <a:pt x="1958" y="2406"/>
                </a:lnTo>
                <a:lnTo>
                  <a:pt x="2017" y="2367"/>
                </a:lnTo>
                <a:lnTo>
                  <a:pt x="2072" y="2327"/>
                </a:lnTo>
                <a:lnTo>
                  <a:pt x="2125" y="2283"/>
                </a:lnTo>
                <a:lnTo>
                  <a:pt x="2174" y="2235"/>
                </a:lnTo>
                <a:lnTo>
                  <a:pt x="2220" y="2186"/>
                </a:lnTo>
                <a:lnTo>
                  <a:pt x="2263" y="2133"/>
                </a:lnTo>
                <a:lnTo>
                  <a:pt x="2303" y="2079"/>
                </a:lnTo>
                <a:lnTo>
                  <a:pt x="2338" y="2023"/>
                </a:lnTo>
                <a:lnTo>
                  <a:pt x="2372" y="1965"/>
                </a:lnTo>
                <a:lnTo>
                  <a:pt x="2401" y="1905"/>
                </a:lnTo>
                <a:lnTo>
                  <a:pt x="2428" y="1845"/>
                </a:lnTo>
                <a:lnTo>
                  <a:pt x="2450" y="1784"/>
                </a:lnTo>
                <a:lnTo>
                  <a:pt x="2469" y="1722"/>
                </a:lnTo>
                <a:lnTo>
                  <a:pt x="2485" y="1659"/>
                </a:lnTo>
                <a:lnTo>
                  <a:pt x="2497" y="1596"/>
                </a:lnTo>
                <a:lnTo>
                  <a:pt x="2506" y="1534"/>
                </a:lnTo>
                <a:lnTo>
                  <a:pt x="2511" y="1471"/>
                </a:lnTo>
                <a:lnTo>
                  <a:pt x="2513" y="1409"/>
                </a:lnTo>
                <a:lnTo>
                  <a:pt x="2512" y="1357"/>
                </a:lnTo>
                <a:lnTo>
                  <a:pt x="2558" y="1321"/>
                </a:lnTo>
                <a:lnTo>
                  <a:pt x="2600" y="1282"/>
                </a:lnTo>
                <a:lnTo>
                  <a:pt x="2641" y="1240"/>
                </a:lnTo>
                <a:lnTo>
                  <a:pt x="2677" y="1195"/>
                </a:lnTo>
                <a:lnTo>
                  <a:pt x="2711" y="1148"/>
                </a:lnTo>
                <a:lnTo>
                  <a:pt x="2657" y="1170"/>
                </a:lnTo>
                <a:lnTo>
                  <a:pt x="2600" y="1188"/>
                </a:lnTo>
                <a:lnTo>
                  <a:pt x="2542" y="1201"/>
                </a:lnTo>
                <a:lnTo>
                  <a:pt x="2482" y="1211"/>
                </a:lnTo>
                <a:lnTo>
                  <a:pt x="2522" y="1184"/>
                </a:lnTo>
                <a:lnTo>
                  <a:pt x="2558" y="1152"/>
                </a:lnTo>
                <a:lnTo>
                  <a:pt x="2589" y="1116"/>
                </a:lnTo>
                <a:lnTo>
                  <a:pt x="2618" y="1076"/>
                </a:lnTo>
                <a:lnTo>
                  <a:pt x="2641" y="1033"/>
                </a:lnTo>
                <a:lnTo>
                  <a:pt x="2658" y="987"/>
                </a:lnTo>
                <a:lnTo>
                  <a:pt x="2598" y="1020"/>
                </a:lnTo>
                <a:lnTo>
                  <a:pt x="2536" y="1046"/>
                </a:lnTo>
                <a:lnTo>
                  <a:pt x="2471" y="1068"/>
                </a:lnTo>
                <a:lnTo>
                  <a:pt x="2404" y="1085"/>
                </a:lnTo>
                <a:lnTo>
                  <a:pt x="2371" y="1053"/>
                </a:lnTo>
                <a:lnTo>
                  <a:pt x="2334" y="1025"/>
                </a:lnTo>
                <a:lnTo>
                  <a:pt x="2295" y="1002"/>
                </a:lnTo>
                <a:lnTo>
                  <a:pt x="2253" y="984"/>
                </a:lnTo>
                <a:lnTo>
                  <a:pt x="2207" y="969"/>
                </a:lnTo>
                <a:lnTo>
                  <a:pt x="2160" y="961"/>
                </a:lnTo>
                <a:lnTo>
                  <a:pt x="2112" y="957"/>
                </a:lnTo>
                <a:close/>
                <a:moveTo>
                  <a:pt x="1738" y="0"/>
                </a:moveTo>
                <a:lnTo>
                  <a:pt x="1847" y="5"/>
                </a:lnTo>
                <a:lnTo>
                  <a:pt x="1955" y="15"/>
                </a:lnTo>
                <a:lnTo>
                  <a:pt x="2060" y="31"/>
                </a:lnTo>
                <a:lnTo>
                  <a:pt x="2165" y="54"/>
                </a:lnTo>
                <a:lnTo>
                  <a:pt x="2266" y="84"/>
                </a:lnTo>
                <a:lnTo>
                  <a:pt x="2365" y="119"/>
                </a:lnTo>
                <a:lnTo>
                  <a:pt x="2460" y="161"/>
                </a:lnTo>
                <a:lnTo>
                  <a:pt x="2554" y="207"/>
                </a:lnTo>
                <a:lnTo>
                  <a:pt x="2643" y="259"/>
                </a:lnTo>
                <a:lnTo>
                  <a:pt x="2729" y="316"/>
                </a:lnTo>
                <a:lnTo>
                  <a:pt x="2811" y="379"/>
                </a:lnTo>
                <a:lnTo>
                  <a:pt x="2890" y="445"/>
                </a:lnTo>
                <a:lnTo>
                  <a:pt x="2965" y="516"/>
                </a:lnTo>
                <a:lnTo>
                  <a:pt x="3035" y="592"/>
                </a:lnTo>
                <a:lnTo>
                  <a:pt x="3101" y="671"/>
                </a:lnTo>
                <a:lnTo>
                  <a:pt x="3163" y="755"/>
                </a:lnTo>
                <a:lnTo>
                  <a:pt x="3220" y="843"/>
                </a:lnTo>
                <a:lnTo>
                  <a:pt x="3271" y="933"/>
                </a:lnTo>
                <a:lnTo>
                  <a:pt x="3316" y="1028"/>
                </a:lnTo>
                <a:lnTo>
                  <a:pt x="3358" y="1124"/>
                </a:lnTo>
                <a:lnTo>
                  <a:pt x="3393" y="1225"/>
                </a:lnTo>
                <a:lnTo>
                  <a:pt x="3422" y="1327"/>
                </a:lnTo>
                <a:lnTo>
                  <a:pt x="3445" y="1431"/>
                </a:lnTo>
                <a:lnTo>
                  <a:pt x="3461" y="1539"/>
                </a:lnTo>
                <a:lnTo>
                  <a:pt x="3471" y="1648"/>
                </a:lnTo>
                <a:lnTo>
                  <a:pt x="3474" y="1759"/>
                </a:lnTo>
                <a:lnTo>
                  <a:pt x="3471" y="1870"/>
                </a:lnTo>
                <a:lnTo>
                  <a:pt x="3461" y="1979"/>
                </a:lnTo>
                <a:lnTo>
                  <a:pt x="3445" y="2087"/>
                </a:lnTo>
                <a:lnTo>
                  <a:pt x="3422" y="2191"/>
                </a:lnTo>
                <a:lnTo>
                  <a:pt x="3393" y="2294"/>
                </a:lnTo>
                <a:lnTo>
                  <a:pt x="3358" y="2394"/>
                </a:lnTo>
                <a:lnTo>
                  <a:pt x="3316" y="2491"/>
                </a:lnTo>
                <a:lnTo>
                  <a:pt x="3271" y="2585"/>
                </a:lnTo>
                <a:lnTo>
                  <a:pt x="3220" y="2675"/>
                </a:lnTo>
                <a:lnTo>
                  <a:pt x="3163" y="2763"/>
                </a:lnTo>
                <a:lnTo>
                  <a:pt x="3101" y="2847"/>
                </a:lnTo>
                <a:lnTo>
                  <a:pt x="3035" y="2926"/>
                </a:lnTo>
                <a:lnTo>
                  <a:pt x="2965" y="3002"/>
                </a:lnTo>
                <a:lnTo>
                  <a:pt x="2890" y="3074"/>
                </a:lnTo>
                <a:lnTo>
                  <a:pt x="2811" y="3140"/>
                </a:lnTo>
                <a:lnTo>
                  <a:pt x="2729" y="3202"/>
                </a:lnTo>
                <a:lnTo>
                  <a:pt x="2643" y="3260"/>
                </a:lnTo>
                <a:lnTo>
                  <a:pt x="2554" y="3311"/>
                </a:lnTo>
                <a:lnTo>
                  <a:pt x="2460" y="3357"/>
                </a:lnTo>
                <a:lnTo>
                  <a:pt x="2365" y="3399"/>
                </a:lnTo>
                <a:lnTo>
                  <a:pt x="2266" y="3434"/>
                </a:lnTo>
                <a:lnTo>
                  <a:pt x="2165" y="3464"/>
                </a:lnTo>
                <a:lnTo>
                  <a:pt x="2060" y="3487"/>
                </a:lnTo>
                <a:lnTo>
                  <a:pt x="1955" y="3504"/>
                </a:lnTo>
                <a:lnTo>
                  <a:pt x="1847" y="3514"/>
                </a:lnTo>
                <a:lnTo>
                  <a:pt x="1738" y="3518"/>
                </a:lnTo>
                <a:lnTo>
                  <a:pt x="1628" y="3514"/>
                </a:lnTo>
                <a:lnTo>
                  <a:pt x="1519" y="3504"/>
                </a:lnTo>
                <a:lnTo>
                  <a:pt x="1414" y="3487"/>
                </a:lnTo>
                <a:lnTo>
                  <a:pt x="1310" y="3464"/>
                </a:lnTo>
                <a:lnTo>
                  <a:pt x="1208" y="3434"/>
                </a:lnTo>
                <a:lnTo>
                  <a:pt x="1110" y="3399"/>
                </a:lnTo>
                <a:lnTo>
                  <a:pt x="1014" y="3357"/>
                </a:lnTo>
                <a:lnTo>
                  <a:pt x="921" y="3311"/>
                </a:lnTo>
                <a:lnTo>
                  <a:pt x="831" y="3260"/>
                </a:lnTo>
                <a:lnTo>
                  <a:pt x="745" y="3202"/>
                </a:lnTo>
                <a:lnTo>
                  <a:pt x="663" y="3140"/>
                </a:lnTo>
                <a:lnTo>
                  <a:pt x="585" y="3074"/>
                </a:lnTo>
                <a:lnTo>
                  <a:pt x="510" y="3002"/>
                </a:lnTo>
                <a:lnTo>
                  <a:pt x="439" y="2926"/>
                </a:lnTo>
                <a:lnTo>
                  <a:pt x="373" y="2847"/>
                </a:lnTo>
                <a:lnTo>
                  <a:pt x="312" y="2763"/>
                </a:lnTo>
                <a:lnTo>
                  <a:pt x="255" y="2675"/>
                </a:lnTo>
                <a:lnTo>
                  <a:pt x="204" y="2585"/>
                </a:lnTo>
                <a:lnTo>
                  <a:pt x="157" y="2491"/>
                </a:lnTo>
                <a:lnTo>
                  <a:pt x="117" y="2394"/>
                </a:lnTo>
                <a:lnTo>
                  <a:pt x="83" y="2294"/>
                </a:lnTo>
                <a:lnTo>
                  <a:pt x="53" y="2191"/>
                </a:lnTo>
                <a:lnTo>
                  <a:pt x="30" y="2087"/>
                </a:lnTo>
                <a:lnTo>
                  <a:pt x="14" y="1979"/>
                </a:lnTo>
                <a:lnTo>
                  <a:pt x="3" y="1870"/>
                </a:lnTo>
                <a:lnTo>
                  <a:pt x="0" y="1759"/>
                </a:lnTo>
                <a:lnTo>
                  <a:pt x="3" y="1648"/>
                </a:lnTo>
                <a:lnTo>
                  <a:pt x="14" y="1539"/>
                </a:lnTo>
                <a:lnTo>
                  <a:pt x="30" y="1431"/>
                </a:lnTo>
                <a:lnTo>
                  <a:pt x="53" y="1327"/>
                </a:lnTo>
                <a:lnTo>
                  <a:pt x="83" y="1225"/>
                </a:lnTo>
                <a:lnTo>
                  <a:pt x="117" y="1124"/>
                </a:lnTo>
                <a:lnTo>
                  <a:pt x="157" y="1028"/>
                </a:lnTo>
                <a:lnTo>
                  <a:pt x="204" y="933"/>
                </a:lnTo>
                <a:lnTo>
                  <a:pt x="255" y="843"/>
                </a:lnTo>
                <a:lnTo>
                  <a:pt x="312" y="755"/>
                </a:lnTo>
                <a:lnTo>
                  <a:pt x="373" y="671"/>
                </a:lnTo>
                <a:lnTo>
                  <a:pt x="439" y="592"/>
                </a:lnTo>
                <a:lnTo>
                  <a:pt x="510" y="516"/>
                </a:lnTo>
                <a:lnTo>
                  <a:pt x="585" y="445"/>
                </a:lnTo>
                <a:lnTo>
                  <a:pt x="663" y="379"/>
                </a:lnTo>
                <a:lnTo>
                  <a:pt x="745" y="316"/>
                </a:lnTo>
                <a:lnTo>
                  <a:pt x="831" y="259"/>
                </a:lnTo>
                <a:lnTo>
                  <a:pt x="921" y="207"/>
                </a:lnTo>
                <a:lnTo>
                  <a:pt x="1014" y="161"/>
                </a:lnTo>
                <a:lnTo>
                  <a:pt x="1110" y="119"/>
                </a:lnTo>
                <a:lnTo>
                  <a:pt x="1208" y="84"/>
                </a:lnTo>
                <a:lnTo>
                  <a:pt x="1310" y="54"/>
                </a:lnTo>
                <a:lnTo>
                  <a:pt x="1414" y="31"/>
                </a:lnTo>
                <a:lnTo>
                  <a:pt x="1519" y="15"/>
                </a:lnTo>
                <a:lnTo>
                  <a:pt x="1628" y="5"/>
                </a:lnTo>
                <a:lnTo>
                  <a:pt x="1738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62" name="Freeform 6">
            <a:extLst>
              <a:ext uri="{FF2B5EF4-FFF2-40B4-BE49-F238E27FC236}">
                <a16:creationId xmlns:a16="http://schemas.microsoft.com/office/drawing/2014/main" id="{DBBF4BB1-3499-2206-1829-9BF6FE7FD3E2}"/>
              </a:ext>
            </a:extLst>
          </p:cNvPr>
          <p:cNvSpPr>
            <a:spLocks noEditPoints="1"/>
          </p:cNvSpPr>
          <p:nvPr/>
        </p:nvSpPr>
        <p:spPr bwMode="auto">
          <a:xfrm>
            <a:off x="4827737" y="5182403"/>
            <a:ext cx="232106" cy="235312"/>
          </a:xfrm>
          <a:custGeom>
            <a:avLst/>
            <a:gdLst>
              <a:gd name="T0" fmla="*/ 1686 w 3263"/>
              <a:gd name="T1" fmla="*/ 759 h 3314"/>
              <a:gd name="T2" fmla="*/ 1577 w 3263"/>
              <a:gd name="T3" fmla="*/ 794 h 3314"/>
              <a:gd name="T4" fmla="*/ 1496 w 3263"/>
              <a:gd name="T5" fmla="*/ 850 h 3314"/>
              <a:gd name="T6" fmla="*/ 1439 w 3263"/>
              <a:gd name="T7" fmla="*/ 920 h 3314"/>
              <a:gd name="T8" fmla="*/ 1403 w 3263"/>
              <a:gd name="T9" fmla="*/ 1000 h 3314"/>
              <a:gd name="T10" fmla="*/ 1384 w 3263"/>
              <a:gd name="T11" fmla="*/ 1081 h 3314"/>
              <a:gd name="T12" fmla="*/ 1379 w 3263"/>
              <a:gd name="T13" fmla="*/ 1156 h 3314"/>
              <a:gd name="T14" fmla="*/ 1192 w 3263"/>
              <a:gd name="T15" fmla="*/ 1715 h 3314"/>
              <a:gd name="T16" fmla="*/ 1772 w 3263"/>
              <a:gd name="T17" fmla="*/ 2676 h 3314"/>
              <a:gd name="T18" fmla="*/ 2072 w 3263"/>
              <a:gd name="T19" fmla="*/ 1376 h 3314"/>
              <a:gd name="T20" fmla="*/ 1774 w 3263"/>
              <a:gd name="T21" fmla="*/ 1153 h 3314"/>
              <a:gd name="T22" fmla="*/ 1795 w 3263"/>
              <a:gd name="T23" fmla="*/ 1107 h 3314"/>
              <a:gd name="T24" fmla="*/ 1831 w 3263"/>
              <a:gd name="T25" fmla="*/ 1087 h 3314"/>
              <a:gd name="T26" fmla="*/ 2066 w 3263"/>
              <a:gd name="T27" fmla="*/ 1084 h 3314"/>
              <a:gd name="T28" fmla="*/ 1632 w 3263"/>
              <a:gd name="T29" fmla="*/ 0 h 3314"/>
              <a:gd name="T30" fmla="*/ 1935 w 3263"/>
              <a:gd name="T31" fmla="*/ 29 h 3314"/>
              <a:gd name="T32" fmla="*/ 2221 w 3263"/>
              <a:gd name="T33" fmla="*/ 112 h 3314"/>
              <a:gd name="T34" fmla="*/ 2482 w 3263"/>
              <a:gd name="T35" fmla="*/ 243 h 3314"/>
              <a:gd name="T36" fmla="*/ 2715 w 3263"/>
              <a:gd name="T37" fmla="*/ 418 h 3314"/>
              <a:gd name="T38" fmla="*/ 2912 w 3263"/>
              <a:gd name="T39" fmla="*/ 632 h 3314"/>
              <a:gd name="T40" fmla="*/ 3072 w 3263"/>
              <a:gd name="T41" fmla="*/ 879 h 3314"/>
              <a:gd name="T42" fmla="*/ 3186 w 3263"/>
              <a:gd name="T43" fmla="*/ 1153 h 3314"/>
              <a:gd name="T44" fmla="*/ 3250 w 3263"/>
              <a:gd name="T45" fmla="*/ 1450 h 3314"/>
              <a:gd name="T46" fmla="*/ 3259 w 3263"/>
              <a:gd name="T47" fmla="*/ 1762 h 3314"/>
              <a:gd name="T48" fmla="*/ 3214 w 3263"/>
              <a:gd name="T49" fmla="*/ 2064 h 3314"/>
              <a:gd name="T50" fmla="*/ 3115 w 3263"/>
              <a:gd name="T51" fmla="*/ 2346 h 3314"/>
              <a:gd name="T52" fmla="*/ 2971 w 3263"/>
              <a:gd name="T53" fmla="*/ 2603 h 3314"/>
              <a:gd name="T54" fmla="*/ 2785 w 3263"/>
              <a:gd name="T55" fmla="*/ 2828 h 3314"/>
              <a:gd name="T56" fmla="*/ 2562 w 3263"/>
              <a:gd name="T57" fmla="*/ 3017 h 3314"/>
              <a:gd name="T58" fmla="*/ 2310 w 3263"/>
              <a:gd name="T59" fmla="*/ 3163 h 3314"/>
              <a:gd name="T60" fmla="*/ 2033 w 3263"/>
              <a:gd name="T61" fmla="*/ 3263 h 3314"/>
              <a:gd name="T62" fmla="*/ 1735 w 3263"/>
              <a:gd name="T63" fmla="*/ 3310 h 3314"/>
              <a:gd name="T64" fmla="*/ 1427 w 3263"/>
              <a:gd name="T65" fmla="*/ 3301 h 3314"/>
              <a:gd name="T66" fmla="*/ 1135 w 3263"/>
              <a:gd name="T67" fmla="*/ 3235 h 3314"/>
              <a:gd name="T68" fmla="*/ 865 w 3263"/>
              <a:gd name="T69" fmla="*/ 3119 h 3314"/>
              <a:gd name="T70" fmla="*/ 622 w 3263"/>
              <a:gd name="T71" fmla="*/ 2958 h 3314"/>
              <a:gd name="T72" fmla="*/ 412 w 3263"/>
              <a:gd name="T73" fmla="*/ 2757 h 3314"/>
              <a:gd name="T74" fmla="*/ 240 w 3263"/>
              <a:gd name="T75" fmla="*/ 2520 h 3314"/>
              <a:gd name="T76" fmla="*/ 110 w 3263"/>
              <a:gd name="T77" fmla="*/ 2255 h 3314"/>
              <a:gd name="T78" fmla="*/ 29 w 3263"/>
              <a:gd name="T79" fmla="*/ 1966 h 3314"/>
              <a:gd name="T80" fmla="*/ 0 w 3263"/>
              <a:gd name="T81" fmla="*/ 1657 h 3314"/>
              <a:gd name="T82" fmla="*/ 29 w 3263"/>
              <a:gd name="T83" fmla="*/ 1348 h 3314"/>
              <a:gd name="T84" fmla="*/ 110 w 3263"/>
              <a:gd name="T85" fmla="*/ 1059 h 3314"/>
              <a:gd name="T86" fmla="*/ 240 w 3263"/>
              <a:gd name="T87" fmla="*/ 794 h 3314"/>
              <a:gd name="T88" fmla="*/ 412 w 3263"/>
              <a:gd name="T89" fmla="*/ 557 h 3314"/>
              <a:gd name="T90" fmla="*/ 622 w 3263"/>
              <a:gd name="T91" fmla="*/ 356 h 3314"/>
              <a:gd name="T92" fmla="*/ 865 w 3263"/>
              <a:gd name="T93" fmla="*/ 195 h 3314"/>
              <a:gd name="T94" fmla="*/ 1135 w 3263"/>
              <a:gd name="T95" fmla="*/ 79 h 3314"/>
              <a:gd name="T96" fmla="*/ 1427 w 3263"/>
              <a:gd name="T97" fmla="*/ 13 h 3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3" h="3314">
                <a:moveTo>
                  <a:pt x="1776" y="753"/>
                </a:moveTo>
                <a:lnTo>
                  <a:pt x="1729" y="754"/>
                </a:lnTo>
                <a:lnTo>
                  <a:pt x="1686" y="759"/>
                </a:lnTo>
                <a:lnTo>
                  <a:pt x="1646" y="769"/>
                </a:lnTo>
                <a:lnTo>
                  <a:pt x="1610" y="780"/>
                </a:lnTo>
                <a:lnTo>
                  <a:pt x="1577" y="794"/>
                </a:lnTo>
                <a:lnTo>
                  <a:pt x="1547" y="810"/>
                </a:lnTo>
                <a:lnTo>
                  <a:pt x="1521" y="829"/>
                </a:lnTo>
                <a:lnTo>
                  <a:pt x="1496" y="850"/>
                </a:lnTo>
                <a:lnTo>
                  <a:pt x="1475" y="871"/>
                </a:lnTo>
                <a:lnTo>
                  <a:pt x="1456" y="895"/>
                </a:lnTo>
                <a:lnTo>
                  <a:pt x="1439" y="920"/>
                </a:lnTo>
                <a:lnTo>
                  <a:pt x="1426" y="946"/>
                </a:lnTo>
                <a:lnTo>
                  <a:pt x="1413" y="973"/>
                </a:lnTo>
                <a:lnTo>
                  <a:pt x="1403" y="1000"/>
                </a:lnTo>
                <a:lnTo>
                  <a:pt x="1395" y="1027"/>
                </a:lnTo>
                <a:lnTo>
                  <a:pt x="1389" y="1054"/>
                </a:lnTo>
                <a:lnTo>
                  <a:pt x="1384" y="1081"/>
                </a:lnTo>
                <a:lnTo>
                  <a:pt x="1381" y="1107"/>
                </a:lnTo>
                <a:lnTo>
                  <a:pt x="1379" y="1132"/>
                </a:lnTo>
                <a:lnTo>
                  <a:pt x="1379" y="1156"/>
                </a:lnTo>
                <a:lnTo>
                  <a:pt x="1379" y="1376"/>
                </a:lnTo>
                <a:lnTo>
                  <a:pt x="1192" y="1376"/>
                </a:lnTo>
                <a:lnTo>
                  <a:pt x="1192" y="1715"/>
                </a:lnTo>
                <a:lnTo>
                  <a:pt x="1379" y="1715"/>
                </a:lnTo>
                <a:lnTo>
                  <a:pt x="1379" y="2676"/>
                </a:lnTo>
                <a:lnTo>
                  <a:pt x="1772" y="2676"/>
                </a:lnTo>
                <a:lnTo>
                  <a:pt x="1772" y="1715"/>
                </a:lnTo>
                <a:lnTo>
                  <a:pt x="2037" y="1715"/>
                </a:lnTo>
                <a:lnTo>
                  <a:pt x="2072" y="1376"/>
                </a:lnTo>
                <a:lnTo>
                  <a:pt x="1772" y="1376"/>
                </a:lnTo>
                <a:lnTo>
                  <a:pt x="1772" y="1176"/>
                </a:lnTo>
                <a:lnTo>
                  <a:pt x="1774" y="1153"/>
                </a:lnTo>
                <a:lnTo>
                  <a:pt x="1779" y="1135"/>
                </a:lnTo>
                <a:lnTo>
                  <a:pt x="1786" y="1119"/>
                </a:lnTo>
                <a:lnTo>
                  <a:pt x="1795" y="1107"/>
                </a:lnTo>
                <a:lnTo>
                  <a:pt x="1806" y="1097"/>
                </a:lnTo>
                <a:lnTo>
                  <a:pt x="1819" y="1091"/>
                </a:lnTo>
                <a:lnTo>
                  <a:pt x="1831" y="1087"/>
                </a:lnTo>
                <a:lnTo>
                  <a:pt x="1843" y="1085"/>
                </a:lnTo>
                <a:lnTo>
                  <a:pt x="1855" y="1084"/>
                </a:lnTo>
                <a:lnTo>
                  <a:pt x="2066" y="1084"/>
                </a:lnTo>
                <a:lnTo>
                  <a:pt x="2066" y="754"/>
                </a:lnTo>
                <a:lnTo>
                  <a:pt x="1776" y="753"/>
                </a:lnTo>
                <a:close/>
                <a:moveTo>
                  <a:pt x="1632" y="0"/>
                </a:moveTo>
                <a:lnTo>
                  <a:pt x="1735" y="4"/>
                </a:lnTo>
                <a:lnTo>
                  <a:pt x="1836" y="13"/>
                </a:lnTo>
                <a:lnTo>
                  <a:pt x="1935" y="29"/>
                </a:lnTo>
                <a:lnTo>
                  <a:pt x="2033" y="51"/>
                </a:lnTo>
                <a:lnTo>
                  <a:pt x="2128" y="79"/>
                </a:lnTo>
                <a:lnTo>
                  <a:pt x="2221" y="112"/>
                </a:lnTo>
                <a:lnTo>
                  <a:pt x="2310" y="151"/>
                </a:lnTo>
                <a:lnTo>
                  <a:pt x="2398" y="195"/>
                </a:lnTo>
                <a:lnTo>
                  <a:pt x="2482" y="243"/>
                </a:lnTo>
                <a:lnTo>
                  <a:pt x="2562" y="297"/>
                </a:lnTo>
                <a:lnTo>
                  <a:pt x="2640" y="356"/>
                </a:lnTo>
                <a:lnTo>
                  <a:pt x="2715" y="418"/>
                </a:lnTo>
                <a:lnTo>
                  <a:pt x="2785" y="486"/>
                </a:lnTo>
                <a:lnTo>
                  <a:pt x="2850" y="557"/>
                </a:lnTo>
                <a:lnTo>
                  <a:pt x="2912" y="632"/>
                </a:lnTo>
                <a:lnTo>
                  <a:pt x="2971" y="711"/>
                </a:lnTo>
                <a:lnTo>
                  <a:pt x="3024" y="794"/>
                </a:lnTo>
                <a:lnTo>
                  <a:pt x="3072" y="879"/>
                </a:lnTo>
                <a:lnTo>
                  <a:pt x="3115" y="968"/>
                </a:lnTo>
                <a:lnTo>
                  <a:pt x="3153" y="1059"/>
                </a:lnTo>
                <a:lnTo>
                  <a:pt x="3186" y="1153"/>
                </a:lnTo>
                <a:lnTo>
                  <a:pt x="3214" y="1250"/>
                </a:lnTo>
                <a:lnTo>
                  <a:pt x="3235" y="1348"/>
                </a:lnTo>
                <a:lnTo>
                  <a:pt x="3250" y="1450"/>
                </a:lnTo>
                <a:lnTo>
                  <a:pt x="3259" y="1552"/>
                </a:lnTo>
                <a:lnTo>
                  <a:pt x="3263" y="1657"/>
                </a:lnTo>
                <a:lnTo>
                  <a:pt x="3259" y="1762"/>
                </a:lnTo>
                <a:lnTo>
                  <a:pt x="3250" y="1864"/>
                </a:lnTo>
                <a:lnTo>
                  <a:pt x="3235" y="1966"/>
                </a:lnTo>
                <a:lnTo>
                  <a:pt x="3214" y="2064"/>
                </a:lnTo>
                <a:lnTo>
                  <a:pt x="3186" y="2161"/>
                </a:lnTo>
                <a:lnTo>
                  <a:pt x="3153" y="2255"/>
                </a:lnTo>
                <a:lnTo>
                  <a:pt x="3115" y="2346"/>
                </a:lnTo>
                <a:lnTo>
                  <a:pt x="3072" y="2435"/>
                </a:lnTo>
                <a:lnTo>
                  <a:pt x="3024" y="2520"/>
                </a:lnTo>
                <a:lnTo>
                  <a:pt x="2971" y="2603"/>
                </a:lnTo>
                <a:lnTo>
                  <a:pt x="2912" y="2682"/>
                </a:lnTo>
                <a:lnTo>
                  <a:pt x="2850" y="2757"/>
                </a:lnTo>
                <a:lnTo>
                  <a:pt x="2785" y="2828"/>
                </a:lnTo>
                <a:lnTo>
                  <a:pt x="2715" y="2895"/>
                </a:lnTo>
                <a:lnTo>
                  <a:pt x="2640" y="2958"/>
                </a:lnTo>
                <a:lnTo>
                  <a:pt x="2562" y="3017"/>
                </a:lnTo>
                <a:lnTo>
                  <a:pt x="2482" y="3071"/>
                </a:lnTo>
                <a:lnTo>
                  <a:pt x="2398" y="3119"/>
                </a:lnTo>
                <a:lnTo>
                  <a:pt x="2310" y="3163"/>
                </a:lnTo>
                <a:lnTo>
                  <a:pt x="2221" y="3202"/>
                </a:lnTo>
                <a:lnTo>
                  <a:pt x="2128" y="3235"/>
                </a:lnTo>
                <a:lnTo>
                  <a:pt x="2033" y="3263"/>
                </a:lnTo>
                <a:lnTo>
                  <a:pt x="1935" y="3285"/>
                </a:lnTo>
                <a:lnTo>
                  <a:pt x="1836" y="3301"/>
                </a:lnTo>
                <a:lnTo>
                  <a:pt x="1735" y="3310"/>
                </a:lnTo>
                <a:lnTo>
                  <a:pt x="1632" y="3314"/>
                </a:lnTo>
                <a:lnTo>
                  <a:pt x="1529" y="3310"/>
                </a:lnTo>
                <a:lnTo>
                  <a:pt x="1427" y="3301"/>
                </a:lnTo>
                <a:lnTo>
                  <a:pt x="1328" y="3285"/>
                </a:lnTo>
                <a:lnTo>
                  <a:pt x="1231" y="3263"/>
                </a:lnTo>
                <a:lnTo>
                  <a:pt x="1135" y="3235"/>
                </a:lnTo>
                <a:lnTo>
                  <a:pt x="1043" y="3202"/>
                </a:lnTo>
                <a:lnTo>
                  <a:pt x="952" y="3163"/>
                </a:lnTo>
                <a:lnTo>
                  <a:pt x="865" y="3119"/>
                </a:lnTo>
                <a:lnTo>
                  <a:pt x="781" y="3071"/>
                </a:lnTo>
                <a:lnTo>
                  <a:pt x="700" y="3017"/>
                </a:lnTo>
                <a:lnTo>
                  <a:pt x="622" y="2958"/>
                </a:lnTo>
                <a:lnTo>
                  <a:pt x="549" y="2895"/>
                </a:lnTo>
                <a:lnTo>
                  <a:pt x="479" y="2828"/>
                </a:lnTo>
                <a:lnTo>
                  <a:pt x="412" y="2757"/>
                </a:lnTo>
                <a:lnTo>
                  <a:pt x="350" y="2682"/>
                </a:lnTo>
                <a:lnTo>
                  <a:pt x="293" y="2603"/>
                </a:lnTo>
                <a:lnTo>
                  <a:pt x="240" y="2520"/>
                </a:lnTo>
                <a:lnTo>
                  <a:pt x="192" y="2435"/>
                </a:lnTo>
                <a:lnTo>
                  <a:pt x="148" y="2346"/>
                </a:lnTo>
                <a:lnTo>
                  <a:pt x="110" y="2255"/>
                </a:lnTo>
                <a:lnTo>
                  <a:pt x="78" y="2161"/>
                </a:lnTo>
                <a:lnTo>
                  <a:pt x="50" y="2064"/>
                </a:lnTo>
                <a:lnTo>
                  <a:pt x="29" y="1966"/>
                </a:lnTo>
                <a:lnTo>
                  <a:pt x="13" y="1864"/>
                </a:lnTo>
                <a:lnTo>
                  <a:pt x="3" y="1762"/>
                </a:lnTo>
                <a:lnTo>
                  <a:pt x="0" y="1657"/>
                </a:lnTo>
                <a:lnTo>
                  <a:pt x="3" y="1552"/>
                </a:lnTo>
                <a:lnTo>
                  <a:pt x="13" y="1450"/>
                </a:lnTo>
                <a:lnTo>
                  <a:pt x="29" y="1348"/>
                </a:lnTo>
                <a:lnTo>
                  <a:pt x="50" y="1250"/>
                </a:lnTo>
                <a:lnTo>
                  <a:pt x="78" y="1153"/>
                </a:lnTo>
                <a:lnTo>
                  <a:pt x="110" y="1059"/>
                </a:lnTo>
                <a:lnTo>
                  <a:pt x="148" y="968"/>
                </a:lnTo>
                <a:lnTo>
                  <a:pt x="192" y="879"/>
                </a:lnTo>
                <a:lnTo>
                  <a:pt x="240" y="794"/>
                </a:lnTo>
                <a:lnTo>
                  <a:pt x="293" y="711"/>
                </a:lnTo>
                <a:lnTo>
                  <a:pt x="350" y="632"/>
                </a:lnTo>
                <a:lnTo>
                  <a:pt x="412" y="557"/>
                </a:lnTo>
                <a:lnTo>
                  <a:pt x="479" y="486"/>
                </a:lnTo>
                <a:lnTo>
                  <a:pt x="549" y="418"/>
                </a:lnTo>
                <a:lnTo>
                  <a:pt x="622" y="356"/>
                </a:lnTo>
                <a:lnTo>
                  <a:pt x="700" y="297"/>
                </a:lnTo>
                <a:lnTo>
                  <a:pt x="781" y="243"/>
                </a:lnTo>
                <a:lnTo>
                  <a:pt x="865" y="195"/>
                </a:lnTo>
                <a:lnTo>
                  <a:pt x="952" y="151"/>
                </a:lnTo>
                <a:lnTo>
                  <a:pt x="1043" y="112"/>
                </a:lnTo>
                <a:lnTo>
                  <a:pt x="1135" y="79"/>
                </a:lnTo>
                <a:lnTo>
                  <a:pt x="1231" y="51"/>
                </a:lnTo>
                <a:lnTo>
                  <a:pt x="1328" y="29"/>
                </a:lnTo>
                <a:lnTo>
                  <a:pt x="1427" y="13"/>
                </a:lnTo>
                <a:lnTo>
                  <a:pt x="1529" y="4"/>
                </a:lnTo>
                <a:lnTo>
                  <a:pt x="1632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08C9E4-41D4-70D2-F9F4-F0DFCAF747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25805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78">
            <a:extLst>
              <a:ext uri="{FF2B5EF4-FFF2-40B4-BE49-F238E27FC236}">
                <a16:creationId xmlns:a16="http://schemas.microsoft.com/office/drawing/2014/main" id="{15B4ED96-363E-5432-73FC-5BB293BC81F5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08CE99E-DAD1-23D3-CF89-4627DD4EB4D2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8DA221C-3AF6-9CAA-2AFA-BD4322C9546F}"/>
              </a:ext>
            </a:extLst>
          </p:cNvPr>
          <p:cNvSpPr/>
          <p:nvPr/>
        </p:nvSpPr>
        <p:spPr>
          <a:xfrm>
            <a:off x="3089970" y="2718254"/>
            <a:ext cx="2344565" cy="4840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accent5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01CB6AE-4558-91D2-2058-1E3DB6AE426F}"/>
              </a:ext>
            </a:extLst>
          </p:cNvPr>
          <p:cNvSpPr/>
          <p:nvPr/>
        </p:nvSpPr>
        <p:spPr>
          <a:xfrm>
            <a:off x="3089970" y="3355201"/>
            <a:ext cx="2344565" cy="4840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accent5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AB8483C-9DA7-4EAE-DB49-5DF3EBC098FD}"/>
              </a:ext>
            </a:extLst>
          </p:cNvPr>
          <p:cNvSpPr/>
          <p:nvPr/>
        </p:nvSpPr>
        <p:spPr>
          <a:xfrm>
            <a:off x="612604" y="2718254"/>
            <a:ext cx="2344565" cy="4840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accent5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FF20AF-6D39-D41E-EC3A-D0EBB1C304CC}"/>
              </a:ext>
            </a:extLst>
          </p:cNvPr>
          <p:cNvSpPr txBox="1"/>
          <p:nvPr/>
        </p:nvSpPr>
        <p:spPr>
          <a:xfrm>
            <a:off x="488623" y="1215962"/>
            <a:ext cx="44210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+mj-lt"/>
              </a:rPr>
              <a:t>Emp</a:t>
            </a:r>
            <a:r>
              <a:rPr lang="en-US" sz="4800" dirty="0">
                <a:solidFill>
                  <a:schemeClr val="accent2"/>
                </a:solidFill>
                <a:latin typeface="+mj-lt"/>
              </a:rPr>
              <a:t>loyment</a:t>
            </a:r>
            <a:endParaRPr lang="en-ID" sz="48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4ADFA32-288A-7561-5872-88CC5E537696}"/>
              </a:ext>
            </a:extLst>
          </p:cNvPr>
          <p:cNvCxnSpPr>
            <a:cxnSpLocks/>
          </p:cNvCxnSpPr>
          <p:nvPr/>
        </p:nvCxnSpPr>
        <p:spPr>
          <a:xfrm>
            <a:off x="605165" y="1014257"/>
            <a:ext cx="119564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8732260A-E41C-0119-44F3-F555E69F6BEA}"/>
              </a:ext>
            </a:extLst>
          </p:cNvPr>
          <p:cNvSpPr/>
          <p:nvPr/>
        </p:nvSpPr>
        <p:spPr>
          <a:xfrm>
            <a:off x="612604" y="3355201"/>
            <a:ext cx="2344565" cy="4840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accent5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D802788-9B0C-2A49-4484-19D8AFD0AC24}"/>
              </a:ext>
            </a:extLst>
          </p:cNvPr>
          <p:cNvSpPr txBox="1"/>
          <p:nvPr/>
        </p:nvSpPr>
        <p:spPr>
          <a:xfrm>
            <a:off x="726128" y="2752985"/>
            <a:ext cx="2117516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400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Dec 2022- Current</a:t>
            </a:r>
            <a:endParaRPr lang="en-ID" sz="1400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0D2FD9-932E-3329-0F3C-9BF91766F87A}"/>
              </a:ext>
            </a:extLst>
          </p:cNvPr>
          <p:cNvSpPr txBox="1"/>
          <p:nvPr/>
        </p:nvSpPr>
        <p:spPr>
          <a:xfrm>
            <a:off x="726128" y="3387985"/>
            <a:ext cx="2117516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400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Sep 2012 – Sep 2021</a:t>
            </a:r>
            <a:endParaRPr lang="en-ID" sz="1400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1731D0-1206-2202-E9B4-257AE971539D}"/>
              </a:ext>
            </a:extLst>
          </p:cNvPr>
          <p:cNvSpPr txBox="1"/>
          <p:nvPr/>
        </p:nvSpPr>
        <p:spPr>
          <a:xfrm>
            <a:off x="3208978" y="2752985"/>
            <a:ext cx="2117516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400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Aug 2021 – Oct 2021</a:t>
            </a:r>
            <a:endParaRPr lang="en-ID" sz="1400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A9C48CA-8086-DC9C-8287-026DA79908EB}"/>
              </a:ext>
            </a:extLst>
          </p:cNvPr>
          <p:cNvSpPr txBox="1"/>
          <p:nvPr/>
        </p:nvSpPr>
        <p:spPr>
          <a:xfrm>
            <a:off x="3208978" y="3387985"/>
            <a:ext cx="2117516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400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Oct 2021 – Oct 2022</a:t>
            </a:r>
            <a:endParaRPr lang="en-ID" sz="1400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1604A-6EAA-E5F3-01BE-74C98AEEB1BD}"/>
              </a:ext>
            </a:extLst>
          </p:cNvPr>
          <p:cNvSpPr txBox="1"/>
          <p:nvPr/>
        </p:nvSpPr>
        <p:spPr>
          <a:xfrm>
            <a:off x="516312" y="4540631"/>
            <a:ext cx="1723717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References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534A352-D3E7-5165-77E6-7EA9AEE746E6}"/>
              </a:ext>
            </a:extLst>
          </p:cNvPr>
          <p:cNvSpPr txBox="1"/>
          <p:nvPr/>
        </p:nvSpPr>
        <p:spPr>
          <a:xfrm>
            <a:off x="520744" y="5110832"/>
            <a:ext cx="2813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/>
                </a:solidFill>
              </a:rPr>
              <a:t>Ronald Dune, Graphic Design Director</a:t>
            </a:r>
            <a:endParaRPr lang="en-ID" sz="1100" dirty="0">
              <a:solidFill>
                <a:schemeClr val="accent6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F85FC1E-DB0F-04A7-679D-323DBE2B6F74}"/>
              </a:ext>
            </a:extLst>
          </p:cNvPr>
          <p:cNvSpPr txBox="1"/>
          <p:nvPr/>
        </p:nvSpPr>
        <p:spPr>
          <a:xfrm>
            <a:off x="520744" y="5403632"/>
            <a:ext cx="12362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/>
                </a:solidFill>
              </a:rPr>
              <a:t>+123 1234 123 12</a:t>
            </a:r>
            <a:endParaRPr lang="en-ID" sz="1100" dirty="0">
              <a:solidFill>
                <a:schemeClr val="accent6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E6C0389-C7F0-1EF5-EE2F-E268CA1B6F11}"/>
              </a:ext>
            </a:extLst>
          </p:cNvPr>
          <p:cNvSpPr txBox="1"/>
          <p:nvPr/>
        </p:nvSpPr>
        <p:spPr>
          <a:xfrm>
            <a:off x="520744" y="5696433"/>
            <a:ext cx="1175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/>
                </a:solidFill>
              </a:rPr>
              <a:t>@ronald.dune</a:t>
            </a:r>
            <a:endParaRPr lang="en-ID" sz="1100" dirty="0">
              <a:solidFill>
                <a:schemeClr val="accent6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A662C8E-8548-578F-43A1-A1E6C55D7F79}"/>
              </a:ext>
            </a:extLst>
          </p:cNvPr>
          <p:cNvSpPr/>
          <p:nvPr/>
        </p:nvSpPr>
        <p:spPr>
          <a:xfrm>
            <a:off x="6929556" y="1444654"/>
            <a:ext cx="1414344" cy="3191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i="1" dirty="0">
                <a:solidFill>
                  <a:schemeClr val="accent5"/>
                </a:solidFill>
              </a:rPr>
              <a:t>Office, Jakarta</a:t>
            </a:r>
            <a:endParaRPr lang="id-ID" sz="1100" i="1" dirty="0">
              <a:solidFill>
                <a:schemeClr val="accent5"/>
              </a:solidFill>
            </a:endParaRPr>
          </a:p>
        </p:txBody>
      </p:sp>
      <p:sp>
        <p:nvSpPr>
          <p:cNvPr id="40" name="Rectangle 36">
            <a:extLst>
              <a:ext uri="{FF2B5EF4-FFF2-40B4-BE49-F238E27FC236}">
                <a16:creationId xmlns:a16="http://schemas.microsoft.com/office/drawing/2014/main" id="{01056E62-0565-6F07-5E30-6423BFD1EC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6381" y="1108007"/>
            <a:ext cx="2018209" cy="42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600" dirty="0">
                <a:solidFill>
                  <a:schemeClr val="accent5"/>
                </a:solidFill>
                <a:latin typeface="+mj-lt"/>
              </a:rPr>
              <a:t>Design Director</a:t>
            </a:r>
            <a:endParaRPr lang="id-ID" altLang="en-US" sz="1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1DBB5EB-CBFB-3ACF-1F88-EFAA88C48A62}"/>
              </a:ext>
            </a:extLst>
          </p:cNvPr>
          <p:cNvSpPr txBox="1"/>
          <p:nvPr/>
        </p:nvSpPr>
        <p:spPr>
          <a:xfrm>
            <a:off x="6926381" y="1939145"/>
            <a:ext cx="4706775" cy="10840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vulputate digniim nim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tum nec dui ultrices.</a:t>
            </a:r>
            <a:r>
              <a:rPr lang="en-US" sz="1100" b="0" i="0" dirty="0">
                <a:solidFill>
                  <a:schemeClr val="accent5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consectetur</a:t>
            </a:r>
            <a:r>
              <a:rPr lang="en-US" sz="1100" b="0" i="0" dirty="0">
                <a:solidFill>
                  <a:schemeClr val="accent5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adip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7AE376C9-1B2D-FEB9-2BC3-F95879A9FA69}"/>
              </a:ext>
            </a:extLst>
          </p:cNvPr>
          <p:cNvSpPr/>
          <p:nvPr/>
        </p:nvSpPr>
        <p:spPr>
          <a:xfrm>
            <a:off x="7003572" y="3541035"/>
            <a:ext cx="284552" cy="284552"/>
          </a:xfrm>
          <a:prstGeom prst="ellipse">
            <a:avLst/>
          </a:prstGeom>
          <a:solidFill>
            <a:schemeClr val="accent5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3557FC3A-7796-0408-2977-E6BED1F9F8A3}"/>
              </a:ext>
            </a:extLst>
          </p:cNvPr>
          <p:cNvSpPr/>
          <p:nvPr/>
        </p:nvSpPr>
        <p:spPr>
          <a:xfrm>
            <a:off x="7090096" y="3627559"/>
            <a:ext cx="111504" cy="111504"/>
          </a:xfrm>
          <a:prstGeom prst="ellipse">
            <a:avLst/>
          </a:prstGeom>
          <a:solidFill>
            <a:schemeClr val="accent5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45" name="Rectangle 36">
            <a:extLst>
              <a:ext uri="{FF2B5EF4-FFF2-40B4-BE49-F238E27FC236}">
                <a16:creationId xmlns:a16="http://schemas.microsoft.com/office/drawing/2014/main" id="{6FFCE4FE-AE37-CBCB-8518-5F37E1019A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957" y="3429575"/>
            <a:ext cx="2743019" cy="42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600" dirty="0">
                <a:solidFill>
                  <a:schemeClr val="accent5"/>
                </a:solidFill>
                <a:latin typeface="+mj-lt"/>
              </a:rPr>
              <a:t>Creative Management</a:t>
            </a:r>
            <a:endParaRPr lang="id-ID" altLang="en-US" sz="1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FD01F82-2714-8240-4C53-E9ADA894F00D}"/>
              </a:ext>
            </a:extLst>
          </p:cNvPr>
          <p:cNvSpPr/>
          <p:nvPr/>
        </p:nvSpPr>
        <p:spPr>
          <a:xfrm>
            <a:off x="7003572" y="4052543"/>
            <a:ext cx="284552" cy="284552"/>
          </a:xfrm>
          <a:prstGeom prst="ellipse">
            <a:avLst/>
          </a:prstGeom>
          <a:solidFill>
            <a:schemeClr val="accent5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C2DB458-0478-2C69-67EE-F8810340EAD1}"/>
              </a:ext>
            </a:extLst>
          </p:cNvPr>
          <p:cNvSpPr/>
          <p:nvPr/>
        </p:nvSpPr>
        <p:spPr>
          <a:xfrm>
            <a:off x="7090096" y="4139067"/>
            <a:ext cx="111504" cy="111504"/>
          </a:xfrm>
          <a:prstGeom prst="ellipse">
            <a:avLst/>
          </a:prstGeom>
          <a:solidFill>
            <a:schemeClr val="accent5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49" name="Rectangle 36">
            <a:extLst>
              <a:ext uri="{FF2B5EF4-FFF2-40B4-BE49-F238E27FC236}">
                <a16:creationId xmlns:a16="http://schemas.microsoft.com/office/drawing/2014/main" id="{D572AC66-52A9-A71D-0BD1-D997811E28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957" y="3941083"/>
            <a:ext cx="3003998" cy="42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600" dirty="0">
                <a:solidFill>
                  <a:schemeClr val="accent5"/>
                </a:solidFill>
                <a:latin typeface="+mj-lt"/>
              </a:rPr>
              <a:t>The Best Graphic Method</a:t>
            </a:r>
            <a:endParaRPr lang="id-ID" altLang="en-US" sz="1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92888C41-4BDE-A23C-BAC9-3A558423F24F}"/>
              </a:ext>
            </a:extLst>
          </p:cNvPr>
          <p:cNvSpPr/>
          <p:nvPr/>
        </p:nvSpPr>
        <p:spPr>
          <a:xfrm>
            <a:off x="7003572" y="4564051"/>
            <a:ext cx="284552" cy="284552"/>
          </a:xfrm>
          <a:prstGeom prst="ellipse">
            <a:avLst/>
          </a:prstGeom>
          <a:solidFill>
            <a:schemeClr val="accent5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3F8E143-3FD3-5D7B-F9FD-C29D378EDEE4}"/>
              </a:ext>
            </a:extLst>
          </p:cNvPr>
          <p:cNvSpPr/>
          <p:nvPr/>
        </p:nvSpPr>
        <p:spPr>
          <a:xfrm>
            <a:off x="7090096" y="4650575"/>
            <a:ext cx="111504" cy="111504"/>
          </a:xfrm>
          <a:prstGeom prst="ellipse">
            <a:avLst/>
          </a:prstGeom>
          <a:solidFill>
            <a:schemeClr val="accent5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54" name="Rectangle 36">
            <a:extLst>
              <a:ext uri="{FF2B5EF4-FFF2-40B4-BE49-F238E27FC236}">
                <a16:creationId xmlns:a16="http://schemas.microsoft.com/office/drawing/2014/main" id="{3B0CB27C-FD3A-EE25-C350-98ECD67E9B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957" y="4452591"/>
            <a:ext cx="3372043" cy="42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600" dirty="0">
                <a:solidFill>
                  <a:schemeClr val="accent5"/>
                </a:solidFill>
                <a:latin typeface="+mj-lt"/>
              </a:rPr>
              <a:t>Security Design Development</a:t>
            </a:r>
            <a:endParaRPr lang="id-ID" altLang="en-US" sz="1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E1B11048-442E-BB33-DF2E-97E7C651739F}"/>
              </a:ext>
            </a:extLst>
          </p:cNvPr>
          <p:cNvSpPr/>
          <p:nvPr/>
        </p:nvSpPr>
        <p:spPr>
          <a:xfrm>
            <a:off x="7003572" y="5075559"/>
            <a:ext cx="284552" cy="284552"/>
          </a:xfrm>
          <a:prstGeom prst="ellipse">
            <a:avLst/>
          </a:prstGeom>
          <a:solidFill>
            <a:schemeClr val="accent5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80453BF8-709B-9E88-8EE9-081780AAA26F}"/>
              </a:ext>
            </a:extLst>
          </p:cNvPr>
          <p:cNvSpPr/>
          <p:nvPr/>
        </p:nvSpPr>
        <p:spPr>
          <a:xfrm>
            <a:off x="7090096" y="5162083"/>
            <a:ext cx="111504" cy="111504"/>
          </a:xfrm>
          <a:prstGeom prst="ellipse">
            <a:avLst/>
          </a:prstGeom>
          <a:solidFill>
            <a:schemeClr val="accent5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59" name="Rectangle 36">
            <a:extLst>
              <a:ext uri="{FF2B5EF4-FFF2-40B4-BE49-F238E27FC236}">
                <a16:creationId xmlns:a16="http://schemas.microsoft.com/office/drawing/2014/main" id="{4BDE4EB1-AC7C-9E32-F44C-A7FA066A58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957" y="4964099"/>
            <a:ext cx="3143443" cy="42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600" dirty="0">
                <a:solidFill>
                  <a:schemeClr val="accent5"/>
                </a:solidFill>
                <a:latin typeface="+mj-lt"/>
              </a:rPr>
              <a:t>Leading The Design Team</a:t>
            </a:r>
            <a:endParaRPr lang="id-ID" altLang="en-US" sz="1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5870B339-7B3C-502F-1D28-DC9C5A935974}"/>
              </a:ext>
            </a:extLst>
          </p:cNvPr>
          <p:cNvSpPr/>
          <p:nvPr/>
        </p:nvSpPr>
        <p:spPr>
          <a:xfrm>
            <a:off x="7003572" y="5587069"/>
            <a:ext cx="284552" cy="284552"/>
          </a:xfrm>
          <a:prstGeom prst="ellipse">
            <a:avLst/>
          </a:prstGeom>
          <a:solidFill>
            <a:schemeClr val="accent5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44CE35A-B9A8-8605-3EE0-B7E3033661C7}"/>
              </a:ext>
            </a:extLst>
          </p:cNvPr>
          <p:cNvSpPr/>
          <p:nvPr/>
        </p:nvSpPr>
        <p:spPr>
          <a:xfrm>
            <a:off x="7090096" y="5673593"/>
            <a:ext cx="111504" cy="111504"/>
          </a:xfrm>
          <a:prstGeom prst="ellipse">
            <a:avLst/>
          </a:prstGeom>
          <a:solidFill>
            <a:schemeClr val="accent5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64" name="Rectangle 36">
            <a:extLst>
              <a:ext uri="{FF2B5EF4-FFF2-40B4-BE49-F238E27FC236}">
                <a16:creationId xmlns:a16="http://schemas.microsoft.com/office/drawing/2014/main" id="{80CD3FA1-F297-3EC8-2BDA-D379AB9CC4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957" y="5475609"/>
            <a:ext cx="3003998" cy="42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600" dirty="0">
                <a:solidFill>
                  <a:schemeClr val="accent5"/>
                </a:solidFill>
                <a:latin typeface="+mj-lt"/>
              </a:rPr>
              <a:t>Smart Idea For Web Design</a:t>
            </a:r>
            <a:endParaRPr lang="id-ID" altLang="en-US" sz="1600" dirty="0">
              <a:solidFill>
                <a:schemeClr val="accent5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14855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C870F1B-9683-44D5-C065-746C43A20C51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268B4B-D22A-7CB2-4108-18C1CA6DE517}"/>
              </a:ext>
            </a:extLst>
          </p:cNvPr>
          <p:cNvSpPr txBox="1"/>
          <p:nvPr/>
        </p:nvSpPr>
        <p:spPr>
          <a:xfrm>
            <a:off x="8456262" y="3930858"/>
            <a:ext cx="2617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5"/>
                </a:solidFill>
                <a:latin typeface="+mj-lt"/>
              </a:rPr>
              <a:t>Roman Dune</a:t>
            </a:r>
            <a:endParaRPr lang="en-ID" sz="28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7B4599-8EAB-D085-16AD-8980436B1572}"/>
              </a:ext>
            </a:extLst>
          </p:cNvPr>
          <p:cNvSpPr txBox="1"/>
          <p:nvPr/>
        </p:nvSpPr>
        <p:spPr>
          <a:xfrm>
            <a:off x="8919287" y="4463440"/>
            <a:ext cx="1691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5"/>
                </a:solidFill>
              </a:rPr>
              <a:t>UI/UX Designer</a:t>
            </a:r>
            <a:endParaRPr lang="en-ID" sz="1600" dirty="0">
              <a:solidFill>
                <a:schemeClr val="accent5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2F7074C-DC5D-BC4F-22BF-FE03E5FAF63B}"/>
              </a:ext>
            </a:extLst>
          </p:cNvPr>
          <p:cNvGrpSpPr/>
          <p:nvPr/>
        </p:nvGrpSpPr>
        <p:grpSpPr>
          <a:xfrm>
            <a:off x="8710918" y="5294431"/>
            <a:ext cx="2108227" cy="261610"/>
            <a:chOff x="1554454" y="5769211"/>
            <a:chExt cx="2108227" cy="26161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5C8ECE7-E1A9-D62C-E846-C3737668BE9A}"/>
                </a:ext>
              </a:extLst>
            </p:cNvPr>
            <p:cNvSpPr/>
            <p:nvPr/>
          </p:nvSpPr>
          <p:spPr>
            <a:xfrm>
              <a:off x="1554454" y="5842146"/>
              <a:ext cx="115742" cy="11574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>
                <a:solidFill>
                  <a:schemeClr val="accent5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DF30E68-341E-335A-E487-3E55B40FA2C4}"/>
                </a:ext>
              </a:extLst>
            </p:cNvPr>
            <p:cNvSpPr txBox="1"/>
            <p:nvPr/>
          </p:nvSpPr>
          <p:spPr>
            <a:xfrm>
              <a:off x="1794862" y="5769211"/>
              <a:ext cx="18678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5"/>
                  </a:solidFill>
                </a:rPr>
                <a:t>Available For Freelance</a:t>
              </a:r>
              <a:endParaRPr lang="en-ID" sz="1100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C11649D6-DADE-3E7A-21D2-4D46C3DE7EBB}"/>
              </a:ext>
            </a:extLst>
          </p:cNvPr>
          <p:cNvSpPr txBox="1"/>
          <p:nvPr/>
        </p:nvSpPr>
        <p:spPr>
          <a:xfrm>
            <a:off x="517468" y="857250"/>
            <a:ext cx="43783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+mj-lt"/>
              </a:rPr>
              <a:t>Certifi</a:t>
            </a:r>
            <a:r>
              <a:rPr lang="en-US" sz="4400" dirty="0">
                <a:solidFill>
                  <a:schemeClr val="accent2"/>
                </a:solidFill>
                <a:latin typeface="+mj-lt"/>
              </a:rPr>
              <a:t>cations</a:t>
            </a:r>
            <a:endParaRPr lang="en-ID" sz="44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446ABB9-BC15-1FCF-DA8A-8A2C0B848494}"/>
              </a:ext>
            </a:extLst>
          </p:cNvPr>
          <p:cNvCxnSpPr>
            <a:cxnSpLocks/>
          </p:cNvCxnSpPr>
          <p:nvPr/>
        </p:nvCxnSpPr>
        <p:spPr>
          <a:xfrm>
            <a:off x="4686299" y="1228166"/>
            <a:ext cx="119564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360A9DF-4100-3976-8034-2C9BA6DAC3D4}"/>
              </a:ext>
            </a:extLst>
          </p:cNvPr>
          <p:cNvSpPr txBox="1"/>
          <p:nvPr/>
        </p:nvSpPr>
        <p:spPr>
          <a:xfrm>
            <a:off x="526995" y="618000"/>
            <a:ext cx="14729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ADVANCE</a:t>
            </a:r>
            <a:endParaRPr lang="en-ID" sz="1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6DAE576-7BF5-1FD6-36C9-002FD671BE7B}"/>
              </a:ext>
            </a:extLst>
          </p:cNvPr>
          <p:cNvGrpSpPr/>
          <p:nvPr/>
        </p:nvGrpSpPr>
        <p:grpSpPr>
          <a:xfrm>
            <a:off x="605788" y="2155832"/>
            <a:ext cx="6815356" cy="667249"/>
            <a:chOff x="605788" y="2384432"/>
            <a:chExt cx="6815356" cy="66724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06AB5CA-2FBA-E4A8-2CDB-1DA5D3950972}"/>
                </a:ext>
              </a:extLst>
            </p:cNvPr>
            <p:cNvSpPr/>
            <p:nvPr/>
          </p:nvSpPr>
          <p:spPr>
            <a:xfrm>
              <a:off x="605788" y="2531385"/>
              <a:ext cx="284552" cy="284552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47CA6E0-EC21-FC51-06E9-5D6CAEBCB9C2}"/>
                </a:ext>
              </a:extLst>
            </p:cNvPr>
            <p:cNvSpPr/>
            <p:nvPr/>
          </p:nvSpPr>
          <p:spPr>
            <a:xfrm>
              <a:off x="692312" y="2617909"/>
              <a:ext cx="111504" cy="111504"/>
            </a:xfrm>
            <a:prstGeom prst="ellipse">
              <a:avLst/>
            </a:prstGeom>
            <a:solidFill>
              <a:schemeClr val="accent2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F29CDA8-F58A-CA8A-36F3-0745F2D9D498}"/>
                </a:ext>
              </a:extLst>
            </p:cNvPr>
            <p:cNvSpPr txBox="1"/>
            <p:nvPr/>
          </p:nvSpPr>
          <p:spPr>
            <a:xfrm>
              <a:off x="939941" y="2384432"/>
              <a:ext cx="3192740" cy="4267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tabLst>
                  <a:tab pos="1379538" algn="l"/>
                </a:tabLst>
              </a:pPr>
              <a:r>
                <a:rPr lang="en-US" sz="1600" dirty="0">
                  <a:solidFill>
                    <a:schemeClr val="tx2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Global Designer Certification</a:t>
              </a:r>
              <a:endParaRPr lang="en-ID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2098053-B0CC-6566-25C3-E19E8D93AB26}"/>
                </a:ext>
              </a:extLst>
            </p:cNvPr>
            <p:cNvSpPr txBox="1"/>
            <p:nvPr/>
          </p:nvSpPr>
          <p:spPr>
            <a:xfrm>
              <a:off x="939941" y="2729413"/>
              <a:ext cx="2536684" cy="3222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i="1" dirty="0">
                  <a:solidFill>
                    <a:schemeClr val="accent6"/>
                  </a:solidFill>
                  <a:ea typeface="Times New Roman" panose="02020603050405020304" pitchFamily="18" charset="0"/>
                </a:rPr>
                <a:t>Creative Design Journey, </a:t>
              </a:r>
              <a:r>
                <a:rPr lang="en-US" sz="1100" b="1" i="1" dirty="0">
                  <a:solidFill>
                    <a:schemeClr val="accent6"/>
                  </a:solidFill>
                  <a:ea typeface="Times New Roman" panose="02020603050405020304" pitchFamily="18" charset="0"/>
                </a:rPr>
                <a:t>2015</a:t>
              </a:r>
              <a:endParaRPr lang="id-ID" sz="1100" b="1" i="1" dirty="0">
                <a:solidFill>
                  <a:schemeClr val="accent6"/>
                </a:solidFill>
                <a:ea typeface="Times New Roman" panose="02020603050405020304" pitchFamily="18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89AA368-3778-406F-46A1-18DB46264333}"/>
                </a:ext>
              </a:extLst>
            </p:cNvPr>
            <p:cNvSpPr/>
            <p:nvPr/>
          </p:nvSpPr>
          <p:spPr>
            <a:xfrm>
              <a:off x="4550307" y="2531385"/>
              <a:ext cx="284552" cy="284552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2D38D72-5D5C-0982-60DE-F9448F9E784F}"/>
                </a:ext>
              </a:extLst>
            </p:cNvPr>
            <p:cNvSpPr/>
            <p:nvPr/>
          </p:nvSpPr>
          <p:spPr>
            <a:xfrm>
              <a:off x="4636831" y="2617909"/>
              <a:ext cx="111504" cy="111504"/>
            </a:xfrm>
            <a:prstGeom prst="ellipse">
              <a:avLst/>
            </a:prstGeom>
            <a:solidFill>
              <a:schemeClr val="accent2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070D7E7-8BE2-3D8A-F426-0D84583BA354}"/>
                </a:ext>
              </a:extLst>
            </p:cNvPr>
            <p:cNvSpPr txBox="1"/>
            <p:nvPr/>
          </p:nvSpPr>
          <p:spPr>
            <a:xfrm>
              <a:off x="4884460" y="2384432"/>
              <a:ext cx="2536684" cy="4267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tabLst>
                  <a:tab pos="1379538" algn="l"/>
                </a:tabLst>
              </a:pPr>
              <a:r>
                <a:rPr lang="en-US" sz="1600" dirty="0">
                  <a:solidFill>
                    <a:schemeClr val="tx2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Adobe Designer Expert</a:t>
              </a:r>
              <a:endParaRPr lang="en-ID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8284441-E89A-B9A3-C375-4853668EAA85}"/>
                </a:ext>
              </a:extLst>
            </p:cNvPr>
            <p:cNvSpPr txBox="1"/>
            <p:nvPr/>
          </p:nvSpPr>
          <p:spPr>
            <a:xfrm>
              <a:off x="4884460" y="2729413"/>
              <a:ext cx="2296222" cy="3222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i="1" dirty="0">
                  <a:solidFill>
                    <a:schemeClr val="accent6"/>
                  </a:solidFill>
                  <a:ea typeface="Times New Roman" panose="02020603050405020304" pitchFamily="18" charset="0"/>
                </a:rPr>
                <a:t>General Layout Design, </a:t>
              </a:r>
              <a:r>
                <a:rPr lang="en-US" sz="1100" b="1" i="1" dirty="0">
                  <a:solidFill>
                    <a:schemeClr val="accent6"/>
                  </a:solidFill>
                  <a:ea typeface="Times New Roman" panose="02020603050405020304" pitchFamily="18" charset="0"/>
                </a:rPr>
                <a:t>2015</a:t>
              </a:r>
              <a:endParaRPr lang="id-ID" sz="1100" b="1" i="1" dirty="0">
                <a:solidFill>
                  <a:schemeClr val="accent6"/>
                </a:solidFill>
                <a:ea typeface="Times New Roman" panose="02020603050405020304" pitchFamily="18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64457C9-039B-1EEF-C2E5-7D2FD62FAC77}"/>
              </a:ext>
            </a:extLst>
          </p:cNvPr>
          <p:cNvGrpSpPr/>
          <p:nvPr/>
        </p:nvGrpSpPr>
        <p:grpSpPr>
          <a:xfrm>
            <a:off x="605788" y="3223317"/>
            <a:ext cx="6815356" cy="667249"/>
            <a:chOff x="605788" y="2384432"/>
            <a:chExt cx="6815356" cy="667249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7FBFAE2-7BD5-6158-DEA2-E5BFDF56CED6}"/>
                </a:ext>
              </a:extLst>
            </p:cNvPr>
            <p:cNvSpPr/>
            <p:nvPr/>
          </p:nvSpPr>
          <p:spPr>
            <a:xfrm>
              <a:off x="605788" y="2531385"/>
              <a:ext cx="284552" cy="284552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6EB2E226-5739-D9AF-A3C8-FB55F7C942C3}"/>
                </a:ext>
              </a:extLst>
            </p:cNvPr>
            <p:cNvSpPr/>
            <p:nvPr/>
          </p:nvSpPr>
          <p:spPr>
            <a:xfrm>
              <a:off x="692312" y="2617909"/>
              <a:ext cx="111504" cy="111504"/>
            </a:xfrm>
            <a:prstGeom prst="ellipse">
              <a:avLst/>
            </a:prstGeom>
            <a:solidFill>
              <a:schemeClr val="accent2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EE4937F-8FF9-FB75-4303-437E1B821532}"/>
                </a:ext>
              </a:extLst>
            </p:cNvPr>
            <p:cNvSpPr txBox="1"/>
            <p:nvPr/>
          </p:nvSpPr>
          <p:spPr>
            <a:xfrm>
              <a:off x="939941" y="2384432"/>
              <a:ext cx="3192740" cy="4267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tabLst>
                  <a:tab pos="1379538" algn="l"/>
                </a:tabLst>
              </a:pPr>
              <a:r>
                <a:rPr lang="en-US" sz="1600" dirty="0">
                  <a:solidFill>
                    <a:schemeClr val="tx2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Top Figma Designer</a:t>
              </a:r>
              <a:endParaRPr lang="en-ID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5B52023-C7F6-301A-5A5D-B87CA28DBB30}"/>
                </a:ext>
              </a:extLst>
            </p:cNvPr>
            <p:cNvSpPr txBox="1"/>
            <p:nvPr/>
          </p:nvSpPr>
          <p:spPr>
            <a:xfrm>
              <a:off x="939941" y="2729413"/>
              <a:ext cx="2536684" cy="3222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i="1" dirty="0">
                  <a:solidFill>
                    <a:schemeClr val="accent6"/>
                  </a:solidFill>
                  <a:ea typeface="Times New Roman" panose="02020603050405020304" pitchFamily="18" charset="0"/>
                </a:rPr>
                <a:t>Creative Design Journey, </a:t>
              </a:r>
              <a:r>
                <a:rPr lang="en-US" sz="1100" b="1" i="1" dirty="0">
                  <a:solidFill>
                    <a:schemeClr val="accent6"/>
                  </a:solidFill>
                  <a:ea typeface="Times New Roman" panose="02020603050405020304" pitchFamily="18" charset="0"/>
                </a:rPr>
                <a:t>2016</a:t>
              </a:r>
              <a:endParaRPr lang="id-ID" sz="1100" b="1" i="1" dirty="0">
                <a:solidFill>
                  <a:schemeClr val="accent6"/>
                </a:solidFill>
                <a:ea typeface="Times New Roman" panose="02020603050405020304" pitchFamily="18" charset="0"/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82A3B9C-B392-608E-BA0F-F9574A36655D}"/>
                </a:ext>
              </a:extLst>
            </p:cNvPr>
            <p:cNvSpPr/>
            <p:nvPr/>
          </p:nvSpPr>
          <p:spPr>
            <a:xfrm>
              <a:off x="4550307" y="2531385"/>
              <a:ext cx="284552" cy="284552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813F442-95B4-FD5E-95FD-8F8186DDDA6E}"/>
                </a:ext>
              </a:extLst>
            </p:cNvPr>
            <p:cNvSpPr/>
            <p:nvPr/>
          </p:nvSpPr>
          <p:spPr>
            <a:xfrm>
              <a:off x="4636831" y="2617909"/>
              <a:ext cx="111504" cy="111504"/>
            </a:xfrm>
            <a:prstGeom prst="ellipse">
              <a:avLst/>
            </a:prstGeom>
            <a:solidFill>
              <a:schemeClr val="accent2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69465DA-05A5-C465-401C-1A03EFE868E0}"/>
                </a:ext>
              </a:extLst>
            </p:cNvPr>
            <p:cNvSpPr txBox="1"/>
            <p:nvPr/>
          </p:nvSpPr>
          <p:spPr>
            <a:xfrm>
              <a:off x="4884460" y="2384432"/>
              <a:ext cx="2536684" cy="4267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tabLst>
                  <a:tab pos="1379538" algn="l"/>
                </a:tabLst>
              </a:pPr>
              <a:r>
                <a:rPr lang="en-US" sz="1600" dirty="0">
                  <a:solidFill>
                    <a:schemeClr val="tx2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Top UI/UX Designer</a:t>
              </a:r>
              <a:endParaRPr lang="en-ID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D628EC9-906C-395C-3561-97B46D83DD61}"/>
                </a:ext>
              </a:extLst>
            </p:cNvPr>
            <p:cNvSpPr txBox="1"/>
            <p:nvPr/>
          </p:nvSpPr>
          <p:spPr>
            <a:xfrm>
              <a:off x="4884460" y="2729413"/>
              <a:ext cx="2296222" cy="3222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i="1" dirty="0">
                  <a:solidFill>
                    <a:schemeClr val="accent6"/>
                  </a:solidFill>
                  <a:ea typeface="Times New Roman" panose="02020603050405020304" pitchFamily="18" charset="0"/>
                </a:rPr>
                <a:t>General Layout Design, </a:t>
              </a:r>
              <a:r>
                <a:rPr lang="en-US" sz="1100" b="1" i="1" dirty="0">
                  <a:solidFill>
                    <a:schemeClr val="accent6"/>
                  </a:solidFill>
                  <a:ea typeface="Times New Roman" panose="02020603050405020304" pitchFamily="18" charset="0"/>
                </a:rPr>
                <a:t>2016</a:t>
              </a:r>
              <a:endParaRPr lang="id-ID" sz="1100" b="1" i="1" dirty="0">
                <a:solidFill>
                  <a:schemeClr val="accent6"/>
                </a:solidFill>
                <a:ea typeface="Times New Roman" panose="02020603050405020304" pitchFamily="18" charset="0"/>
              </a:endParaRPr>
            </a:p>
          </p:txBody>
        </p:sp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id="{01EF5187-AAFD-8EA3-396E-8EC307E4063F}"/>
              </a:ext>
            </a:extLst>
          </p:cNvPr>
          <p:cNvSpPr/>
          <p:nvPr/>
        </p:nvSpPr>
        <p:spPr>
          <a:xfrm>
            <a:off x="605788" y="4437756"/>
            <a:ext cx="284552" cy="284552"/>
          </a:xfrm>
          <a:prstGeom prst="ellipse">
            <a:avLst/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333509A-9CFB-01FD-EBED-056B1BD3BE9B}"/>
              </a:ext>
            </a:extLst>
          </p:cNvPr>
          <p:cNvSpPr/>
          <p:nvPr/>
        </p:nvSpPr>
        <p:spPr>
          <a:xfrm>
            <a:off x="692312" y="4524280"/>
            <a:ext cx="111504" cy="111504"/>
          </a:xfrm>
          <a:prstGeom prst="ellipse">
            <a:avLst/>
          </a:prstGeom>
          <a:solidFill>
            <a:schemeClr val="accent2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7A17D7C-C1C6-A64C-6FE3-BA9870F30F4D}"/>
              </a:ext>
            </a:extLst>
          </p:cNvPr>
          <p:cNvSpPr txBox="1"/>
          <p:nvPr/>
        </p:nvSpPr>
        <p:spPr>
          <a:xfrm>
            <a:off x="939941" y="4290803"/>
            <a:ext cx="3192740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Google Design Certification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E0CDEA7-3878-55E5-BE3C-E6FD696C6798}"/>
              </a:ext>
            </a:extLst>
          </p:cNvPr>
          <p:cNvSpPr txBox="1"/>
          <p:nvPr/>
        </p:nvSpPr>
        <p:spPr>
          <a:xfrm>
            <a:off x="939941" y="4635784"/>
            <a:ext cx="253668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Creative Design Journey, </a:t>
            </a:r>
            <a:r>
              <a:rPr lang="en-US" sz="1100" b="1" i="1" dirty="0">
                <a:solidFill>
                  <a:schemeClr val="accent6"/>
                </a:solidFill>
                <a:ea typeface="Times New Roman" panose="02020603050405020304" pitchFamily="18" charset="0"/>
              </a:rPr>
              <a:t>2019</a:t>
            </a:r>
            <a:endParaRPr lang="id-ID" sz="1100" b="1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AA1B16F-5503-9FD8-6169-1A63488A953D}"/>
              </a:ext>
            </a:extLst>
          </p:cNvPr>
          <p:cNvSpPr/>
          <p:nvPr/>
        </p:nvSpPr>
        <p:spPr>
          <a:xfrm>
            <a:off x="4550307" y="4437756"/>
            <a:ext cx="284552" cy="284552"/>
          </a:xfrm>
          <a:prstGeom prst="ellipse">
            <a:avLst/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F84E038-8B48-737D-225E-2C4D97A7A60F}"/>
              </a:ext>
            </a:extLst>
          </p:cNvPr>
          <p:cNvSpPr/>
          <p:nvPr/>
        </p:nvSpPr>
        <p:spPr>
          <a:xfrm>
            <a:off x="4636831" y="4524280"/>
            <a:ext cx="111504" cy="111504"/>
          </a:xfrm>
          <a:prstGeom prst="ellipse">
            <a:avLst/>
          </a:prstGeom>
          <a:solidFill>
            <a:schemeClr val="accent2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D0A6A8C-3D8B-3C60-47BD-8058A96648FF}"/>
              </a:ext>
            </a:extLst>
          </p:cNvPr>
          <p:cNvSpPr txBox="1"/>
          <p:nvPr/>
        </p:nvSpPr>
        <p:spPr>
          <a:xfrm>
            <a:off x="4884460" y="4290803"/>
            <a:ext cx="2808634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Top Designer Influencer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9B30D7B-456A-2750-40F0-36DDC5091707}"/>
              </a:ext>
            </a:extLst>
          </p:cNvPr>
          <p:cNvSpPr txBox="1"/>
          <p:nvPr/>
        </p:nvSpPr>
        <p:spPr>
          <a:xfrm>
            <a:off x="4884460" y="4635784"/>
            <a:ext cx="2296222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General Layout Design, </a:t>
            </a:r>
            <a:r>
              <a:rPr lang="en-US" sz="1100" b="1" i="1" dirty="0">
                <a:solidFill>
                  <a:schemeClr val="accent6"/>
                </a:solidFill>
                <a:ea typeface="Times New Roman" panose="02020603050405020304" pitchFamily="18" charset="0"/>
              </a:rPr>
              <a:t>2021</a:t>
            </a:r>
            <a:endParaRPr lang="id-ID" sz="1100" b="1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3DF2783-A268-42A9-E689-317604CEACCE}"/>
              </a:ext>
            </a:extLst>
          </p:cNvPr>
          <p:cNvSpPr txBox="1"/>
          <p:nvPr/>
        </p:nvSpPr>
        <p:spPr>
          <a:xfrm>
            <a:off x="517468" y="5393662"/>
            <a:ext cx="6659315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A264B52-304C-8AD2-A9E6-27B1B66B4F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74284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2103A4A-2881-8AF5-063D-0E754DD105CD}"/>
              </a:ext>
            </a:extLst>
          </p:cNvPr>
          <p:cNvCxnSpPr>
            <a:cxnSpLocks/>
            <a:stCxn id="29" idx="2"/>
            <a:endCxn id="16" idx="6"/>
          </p:cNvCxnSpPr>
          <p:nvPr/>
        </p:nvCxnSpPr>
        <p:spPr>
          <a:xfrm flipH="1">
            <a:off x="2547741" y="3926780"/>
            <a:ext cx="7274080" cy="0"/>
          </a:xfrm>
          <a:prstGeom prst="line">
            <a:avLst/>
          </a:prstGeom>
          <a:ln w="127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D72297CE-3BE9-7B5C-A75A-337BECA019E9}"/>
              </a:ext>
            </a:extLst>
          </p:cNvPr>
          <p:cNvGrpSpPr/>
          <p:nvPr/>
        </p:nvGrpSpPr>
        <p:grpSpPr>
          <a:xfrm>
            <a:off x="10342385" y="6513971"/>
            <a:ext cx="1594350" cy="59356"/>
            <a:chOff x="10342385" y="6513971"/>
            <a:chExt cx="1594350" cy="59356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DE5C9F7C-B695-D2F3-4EBB-674B1AD679B0}"/>
                </a:ext>
              </a:extLst>
            </p:cNvPr>
            <p:cNvSpPr/>
            <p:nvPr/>
          </p:nvSpPr>
          <p:spPr>
            <a:xfrm>
              <a:off x="10342385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868656C9-3647-E539-AA40-7064C7446862}"/>
                </a:ext>
              </a:extLst>
            </p:cNvPr>
            <p:cNvSpPr/>
            <p:nvPr/>
          </p:nvSpPr>
          <p:spPr>
            <a:xfrm>
              <a:off x="10686464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F4270832-CA89-557E-2317-659E14947A03}"/>
                </a:ext>
              </a:extLst>
            </p:cNvPr>
            <p:cNvSpPr/>
            <p:nvPr/>
          </p:nvSpPr>
          <p:spPr>
            <a:xfrm>
              <a:off x="11030543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90FBCFC2-EA87-1BAF-06ED-A5B5CC598870}"/>
                </a:ext>
              </a:extLst>
            </p:cNvPr>
            <p:cNvSpPr/>
            <p:nvPr/>
          </p:nvSpPr>
          <p:spPr>
            <a:xfrm>
              <a:off x="1137462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CEECED42-9F2B-70DB-F089-CF990CB7A03A}"/>
                </a:ext>
              </a:extLst>
            </p:cNvPr>
            <p:cNvSpPr/>
            <p:nvPr/>
          </p:nvSpPr>
          <p:spPr>
            <a:xfrm>
              <a:off x="1171870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5A5E719-7F10-465A-42CE-D51E989B0C02}"/>
              </a:ext>
            </a:extLst>
          </p:cNvPr>
          <p:cNvSpPr txBox="1"/>
          <p:nvPr/>
        </p:nvSpPr>
        <p:spPr>
          <a:xfrm>
            <a:off x="180180" y="6439589"/>
            <a:ext cx="117051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www.yourcv.com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D178926-78BF-DE78-5D22-82CD46F6C532}"/>
              </a:ext>
            </a:extLst>
          </p:cNvPr>
          <p:cNvCxnSpPr>
            <a:cxnSpLocks/>
          </p:cNvCxnSpPr>
          <p:nvPr/>
        </p:nvCxnSpPr>
        <p:spPr>
          <a:xfrm>
            <a:off x="1354953" y="6575708"/>
            <a:ext cx="814366" cy="0"/>
          </a:xfrm>
          <a:prstGeom prst="line">
            <a:avLst/>
          </a:prstGeom>
          <a:ln>
            <a:solidFill>
              <a:schemeClr val="accent1">
                <a:alpha val="5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36B963E-CA94-03A0-B43D-0B3F3AB98599}"/>
              </a:ext>
            </a:extLst>
          </p:cNvPr>
          <p:cNvSpPr txBox="1"/>
          <p:nvPr/>
        </p:nvSpPr>
        <p:spPr>
          <a:xfrm>
            <a:off x="10397208" y="232927"/>
            <a:ext cx="16401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Page </a:t>
            </a:r>
            <a:fld id="{F80DFD47-5656-43C0-AAAF-1288B8EDA74D}" type="slidenum">
              <a:rPr lang="en-US" sz="9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 algn="r"/>
              <a:t>9</a:t>
            </a:fld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| Personal Resume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E6802B9-CD1E-3D53-37A5-6781B2C3B50A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11E5E0-8BBC-8384-DB30-E58F53CB011F}"/>
              </a:ext>
            </a:extLst>
          </p:cNvPr>
          <p:cNvSpPr txBox="1"/>
          <p:nvPr/>
        </p:nvSpPr>
        <p:spPr>
          <a:xfrm>
            <a:off x="3409950" y="704640"/>
            <a:ext cx="5372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2"/>
                </a:solidFill>
                <a:latin typeface="+mj-lt"/>
              </a:rPr>
              <a:t>Detail </a:t>
            </a:r>
            <a:r>
              <a:rPr lang="en-US" sz="4000" dirty="0">
                <a:latin typeface="+mj-lt"/>
              </a:rPr>
              <a:t>Experience</a:t>
            </a:r>
            <a:endParaRPr lang="en-ID" sz="40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E43691A-B92D-BE00-5DE5-7052C5FD2E2C}"/>
              </a:ext>
            </a:extLst>
          </p:cNvPr>
          <p:cNvCxnSpPr>
            <a:cxnSpLocks/>
          </p:cNvCxnSpPr>
          <p:nvPr/>
        </p:nvCxnSpPr>
        <p:spPr>
          <a:xfrm>
            <a:off x="5467988" y="1596813"/>
            <a:ext cx="1256024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E99804FD-6AC2-3C03-B79D-B7C4673EA248}"/>
              </a:ext>
            </a:extLst>
          </p:cNvPr>
          <p:cNvSpPr/>
          <p:nvPr/>
        </p:nvSpPr>
        <p:spPr>
          <a:xfrm>
            <a:off x="1307110" y="3306464"/>
            <a:ext cx="1240631" cy="12406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400" dirty="0">
                <a:solidFill>
                  <a:schemeClr val="accent5"/>
                </a:solidFill>
              </a:rPr>
              <a:t>01</a:t>
            </a:r>
            <a:endParaRPr lang="en-ID" sz="2400" dirty="0">
              <a:solidFill>
                <a:schemeClr val="accent5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DA47B9-9FD0-27CC-301C-736968C2C4EF}"/>
              </a:ext>
            </a:extLst>
          </p:cNvPr>
          <p:cNvSpPr txBox="1"/>
          <p:nvPr/>
        </p:nvSpPr>
        <p:spPr>
          <a:xfrm>
            <a:off x="682761" y="2186621"/>
            <a:ext cx="2489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+mj-lt"/>
              </a:rPr>
              <a:t>Junior Ware Frame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  <a:latin typeface="+mj-lt"/>
              </a:rPr>
              <a:t>UI/UX Designer</a:t>
            </a:r>
            <a:endParaRPr lang="en-ID" sz="1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5BE3679-B3B3-6E6D-E2F7-43A70F8D890F}"/>
              </a:ext>
            </a:extLst>
          </p:cNvPr>
          <p:cNvSpPr txBox="1"/>
          <p:nvPr/>
        </p:nvSpPr>
        <p:spPr>
          <a:xfrm>
            <a:off x="1225101" y="2729656"/>
            <a:ext cx="1404650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2012 - 2013</a:t>
            </a:r>
            <a:endParaRPr lang="id-ID" sz="12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0E15DF0-E4E3-9C96-0CE8-076A1053605A}"/>
              </a:ext>
            </a:extLst>
          </p:cNvPr>
          <p:cNvSpPr/>
          <p:nvPr/>
        </p:nvSpPr>
        <p:spPr>
          <a:xfrm>
            <a:off x="4145347" y="3306464"/>
            <a:ext cx="1240631" cy="12406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400" dirty="0">
                <a:solidFill>
                  <a:schemeClr val="accent5"/>
                </a:solidFill>
              </a:rPr>
              <a:t>02</a:t>
            </a:r>
            <a:endParaRPr lang="en-ID" sz="2400" dirty="0">
              <a:solidFill>
                <a:schemeClr val="accent5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1E889C-077F-503E-111D-4B83ACE3EB5D}"/>
              </a:ext>
            </a:extLst>
          </p:cNvPr>
          <p:cNvSpPr txBox="1"/>
          <p:nvPr/>
        </p:nvSpPr>
        <p:spPr>
          <a:xfrm>
            <a:off x="3520998" y="2186621"/>
            <a:ext cx="2489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+mj-lt"/>
              </a:rPr>
              <a:t>General Layout Designer</a:t>
            </a:r>
            <a:endParaRPr lang="en-ID" sz="1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A430C9C-9DB3-11CD-4820-AD97FD95D5B2}"/>
              </a:ext>
            </a:extLst>
          </p:cNvPr>
          <p:cNvSpPr txBox="1"/>
          <p:nvPr/>
        </p:nvSpPr>
        <p:spPr>
          <a:xfrm>
            <a:off x="4063338" y="2729656"/>
            <a:ext cx="1404650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2013 - 2018</a:t>
            </a:r>
            <a:endParaRPr lang="id-ID" sz="12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30A0F5A-FDC9-78D6-4ED7-826B3AFCCC69}"/>
              </a:ext>
            </a:extLst>
          </p:cNvPr>
          <p:cNvSpPr/>
          <p:nvPr/>
        </p:nvSpPr>
        <p:spPr>
          <a:xfrm>
            <a:off x="6983584" y="3306464"/>
            <a:ext cx="1240631" cy="12406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400" dirty="0">
                <a:solidFill>
                  <a:schemeClr val="accent5"/>
                </a:solidFill>
              </a:rPr>
              <a:t>03</a:t>
            </a:r>
            <a:endParaRPr lang="en-ID" sz="2400" dirty="0">
              <a:solidFill>
                <a:schemeClr val="accent5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E67FA8F-96C2-75E7-ED37-A9093D9C09E6}"/>
              </a:ext>
            </a:extLst>
          </p:cNvPr>
          <p:cNvSpPr txBox="1"/>
          <p:nvPr/>
        </p:nvSpPr>
        <p:spPr>
          <a:xfrm>
            <a:off x="6359235" y="2186621"/>
            <a:ext cx="2489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+mj-lt"/>
              </a:rPr>
              <a:t>Professional UI Designer</a:t>
            </a:r>
            <a:endParaRPr lang="en-ID" sz="1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CB22C64-2456-3942-2FA1-5EDDB908D5DB}"/>
              </a:ext>
            </a:extLst>
          </p:cNvPr>
          <p:cNvSpPr txBox="1"/>
          <p:nvPr/>
        </p:nvSpPr>
        <p:spPr>
          <a:xfrm>
            <a:off x="6901575" y="2729656"/>
            <a:ext cx="1404650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2018 - 2020</a:t>
            </a:r>
            <a:endParaRPr lang="id-ID" sz="12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17581E0-13B6-A5F3-AA4D-ABD8EDCE369E}"/>
              </a:ext>
            </a:extLst>
          </p:cNvPr>
          <p:cNvSpPr/>
          <p:nvPr/>
        </p:nvSpPr>
        <p:spPr>
          <a:xfrm>
            <a:off x="9821821" y="3306464"/>
            <a:ext cx="1240631" cy="12406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400" dirty="0">
                <a:solidFill>
                  <a:schemeClr val="accent5"/>
                </a:solidFill>
              </a:rPr>
              <a:t>04</a:t>
            </a:r>
            <a:endParaRPr lang="en-ID" sz="2400" dirty="0">
              <a:solidFill>
                <a:schemeClr val="accent5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DBCDBE4-78DC-3905-14E7-B0948ABAB56C}"/>
              </a:ext>
            </a:extLst>
          </p:cNvPr>
          <p:cNvSpPr txBox="1"/>
          <p:nvPr/>
        </p:nvSpPr>
        <p:spPr>
          <a:xfrm>
            <a:off x="9197472" y="2186621"/>
            <a:ext cx="2489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+mj-lt"/>
              </a:rPr>
              <a:t>Professional UI/UX Designer</a:t>
            </a:r>
            <a:endParaRPr lang="en-ID" sz="1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F4762F-C763-1889-EA51-5B9AA70E686E}"/>
              </a:ext>
            </a:extLst>
          </p:cNvPr>
          <p:cNvSpPr txBox="1"/>
          <p:nvPr/>
        </p:nvSpPr>
        <p:spPr>
          <a:xfrm>
            <a:off x="9739812" y="2729656"/>
            <a:ext cx="1404650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2020 - Current</a:t>
            </a:r>
            <a:endParaRPr lang="id-ID" sz="12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A3D5ACF-DA32-D3DF-08E7-3CD20FFC440F}"/>
              </a:ext>
            </a:extLst>
          </p:cNvPr>
          <p:cNvSpPr txBox="1"/>
          <p:nvPr/>
        </p:nvSpPr>
        <p:spPr>
          <a:xfrm>
            <a:off x="650859" y="4732129"/>
            <a:ext cx="255313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ique mag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BFC621B-6DF5-5EC7-B39F-7B490CE3FCA4}"/>
              </a:ext>
            </a:extLst>
          </p:cNvPr>
          <p:cNvSpPr txBox="1"/>
          <p:nvPr/>
        </p:nvSpPr>
        <p:spPr>
          <a:xfrm>
            <a:off x="3489096" y="4732129"/>
            <a:ext cx="255313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ique mag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6ACE76F-27E6-53F5-BA51-25979A4E9528}"/>
              </a:ext>
            </a:extLst>
          </p:cNvPr>
          <p:cNvSpPr txBox="1"/>
          <p:nvPr/>
        </p:nvSpPr>
        <p:spPr>
          <a:xfrm>
            <a:off x="6376786" y="4732129"/>
            <a:ext cx="255313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ique mag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E58C4CF-8C47-03EC-DD11-AE282BBC0DBB}"/>
              </a:ext>
            </a:extLst>
          </p:cNvPr>
          <p:cNvSpPr txBox="1"/>
          <p:nvPr/>
        </p:nvSpPr>
        <p:spPr>
          <a:xfrm>
            <a:off x="9165570" y="4732129"/>
            <a:ext cx="255313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ique mag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</a:p>
        </p:txBody>
      </p:sp>
    </p:spTree>
    <p:extLst>
      <p:ext uri="{BB962C8B-B14F-4D97-AF65-F5344CB8AC3E}">
        <p14:creationId xmlns:p14="http://schemas.microsoft.com/office/powerpoint/2010/main" val="14759014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Yourcv - Red">
      <a:dk1>
        <a:srgbClr val="0A0A0A"/>
      </a:dk1>
      <a:lt1>
        <a:srgbClr val="FFFFFF"/>
      </a:lt1>
      <a:dk2>
        <a:srgbClr val="303030"/>
      </a:dk2>
      <a:lt2>
        <a:srgbClr val="F7FBFF"/>
      </a:lt2>
      <a:accent1>
        <a:srgbClr val="C00000"/>
      </a:accent1>
      <a:accent2>
        <a:srgbClr val="7E0000"/>
      </a:accent2>
      <a:accent3>
        <a:srgbClr val="FF1515"/>
      </a:accent3>
      <a:accent4>
        <a:srgbClr val="FFDDDD"/>
      </a:accent4>
      <a:accent5>
        <a:srgbClr val="FFFFFF"/>
      </a:accent5>
      <a:accent6>
        <a:srgbClr val="545454"/>
      </a:accent6>
      <a:hlink>
        <a:srgbClr val="002060"/>
      </a:hlink>
      <a:folHlink>
        <a:srgbClr val="7030A0"/>
      </a:folHlink>
    </a:clrScheme>
    <a:fontScheme name="Custom 268">
      <a:majorFont>
        <a:latin typeface="Poppins SemiBold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wrap="square" rtlCol="0" anchor="ctr"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41399</TotalTime>
  <Words>2350</Words>
  <Application>Microsoft Office PowerPoint</Application>
  <PresentationFormat>Widescreen</PresentationFormat>
  <Paragraphs>354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Poppins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Ma</dc:creator>
  <cp:lastModifiedBy>tita</cp:lastModifiedBy>
  <cp:revision>14982</cp:revision>
  <dcterms:created xsi:type="dcterms:W3CDTF">2020-12-28T06:02:04Z</dcterms:created>
  <dcterms:modified xsi:type="dcterms:W3CDTF">2022-07-04T13:53:56Z</dcterms:modified>
</cp:coreProperties>
</file>