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7"/>
  </p:handoutMasterIdLst>
  <p:sldIdLst>
    <p:sldId id="256" r:id="rId2"/>
    <p:sldId id="258" r:id="rId3"/>
    <p:sldId id="257" r:id="rId4"/>
    <p:sldId id="284" r:id="rId5"/>
    <p:sldId id="259" r:id="rId6"/>
    <p:sldId id="260" r:id="rId7"/>
    <p:sldId id="269" r:id="rId8"/>
    <p:sldId id="268" r:id="rId9"/>
    <p:sldId id="267" r:id="rId10"/>
    <p:sldId id="266" r:id="rId11"/>
    <p:sldId id="263" r:id="rId12"/>
    <p:sldId id="262" r:id="rId13"/>
    <p:sldId id="270" r:id="rId14"/>
    <p:sldId id="283" r:id="rId15"/>
    <p:sldId id="278" r:id="rId16"/>
    <p:sldId id="273" r:id="rId17"/>
    <p:sldId id="280" r:id="rId18"/>
    <p:sldId id="281" r:id="rId19"/>
    <p:sldId id="282" r:id="rId20"/>
    <p:sldId id="279" r:id="rId21"/>
    <p:sldId id="274" r:id="rId22"/>
    <p:sldId id="276" r:id="rId23"/>
    <p:sldId id="277" r:id="rId24"/>
    <p:sldId id="275"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D1E21"/>
    <a:srgbClr val="E19C51"/>
    <a:srgbClr val="EBBE8D"/>
    <a:srgbClr val="232428"/>
    <a:srgbClr val="8A5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600" y="67"/>
      </p:cViewPr>
      <p:guideLst/>
    </p:cSldViewPr>
  </p:slideViewPr>
  <p:notesTextViewPr>
    <p:cViewPr>
      <p:scale>
        <a:sx n="1" d="1"/>
        <a:sy n="1" d="1"/>
      </p:scale>
      <p:origin x="0" y="0"/>
    </p:cViewPr>
  </p:notesTextViewPr>
  <p:sorterViewPr>
    <p:cViewPr>
      <p:scale>
        <a:sx n="100" d="100"/>
        <a:sy n="100" d="100"/>
      </p:scale>
      <p:origin x="0" y="-2784"/>
    </p:cViewPr>
  </p:sorterViewPr>
  <p:notesViewPr>
    <p:cSldViewPr snapToGrid="0">
      <p:cViewPr varScale="1">
        <p:scale>
          <a:sx n="93" d="100"/>
          <a:sy n="93" d="100"/>
        </p:scale>
        <p:origin x="316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85AD"/>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893B-4F50-9B8B-2D060252F428}"/>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893B-4F50-9B8B-2D060252F428}"/>
              </c:ext>
            </c:extLst>
          </c:dPt>
          <c:cat>
            <c:strRef>
              <c:f>Sheet1!$B$1:$C$1</c:f>
              <c:strCache>
                <c:ptCount val="2"/>
                <c:pt idx="0">
                  <c:v>April</c:v>
                </c:pt>
                <c:pt idx="1">
                  <c:v>May</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893B-4F50-9B8B-2D060252F42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18D"/>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1-38AD-4CC3-BE39-5137448CC441}"/>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38AD-4CC3-BE39-5137448CC441}"/>
              </c:ext>
            </c:extLst>
          </c:dPt>
          <c:cat>
            <c:strRef>
              <c:f>Sheet1!$B$1:$C$1</c:f>
              <c:strCache>
                <c:ptCount val="2"/>
                <c:pt idx="0">
                  <c:v>April</c:v>
                </c:pt>
                <c:pt idx="1">
                  <c:v>May</c:v>
                </c:pt>
              </c:strCache>
            </c:strRef>
          </c:cat>
          <c:val>
            <c:numRef>
              <c:f>Sheet1!$B$2:$C$2</c:f>
              <c:numCache>
                <c:formatCode>General</c:formatCode>
                <c:ptCount val="2"/>
                <c:pt idx="0">
                  <c:v>60</c:v>
                </c:pt>
                <c:pt idx="1">
                  <c:v>40</c:v>
                </c:pt>
              </c:numCache>
            </c:numRef>
          </c:val>
          <c:extLst>
            <c:ext xmlns:c16="http://schemas.microsoft.com/office/drawing/2014/chart" uri="{C3380CC4-5D6E-409C-BE32-E72D297353CC}">
              <c16:uniqueId val="{00000004-38AD-4CC3-BE39-5137448CC44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95C348"/>
            </a:solidFill>
            <a:ln w="12700" cap="flat">
              <a:noFill/>
              <a:miter lim="400000"/>
            </a:ln>
            <a:effectLst/>
          </c:spPr>
          <c:dPt>
            <c:idx val="0"/>
            <c:bubble3D val="0"/>
            <c:spPr>
              <a:solidFill>
                <a:schemeClr val="accent3"/>
              </a:solidFill>
              <a:ln w="12700" cap="flat">
                <a:noFill/>
                <a:miter lim="400000"/>
              </a:ln>
              <a:effectLst/>
            </c:spPr>
            <c:extLst>
              <c:ext xmlns:c16="http://schemas.microsoft.com/office/drawing/2014/chart" uri="{C3380CC4-5D6E-409C-BE32-E72D297353CC}">
                <c16:uniqueId val="{00000001-11AB-402F-BD73-11A80148B167}"/>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11AB-402F-BD73-11A80148B167}"/>
              </c:ext>
            </c:extLst>
          </c:dPt>
          <c:cat>
            <c:strRef>
              <c:f>Sheet1!$B$1:$C$1</c:f>
              <c:strCache>
                <c:ptCount val="2"/>
                <c:pt idx="0">
                  <c:v>April</c:v>
                </c:pt>
                <c:pt idx="1">
                  <c:v>May</c:v>
                </c:pt>
              </c:strCache>
            </c:strRef>
          </c:cat>
          <c:val>
            <c:numRef>
              <c:f>Sheet1!$B$2:$C$2</c:f>
              <c:numCache>
                <c:formatCode>General</c:formatCode>
                <c:ptCount val="2"/>
                <c:pt idx="0">
                  <c:v>91</c:v>
                </c:pt>
                <c:pt idx="1">
                  <c:v>30</c:v>
                </c:pt>
              </c:numCache>
            </c:numRef>
          </c:val>
          <c:extLst>
            <c:ext xmlns:c16="http://schemas.microsoft.com/office/drawing/2014/chart" uri="{C3380CC4-5D6E-409C-BE32-E72D297353CC}">
              <c16:uniqueId val="{00000004-11AB-402F-BD73-11A80148B16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A300"/>
            </a:solidFill>
            <a:ln w="12700" cap="flat">
              <a:noFill/>
              <a:miter lim="400000"/>
            </a:ln>
            <a:effectLst/>
          </c:spPr>
          <c:dPt>
            <c:idx val="0"/>
            <c:bubble3D val="0"/>
            <c:spPr>
              <a:solidFill>
                <a:schemeClr val="accent4"/>
              </a:solidFill>
              <a:ln w="12700" cap="flat">
                <a:noFill/>
                <a:miter lim="400000"/>
              </a:ln>
              <a:effectLst/>
            </c:spPr>
            <c:extLst>
              <c:ext xmlns:c16="http://schemas.microsoft.com/office/drawing/2014/chart" uri="{C3380CC4-5D6E-409C-BE32-E72D297353CC}">
                <c16:uniqueId val="{00000001-2233-4992-BB02-A19D512D066C}"/>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2233-4992-BB02-A19D512D066C}"/>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4-2233-4992-BB02-A19D512D066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82165D"/>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FAB-4D6E-9F50-ED65018B855D}"/>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EFAB-4D6E-9F50-ED65018B855D}"/>
              </c:ext>
            </c:extLst>
          </c:dPt>
          <c:cat>
            <c:strRef>
              <c:f>Sheet1!$B$1:$C$1</c:f>
              <c:strCache>
                <c:ptCount val="2"/>
                <c:pt idx="0">
                  <c:v>April</c:v>
                </c:pt>
                <c:pt idx="1">
                  <c:v>May</c:v>
                </c:pt>
              </c:strCache>
            </c:strRef>
          </c:cat>
          <c:val>
            <c:numRef>
              <c:f>Sheet1!$B$2:$C$2</c:f>
              <c:numCache>
                <c:formatCode>General</c:formatCode>
                <c:ptCount val="2"/>
                <c:pt idx="0">
                  <c:v>20</c:v>
                </c:pt>
                <c:pt idx="1">
                  <c:v>80</c:v>
                </c:pt>
              </c:numCache>
            </c:numRef>
          </c:val>
          <c:extLst>
            <c:ext xmlns:c16="http://schemas.microsoft.com/office/drawing/2014/chart" uri="{C3380CC4-5D6E-409C-BE32-E72D297353CC}">
              <c16:uniqueId val="{00000004-EFAB-4D6E-9F50-ED65018B85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B7A325-4CB0-4BFE-9345-7E0BFC0B1544}" type="datetimeFigureOut">
              <a:rPr lang="en-US" smtClean="0"/>
              <a:t>8/18/2018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BF63DB-DFEB-44BC-975E-9C0BA7AC36B1}" type="slidenum">
              <a:rPr lang="en-US" smtClean="0"/>
              <a:t>‹#›</a:t>
            </a:fld>
            <a:endParaRPr lang="en-US"/>
          </a:p>
        </p:txBody>
      </p:sp>
    </p:spTree>
    <p:extLst>
      <p:ext uri="{BB962C8B-B14F-4D97-AF65-F5344CB8AC3E}">
        <p14:creationId xmlns:p14="http://schemas.microsoft.com/office/powerpoint/2010/main" val="32037774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1D1E2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1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6_Custom Layout">
    <p:bg>
      <p:bgPr>
        <a:solidFill>
          <a:srgbClr val="1D1E21"/>
        </a:solidFill>
        <a:effectLst/>
      </p:bgPr>
    </p:bg>
    <p:spTree>
      <p:nvGrpSpPr>
        <p:cNvPr id="1" name=""/>
        <p:cNvGrpSpPr/>
        <p:nvPr/>
      </p:nvGrpSpPr>
      <p:grpSpPr>
        <a:xfrm>
          <a:off x="0" y="0"/>
          <a:ext cx="0" cy="0"/>
          <a:chOff x="0" y="0"/>
          <a:chExt cx="0" cy="0"/>
        </a:xfrm>
      </p:grpSpPr>
      <p:sp>
        <p:nvSpPr>
          <p:cNvPr id="3" name="Bild"/>
          <p:cNvSpPr>
            <a:spLocks noGrp="1"/>
          </p:cNvSpPr>
          <p:nvPr>
            <p:ph type="pic" sz="quarter" idx="14"/>
          </p:nvPr>
        </p:nvSpPr>
        <p:spPr>
          <a:xfrm>
            <a:off x="7239000" y="0"/>
            <a:ext cx="5014119" cy="6857926"/>
          </a:xfrm>
          <a:prstGeom prst="rect">
            <a:avLst/>
          </a:prstGeom>
          <a:solidFill>
            <a:schemeClr val="tx2">
              <a:lumMod val="90000"/>
              <a:lumOff val="10000"/>
            </a:schemeClr>
          </a:solidFill>
        </p:spPr>
        <p:txBody>
          <a:bodyPr lIns="91439" tIns="45719" rIns="91439" bIns="45719" anchor="t">
            <a:noAutofit/>
          </a:bodyPr>
          <a:lstStyle>
            <a:lvl1pPr>
              <a:defRPr>
                <a:solidFill>
                  <a:schemeClr val="bg1"/>
                </a:solidFill>
              </a:defRPr>
            </a:lvl1pPr>
          </a:lstStyle>
          <a:p>
            <a:endParaRPr/>
          </a:p>
        </p:txBody>
      </p:sp>
    </p:spTree>
    <p:extLst>
      <p:ext uri="{BB962C8B-B14F-4D97-AF65-F5344CB8AC3E}">
        <p14:creationId xmlns:p14="http://schemas.microsoft.com/office/powerpoint/2010/main" val="2816093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
        <p:nvSpPr>
          <p:cNvPr id="4" name="Picture Placeholder 3"/>
          <p:cNvSpPr>
            <a:spLocks noGrp="1"/>
          </p:cNvSpPr>
          <p:nvPr>
            <p:ph type="pic" sz="quarter" idx="11"/>
          </p:nvPr>
        </p:nvSpPr>
        <p:spPr>
          <a:xfrm>
            <a:off x="6096000" y="342900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993349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bg>
      <p:bgPr>
        <a:solidFill>
          <a:srgbClr val="1D1E21"/>
        </a:solidFill>
        <a:effectLst/>
      </p:bgPr>
    </p:bg>
    <p:spTree>
      <p:nvGrpSpPr>
        <p:cNvPr id="1" name=""/>
        <p:cNvGrpSpPr/>
        <p:nvPr/>
      </p:nvGrpSpPr>
      <p:grpSpPr>
        <a:xfrm>
          <a:off x="0" y="0"/>
          <a:ext cx="0" cy="0"/>
          <a:chOff x="0" y="0"/>
          <a:chExt cx="0" cy="0"/>
        </a:xfrm>
      </p:grpSpPr>
      <p:sp>
        <p:nvSpPr>
          <p:cNvPr id="13" name="Freeform 17"/>
          <p:cNvSpPr>
            <a:spLocks noEditPoints="1"/>
          </p:cNvSpPr>
          <p:nvPr userDrawn="1"/>
        </p:nvSpPr>
        <p:spPr bwMode="auto">
          <a:xfrm flipH="1">
            <a:off x="1" y="3118"/>
            <a:ext cx="12192000" cy="6827987"/>
          </a:xfrm>
          <a:custGeom>
            <a:avLst/>
            <a:gdLst>
              <a:gd name="T0" fmla="*/ 3122 w 3200"/>
              <a:gd name="T1" fmla="*/ 418 h 1791"/>
              <a:gd name="T2" fmla="*/ 2809 w 3200"/>
              <a:gd name="T3" fmla="*/ 610 h 1791"/>
              <a:gd name="T4" fmla="*/ 2790 w 3200"/>
              <a:gd name="T5" fmla="*/ 566 h 1791"/>
              <a:gd name="T6" fmla="*/ 2790 w 3200"/>
              <a:gd name="T7" fmla="*/ 657 h 1791"/>
              <a:gd name="T8" fmla="*/ 2614 w 3200"/>
              <a:gd name="T9" fmla="*/ 538 h 1791"/>
              <a:gd name="T10" fmla="*/ 2577 w 3200"/>
              <a:gd name="T11" fmla="*/ 478 h 1791"/>
              <a:gd name="T12" fmla="*/ 2587 w 3200"/>
              <a:gd name="T13" fmla="*/ 562 h 1791"/>
              <a:gd name="T14" fmla="*/ 2530 w 3200"/>
              <a:gd name="T15" fmla="*/ 642 h 1791"/>
              <a:gd name="T16" fmla="*/ 2525 w 3200"/>
              <a:gd name="T17" fmla="*/ 518 h 1791"/>
              <a:gd name="T18" fmla="*/ 2524 w 3200"/>
              <a:gd name="T19" fmla="*/ 427 h 1791"/>
              <a:gd name="T20" fmla="*/ 2493 w 3200"/>
              <a:gd name="T21" fmla="*/ 391 h 1791"/>
              <a:gd name="T22" fmla="*/ 2480 w 3200"/>
              <a:gd name="T23" fmla="*/ 532 h 1791"/>
              <a:gd name="T24" fmla="*/ 2480 w 3200"/>
              <a:gd name="T25" fmla="*/ 641 h 1791"/>
              <a:gd name="T26" fmla="*/ 2317 w 3200"/>
              <a:gd name="T27" fmla="*/ 686 h 1791"/>
              <a:gd name="T28" fmla="*/ 2265 w 3200"/>
              <a:gd name="T29" fmla="*/ 621 h 1791"/>
              <a:gd name="T30" fmla="*/ 2271 w 3200"/>
              <a:gd name="T31" fmla="*/ 747 h 1791"/>
              <a:gd name="T32" fmla="*/ 1964 w 3200"/>
              <a:gd name="T33" fmla="*/ 700 h 1791"/>
              <a:gd name="T34" fmla="*/ 1922 w 3200"/>
              <a:gd name="T35" fmla="*/ 812 h 1791"/>
              <a:gd name="T36" fmla="*/ 1905 w 3200"/>
              <a:gd name="T37" fmla="*/ 689 h 1791"/>
              <a:gd name="T38" fmla="*/ 1858 w 3200"/>
              <a:gd name="T39" fmla="*/ 724 h 1791"/>
              <a:gd name="T40" fmla="*/ 1879 w 3200"/>
              <a:gd name="T41" fmla="*/ 812 h 1791"/>
              <a:gd name="T42" fmla="*/ 1791 w 3200"/>
              <a:gd name="T43" fmla="*/ 708 h 1791"/>
              <a:gd name="T44" fmla="*/ 1771 w 3200"/>
              <a:gd name="T45" fmla="*/ 855 h 1791"/>
              <a:gd name="T46" fmla="*/ 1473 w 3200"/>
              <a:gd name="T47" fmla="*/ 720 h 1791"/>
              <a:gd name="T48" fmla="*/ 1454 w 3200"/>
              <a:gd name="T49" fmla="*/ 808 h 1791"/>
              <a:gd name="T50" fmla="*/ 1403 w 3200"/>
              <a:gd name="T51" fmla="*/ 676 h 1791"/>
              <a:gd name="T52" fmla="*/ 1384 w 3200"/>
              <a:gd name="T53" fmla="*/ 765 h 1791"/>
              <a:gd name="T54" fmla="*/ 1310 w 3200"/>
              <a:gd name="T55" fmla="*/ 658 h 1791"/>
              <a:gd name="T56" fmla="*/ 1273 w 3200"/>
              <a:gd name="T57" fmla="*/ 598 h 1791"/>
              <a:gd name="T58" fmla="*/ 1283 w 3200"/>
              <a:gd name="T59" fmla="*/ 682 h 1791"/>
              <a:gd name="T60" fmla="*/ 1216 w 3200"/>
              <a:gd name="T61" fmla="*/ 672 h 1791"/>
              <a:gd name="T62" fmla="*/ 1186 w 3200"/>
              <a:gd name="T63" fmla="*/ 617 h 1791"/>
              <a:gd name="T64" fmla="*/ 1105 w 3200"/>
              <a:gd name="T65" fmla="*/ 645 h 1791"/>
              <a:gd name="T66" fmla="*/ 1075 w 3200"/>
              <a:gd name="T67" fmla="*/ 591 h 1791"/>
              <a:gd name="T68" fmla="*/ 1034 w 3200"/>
              <a:gd name="T69" fmla="*/ 549 h 1791"/>
              <a:gd name="T70" fmla="*/ 997 w 3200"/>
              <a:gd name="T71" fmla="*/ 598 h 1791"/>
              <a:gd name="T72" fmla="*/ 909 w 3200"/>
              <a:gd name="T73" fmla="*/ 511 h 1791"/>
              <a:gd name="T74" fmla="*/ 888 w 3200"/>
              <a:gd name="T75" fmla="*/ 461 h 1791"/>
              <a:gd name="T76" fmla="*/ 881 w 3200"/>
              <a:gd name="T77" fmla="*/ 569 h 1791"/>
              <a:gd name="T78" fmla="*/ 777 w 3200"/>
              <a:gd name="T79" fmla="*/ 487 h 1791"/>
              <a:gd name="T80" fmla="*/ 717 w 3200"/>
              <a:gd name="T81" fmla="*/ 354 h 1791"/>
              <a:gd name="T82" fmla="*/ 702 w 3200"/>
              <a:gd name="T83" fmla="*/ 464 h 1791"/>
              <a:gd name="T84" fmla="*/ 623 w 3200"/>
              <a:gd name="T85" fmla="*/ 316 h 1791"/>
              <a:gd name="T86" fmla="*/ 592 w 3200"/>
              <a:gd name="T87" fmla="*/ 280 h 1791"/>
              <a:gd name="T88" fmla="*/ 610 w 3200"/>
              <a:gd name="T89" fmla="*/ 356 h 1791"/>
              <a:gd name="T90" fmla="*/ 549 w 3200"/>
              <a:gd name="T91" fmla="*/ 366 h 1791"/>
              <a:gd name="T92" fmla="*/ 495 w 3200"/>
              <a:gd name="T93" fmla="*/ 379 h 1791"/>
              <a:gd name="T94" fmla="*/ 450 w 3200"/>
              <a:gd name="T95" fmla="*/ 325 h 1791"/>
              <a:gd name="T96" fmla="*/ 406 w 3200"/>
              <a:gd name="T97" fmla="*/ 255 h 1791"/>
              <a:gd name="T98" fmla="*/ 407 w 3200"/>
              <a:gd name="T99" fmla="*/ 343 h 1791"/>
              <a:gd name="T100" fmla="*/ 351 w 3200"/>
              <a:gd name="T101" fmla="*/ 202 h 1791"/>
              <a:gd name="T102" fmla="*/ 332 w 3200"/>
              <a:gd name="T103" fmla="*/ 291 h 1791"/>
              <a:gd name="T104" fmla="*/ 188 w 3200"/>
              <a:gd name="T105" fmla="*/ 224 h 1791"/>
              <a:gd name="T106" fmla="*/ 170 w 3200"/>
              <a:gd name="T107" fmla="*/ 101 h 1791"/>
              <a:gd name="T108" fmla="*/ 124 w 3200"/>
              <a:gd name="T109" fmla="*/ 135 h 1791"/>
              <a:gd name="T110" fmla="*/ 73 w 3200"/>
              <a:gd name="T111" fmla="*/ 184 h 1791"/>
              <a:gd name="T112" fmla="*/ 36 w 3200"/>
              <a:gd name="T113" fmla="*/ 124 h 1791"/>
              <a:gd name="T114" fmla="*/ 3200 w 3200"/>
              <a:gd name="T115" fmla="*/ 903 h 1791"/>
              <a:gd name="T116" fmla="*/ 1057 w 3200"/>
              <a:gd name="T117" fmla="*/ 650 h 1791"/>
              <a:gd name="T118" fmla="*/ 3132 w 3200"/>
              <a:gd name="T119" fmla="*/ 462 h 1791"/>
              <a:gd name="T120" fmla="*/ 1989 w 3200"/>
              <a:gd name="T121" fmla="*/ 787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791">
                <a:moveTo>
                  <a:pt x="3157" y="467"/>
                </a:moveTo>
                <a:cubicBezTo>
                  <a:pt x="3157" y="467"/>
                  <a:pt x="3157" y="467"/>
                  <a:pt x="3157" y="467"/>
                </a:cubicBezTo>
                <a:cubicBezTo>
                  <a:pt x="3157" y="462"/>
                  <a:pt x="3154" y="457"/>
                  <a:pt x="3151" y="452"/>
                </a:cubicBezTo>
                <a:cubicBezTo>
                  <a:pt x="3147" y="447"/>
                  <a:pt x="3145" y="442"/>
                  <a:pt x="3141" y="437"/>
                </a:cubicBezTo>
                <a:cubicBezTo>
                  <a:pt x="3138" y="431"/>
                  <a:pt x="3134" y="426"/>
                  <a:pt x="3133" y="419"/>
                </a:cubicBezTo>
                <a:cubicBezTo>
                  <a:pt x="3139" y="413"/>
                  <a:pt x="3146" y="433"/>
                  <a:pt x="3154" y="430"/>
                </a:cubicBezTo>
                <a:cubicBezTo>
                  <a:pt x="3160" y="428"/>
                  <a:pt x="3157" y="419"/>
                  <a:pt x="3154" y="414"/>
                </a:cubicBezTo>
                <a:cubicBezTo>
                  <a:pt x="3146" y="402"/>
                  <a:pt x="3141" y="389"/>
                  <a:pt x="3137" y="375"/>
                </a:cubicBezTo>
                <a:cubicBezTo>
                  <a:pt x="3136" y="368"/>
                  <a:pt x="3135" y="361"/>
                  <a:pt x="3134" y="354"/>
                </a:cubicBezTo>
                <a:cubicBezTo>
                  <a:pt x="3133" y="351"/>
                  <a:pt x="3134" y="335"/>
                  <a:pt x="3127" y="340"/>
                </a:cubicBezTo>
                <a:cubicBezTo>
                  <a:pt x="3125" y="341"/>
                  <a:pt x="3125" y="343"/>
                  <a:pt x="3124" y="346"/>
                </a:cubicBezTo>
                <a:cubicBezTo>
                  <a:pt x="3121" y="357"/>
                  <a:pt x="3119" y="369"/>
                  <a:pt x="3116" y="381"/>
                </a:cubicBezTo>
                <a:cubicBezTo>
                  <a:pt x="3113" y="390"/>
                  <a:pt x="3112" y="403"/>
                  <a:pt x="3106" y="411"/>
                </a:cubicBezTo>
                <a:cubicBezTo>
                  <a:pt x="3103" y="415"/>
                  <a:pt x="3099" y="418"/>
                  <a:pt x="3099" y="424"/>
                </a:cubicBezTo>
                <a:cubicBezTo>
                  <a:pt x="3099" y="425"/>
                  <a:pt x="3100" y="425"/>
                  <a:pt x="3100" y="426"/>
                </a:cubicBezTo>
                <a:cubicBezTo>
                  <a:pt x="3100" y="426"/>
                  <a:pt x="3101" y="427"/>
                  <a:pt x="3102" y="427"/>
                </a:cubicBezTo>
                <a:cubicBezTo>
                  <a:pt x="3108" y="429"/>
                  <a:pt x="3113" y="424"/>
                  <a:pt x="3118" y="420"/>
                </a:cubicBezTo>
                <a:cubicBezTo>
                  <a:pt x="3118" y="419"/>
                  <a:pt x="3119" y="418"/>
                  <a:pt x="3120" y="418"/>
                </a:cubicBezTo>
                <a:cubicBezTo>
                  <a:pt x="3120" y="418"/>
                  <a:pt x="3121" y="418"/>
                  <a:pt x="3122" y="418"/>
                </a:cubicBezTo>
                <a:cubicBezTo>
                  <a:pt x="3123" y="420"/>
                  <a:pt x="3122" y="424"/>
                  <a:pt x="3122" y="426"/>
                </a:cubicBezTo>
                <a:cubicBezTo>
                  <a:pt x="3121" y="432"/>
                  <a:pt x="3118" y="438"/>
                  <a:pt x="3115" y="443"/>
                </a:cubicBezTo>
                <a:cubicBezTo>
                  <a:pt x="3109" y="450"/>
                  <a:pt x="3101" y="457"/>
                  <a:pt x="3097" y="466"/>
                </a:cubicBezTo>
                <a:cubicBezTo>
                  <a:pt x="3096" y="466"/>
                  <a:pt x="3096" y="467"/>
                  <a:pt x="3096" y="467"/>
                </a:cubicBezTo>
                <a:cubicBezTo>
                  <a:pt x="3061" y="467"/>
                  <a:pt x="3061" y="467"/>
                  <a:pt x="3061" y="467"/>
                </a:cubicBezTo>
                <a:cubicBezTo>
                  <a:pt x="2829" y="700"/>
                  <a:pt x="2829" y="700"/>
                  <a:pt x="2829" y="700"/>
                </a:cubicBezTo>
                <a:cubicBezTo>
                  <a:pt x="2825" y="691"/>
                  <a:pt x="2818" y="685"/>
                  <a:pt x="2812" y="678"/>
                </a:cubicBezTo>
                <a:cubicBezTo>
                  <a:pt x="2809" y="673"/>
                  <a:pt x="2806" y="669"/>
                  <a:pt x="2805" y="664"/>
                </a:cubicBezTo>
                <a:cubicBezTo>
                  <a:pt x="2805" y="662"/>
                  <a:pt x="2803" y="657"/>
                  <a:pt x="2804" y="656"/>
                </a:cubicBezTo>
                <a:cubicBezTo>
                  <a:pt x="2805" y="653"/>
                  <a:pt x="2808" y="657"/>
                  <a:pt x="2809" y="659"/>
                </a:cubicBezTo>
                <a:cubicBezTo>
                  <a:pt x="2811" y="661"/>
                  <a:pt x="2812" y="664"/>
                  <a:pt x="2814" y="666"/>
                </a:cubicBezTo>
                <a:cubicBezTo>
                  <a:pt x="2815" y="668"/>
                  <a:pt x="2817" y="670"/>
                  <a:pt x="2819" y="671"/>
                </a:cubicBezTo>
                <a:cubicBezTo>
                  <a:pt x="2821" y="672"/>
                  <a:pt x="2823" y="673"/>
                  <a:pt x="2825" y="672"/>
                </a:cubicBezTo>
                <a:cubicBezTo>
                  <a:pt x="2828" y="671"/>
                  <a:pt x="2830" y="667"/>
                  <a:pt x="2830" y="664"/>
                </a:cubicBezTo>
                <a:cubicBezTo>
                  <a:pt x="2830" y="660"/>
                  <a:pt x="2828" y="655"/>
                  <a:pt x="2825" y="651"/>
                </a:cubicBezTo>
                <a:cubicBezTo>
                  <a:pt x="2823" y="647"/>
                  <a:pt x="2819" y="644"/>
                  <a:pt x="2816" y="640"/>
                </a:cubicBezTo>
                <a:cubicBezTo>
                  <a:pt x="2814" y="638"/>
                  <a:pt x="2811" y="635"/>
                  <a:pt x="2809" y="632"/>
                </a:cubicBezTo>
                <a:cubicBezTo>
                  <a:pt x="2807" y="629"/>
                  <a:pt x="2797" y="611"/>
                  <a:pt x="2804" y="609"/>
                </a:cubicBezTo>
                <a:cubicBezTo>
                  <a:pt x="2806" y="608"/>
                  <a:pt x="2808" y="609"/>
                  <a:pt x="2809" y="610"/>
                </a:cubicBezTo>
                <a:cubicBezTo>
                  <a:pt x="2811" y="611"/>
                  <a:pt x="2812" y="613"/>
                  <a:pt x="2813" y="614"/>
                </a:cubicBezTo>
                <a:cubicBezTo>
                  <a:pt x="2816" y="618"/>
                  <a:pt x="2820" y="619"/>
                  <a:pt x="2825" y="619"/>
                </a:cubicBezTo>
                <a:cubicBezTo>
                  <a:pt x="2826" y="619"/>
                  <a:pt x="2827" y="619"/>
                  <a:pt x="2828" y="618"/>
                </a:cubicBezTo>
                <a:cubicBezTo>
                  <a:pt x="2829" y="617"/>
                  <a:pt x="2830" y="615"/>
                  <a:pt x="2830" y="614"/>
                </a:cubicBezTo>
                <a:cubicBezTo>
                  <a:pt x="2830" y="608"/>
                  <a:pt x="2826" y="603"/>
                  <a:pt x="2823" y="599"/>
                </a:cubicBezTo>
                <a:cubicBezTo>
                  <a:pt x="2819" y="594"/>
                  <a:pt x="2817" y="588"/>
                  <a:pt x="2814" y="583"/>
                </a:cubicBezTo>
                <a:cubicBezTo>
                  <a:pt x="2810" y="578"/>
                  <a:pt x="2806" y="572"/>
                  <a:pt x="2805" y="565"/>
                </a:cubicBezTo>
                <a:cubicBezTo>
                  <a:pt x="2812" y="559"/>
                  <a:pt x="2818" y="579"/>
                  <a:pt x="2827" y="576"/>
                </a:cubicBezTo>
                <a:cubicBezTo>
                  <a:pt x="2833" y="574"/>
                  <a:pt x="2830" y="565"/>
                  <a:pt x="2826" y="560"/>
                </a:cubicBezTo>
                <a:cubicBezTo>
                  <a:pt x="2818" y="548"/>
                  <a:pt x="2813" y="535"/>
                  <a:pt x="2810" y="521"/>
                </a:cubicBezTo>
                <a:cubicBezTo>
                  <a:pt x="2808" y="514"/>
                  <a:pt x="2807" y="507"/>
                  <a:pt x="2806" y="500"/>
                </a:cubicBezTo>
                <a:cubicBezTo>
                  <a:pt x="2806" y="497"/>
                  <a:pt x="2806" y="482"/>
                  <a:pt x="2800" y="486"/>
                </a:cubicBezTo>
                <a:cubicBezTo>
                  <a:pt x="2798" y="487"/>
                  <a:pt x="2797" y="490"/>
                  <a:pt x="2796" y="492"/>
                </a:cubicBezTo>
                <a:cubicBezTo>
                  <a:pt x="2794" y="504"/>
                  <a:pt x="2791" y="516"/>
                  <a:pt x="2788" y="527"/>
                </a:cubicBezTo>
                <a:cubicBezTo>
                  <a:pt x="2786" y="537"/>
                  <a:pt x="2785" y="549"/>
                  <a:pt x="2779" y="557"/>
                </a:cubicBezTo>
                <a:cubicBezTo>
                  <a:pt x="2775" y="561"/>
                  <a:pt x="2771" y="565"/>
                  <a:pt x="2772" y="571"/>
                </a:cubicBezTo>
                <a:cubicBezTo>
                  <a:pt x="2772" y="571"/>
                  <a:pt x="2772" y="572"/>
                  <a:pt x="2772" y="572"/>
                </a:cubicBezTo>
                <a:cubicBezTo>
                  <a:pt x="2772" y="573"/>
                  <a:pt x="2773" y="573"/>
                  <a:pt x="2774" y="573"/>
                </a:cubicBezTo>
                <a:cubicBezTo>
                  <a:pt x="2781" y="575"/>
                  <a:pt x="2786" y="570"/>
                  <a:pt x="2790" y="566"/>
                </a:cubicBezTo>
                <a:cubicBezTo>
                  <a:pt x="2791" y="565"/>
                  <a:pt x="2791" y="565"/>
                  <a:pt x="2792" y="564"/>
                </a:cubicBezTo>
                <a:cubicBezTo>
                  <a:pt x="2793" y="564"/>
                  <a:pt x="2794" y="564"/>
                  <a:pt x="2794" y="565"/>
                </a:cubicBezTo>
                <a:cubicBezTo>
                  <a:pt x="2796" y="566"/>
                  <a:pt x="2794" y="571"/>
                  <a:pt x="2794" y="573"/>
                </a:cubicBezTo>
                <a:cubicBezTo>
                  <a:pt x="2793" y="579"/>
                  <a:pt x="2790" y="584"/>
                  <a:pt x="2787" y="589"/>
                </a:cubicBezTo>
                <a:cubicBezTo>
                  <a:pt x="2781" y="597"/>
                  <a:pt x="2774" y="603"/>
                  <a:pt x="2769" y="612"/>
                </a:cubicBezTo>
                <a:cubicBezTo>
                  <a:pt x="2768" y="614"/>
                  <a:pt x="2767" y="616"/>
                  <a:pt x="2767" y="618"/>
                </a:cubicBezTo>
                <a:cubicBezTo>
                  <a:pt x="2768" y="621"/>
                  <a:pt x="2771" y="624"/>
                  <a:pt x="2775" y="624"/>
                </a:cubicBezTo>
                <a:cubicBezTo>
                  <a:pt x="2780" y="624"/>
                  <a:pt x="2782" y="620"/>
                  <a:pt x="2784" y="616"/>
                </a:cubicBezTo>
                <a:cubicBezTo>
                  <a:pt x="2785" y="614"/>
                  <a:pt x="2786" y="611"/>
                  <a:pt x="2789" y="610"/>
                </a:cubicBezTo>
                <a:cubicBezTo>
                  <a:pt x="2789" y="609"/>
                  <a:pt x="2790" y="609"/>
                  <a:pt x="2791" y="610"/>
                </a:cubicBezTo>
                <a:cubicBezTo>
                  <a:pt x="2791" y="610"/>
                  <a:pt x="2791" y="610"/>
                  <a:pt x="2791" y="611"/>
                </a:cubicBezTo>
                <a:cubicBezTo>
                  <a:pt x="2791" y="616"/>
                  <a:pt x="2790" y="622"/>
                  <a:pt x="2788" y="627"/>
                </a:cubicBezTo>
                <a:cubicBezTo>
                  <a:pt x="2785" y="632"/>
                  <a:pt x="2781" y="636"/>
                  <a:pt x="2777" y="640"/>
                </a:cubicBezTo>
                <a:cubicBezTo>
                  <a:pt x="2775" y="642"/>
                  <a:pt x="2773" y="644"/>
                  <a:pt x="2771" y="647"/>
                </a:cubicBezTo>
                <a:cubicBezTo>
                  <a:pt x="2770" y="649"/>
                  <a:pt x="2769" y="651"/>
                  <a:pt x="2769" y="653"/>
                </a:cubicBezTo>
                <a:cubicBezTo>
                  <a:pt x="2770" y="656"/>
                  <a:pt x="2771" y="658"/>
                  <a:pt x="2773" y="659"/>
                </a:cubicBezTo>
                <a:cubicBezTo>
                  <a:pt x="2776" y="660"/>
                  <a:pt x="2779" y="658"/>
                  <a:pt x="2782" y="656"/>
                </a:cubicBezTo>
                <a:cubicBezTo>
                  <a:pt x="2783" y="655"/>
                  <a:pt x="2789" y="645"/>
                  <a:pt x="2791" y="649"/>
                </a:cubicBezTo>
                <a:cubicBezTo>
                  <a:pt x="2792" y="650"/>
                  <a:pt x="2790" y="656"/>
                  <a:pt x="2790" y="657"/>
                </a:cubicBezTo>
                <a:cubicBezTo>
                  <a:pt x="2789" y="663"/>
                  <a:pt x="2787" y="668"/>
                  <a:pt x="2785" y="673"/>
                </a:cubicBezTo>
                <a:cubicBezTo>
                  <a:pt x="2785" y="673"/>
                  <a:pt x="2785" y="674"/>
                  <a:pt x="2784" y="674"/>
                </a:cubicBezTo>
                <a:cubicBezTo>
                  <a:pt x="2772" y="662"/>
                  <a:pt x="2772" y="662"/>
                  <a:pt x="2772" y="662"/>
                </a:cubicBezTo>
                <a:cubicBezTo>
                  <a:pt x="2636" y="662"/>
                  <a:pt x="2636" y="662"/>
                  <a:pt x="2636" y="662"/>
                </a:cubicBezTo>
                <a:cubicBezTo>
                  <a:pt x="2636" y="654"/>
                  <a:pt x="2632" y="647"/>
                  <a:pt x="2627" y="641"/>
                </a:cubicBezTo>
                <a:cubicBezTo>
                  <a:pt x="2620" y="632"/>
                  <a:pt x="2611" y="623"/>
                  <a:pt x="2613" y="612"/>
                </a:cubicBezTo>
                <a:cubicBezTo>
                  <a:pt x="2621" y="613"/>
                  <a:pt x="2623" y="625"/>
                  <a:pt x="2630" y="625"/>
                </a:cubicBezTo>
                <a:cubicBezTo>
                  <a:pt x="2636" y="625"/>
                  <a:pt x="2638" y="618"/>
                  <a:pt x="2637" y="612"/>
                </a:cubicBezTo>
                <a:cubicBezTo>
                  <a:pt x="2634" y="601"/>
                  <a:pt x="2625" y="593"/>
                  <a:pt x="2618" y="584"/>
                </a:cubicBezTo>
                <a:cubicBezTo>
                  <a:pt x="2614" y="580"/>
                  <a:pt x="2611" y="575"/>
                  <a:pt x="2610" y="570"/>
                </a:cubicBezTo>
                <a:cubicBezTo>
                  <a:pt x="2610" y="568"/>
                  <a:pt x="2608" y="564"/>
                  <a:pt x="2609" y="562"/>
                </a:cubicBezTo>
                <a:cubicBezTo>
                  <a:pt x="2611" y="560"/>
                  <a:pt x="2613" y="563"/>
                  <a:pt x="2614" y="565"/>
                </a:cubicBezTo>
                <a:cubicBezTo>
                  <a:pt x="2616" y="567"/>
                  <a:pt x="2617" y="570"/>
                  <a:pt x="2619" y="572"/>
                </a:cubicBezTo>
                <a:cubicBezTo>
                  <a:pt x="2621" y="574"/>
                  <a:pt x="2622" y="576"/>
                  <a:pt x="2624" y="577"/>
                </a:cubicBezTo>
                <a:cubicBezTo>
                  <a:pt x="2626" y="578"/>
                  <a:pt x="2628" y="579"/>
                  <a:pt x="2631" y="578"/>
                </a:cubicBezTo>
                <a:cubicBezTo>
                  <a:pt x="2633" y="577"/>
                  <a:pt x="2635" y="574"/>
                  <a:pt x="2635" y="571"/>
                </a:cubicBezTo>
                <a:cubicBezTo>
                  <a:pt x="2635" y="566"/>
                  <a:pt x="2633" y="561"/>
                  <a:pt x="2630" y="557"/>
                </a:cubicBezTo>
                <a:cubicBezTo>
                  <a:pt x="2628" y="553"/>
                  <a:pt x="2624" y="550"/>
                  <a:pt x="2621" y="546"/>
                </a:cubicBezTo>
                <a:cubicBezTo>
                  <a:pt x="2619" y="544"/>
                  <a:pt x="2616" y="541"/>
                  <a:pt x="2614" y="538"/>
                </a:cubicBezTo>
                <a:cubicBezTo>
                  <a:pt x="2612" y="535"/>
                  <a:pt x="2602" y="517"/>
                  <a:pt x="2609" y="515"/>
                </a:cubicBezTo>
                <a:cubicBezTo>
                  <a:pt x="2611" y="514"/>
                  <a:pt x="2613" y="515"/>
                  <a:pt x="2615" y="516"/>
                </a:cubicBezTo>
                <a:cubicBezTo>
                  <a:pt x="2616" y="518"/>
                  <a:pt x="2617" y="519"/>
                  <a:pt x="2618" y="521"/>
                </a:cubicBezTo>
                <a:cubicBezTo>
                  <a:pt x="2621" y="524"/>
                  <a:pt x="2625" y="526"/>
                  <a:pt x="2630" y="526"/>
                </a:cubicBezTo>
                <a:cubicBezTo>
                  <a:pt x="2631" y="525"/>
                  <a:pt x="2632" y="525"/>
                  <a:pt x="2633" y="525"/>
                </a:cubicBezTo>
                <a:cubicBezTo>
                  <a:pt x="2634" y="524"/>
                  <a:pt x="2635" y="522"/>
                  <a:pt x="2635" y="520"/>
                </a:cubicBezTo>
                <a:cubicBezTo>
                  <a:pt x="2635" y="514"/>
                  <a:pt x="2632" y="509"/>
                  <a:pt x="2628" y="505"/>
                </a:cubicBezTo>
                <a:cubicBezTo>
                  <a:pt x="2625" y="500"/>
                  <a:pt x="2622" y="495"/>
                  <a:pt x="2619" y="490"/>
                </a:cubicBezTo>
                <a:cubicBezTo>
                  <a:pt x="2615" y="484"/>
                  <a:pt x="2611" y="479"/>
                  <a:pt x="2610" y="472"/>
                </a:cubicBezTo>
                <a:cubicBezTo>
                  <a:pt x="2617" y="465"/>
                  <a:pt x="2623" y="485"/>
                  <a:pt x="2632" y="483"/>
                </a:cubicBezTo>
                <a:cubicBezTo>
                  <a:pt x="2638" y="481"/>
                  <a:pt x="2635" y="472"/>
                  <a:pt x="2631" y="467"/>
                </a:cubicBezTo>
                <a:cubicBezTo>
                  <a:pt x="2623" y="455"/>
                  <a:pt x="2618" y="441"/>
                  <a:pt x="2615" y="427"/>
                </a:cubicBezTo>
                <a:cubicBezTo>
                  <a:pt x="2613" y="420"/>
                  <a:pt x="2612" y="413"/>
                  <a:pt x="2611" y="406"/>
                </a:cubicBezTo>
                <a:cubicBezTo>
                  <a:pt x="2611" y="403"/>
                  <a:pt x="2611" y="388"/>
                  <a:pt x="2605" y="392"/>
                </a:cubicBezTo>
                <a:cubicBezTo>
                  <a:pt x="2603" y="394"/>
                  <a:pt x="2602" y="396"/>
                  <a:pt x="2602" y="398"/>
                </a:cubicBezTo>
                <a:cubicBezTo>
                  <a:pt x="2599" y="410"/>
                  <a:pt x="2596" y="422"/>
                  <a:pt x="2593" y="434"/>
                </a:cubicBezTo>
                <a:cubicBezTo>
                  <a:pt x="2591" y="443"/>
                  <a:pt x="2590" y="456"/>
                  <a:pt x="2584" y="463"/>
                </a:cubicBezTo>
                <a:cubicBezTo>
                  <a:pt x="2581" y="468"/>
                  <a:pt x="2577" y="471"/>
                  <a:pt x="2577" y="477"/>
                </a:cubicBezTo>
                <a:cubicBezTo>
                  <a:pt x="2577" y="477"/>
                  <a:pt x="2577" y="478"/>
                  <a:pt x="2577" y="478"/>
                </a:cubicBezTo>
                <a:cubicBezTo>
                  <a:pt x="2578" y="479"/>
                  <a:pt x="2578" y="479"/>
                  <a:pt x="2579" y="479"/>
                </a:cubicBezTo>
                <a:cubicBezTo>
                  <a:pt x="2586" y="482"/>
                  <a:pt x="2591" y="477"/>
                  <a:pt x="2595" y="472"/>
                </a:cubicBezTo>
                <a:cubicBezTo>
                  <a:pt x="2596" y="472"/>
                  <a:pt x="2596" y="471"/>
                  <a:pt x="2597" y="471"/>
                </a:cubicBezTo>
                <a:cubicBezTo>
                  <a:pt x="2598" y="470"/>
                  <a:pt x="2599" y="470"/>
                  <a:pt x="2599" y="471"/>
                </a:cubicBezTo>
                <a:cubicBezTo>
                  <a:pt x="2601" y="472"/>
                  <a:pt x="2600" y="477"/>
                  <a:pt x="2599" y="479"/>
                </a:cubicBezTo>
                <a:cubicBezTo>
                  <a:pt x="2598" y="485"/>
                  <a:pt x="2596" y="490"/>
                  <a:pt x="2592" y="495"/>
                </a:cubicBezTo>
                <a:cubicBezTo>
                  <a:pt x="2586" y="503"/>
                  <a:pt x="2579" y="510"/>
                  <a:pt x="2574" y="518"/>
                </a:cubicBezTo>
                <a:cubicBezTo>
                  <a:pt x="2573" y="520"/>
                  <a:pt x="2572" y="522"/>
                  <a:pt x="2573" y="524"/>
                </a:cubicBezTo>
                <a:cubicBezTo>
                  <a:pt x="2573" y="528"/>
                  <a:pt x="2577" y="530"/>
                  <a:pt x="2580" y="530"/>
                </a:cubicBezTo>
                <a:cubicBezTo>
                  <a:pt x="2585" y="530"/>
                  <a:pt x="2587" y="527"/>
                  <a:pt x="2589" y="523"/>
                </a:cubicBezTo>
                <a:cubicBezTo>
                  <a:pt x="2590" y="520"/>
                  <a:pt x="2591" y="517"/>
                  <a:pt x="2594" y="516"/>
                </a:cubicBezTo>
                <a:cubicBezTo>
                  <a:pt x="2594" y="515"/>
                  <a:pt x="2595" y="515"/>
                  <a:pt x="2596" y="516"/>
                </a:cubicBezTo>
                <a:cubicBezTo>
                  <a:pt x="2596" y="516"/>
                  <a:pt x="2596" y="516"/>
                  <a:pt x="2596" y="517"/>
                </a:cubicBezTo>
                <a:cubicBezTo>
                  <a:pt x="2596" y="523"/>
                  <a:pt x="2595" y="528"/>
                  <a:pt x="2593" y="533"/>
                </a:cubicBezTo>
                <a:cubicBezTo>
                  <a:pt x="2590" y="539"/>
                  <a:pt x="2586" y="542"/>
                  <a:pt x="2582" y="546"/>
                </a:cubicBezTo>
                <a:cubicBezTo>
                  <a:pt x="2580" y="548"/>
                  <a:pt x="2578" y="550"/>
                  <a:pt x="2576" y="553"/>
                </a:cubicBezTo>
                <a:cubicBezTo>
                  <a:pt x="2575" y="555"/>
                  <a:pt x="2574" y="557"/>
                  <a:pt x="2575" y="560"/>
                </a:cubicBezTo>
                <a:cubicBezTo>
                  <a:pt x="2575" y="562"/>
                  <a:pt x="2576" y="564"/>
                  <a:pt x="2578" y="565"/>
                </a:cubicBezTo>
                <a:cubicBezTo>
                  <a:pt x="2581" y="566"/>
                  <a:pt x="2585" y="565"/>
                  <a:pt x="2587" y="562"/>
                </a:cubicBezTo>
                <a:cubicBezTo>
                  <a:pt x="2588" y="561"/>
                  <a:pt x="2594" y="551"/>
                  <a:pt x="2596" y="555"/>
                </a:cubicBezTo>
                <a:cubicBezTo>
                  <a:pt x="2597" y="557"/>
                  <a:pt x="2595" y="562"/>
                  <a:pt x="2595" y="564"/>
                </a:cubicBezTo>
                <a:cubicBezTo>
                  <a:pt x="2594" y="569"/>
                  <a:pt x="2592" y="574"/>
                  <a:pt x="2590" y="579"/>
                </a:cubicBezTo>
                <a:cubicBezTo>
                  <a:pt x="2586" y="589"/>
                  <a:pt x="2580" y="599"/>
                  <a:pt x="2572" y="607"/>
                </a:cubicBezTo>
                <a:cubicBezTo>
                  <a:pt x="2569" y="610"/>
                  <a:pt x="2565" y="614"/>
                  <a:pt x="2565" y="619"/>
                </a:cubicBezTo>
                <a:cubicBezTo>
                  <a:pt x="2566" y="625"/>
                  <a:pt x="2574" y="628"/>
                  <a:pt x="2579" y="626"/>
                </a:cubicBezTo>
                <a:cubicBezTo>
                  <a:pt x="2586" y="624"/>
                  <a:pt x="2586" y="616"/>
                  <a:pt x="2592" y="612"/>
                </a:cubicBezTo>
                <a:cubicBezTo>
                  <a:pt x="2592" y="612"/>
                  <a:pt x="2593" y="612"/>
                  <a:pt x="2593" y="612"/>
                </a:cubicBezTo>
                <a:cubicBezTo>
                  <a:pt x="2594" y="612"/>
                  <a:pt x="2594" y="614"/>
                  <a:pt x="2594" y="615"/>
                </a:cubicBezTo>
                <a:cubicBezTo>
                  <a:pt x="2592" y="625"/>
                  <a:pt x="2588" y="635"/>
                  <a:pt x="2582" y="644"/>
                </a:cubicBezTo>
                <a:cubicBezTo>
                  <a:pt x="2579" y="649"/>
                  <a:pt x="2575" y="653"/>
                  <a:pt x="2572" y="658"/>
                </a:cubicBezTo>
                <a:cubicBezTo>
                  <a:pt x="2572" y="659"/>
                  <a:pt x="2571" y="661"/>
                  <a:pt x="2571" y="662"/>
                </a:cubicBezTo>
                <a:cubicBezTo>
                  <a:pt x="2532" y="662"/>
                  <a:pt x="2532" y="662"/>
                  <a:pt x="2532" y="662"/>
                </a:cubicBezTo>
                <a:cubicBezTo>
                  <a:pt x="2531" y="659"/>
                  <a:pt x="2529" y="657"/>
                  <a:pt x="2527" y="654"/>
                </a:cubicBezTo>
                <a:cubicBezTo>
                  <a:pt x="2524" y="652"/>
                  <a:pt x="2521" y="650"/>
                  <a:pt x="2519" y="647"/>
                </a:cubicBezTo>
                <a:cubicBezTo>
                  <a:pt x="2517" y="645"/>
                  <a:pt x="2510" y="633"/>
                  <a:pt x="2518" y="634"/>
                </a:cubicBezTo>
                <a:cubicBezTo>
                  <a:pt x="2518" y="634"/>
                  <a:pt x="2519" y="634"/>
                  <a:pt x="2520" y="635"/>
                </a:cubicBezTo>
                <a:cubicBezTo>
                  <a:pt x="2522" y="636"/>
                  <a:pt x="2523" y="639"/>
                  <a:pt x="2524" y="640"/>
                </a:cubicBezTo>
                <a:cubicBezTo>
                  <a:pt x="2526" y="642"/>
                  <a:pt x="2528" y="643"/>
                  <a:pt x="2530" y="642"/>
                </a:cubicBezTo>
                <a:cubicBezTo>
                  <a:pt x="2533" y="641"/>
                  <a:pt x="2533" y="637"/>
                  <a:pt x="2532" y="634"/>
                </a:cubicBezTo>
                <a:cubicBezTo>
                  <a:pt x="2530" y="627"/>
                  <a:pt x="2527" y="621"/>
                  <a:pt x="2522" y="616"/>
                </a:cubicBezTo>
                <a:cubicBezTo>
                  <a:pt x="2518" y="611"/>
                  <a:pt x="2512" y="607"/>
                  <a:pt x="2514" y="600"/>
                </a:cubicBezTo>
                <a:cubicBezTo>
                  <a:pt x="2514" y="599"/>
                  <a:pt x="2514" y="598"/>
                  <a:pt x="2515" y="597"/>
                </a:cubicBezTo>
                <a:cubicBezTo>
                  <a:pt x="2516" y="596"/>
                  <a:pt x="2518" y="596"/>
                  <a:pt x="2520" y="597"/>
                </a:cubicBezTo>
                <a:cubicBezTo>
                  <a:pt x="2521" y="598"/>
                  <a:pt x="2522" y="599"/>
                  <a:pt x="2523" y="600"/>
                </a:cubicBezTo>
                <a:cubicBezTo>
                  <a:pt x="2524" y="602"/>
                  <a:pt x="2531" y="612"/>
                  <a:pt x="2533" y="607"/>
                </a:cubicBezTo>
                <a:cubicBezTo>
                  <a:pt x="2534" y="606"/>
                  <a:pt x="2534" y="605"/>
                  <a:pt x="2534" y="604"/>
                </a:cubicBezTo>
                <a:cubicBezTo>
                  <a:pt x="2533" y="596"/>
                  <a:pt x="2531" y="588"/>
                  <a:pt x="2526" y="582"/>
                </a:cubicBezTo>
                <a:cubicBezTo>
                  <a:pt x="2522" y="576"/>
                  <a:pt x="2516" y="571"/>
                  <a:pt x="2514" y="564"/>
                </a:cubicBezTo>
                <a:cubicBezTo>
                  <a:pt x="2512" y="560"/>
                  <a:pt x="2512" y="553"/>
                  <a:pt x="2517" y="553"/>
                </a:cubicBezTo>
                <a:cubicBezTo>
                  <a:pt x="2522" y="553"/>
                  <a:pt x="2525" y="558"/>
                  <a:pt x="2529" y="561"/>
                </a:cubicBezTo>
                <a:cubicBezTo>
                  <a:pt x="2532" y="562"/>
                  <a:pt x="2537" y="562"/>
                  <a:pt x="2537" y="559"/>
                </a:cubicBezTo>
                <a:cubicBezTo>
                  <a:pt x="2538" y="557"/>
                  <a:pt x="2538" y="556"/>
                  <a:pt x="2537" y="555"/>
                </a:cubicBezTo>
                <a:cubicBezTo>
                  <a:pt x="2535" y="548"/>
                  <a:pt x="2531" y="540"/>
                  <a:pt x="2526" y="535"/>
                </a:cubicBezTo>
                <a:cubicBezTo>
                  <a:pt x="2520" y="530"/>
                  <a:pt x="2516" y="527"/>
                  <a:pt x="2513" y="520"/>
                </a:cubicBezTo>
                <a:cubicBezTo>
                  <a:pt x="2512" y="517"/>
                  <a:pt x="2512" y="513"/>
                  <a:pt x="2514" y="512"/>
                </a:cubicBezTo>
                <a:cubicBezTo>
                  <a:pt x="2516" y="510"/>
                  <a:pt x="2519" y="511"/>
                  <a:pt x="2520" y="513"/>
                </a:cubicBezTo>
                <a:cubicBezTo>
                  <a:pt x="2522" y="514"/>
                  <a:pt x="2523" y="516"/>
                  <a:pt x="2525" y="518"/>
                </a:cubicBezTo>
                <a:cubicBezTo>
                  <a:pt x="2526" y="519"/>
                  <a:pt x="2529" y="520"/>
                  <a:pt x="2531" y="519"/>
                </a:cubicBezTo>
                <a:cubicBezTo>
                  <a:pt x="2532" y="518"/>
                  <a:pt x="2533" y="516"/>
                  <a:pt x="2533" y="514"/>
                </a:cubicBezTo>
                <a:cubicBezTo>
                  <a:pt x="2532" y="513"/>
                  <a:pt x="2531" y="511"/>
                  <a:pt x="2530" y="509"/>
                </a:cubicBezTo>
                <a:cubicBezTo>
                  <a:pt x="2527" y="504"/>
                  <a:pt x="2524" y="500"/>
                  <a:pt x="2521" y="495"/>
                </a:cubicBezTo>
                <a:cubicBezTo>
                  <a:pt x="2519" y="491"/>
                  <a:pt x="2514" y="486"/>
                  <a:pt x="2514" y="481"/>
                </a:cubicBezTo>
                <a:cubicBezTo>
                  <a:pt x="2514" y="480"/>
                  <a:pt x="2514" y="478"/>
                  <a:pt x="2515" y="477"/>
                </a:cubicBezTo>
                <a:cubicBezTo>
                  <a:pt x="2516" y="477"/>
                  <a:pt x="2518" y="477"/>
                  <a:pt x="2519" y="478"/>
                </a:cubicBezTo>
                <a:cubicBezTo>
                  <a:pt x="2519" y="478"/>
                  <a:pt x="2520" y="479"/>
                  <a:pt x="2521" y="480"/>
                </a:cubicBezTo>
                <a:cubicBezTo>
                  <a:pt x="2523" y="482"/>
                  <a:pt x="2525" y="483"/>
                  <a:pt x="2527" y="483"/>
                </a:cubicBezTo>
                <a:cubicBezTo>
                  <a:pt x="2529" y="483"/>
                  <a:pt x="2530" y="483"/>
                  <a:pt x="2531" y="482"/>
                </a:cubicBezTo>
                <a:cubicBezTo>
                  <a:pt x="2532" y="481"/>
                  <a:pt x="2532" y="480"/>
                  <a:pt x="2532" y="478"/>
                </a:cubicBezTo>
                <a:cubicBezTo>
                  <a:pt x="2532" y="473"/>
                  <a:pt x="2528" y="469"/>
                  <a:pt x="2524" y="466"/>
                </a:cubicBezTo>
                <a:cubicBezTo>
                  <a:pt x="2521" y="463"/>
                  <a:pt x="2509" y="448"/>
                  <a:pt x="2515" y="445"/>
                </a:cubicBezTo>
                <a:cubicBezTo>
                  <a:pt x="2519" y="443"/>
                  <a:pt x="2525" y="457"/>
                  <a:pt x="2530" y="451"/>
                </a:cubicBezTo>
                <a:cubicBezTo>
                  <a:pt x="2531" y="450"/>
                  <a:pt x="2531" y="447"/>
                  <a:pt x="2530" y="445"/>
                </a:cubicBezTo>
                <a:cubicBezTo>
                  <a:pt x="2529" y="443"/>
                  <a:pt x="2528" y="441"/>
                  <a:pt x="2526" y="440"/>
                </a:cubicBezTo>
                <a:cubicBezTo>
                  <a:pt x="2524" y="438"/>
                  <a:pt x="2522" y="437"/>
                  <a:pt x="2519" y="436"/>
                </a:cubicBezTo>
                <a:cubicBezTo>
                  <a:pt x="2516" y="434"/>
                  <a:pt x="2509" y="424"/>
                  <a:pt x="2514" y="421"/>
                </a:cubicBezTo>
                <a:cubicBezTo>
                  <a:pt x="2519" y="420"/>
                  <a:pt x="2521" y="426"/>
                  <a:pt x="2524" y="427"/>
                </a:cubicBezTo>
                <a:cubicBezTo>
                  <a:pt x="2525" y="428"/>
                  <a:pt x="2527" y="428"/>
                  <a:pt x="2528" y="427"/>
                </a:cubicBezTo>
                <a:cubicBezTo>
                  <a:pt x="2528" y="427"/>
                  <a:pt x="2528" y="427"/>
                  <a:pt x="2528" y="427"/>
                </a:cubicBezTo>
                <a:cubicBezTo>
                  <a:pt x="2528" y="427"/>
                  <a:pt x="2528" y="426"/>
                  <a:pt x="2528" y="426"/>
                </a:cubicBezTo>
                <a:cubicBezTo>
                  <a:pt x="2529" y="419"/>
                  <a:pt x="2525" y="413"/>
                  <a:pt x="2522" y="408"/>
                </a:cubicBezTo>
                <a:cubicBezTo>
                  <a:pt x="2518" y="402"/>
                  <a:pt x="2514" y="397"/>
                  <a:pt x="2513" y="390"/>
                </a:cubicBezTo>
                <a:cubicBezTo>
                  <a:pt x="2513" y="389"/>
                  <a:pt x="2513" y="388"/>
                  <a:pt x="2513" y="387"/>
                </a:cubicBezTo>
                <a:cubicBezTo>
                  <a:pt x="2514" y="386"/>
                  <a:pt x="2515" y="385"/>
                  <a:pt x="2516" y="385"/>
                </a:cubicBezTo>
                <a:cubicBezTo>
                  <a:pt x="2518" y="386"/>
                  <a:pt x="2517" y="389"/>
                  <a:pt x="2518" y="390"/>
                </a:cubicBezTo>
                <a:cubicBezTo>
                  <a:pt x="2520" y="391"/>
                  <a:pt x="2522" y="391"/>
                  <a:pt x="2524" y="390"/>
                </a:cubicBezTo>
                <a:cubicBezTo>
                  <a:pt x="2526" y="389"/>
                  <a:pt x="2527" y="385"/>
                  <a:pt x="2526" y="382"/>
                </a:cubicBezTo>
                <a:cubicBezTo>
                  <a:pt x="2525" y="380"/>
                  <a:pt x="2523" y="377"/>
                  <a:pt x="2521" y="375"/>
                </a:cubicBezTo>
                <a:cubicBezTo>
                  <a:pt x="2516" y="367"/>
                  <a:pt x="2513" y="359"/>
                  <a:pt x="2511" y="350"/>
                </a:cubicBezTo>
                <a:cubicBezTo>
                  <a:pt x="2509" y="341"/>
                  <a:pt x="2510" y="333"/>
                  <a:pt x="2510" y="324"/>
                </a:cubicBezTo>
                <a:cubicBezTo>
                  <a:pt x="2510" y="322"/>
                  <a:pt x="2511" y="310"/>
                  <a:pt x="2507" y="310"/>
                </a:cubicBezTo>
                <a:cubicBezTo>
                  <a:pt x="2503" y="310"/>
                  <a:pt x="2503" y="321"/>
                  <a:pt x="2503" y="323"/>
                </a:cubicBezTo>
                <a:cubicBezTo>
                  <a:pt x="2501" y="343"/>
                  <a:pt x="2500" y="364"/>
                  <a:pt x="2487" y="379"/>
                </a:cubicBezTo>
                <a:cubicBezTo>
                  <a:pt x="2485" y="381"/>
                  <a:pt x="2484" y="383"/>
                  <a:pt x="2483" y="386"/>
                </a:cubicBezTo>
                <a:cubicBezTo>
                  <a:pt x="2483" y="388"/>
                  <a:pt x="2484" y="391"/>
                  <a:pt x="2487" y="392"/>
                </a:cubicBezTo>
                <a:cubicBezTo>
                  <a:pt x="2489" y="393"/>
                  <a:pt x="2492" y="392"/>
                  <a:pt x="2493" y="391"/>
                </a:cubicBezTo>
                <a:cubicBezTo>
                  <a:pt x="2495" y="389"/>
                  <a:pt x="2496" y="386"/>
                  <a:pt x="2498" y="388"/>
                </a:cubicBezTo>
                <a:cubicBezTo>
                  <a:pt x="2499" y="389"/>
                  <a:pt x="2499" y="391"/>
                  <a:pt x="2499" y="392"/>
                </a:cubicBezTo>
                <a:cubicBezTo>
                  <a:pt x="2500" y="400"/>
                  <a:pt x="2496" y="408"/>
                  <a:pt x="2492" y="414"/>
                </a:cubicBezTo>
                <a:cubicBezTo>
                  <a:pt x="2487" y="421"/>
                  <a:pt x="2482" y="428"/>
                  <a:pt x="2480" y="436"/>
                </a:cubicBezTo>
                <a:cubicBezTo>
                  <a:pt x="2479" y="438"/>
                  <a:pt x="2478" y="441"/>
                  <a:pt x="2479" y="443"/>
                </a:cubicBezTo>
                <a:cubicBezTo>
                  <a:pt x="2480" y="446"/>
                  <a:pt x="2482" y="448"/>
                  <a:pt x="2484" y="448"/>
                </a:cubicBezTo>
                <a:cubicBezTo>
                  <a:pt x="2489" y="448"/>
                  <a:pt x="2489" y="444"/>
                  <a:pt x="2492" y="443"/>
                </a:cubicBezTo>
                <a:cubicBezTo>
                  <a:pt x="2494" y="442"/>
                  <a:pt x="2496" y="442"/>
                  <a:pt x="2497" y="443"/>
                </a:cubicBezTo>
                <a:cubicBezTo>
                  <a:pt x="2498" y="444"/>
                  <a:pt x="2498" y="445"/>
                  <a:pt x="2498" y="447"/>
                </a:cubicBezTo>
                <a:cubicBezTo>
                  <a:pt x="2498" y="453"/>
                  <a:pt x="2493" y="457"/>
                  <a:pt x="2488" y="461"/>
                </a:cubicBezTo>
                <a:cubicBezTo>
                  <a:pt x="2483" y="466"/>
                  <a:pt x="2479" y="472"/>
                  <a:pt x="2477" y="479"/>
                </a:cubicBezTo>
                <a:cubicBezTo>
                  <a:pt x="2476" y="481"/>
                  <a:pt x="2476" y="483"/>
                  <a:pt x="2476" y="485"/>
                </a:cubicBezTo>
                <a:cubicBezTo>
                  <a:pt x="2476" y="487"/>
                  <a:pt x="2477" y="489"/>
                  <a:pt x="2478" y="490"/>
                </a:cubicBezTo>
                <a:cubicBezTo>
                  <a:pt x="2481" y="492"/>
                  <a:pt x="2485" y="491"/>
                  <a:pt x="2487" y="489"/>
                </a:cubicBezTo>
                <a:cubicBezTo>
                  <a:pt x="2489" y="487"/>
                  <a:pt x="2491" y="484"/>
                  <a:pt x="2492" y="481"/>
                </a:cubicBezTo>
                <a:cubicBezTo>
                  <a:pt x="2493" y="479"/>
                  <a:pt x="2494" y="478"/>
                  <a:pt x="2496" y="477"/>
                </a:cubicBezTo>
                <a:cubicBezTo>
                  <a:pt x="2503" y="476"/>
                  <a:pt x="2498" y="488"/>
                  <a:pt x="2497" y="490"/>
                </a:cubicBezTo>
                <a:cubicBezTo>
                  <a:pt x="2488" y="501"/>
                  <a:pt x="2476" y="512"/>
                  <a:pt x="2477" y="526"/>
                </a:cubicBezTo>
                <a:cubicBezTo>
                  <a:pt x="2477" y="528"/>
                  <a:pt x="2478" y="531"/>
                  <a:pt x="2480" y="532"/>
                </a:cubicBezTo>
                <a:cubicBezTo>
                  <a:pt x="2483" y="533"/>
                  <a:pt x="2486" y="530"/>
                  <a:pt x="2488" y="527"/>
                </a:cubicBezTo>
                <a:cubicBezTo>
                  <a:pt x="2489" y="526"/>
                  <a:pt x="2497" y="509"/>
                  <a:pt x="2498" y="518"/>
                </a:cubicBezTo>
                <a:cubicBezTo>
                  <a:pt x="2499" y="526"/>
                  <a:pt x="2493" y="530"/>
                  <a:pt x="2489" y="535"/>
                </a:cubicBezTo>
                <a:cubicBezTo>
                  <a:pt x="2483" y="541"/>
                  <a:pt x="2480" y="549"/>
                  <a:pt x="2477" y="556"/>
                </a:cubicBezTo>
                <a:cubicBezTo>
                  <a:pt x="2476" y="560"/>
                  <a:pt x="2476" y="564"/>
                  <a:pt x="2479" y="566"/>
                </a:cubicBezTo>
                <a:cubicBezTo>
                  <a:pt x="2484" y="568"/>
                  <a:pt x="2486" y="561"/>
                  <a:pt x="2489" y="559"/>
                </a:cubicBezTo>
                <a:cubicBezTo>
                  <a:pt x="2492" y="556"/>
                  <a:pt x="2496" y="558"/>
                  <a:pt x="2497" y="562"/>
                </a:cubicBezTo>
                <a:cubicBezTo>
                  <a:pt x="2498" y="564"/>
                  <a:pt x="2497" y="567"/>
                  <a:pt x="2496" y="569"/>
                </a:cubicBezTo>
                <a:cubicBezTo>
                  <a:pt x="2490" y="578"/>
                  <a:pt x="2480" y="584"/>
                  <a:pt x="2476" y="593"/>
                </a:cubicBezTo>
                <a:cubicBezTo>
                  <a:pt x="2475" y="596"/>
                  <a:pt x="2475" y="600"/>
                  <a:pt x="2477" y="601"/>
                </a:cubicBezTo>
                <a:cubicBezTo>
                  <a:pt x="2481" y="604"/>
                  <a:pt x="2485" y="599"/>
                  <a:pt x="2487" y="597"/>
                </a:cubicBezTo>
                <a:cubicBezTo>
                  <a:pt x="2488" y="596"/>
                  <a:pt x="2489" y="596"/>
                  <a:pt x="2490" y="596"/>
                </a:cubicBezTo>
                <a:cubicBezTo>
                  <a:pt x="2491" y="596"/>
                  <a:pt x="2492" y="597"/>
                  <a:pt x="2493" y="598"/>
                </a:cubicBezTo>
                <a:cubicBezTo>
                  <a:pt x="2493" y="599"/>
                  <a:pt x="2493" y="600"/>
                  <a:pt x="2492" y="602"/>
                </a:cubicBezTo>
                <a:cubicBezTo>
                  <a:pt x="2489" y="612"/>
                  <a:pt x="2480" y="616"/>
                  <a:pt x="2474" y="624"/>
                </a:cubicBezTo>
                <a:cubicBezTo>
                  <a:pt x="2472" y="628"/>
                  <a:pt x="2470" y="632"/>
                  <a:pt x="2469" y="636"/>
                </a:cubicBezTo>
                <a:cubicBezTo>
                  <a:pt x="2469" y="638"/>
                  <a:pt x="2469" y="641"/>
                  <a:pt x="2469" y="643"/>
                </a:cubicBezTo>
                <a:cubicBezTo>
                  <a:pt x="2470" y="645"/>
                  <a:pt x="2472" y="646"/>
                  <a:pt x="2474" y="646"/>
                </a:cubicBezTo>
                <a:cubicBezTo>
                  <a:pt x="2477" y="646"/>
                  <a:pt x="2479" y="644"/>
                  <a:pt x="2480" y="641"/>
                </a:cubicBezTo>
                <a:cubicBezTo>
                  <a:pt x="2481" y="639"/>
                  <a:pt x="2482" y="636"/>
                  <a:pt x="2484" y="634"/>
                </a:cubicBezTo>
                <a:cubicBezTo>
                  <a:pt x="2486" y="631"/>
                  <a:pt x="2491" y="631"/>
                  <a:pt x="2491" y="635"/>
                </a:cubicBezTo>
                <a:cubicBezTo>
                  <a:pt x="2492" y="639"/>
                  <a:pt x="2487" y="643"/>
                  <a:pt x="2485" y="645"/>
                </a:cubicBezTo>
                <a:cubicBezTo>
                  <a:pt x="2482" y="651"/>
                  <a:pt x="2478" y="656"/>
                  <a:pt x="2475" y="662"/>
                </a:cubicBezTo>
                <a:cubicBezTo>
                  <a:pt x="2433" y="662"/>
                  <a:pt x="2433" y="662"/>
                  <a:pt x="2433" y="662"/>
                </a:cubicBezTo>
                <a:cubicBezTo>
                  <a:pt x="2326" y="769"/>
                  <a:pt x="2326" y="769"/>
                  <a:pt x="2326" y="769"/>
                </a:cubicBezTo>
                <a:cubicBezTo>
                  <a:pt x="2324" y="767"/>
                  <a:pt x="2322" y="764"/>
                  <a:pt x="2320" y="762"/>
                </a:cubicBezTo>
                <a:cubicBezTo>
                  <a:pt x="2313" y="755"/>
                  <a:pt x="2308" y="746"/>
                  <a:pt x="2305" y="736"/>
                </a:cubicBezTo>
                <a:cubicBezTo>
                  <a:pt x="2308" y="740"/>
                  <a:pt x="2312" y="744"/>
                  <a:pt x="2316" y="747"/>
                </a:cubicBezTo>
                <a:cubicBezTo>
                  <a:pt x="2319" y="749"/>
                  <a:pt x="2323" y="749"/>
                  <a:pt x="2324" y="745"/>
                </a:cubicBezTo>
                <a:cubicBezTo>
                  <a:pt x="2324" y="743"/>
                  <a:pt x="2324" y="742"/>
                  <a:pt x="2324" y="740"/>
                </a:cubicBezTo>
                <a:cubicBezTo>
                  <a:pt x="2324" y="736"/>
                  <a:pt x="2323" y="732"/>
                  <a:pt x="2322" y="729"/>
                </a:cubicBezTo>
                <a:cubicBezTo>
                  <a:pt x="2319" y="723"/>
                  <a:pt x="2314" y="718"/>
                  <a:pt x="2310" y="713"/>
                </a:cubicBezTo>
                <a:cubicBezTo>
                  <a:pt x="2305" y="708"/>
                  <a:pt x="2302" y="702"/>
                  <a:pt x="2303" y="696"/>
                </a:cubicBezTo>
                <a:cubicBezTo>
                  <a:pt x="2304" y="695"/>
                  <a:pt x="2304" y="694"/>
                  <a:pt x="2305" y="693"/>
                </a:cubicBezTo>
                <a:cubicBezTo>
                  <a:pt x="2306" y="692"/>
                  <a:pt x="2308" y="694"/>
                  <a:pt x="2309" y="695"/>
                </a:cubicBezTo>
                <a:cubicBezTo>
                  <a:pt x="2311" y="698"/>
                  <a:pt x="2311" y="700"/>
                  <a:pt x="2315" y="699"/>
                </a:cubicBezTo>
                <a:cubicBezTo>
                  <a:pt x="2318" y="698"/>
                  <a:pt x="2319" y="695"/>
                  <a:pt x="2319" y="692"/>
                </a:cubicBezTo>
                <a:cubicBezTo>
                  <a:pt x="2319" y="690"/>
                  <a:pt x="2318" y="688"/>
                  <a:pt x="2317" y="686"/>
                </a:cubicBezTo>
                <a:cubicBezTo>
                  <a:pt x="2311" y="675"/>
                  <a:pt x="2299" y="665"/>
                  <a:pt x="2301" y="652"/>
                </a:cubicBezTo>
                <a:cubicBezTo>
                  <a:pt x="2301" y="651"/>
                  <a:pt x="2301" y="650"/>
                  <a:pt x="2302" y="649"/>
                </a:cubicBezTo>
                <a:cubicBezTo>
                  <a:pt x="2304" y="648"/>
                  <a:pt x="2306" y="650"/>
                  <a:pt x="2308" y="652"/>
                </a:cubicBezTo>
                <a:cubicBezTo>
                  <a:pt x="2309" y="654"/>
                  <a:pt x="2311" y="656"/>
                  <a:pt x="2313" y="655"/>
                </a:cubicBezTo>
                <a:cubicBezTo>
                  <a:pt x="2315" y="654"/>
                  <a:pt x="2315" y="651"/>
                  <a:pt x="2315" y="649"/>
                </a:cubicBezTo>
                <a:cubicBezTo>
                  <a:pt x="2312" y="639"/>
                  <a:pt x="2306" y="630"/>
                  <a:pt x="2302" y="621"/>
                </a:cubicBezTo>
                <a:cubicBezTo>
                  <a:pt x="2300" y="618"/>
                  <a:pt x="2299" y="615"/>
                  <a:pt x="2300" y="613"/>
                </a:cubicBezTo>
                <a:cubicBezTo>
                  <a:pt x="2300" y="612"/>
                  <a:pt x="2300" y="612"/>
                  <a:pt x="2300" y="611"/>
                </a:cubicBezTo>
                <a:cubicBezTo>
                  <a:pt x="2301" y="610"/>
                  <a:pt x="2303" y="610"/>
                  <a:pt x="2304" y="611"/>
                </a:cubicBezTo>
                <a:cubicBezTo>
                  <a:pt x="2306" y="613"/>
                  <a:pt x="2306" y="617"/>
                  <a:pt x="2309" y="617"/>
                </a:cubicBezTo>
                <a:cubicBezTo>
                  <a:pt x="2313" y="618"/>
                  <a:pt x="2315" y="614"/>
                  <a:pt x="2315" y="611"/>
                </a:cubicBezTo>
                <a:cubicBezTo>
                  <a:pt x="2315" y="607"/>
                  <a:pt x="2313" y="604"/>
                  <a:pt x="2311" y="601"/>
                </a:cubicBezTo>
                <a:cubicBezTo>
                  <a:pt x="2298" y="580"/>
                  <a:pt x="2298" y="553"/>
                  <a:pt x="2290" y="530"/>
                </a:cubicBezTo>
                <a:cubicBezTo>
                  <a:pt x="2289" y="529"/>
                  <a:pt x="2289" y="528"/>
                  <a:pt x="2288" y="527"/>
                </a:cubicBezTo>
                <a:cubicBezTo>
                  <a:pt x="2287" y="526"/>
                  <a:pt x="2284" y="527"/>
                  <a:pt x="2284" y="529"/>
                </a:cubicBezTo>
                <a:cubicBezTo>
                  <a:pt x="2283" y="531"/>
                  <a:pt x="2283" y="533"/>
                  <a:pt x="2283" y="534"/>
                </a:cubicBezTo>
                <a:cubicBezTo>
                  <a:pt x="2285" y="550"/>
                  <a:pt x="2282" y="566"/>
                  <a:pt x="2279" y="582"/>
                </a:cubicBezTo>
                <a:cubicBezTo>
                  <a:pt x="2278" y="588"/>
                  <a:pt x="2277" y="594"/>
                  <a:pt x="2275" y="600"/>
                </a:cubicBezTo>
                <a:cubicBezTo>
                  <a:pt x="2272" y="607"/>
                  <a:pt x="2268" y="614"/>
                  <a:pt x="2265" y="621"/>
                </a:cubicBezTo>
                <a:cubicBezTo>
                  <a:pt x="2264" y="625"/>
                  <a:pt x="2263" y="630"/>
                  <a:pt x="2267" y="632"/>
                </a:cubicBezTo>
                <a:cubicBezTo>
                  <a:pt x="2272" y="633"/>
                  <a:pt x="2275" y="626"/>
                  <a:pt x="2280" y="626"/>
                </a:cubicBezTo>
                <a:cubicBezTo>
                  <a:pt x="2288" y="626"/>
                  <a:pt x="2282" y="637"/>
                  <a:pt x="2280" y="640"/>
                </a:cubicBezTo>
                <a:cubicBezTo>
                  <a:pt x="2277" y="647"/>
                  <a:pt x="2271" y="654"/>
                  <a:pt x="2271" y="663"/>
                </a:cubicBezTo>
                <a:cubicBezTo>
                  <a:pt x="2271" y="664"/>
                  <a:pt x="2271" y="665"/>
                  <a:pt x="2271" y="666"/>
                </a:cubicBezTo>
                <a:cubicBezTo>
                  <a:pt x="2276" y="673"/>
                  <a:pt x="2282" y="662"/>
                  <a:pt x="2284" y="659"/>
                </a:cubicBezTo>
                <a:cubicBezTo>
                  <a:pt x="2284" y="658"/>
                  <a:pt x="2286" y="657"/>
                  <a:pt x="2288" y="658"/>
                </a:cubicBezTo>
                <a:cubicBezTo>
                  <a:pt x="2289" y="659"/>
                  <a:pt x="2289" y="660"/>
                  <a:pt x="2289" y="662"/>
                </a:cubicBezTo>
                <a:cubicBezTo>
                  <a:pt x="2287" y="679"/>
                  <a:pt x="2269" y="689"/>
                  <a:pt x="2265" y="705"/>
                </a:cubicBezTo>
                <a:cubicBezTo>
                  <a:pt x="2264" y="707"/>
                  <a:pt x="2264" y="709"/>
                  <a:pt x="2265" y="711"/>
                </a:cubicBezTo>
                <a:cubicBezTo>
                  <a:pt x="2267" y="715"/>
                  <a:pt x="2274" y="714"/>
                  <a:pt x="2277" y="711"/>
                </a:cubicBezTo>
                <a:cubicBezTo>
                  <a:pt x="2280" y="709"/>
                  <a:pt x="2281" y="705"/>
                  <a:pt x="2284" y="703"/>
                </a:cubicBezTo>
                <a:cubicBezTo>
                  <a:pt x="2286" y="701"/>
                  <a:pt x="2291" y="699"/>
                  <a:pt x="2289" y="705"/>
                </a:cubicBezTo>
                <a:cubicBezTo>
                  <a:pt x="2289" y="707"/>
                  <a:pt x="2288" y="708"/>
                  <a:pt x="2286" y="710"/>
                </a:cubicBezTo>
                <a:cubicBezTo>
                  <a:pt x="2283" y="714"/>
                  <a:pt x="2279" y="718"/>
                  <a:pt x="2275" y="722"/>
                </a:cubicBezTo>
                <a:cubicBezTo>
                  <a:pt x="2273" y="724"/>
                  <a:pt x="2271" y="726"/>
                  <a:pt x="2269" y="728"/>
                </a:cubicBezTo>
                <a:cubicBezTo>
                  <a:pt x="2267" y="731"/>
                  <a:pt x="2266" y="734"/>
                  <a:pt x="2265" y="738"/>
                </a:cubicBezTo>
                <a:cubicBezTo>
                  <a:pt x="2264" y="741"/>
                  <a:pt x="2263" y="745"/>
                  <a:pt x="2265" y="747"/>
                </a:cubicBezTo>
                <a:cubicBezTo>
                  <a:pt x="2267" y="748"/>
                  <a:pt x="2269" y="748"/>
                  <a:pt x="2271" y="747"/>
                </a:cubicBezTo>
                <a:cubicBezTo>
                  <a:pt x="2272" y="746"/>
                  <a:pt x="2274" y="745"/>
                  <a:pt x="2275" y="743"/>
                </a:cubicBezTo>
                <a:cubicBezTo>
                  <a:pt x="2277" y="741"/>
                  <a:pt x="2279" y="738"/>
                  <a:pt x="2281" y="736"/>
                </a:cubicBezTo>
                <a:cubicBezTo>
                  <a:pt x="2282" y="735"/>
                  <a:pt x="2283" y="736"/>
                  <a:pt x="2283" y="737"/>
                </a:cubicBezTo>
                <a:cubicBezTo>
                  <a:pt x="2284" y="738"/>
                  <a:pt x="2284" y="739"/>
                  <a:pt x="2284" y="740"/>
                </a:cubicBezTo>
                <a:cubicBezTo>
                  <a:pt x="2282" y="749"/>
                  <a:pt x="2278" y="754"/>
                  <a:pt x="2271" y="759"/>
                </a:cubicBezTo>
                <a:cubicBezTo>
                  <a:pt x="2264" y="766"/>
                  <a:pt x="2256" y="773"/>
                  <a:pt x="2255" y="782"/>
                </a:cubicBezTo>
                <a:cubicBezTo>
                  <a:pt x="2255" y="784"/>
                  <a:pt x="2255" y="786"/>
                  <a:pt x="2255" y="787"/>
                </a:cubicBezTo>
                <a:cubicBezTo>
                  <a:pt x="2005" y="787"/>
                  <a:pt x="2005" y="787"/>
                  <a:pt x="2005" y="787"/>
                </a:cubicBezTo>
                <a:cubicBezTo>
                  <a:pt x="2005" y="787"/>
                  <a:pt x="2005" y="786"/>
                  <a:pt x="2005" y="786"/>
                </a:cubicBezTo>
                <a:cubicBezTo>
                  <a:pt x="2005" y="781"/>
                  <a:pt x="2002" y="776"/>
                  <a:pt x="1999" y="771"/>
                </a:cubicBezTo>
                <a:cubicBezTo>
                  <a:pt x="1995" y="766"/>
                  <a:pt x="1993" y="761"/>
                  <a:pt x="1989" y="756"/>
                </a:cubicBezTo>
                <a:cubicBezTo>
                  <a:pt x="1986" y="750"/>
                  <a:pt x="1982" y="745"/>
                  <a:pt x="1981" y="738"/>
                </a:cubicBezTo>
                <a:cubicBezTo>
                  <a:pt x="1987" y="732"/>
                  <a:pt x="1994" y="751"/>
                  <a:pt x="2002" y="749"/>
                </a:cubicBezTo>
                <a:cubicBezTo>
                  <a:pt x="2008" y="747"/>
                  <a:pt x="2005" y="738"/>
                  <a:pt x="2002" y="733"/>
                </a:cubicBezTo>
                <a:cubicBezTo>
                  <a:pt x="1994" y="721"/>
                  <a:pt x="1989" y="707"/>
                  <a:pt x="1985" y="693"/>
                </a:cubicBezTo>
                <a:cubicBezTo>
                  <a:pt x="1984" y="687"/>
                  <a:pt x="1983" y="679"/>
                  <a:pt x="1982" y="672"/>
                </a:cubicBezTo>
                <a:cubicBezTo>
                  <a:pt x="1981" y="670"/>
                  <a:pt x="1982" y="654"/>
                  <a:pt x="1975" y="659"/>
                </a:cubicBezTo>
                <a:cubicBezTo>
                  <a:pt x="1973" y="660"/>
                  <a:pt x="1973" y="662"/>
                  <a:pt x="1972" y="665"/>
                </a:cubicBezTo>
                <a:cubicBezTo>
                  <a:pt x="1969" y="676"/>
                  <a:pt x="1967" y="688"/>
                  <a:pt x="1964" y="700"/>
                </a:cubicBezTo>
                <a:cubicBezTo>
                  <a:pt x="1961" y="709"/>
                  <a:pt x="1960" y="722"/>
                  <a:pt x="1954" y="730"/>
                </a:cubicBezTo>
                <a:cubicBezTo>
                  <a:pt x="1951" y="734"/>
                  <a:pt x="1947" y="737"/>
                  <a:pt x="1947" y="743"/>
                </a:cubicBezTo>
                <a:cubicBezTo>
                  <a:pt x="1947" y="744"/>
                  <a:pt x="1948" y="744"/>
                  <a:pt x="1948" y="744"/>
                </a:cubicBezTo>
                <a:cubicBezTo>
                  <a:pt x="1948" y="745"/>
                  <a:pt x="1949" y="745"/>
                  <a:pt x="1950" y="746"/>
                </a:cubicBezTo>
                <a:cubicBezTo>
                  <a:pt x="1956" y="748"/>
                  <a:pt x="1961" y="743"/>
                  <a:pt x="1966" y="738"/>
                </a:cubicBezTo>
                <a:cubicBezTo>
                  <a:pt x="1966" y="738"/>
                  <a:pt x="1967" y="737"/>
                  <a:pt x="1968" y="737"/>
                </a:cubicBezTo>
                <a:cubicBezTo>
                  <a:pt x="1968" y="736"/>
                  <a:pt x="1969" y="737"/>
                  <a:pt x="1970" y="737"/>
                </a:cubicBezTo>
                <a:cubicBezTo>
                  <a:pt x="1971" y="739"/>
                  <a:pt x="1970" y="743"/>
                  <a:pt x="1970" y="745"/>
                </a:cubicBezTo>
                <a:cubicBezTo>
                  <a:pt x="1969" y="751"/>
                  <a:pt x="1966" y="757"/>
                  <a:pt x="1963" y="761"/>
                </a:cubicBezTo>
                <a:cubicBezTo>
                  <a:pt x="1957" y="769"/>
                  <a:pt x="1949" y="776"/>
                  <a:pt x="1945" y="784"/>
                </a:cubicBezTo>
                <a:cubicBezTo>
                  <a:pt x="1944" y="786"/>
                  <a:pt x="1943" y="788"/>
                  <a:pt x="1943" y="790"/>
                </a:cubicBezTo>
                <a:cubicBezTo>
                  <a:pt x="1943" y="794"/>
                  <a:pt x="1947" y="796"/>
                  <a:pt x="1951" y="796"/>
                </a:cubicBezTo>
                <a:cubicBezTo>
                  <a:pt x="1955" y="797"/>
                  <a:pt x="1958" y="793"/>
                  <a:pt x="1960" y="789"/>
                </a:cubicBezTo>
                <a:cubicBezTo>
                  <a:pt x="1961" y="786"/>
                  <a:pt x="1962" y="783"/>
                  <a:pt x="1964" y="782"/>
                </a:cubicBezTo>
                <a:cubicBezTo>
                  <a:pt x="1965" y="782"/>
                  <a:pt x="1966" y="782"/>
                  <a:pt x="1966" y="782"/>
                </a:cubicBezTo>
                <a:cubicBezTo>
                  <a:pt x="1967" y="782"/>
                  <a:pt x="1967" y="783"/>
                  <a:pt x="1967" y="783"/>
                </a:cubicBezTo>
                <a:cubicBezTo>
                  <a:pt x="1967" y="788"/>
                  <a:pt x="1966" y="793"/>
                  <a:pt x="1964" y="797"/>
                </a:cubicBezTo>
                <a:cubicBezTo>
                  <a:pt x="1922" y="812"/>
                  <a:pt x="1922" y="812"/>
                  <a:pt x="1922" y="812"/>
                </a:cubicBezTo>
                <a:cubicBezTo>
                  <a:pt x="1922" y="812"/>
                  <a:pt x="1922" y="812"/>
                  <a:pt x="1922" y="812"/>
                </a:cubicBezTo>
                <a:cubicBezTo>
                  <a:pt x="1920" y="801"/>
                  <a:pt x="1910" y="792"/>
                  <a:pt x="1903" y="784"/>
                </a:cubicBezTo>
                <a:cubicBezTo>
                  <a:pt x="1900" y="779"/>
                  <a:pt x="1897" y="775"/>
                  <a:pt x="1896" y="770"/>
                </a:cubicBezTo>
                <a:cubicBezTo>
                  <a:pt x="1895" y="768"/>
                  <a:pt x="1894" y="763"/>
                  <a:pt x="1894" y="762"/>
                </a:cubicBezTo>
                <a:cubicBezTo>
                  <a:pt x="1896" y="759"/>
                  <a:pt x="1899" y="763"/>
                  <a:pt x="1900" y="765"/>
                </a:cubicBezTo>
                <a:cubicBezTo>
                  <a:pt x="1902" y="767"/>
                  <a:pt x="1903" y="770"/>
                  <a:pt x="1905" y="772"/>
                </a:cubicBezTo>
                <a:cubicBezTo>
                  <a:pt x="1906" y="774"/>
                  <a:pt x="1908" y="776"/>
                  <a:pt x="1910" y="777"/>
                </a:cubicBezTo>
                <a:cubicBezTo>
                  <a:pt x="1912" y="778"/>
                  <a:pt x="1914" y="779"/>
                  <a:pt x="1916" y="778"/>
                </a:cubicBezTo>
                <a:cubicBezTo>
                  <a:pt x="1919" y="777"/>
                  <a:pt x="1920" y="773"/>
                  <a:pt x="1920" y="770"/>
                </a:cubicBezTo>
                <a:cubicBezTo>
                  <a:pt x="1921" y="765"/>
                  <a:pt x="1919" y="761"/>
                  <a:pt x="1916" y="757"/>
                </a:cubicBezTo>
                <a:cubicBezTo>
                  <a:pt x="1913" y="753"/>
                  <a:pt x="1910" y="750"/>
                  <a:pt x="1907" y="746"/>
                </a:cubicBezTo>
                <a:cubicBezTo>
                  <a:pt x="1904" y="744"/>
                  <a:pt x="1902" y="741"/>
                  <a:pt x="1900" y="738"/>
                </a:cubicBezTo>
                <a:cubicBezTo>
                  <a:pt x="1898" y="735"/>
                  <a:pt x="1888" y="717"/>
                  <a:pt x="1895" y="715"/>
                </a:cubicBezTo>
                <a:cubicBezTo>
                  <a:pt x="1897" y="714"/>
                  <a:pt x="1899" y="715"/>
                  <a:pt x="1900" y="716"/>
                </a:cubicBezTo>
                <a:cubicBezTo>
                  <a:pt x="1902" y="717"/>
                  <a:pt x="1903" y="719"/>
                  <a:pt x="1904" y="720"/>
                </a:cubicBezTo>
                <a:cubicBezTo>
                  <a:pt x="1907" y="724"/>
                  <a:pt x="1911" y="725"/>
                  <a:pt x="1915" y="725"/>
                </a:cubicBezTo>
                <a:cubicBezTo>
                  <a:pt x="1916" y="725"/>
                  <a:pt x="1918" y="725"/>
                  <a:pt x="1918" y="724"/>
                </a:cubicBezTo>
                <a:cubicBezTo>
                  <a:pt x="1920" y="723"/>
                  <a:pt x="1920" y="721"/>
                  <a:pt x="1920" y="720"/>
                </a:cubicBezTo>
                <a:cubicBezTo>
                  <a:pt x="1920" y="714"/>
                  <a:pt x="1917" y="709"/>
                  <a:pt x="1914" y="705"/>
                </a:cubicBezTo>
                <a:cubicBezTo>
                  <a:pt x="1910" y="700"/>
                  <a:pt x="1908" y="694"/>
                  <a:pt x="1905" y="689"/>
                </a:cubicBezTo>
                <a:cubicBezTo>
                  <a:pt x="1901" y="683"/>
                  <a:pt x="1897" y="678"/>
                  <a:pt x="1896" y="671"/>
                </a:cubicBezTo>
                <a:cubicBezTo>
                  <a:pt x="1903" y="665"/>
                  <a:pt x="1909" y="685"/>
                  <a:pt x="1917" y="682"/>
                </a:cubicBezTo>
                <a:cubicBezTo>
                  <a:pt x="1923" y="680"/>
                  <a:pt x="1921" y="671"/>
                  <a:pt x="1917" y="666"/>
                </a:cubicBezTo>
                <a:cubicBezTo>
                  <a:pt x="1909" y="654"/>
                  <a:pt x="1904" y="641"/>
                  <a:pt x="1901" y="627"/>
                </a:cubicBezTo>
                <a:cubicBezTo>
                  <a:pt x="1899" y="620"/>
                  <a:pt x="1898" y="613"/>
                  <a:pt x="1897" y="606"/>
                </a:cubicBezTo>
                <a:cubicBezTo>
                  <a:pt x="1897" y="603"/>
                  <a:pt x="1897" y="588"/>
                  <a:pt x="1890" y="592"/>
                </a:cubicBezTo>
                <a:cubicBezTo>
                  <a:pt x="1888" y="593"/>
                  <a:pt x="1888" y="596"/>
                  <a:pt x="1887" y="598"/>
                </a:cubicBezTo>
                <a:cubicBezTo>
                  <a:pt x="1885" y="610"/>
                  <a:pt x="1882" y="622"/>
                  <a:pt x="1879" y="633"/>
                </a:cubicBezTo>
                <a:cubicBezTo>
                  <a:pt x="1877" y="643"/>
                  <a:pt x="1875" y="655"/>
                  <a:pt x="1870" y="663"/>
                </a:cubicBezTo>
                <a:cubicBezTo>
                  <a:pt x="1866" y="667"/>
                  <a:pt x="1862" y="671"/>
                  <a:pt x="1863" y="677"/>
                </a:cubicBezTo>
                <a:cubicBezTo>
                  <a:pt x="1863" y="677"/>
                  <a:pt x="1863" y="677"/>
                  <a:pt x="1863" y="678"/>
                </a:cubicBezTo>
                <a:cubicBezTo>
                  <a:pt x="1863" y="679"/>
                  <a:pt x="1864" y="679"/>
                  <a:pt x="1865" y="679"/>
                </a:cubicBezTo>
                <a:cubicBezTo>
                  <a:pt x="1872" y="681"/>
                  <a:pt x="1876" y="676"/>
                  <a:pt x="1881" y="672"/>
                </a:cubicBezTo>
                <a:cubicBezTo>
                  <a:pt x="1881" y="671"/>
                  <a:pt x="1882" y="671"/>
                  <a:pt x="1883" y="670"/>
                </a:cubicBezTo>
                <a:cubicBezTo>
                  <a:pt x="1884" y="670"/>
                  <a:pt x="1884" y="670"/>
                  <a:pt x="1885" y="671"/>
                </a:cubicBezTo>
                <a:cubicBezTo>
                  <a:pt x="1887" y="672"/>
                  <a:pt x="1885" y="677"/>
                  <a:pt x="1885" y="678"/>
                </a:cubicBezTo>
                <a:cubicBezTo>
                  <a:pt x="1884" y="684"/>
                  <a:pt x="1881" y="690"/>
                  <a:pt x="1878" y="695"/>
                </a:cubicBezTo>
                <a:cubicBezTo>
                  <a:pt x="1872" y="703"/>
                  <a:pt x="1864" y="709"/>
                  <a:pt x="1860" y="718"/>
                </a:cubicBezTo>
                <a:cubicBezTo>
                  <a:pt x="1859" y="720"/>
                  <a:pt x="1858" y="722"/>
                  <a:pt x="1858" y="724"/>
                </a:cubicBezTo>
                <a:cubicBezTo>
                  <a:pt x="1859" y="727"/>
                  <a:pt x="1862" y="730"/>
                  <a:pt x="1866" y="730"/>
                </a:cubicBezTo>
                <a:cubicBezTo>
                  <a:pt x="1871" y="730"/>
                  <a:pt x="1873" y="726"/>
                  <a:pt x="1875" y="722"/>
                </a:cubicBezTo>
                <a:cubicBezTo>
                  <a:pt x="1876" y="720"/>
                  <a:pt x="1877" y="717"/>
                  <a:pt x="1880" y="715"/>
                </a:cubicBezTo>
                <a:cubicBezTo>
                  <a:pt x="1880" y="715"/>
                  <a:pt x="1881" y="715"/>
                  <a:pt x="1881" y="716"/>
                </a:cubicBezTo>
                <a:cubicBezTo>
                  <a:pt x="1882" y="716"/>
                  <a:pt x="1882" y="716"/>
                  <a:pt x="1882" y="716"/>
                </a:cubicBezTo>
                <a:cubicBezTo>
                  <a:pt x="1882" y="722"/>
                  <a:pt x="1881" y="728"/>
                  <a:pt x="1879" y="733"/>
                </a:cubicBezTo>
                <a:cubicBezTo>
                  <a:pt x="1876" y="738"/>
                  <a:pt x="1872" y="742"/>
                  <a:pt x="1868" y="746"/>
                </a:cubicBezTo>
                <a:cubicBezTo>
                  <a:pt x="1866" y="748"/>
                  <a:pt x="1863" y="750"/>
                  <a:pt x="1862" y="753"/>
                </a:cubicBezTo>
                <a:cubicBezTo>
                  <a:pt x="1861" y="755"/>
                  <a:pt x="1860" y="757"/>
                  <a:pt x="1860" y="759"/>
                </a:cubicBezTo>
                <a:cubicBezTo>
                  <a:pt x="1861" y="762"/>
                  <a:pt x="1862" y="764"/>
                  <a:pt x="1864" y="765"/>
                </a:cubicBezTo>
                <a:cubicBezTo>
                  <a:pt x="1867" y="766"/>
                  <a:pt x="1870" y="764"/>
                  <a:pt x="1872" y="762"/>
                </a:cubicBezTo>
                <a:cubicBezTo>
                  <a:pt x="1874" y="761"/>
                  <a:pt x="1880" y="751"/>
                  <a:pt x="1882" y="755"/>
                </a:cubicBezTo>
                <a:cubicBezTo>
                  <a:pt x="1883" y="756"/>
                  <a:pt x="1881" y="762"/>
                  <a:pt x="1881" y="763"/>
                </a:cubicBezTo>
                <a:cubicBezTo>
                  <a:pt x="1880" y="769"/>
                  <a:pt x="1878" y="774"/>
                  <a:pt x="1876" y="779"/>
                </a:cubicBezTo>
                <a:cubicBezTo>
                  <a:pt x="1872" y="789"/>
                  <a:pt x="1866" y="798"/>
                  <a:pt x="1858" y="806"/>
                </a:cubicBezTo>
                <a:cubicBezTo>
                  <a:pt x="1855" y="810"/>
                  <a:pt x="1851" y="814"/>
                  <a:pt x="1851" y="818"/>
                </a:cubicBezTo>
                <a:cubicBezTo>
                  <a:pt x="1851" y="825"/>
                  <a:pt x="1859" y="827"/>
                  <a:pt x="1865" y="826"/>
                </a:cubicBezTo>
                <a:cubicBezTo>
                  <a:pt x="1872" y="824"/>
                  <a:pt x="1872" y="816"/>
                  <a:pt x="1877" y="812"/>
                </a:cubicBezTo>
                <a:cubicBezTo>
                  <a:pt x="1878" y="812"/>
                  <a:pt x="1878" y="811"/>
                  <a:pt x="1879" y="812"/>
                </a:cubicBezTo>
                <a:cubicBezTo>
                  <a:pt x="1880" y="812"/>
                  <a:pt x="1880" y="813"/>
                  <a:pt x="1880" y="814"/>
                </a:cubicBezTo>
                <a:cubicBezTo>
                  <a:pt x="1879" y="819"/>
                  <a:pt x="1878" y="824"/>
                  <a:pt x="1876" y="829"/>
                </a:cubicBezTo>
                <a:cubicBezTo>
                  <a:pt x="1808" y="853"/>
                  <a:pt x="1808" y="853"/>
                  <a:pt x="1808" y="853"/>
                </a:cubicBezTo>
                <a:cubicBezTo>
                  <a:pt x="1806" y="851"/>
                  <a:pt x="1805" y="850"/>
                  <a:pt x="1803" y="848"/>
                </a:cubicBezTo>
                <a:cubicBezTo>
                  <a:pt x="1801" y="845"/>
                  <a:pt x="1791" y="827"/>
                  <a:pt x="1798" y="824"/>
                </a:cubicBezTo>
                <a:cubicBezTo>
                  <a:pt x="1800" y="824"/>
                  <a:pt x="1802" y="825"/>
                  <a:pt x="1804" y="826"/>
                </a:cubicBezTo>
                <a:cubicBezTo>
                  <a:pt x="1805" y="827"/>
                  <a:pt x="1806" y="829"/>
                  <a:pt x="1807" y="830"/>
                </a:cubicBezTo>
                <a:cubicBezTo>
                  <a:pt x="1810" y="833"/>
                  <a:pt x="1814" y="835"/>
                  <a:pt x="1819" y="835"/>
                </a:cubicBezTo>
                <a:cubicBezTo>
                  <a:pt x="1820" y="835"/>
                  <a:pt x="1821" y="835"/>
                  <a:pt x="1822" y="834"/>
                </a:cubicBezTo>
                <a:cubicBezTo>
                  <a:pt x="1823" y="833"/>
                  <a:pt x="1824" y="831"/>
                  <a:pt x="1824" y="829"/>
                </a:cubicBezTo>
                <a:cubicBezTo>
                  <a:pt x="1824" y="824"/>
                  <a:pt x="1821" y="819"/>
                  <a:pt x="1817" y="814"/>
                </a:cubicBezTo>
                <a:cubicBezTo>
                  <a:pt x="1814" y="809"/>
                  <a:pt x="1811" y="804"/>
                  <a:pt x="1808" y="799"/>
                </a:cubicBezTo>
                <a:cubicBezTo>
                  <a:pt x="1804" y="793"/>
                  <a:pt x="1800" y="788"/>
                  <a:pt x="1799" y="781"/>
                </a:cubicBezTo>
                <a:cubicBezTo>
                  <a:pt x="1806" y="775"/>
                  <a:pt x="1812" y="795"/>
                  <a:pt x="1821" y="792"/>
                </a:cubicBezTo>
                <a:cubicBezTo>
                  <a:pt x="1827" y="790"/>
                  <a:pt x="1824" y="781"/>
                  <a:pt x="1820" y="776"/>
                </a:cubicBezTo>
                <a:cubicBezTo>
                  <a:pt x="1812" y="764"/>
                  <a:pt x="1807" y="751"/>
                  <a:pt x="1804" y="737"/>
                </a:cubicBezTo>
                <a:cubicBezTo>
                  <a:pt x="1802" y="730"/>
                  <a:pt x="1801" y="723"/>
                  <a:pt x="1800" y="716"/>
                </a:cubicBezTo>
                <a:cubicBezTo>
                  <a:pt x="1800" y="713"/>
                  <a:pt x="1800" y="697"/>
                  <a:pt x="1794" y="702"/>
                </a:cubicBezTo>
                <a:cubicBezTo>
                  <a:pt x="1792" y="703"/>
                  <a:pt x="1791" y="705"/>
                  <a:pt x="1791" y="708"/>
                </a:cubicBezTo>
                <a:cubicBezTo>
                  <a:pt x="1788" y="719"/>
                  <a:pt x="1785" y="731"/>
                  <a:pt x="1782" y="743"/>
                </a:cubicBezTo>
                <a:cubicBezTo>
                  <a:pt x="1780" y="752"/>
                  <a:pt x="1779" y="765"/>
                  <a:pt x="1773" y="773"/>
                </a:cubicBezTo>
                <a:cubicBezTo>
                  <a:pt x="1770" y="777"/>
                  <a:pt x="1766" y="780"/>
                  <a:pt x="1766" y="786"/>
                </a:cubicBezTo>
                <a:cubicBezTo>
                  <a:pt x="1766" y="787"/>
                  <a:pt x="1766" y="787"/>
                  <a:pt x="1766" y="788"/>
                </a:cubicBezTo>
                <a:cubicBezTo>
                  <a:pt x="1767" y="788"/>
                  <a:pt x="1767" y="789"/>
                  <a:pt x="1768" y="789"/>
                </a:cubicBezTo>
                <a:cubicBezTo>
                  <a:pt x="1775" y="791"/>
                  <a:pt x="1780" y="786"/>
                  <a:pt x="1784" y="781"/>
                </a:cubicBezTo>
                <a:cubicBezTo>
                  <a:pt x="1785" y="781"/>
                  <a:pt x="1785" y="780"/>
                  <a:pt x="1786" y="780"/>
                </a:cubicBezTo>
                <a:cubicBezTo>
                  <a:pt x="1787" y="780"/>
                  <a:pt x="1788" y="780"/>
                  <a:pt x="1788" y="780"/>
                </a:cubicBezTo>
                <a:cubicBezTo>
                  <a:pt x="1790" y="782"/>
                  <a:pt x="1789" y="786"/>
                  <a:pt x="1788" y="788"/>
                </a:cubicBezTo>
                <a:cubicBezTo>
                  <a:pt x="1787" y="794"/>
                  <a:pt x="1785" y="800"/>
                  <a:pt x="1781" y="805"/>
                </a:cubicBezTo>
                <a:cubicBezTo>
                  <a:pt x="1775" y="812"/>
                  <a:pt x="1768" y="819"/>
                  <a:pt x="1763" y="828"/>
                </a:cubicBezTo>
                <a:cubicBezTo>
                  <a:pt x="1762" y="829"/>
                  <a:pt x="1761" y="831"/>
                  <a:pt x="1762" y="833"/>
                </a:cubicBezTo>
                <a:cubicBezTo>
                  <a:pt x="1762" y="837"/>
                  <a:pt x="1766" y="839"/>
                  <a:pt x="1769" y="839"/>
                </a:cubicBezTo>
                <a:cubicBezTo>
                  <a:pt x="1774" y="840"/>
                  <a:pt x="1776" y="836"/>
                  <a:pt x="1778" y="832"/>
                </a:cubicBezTo>
                <a:cubicBezTo>
                  <a:pt x="1779" y="829"/>
                  <a:pt x="1780" y="826"/>
                  <a:pt x="1783" y="825"/>
                </a:cubicBezTo>
                <a:cubicBezTo>
                  <a:pt x="1783" y="825"/>
                  <a:pt x="1784" y="825"/>
                  <a:pt x="1785" y="825"/>
                </a:cubicBezTo>
                <a:cubicBezTo>
                  <a:pt x="1785" y="825"/>
                  <a:pt x="1785" y="826"/>
                  <a:pt x="1785" y="826"/>
                </a:cubicBezTo>
                <a:cubicBezTo>
                  <a:pt x="1785" y="832"/>
                  <a:pt x="1784" y="837"/>
                  <a:pt x="1782" y="843"/>
                </a:cubicBezTo>
                <a:cubicBezTo>
                  <a:pt x="1779" y="848"/>
                  <a:pt x="1775" y="851"/>
                  <a:pt x="1771" y="855"/>
                </a:cubicBezTo>
                <a:cubicBezTo>
                  <a:pt x="1769" y="858"/>
                  <a:pt x="1767" y="860"/>
                  <a:pt x="1765" y="863"/>
                </a:cubicBezTo>
                <a:cubicBezTo>
                  <a:pt x="1764" y="864"/>
                  <a:pt x="1763" y="867"/>
                  <a:pt x="1763" y="869"/>
                </a:cubicBezTo>
                <a:cubicBezTo>
                  <a:pt x="1721" y="884"/>
                  <a:pt x="1721" y="884"/>
                  <a:pt x="1721" y="884"/>
                </a:cubicBezTo>
                <a:cubicBezTo>
                  <a:pt x="1565" y="884"/>
                  <a:pt x="1565" y="884"/>
                  <a:pt x="1565" y="884"/>
                </a:cubicBezTo>
                <a:cubicBezTo>
                  <a:pt x="1489" y="849"/>
                  <a:pt x="1489" y="849"/>
                  <a:pt x="1489" y="849"/>
                </a:cubicBezTo>
                <a:cubicBezTo>
                  <a:pt x="1486" y="845"/>
                  <a:pt x="1483" y="842"/>
                  <a:pt x="1480" y="839"/>
                </a:cubicBezTo>
                <a:cubicBezTo>
                  <a:pt x="1477" y="836"/>
                  <a:pt x="1475" y="834"/>
                  <a:pt x="1473" y="831"/>
                </a:cubicBezTo>
                <a:cubicBezTo>
                  <a:pt x="1470" y="828"/>
                  <a:pt x="1461" y="810"/>
                  <a:pt x="1468" y="807"/>
                </a:cubicBezTo>
                <a:cubicBezTo>
                  <a:pt x="1470" y="807"/>
                  <a:pt x="1472" y="808"/>
                  <a:pt x="1473" y="809"/>
                </a:cubicBezTo>
                <a:cubicBezTo>
                  <a:pt x="1474" y="810"/>
                  <a:pt x="1475" y="812"/>
                  <a:pt x="1477" y="813"/>
                </a:cubicBezTo>
                <a:cubicBezTo>
                  <a:pt x="1479" y="816"/>
                  <a:pt x="1484" y="818"/>
                  <a:pt x="1488" y="818"/>
                </a:cubicBezTo>
                <a:cubicBezTo>
                  <a:pt x="1489" y="818"/>
                  <a:pt x="1490" y="818"/>
                  <a:pt x="1491" y="817"/>
                </a:cubicBezTo>
                <a:cubicBezTo>
                  <a:pt x="1493" y="816"/>
                  <a:pt x="1493" y="814"/>
                  <a:pt x="1493" y="812"/>
                </a:cubicBezTo>
                <a:cubicBezTo>
                  <a:pt x="1493" y="807"/>
                  <a:pt x="1490" y="802"/>
                  <a:pt x="1487" y="797"/>
                </a:cubicBezTo>
                <a:cubicBezTo>
                  <a:pt x="1483" y="792"/>
                  <a:pt x="1481" y="787"/>
                  <a:pt x="1477" y="782"/>
                </a:cubicBezTo>
                <a:cubicBezTo>
                  <a:pt x="1474" y="776"/>
                  <a:pt x="1470" y="771"/>
                  <a:pt x="1469" y="764"/>
                </a:cubicBezTo>
                <a:cubicBezTo>
                  <a:pt x="1475" y="758"/>
                  <a:pt x="1482" y="778"/>
                  <a:pt x="1490" y="775"/>
                </a:cubicBezTo>
                <a:cubicBezTo>
                  <a:pt x="1496" y="773"/>
                  <a:pt x="1493" y="764"/>
                  <a:pt x="1490" y="759"/>
                </a:cubicBezTo>
                <a:cubicBezTo>
                  <a:pt x="1482" y="747"/>
                  <a:pt x="1476" y="734"/>
                  <a:pt x="1473" y="720"/>
                </a:cubicBezTo>
                <a:cubicBezTo>
                  <a:pt x="1472" y="713"/>
                  <a:pt x="1471" y="706"/>
                  <a:pt x="1470" y="699"/>
                </a:cubicBezTo>
                <a:cubicBezTo>
                  <a:pt x="1469" y="696"/>
                  <a:pt x="1470" y="680"/>
                  <a:pt x="1463" y="685"/>
                </a:cubicBezTo>
                <a:cubicBezTo>
                  <a:pt x="1461" y="686"/>
                  <a:pt x="1461" y="688"/>
                  <a:pt x="1460" y="691"/>
                </a:cubicBezTo>
                <a:cubicBezTo>
                  <a:pt x="1457" y="702"/>
                  <a:pt x="1455" y="714"/>
                  <a:pt x="1452" y="726"/>
                </a:cubicBezTo>
                <a:cubicBezTo>
                  <a:pt x="1449" y="735"/>
                  <a:pt x="1448" y="748"/>
                  <a:pt x="1442" y="756"/>
                </a:cubicBezTo>
                <a:cubicBezTo>
                  <a:pt x="1439" y="760"/>
                  <a:pt x="1435" y="763"/>
                  <a:pt x="1435" y="769"/>
                </a:cubicBezTo>
                <a:cubicBezTo>
                  <a:pt x="1435" y="770"/>
                  <a:pt x="1435" y="770"/>
                  <a:pt x="1436" y="771"/>
                </a:cubicBezTo>
                <a:cubicBezTo>
                  <a:pt x="1436" y="771"/>
                  <a:pt x="1437" y="772"/>
                  <a:pt x="1437" y="772"/>
                </a:cubicBezTo>
                <a:cubicBezTo>
                  <a:pt x="1444" y="774"/>
                  <a:pt x="1449" y="769"/>
                  <a:pt x="1454" y="764"/>
                </a:cubicBezTo>
                <a:cubicBezTo>
                  <a:pt x="1454" y="764"/>
                  <a:pt x="1455" y="763"/>
                  <a:pt x="1455" y="763"/>
                </a:cubicBezTo>
                <a:cubicBezTo>
                  <a:pt x="1456" y="763"/>
                  <a:pt x="1457" y="763"/>
                  <a:pt x="1458" y="763"/>
                </a:cubicBezTo>
                <a:cubicBezTo>
                  <a:pt x="1459" y="765"/>
                  <a:pt x="1458" y="769"/>
                  <a:pt x="1458" y="771"/>
                </a:cubicBezTo>
                <a:cubicBezTo>
                  <a:pt x="1457" y="777"/>
                  <a:pt x="1454" y="783"/>
                  <a:pt x="1450" y="788"/>
                </a:cubicBezTo>
                <a:cubicBezTo>
                  <a:pt x="1445" y="795"/>
                  <a:pt x="1437" y="802"/>
                  <a:pt x="1433" y="811"/>
                </a:cubicBezTo>
                <a:cubicBezTo>
                  <a:pt x="1432" y="812"/>
                  <a:pt x="1431" y="814"/>
                  <a:pt x="1431" y="816"/>
                </a:cubicBezTo>
                <a:cubicBezTo>
                  <a:pt x="1431" y="820"/>
                  <a:pt x="1435" y="822"/>
                  <a:pt x="1439" y="822"/>
                </a:cubicBezTo>
                <a:cubicBezTo>
                  <a:pt x="1443" y="823"/>
                  <a:pt x="1446" y="819"/>
                  <a:pt x="1448" y="815"/>
                </a:cubicBezTo>
                <a:cubicBezTo>
                  <a:pt x="1449" y="812"/>
                  <a:pt x="1450" y="809"/>
                  <a:pt x="1452" y="808"/>
                </a:cubicBezTo>
                <a:cubicBezTo>
                  <a:pt x="1453" y="808"/>
                  <a:pt x="1454" y="808"/>
                  <a:pt x="1454" y="808"/>
                </a:cubicBezTo>
                <a:cubicBezTo>
                  <a:pt x="1454" y="808"/>
                  <a:pt x="1454" y="809"/>
                  <a:pt x="1454" y="809"/>
                </a:cubicBezTo>
                <a:cubicBezTo>
                  <a:pt x="1455" y="815"/>
                  <a:pt x="1454" y="820"/>
                  <a:pt x="1451" y="826"/>
                </a:cubicBezTo>
                <a:cubicBezTo>
                  <a:pt x="1450" y="827"/>
                  <a:pt x="1449" y="829"/>
                  <a:pt x="1448" y="831"/>
                </a:cubicBezTo>
                <a:cubicBezTo>
                  <a:pt x="1423" y="819"/>
                  <a:pt x="1423" y="819"/>
                  <a:pt x="1423" y="819"/>
                </a:cubicBezTo>
                <a:cubicBezTo>
                  <a:pt x="1423" y="815"/>
                  <a:pt x="1422" y="810"/>
                  <a:pt x="1419" y="806"/>
                </a:cubicBezTo>
                <a:cubicBezTo>
                  <a:pt x="1416" y="802"/>
                  <a:pt x="1413" y="799"/>
                  <a:pt x="1410" y="796"/>
                </a:cubicBezTo>
                <a:cubicBezTo>
                  <a:pt x="1407" y="793"/>
                  <a:pt x="1405" y="790"/>
                  <a:pt x="1403" y="788"/>
                </a:cubicBezTo>
                <a:cubicBezTo>
                  <a:pt x="1400" y="785"/>
                  <a:pt x="1391" y="767"/>
                  <a:pt x="1398" y="764"/>
                </a:cubicBezTo>
                <a:cubicBezTo>
                  <a:pt x="1400" y="764"/>
                  <a:pt x="1402" y="764"/>
                  <a:pt x="1403" y="766"/>
                </a:cubicBezTo>
                <a:cubicBezTo>
                  <a:pt x="1405" y="767"/>
                  <a:pt x="1406" y="769"/>
                  <a:pt x="1407" y="770"/>
                </a:cubicBezTo>
                <a:cubicBezTo>
                  <a:pt x="1410" y="773"/>
                  <a:pt x="1414" y="775"/>
                  <a:pt x="1418" y="775"/>
                </a:cubicBezTo>
                <a:cubicBezTo>
                  <a:pt x="1419" y="775"/>
                  <a:pt x="1420" y="774"/>
                  <a:pt x="1421" y="774"/>
                </a:cubicBezTo>
                <a:cubicBezTo>
                  <a:pt x="1423" y="773"/>
                  <a:pt x="1423" y="771"/>
                  <a:pt x="1423" y="769"/>
                </a:cubicBezTo>
                <a:cubicBezTo>
                  <a:pt x="1423" y="764"/>
                  <a:pt x="1420" y="759"/>
                  <a:pt x="1417" y="754"/>
                </a:cubicBezTo>
                <a:cubicBezTo>
                  <a:pt x="1413" y="749"/>
                  <a:pt x="1411" y="744"/>
                  <a:pt x="1407" y="739"/>
                </a:cubicBezTo>
                <a:cubicBezTo>
                  <a:pt x="1404" y="733"/>
                  <a:pt x="1400" y="728"/>
                  <a:pt x="1399" y="721"/>
                </a:cubicBezTo>
                <a:cubicBezTo>
                  <a:pt x="1405" y="715"/>
                  <a:pt x="1412" y="734"/>
                  <a:pt x="1420" y="732"/>
                </a:cubicBezTo>
                <a:cubicBezTo>
                  <a:pt x="1426" y="730"/>
                  <a:pt x="1423" y="721"/>
                  <a:pt x="1420" y="716"/>
                </a:cubicBezTo>
                <a:cubicBezTo>
                  <a:pt x="1412" y="704"/>
                  <a:pt x="1407" y="690"/>
                  <a:pt x="1403" y="676"/>
                </a:cubicBezTo>
                <a:cubicBezTo>
                  <a:pt x="1402" y="669"/>
                  <a:pt x="1401" y="662"/>
                  <a:pt x="1400" y="655"/>
                </a:cubicBezTo>
                <a:cubicBezTo>
                  <a:pt x="1399" y="653"/>
                  <a:pt x="1400" y="637"/>
                  <a:pt x="1393" y="642"/>
                </a:cubicBezTo>
                <a:cubicBezTo>
                  <a:pt x="1391" y="643"/>
                  <a:pt x="1391" y="645"/>
                  <a:pt x="1390" y="648"/>
                </a:cubicBezTo>
                <a:cubicBezTo>
                  <a:pt x="1387" y="659"/>
                  <a:pt x="1385" y="671"/>
                  <a:pt x="1382" y="683"/>
                </a:cubicBezTo>
                <a:cubicBezTo>
                  <a:pt x="1380" y="692"/>
                  <a:pt x="1378" y="705"/>
                  <a:pt x="1372" y="713"/>
                </a:cubicBezTo>
                <a:cubicBezTo>
                  <a:pt x="1369" y="717"/>
                  <a:pt x="1365" y="720"/>
                  <a:pt x="1366" y="726"/>
                </a:cubicBezTo>
                <a:cubicBezTo>
                  <a:pt x="1366" y="727"/>
                  <a:pt x="1366" y="727"/>
                  <a:pt x="1366" y="727"/>
                </a:cubicBezTo>
                <a:cubicBezTo>
                  <a:pt x="1366" y="728"/>
                  <a:pt x="1367" y="728"/>
                  <a:pt x="1368" y="729"/>
                </a:cubicBezTo>
                <a:cubicBezTo>
                  <a:pt x="1375" y="731"/>
                  <a:pt x="1379" y="726"/>
                  <a:pt x="1384" y="721"/>
                </a:cubicBezTo>
                <a:cubicBezTo>
                  <a:pt x="1384" y="721"/>
                  <a:pt x="1385" y="720"/>
                  <a:pt x="1386" y="720"/>
                </a:cubicBezTo>
                <a:cubicBezTo>
                  <a:pt x="1386" y="719"/>
                  <a:pt x="1387" y="720"/>
                  <a:pt x="1388" y="720"/>
                </a:cubicBezTo>
                <a:cubicBezTo>
                  <a:pt x="1389" y="722"/>
                  <a:pt x="1388" y="726"/>
                  <a:pt x="1388" y="728"/>
                </a:cubicBezTo>
                <a:cubicBezTo>
                  <a:pt x="1387" y="734"/>
                  <a:pt x="1384" y="740"/>
                  <a:pt x="1381" y="744"/>
                </a:cubicBezTo>
                <a:cubicBezTo>
                  <a:pt x="1375" y="752"/>
                  <a:pt x="1367" y="759"/>
                  <a:pt x="1363" y="767"/>
                </a:cubicBezTo>
                <a:cubicBezTo>
                  <a:pt x="1362" y="769"/>
                  <a:pt x="1361" y="771"/>
                  <a:pt x="1361" y="773"/>
                </a:cubicBezTo>
                <a:cubicBezTo>
                  <a:pt x="1361" y="777"/>
                  <a:pt x="1365" y="779"/>
                  <a:pt x="1369" y="779"/>
                </a:cubicBezTo>
                <a:cubicBezTo>
                  <a:pt x="1373" y="780"/>
                  <a:pt x="1376" y="776"/>
                  <a:pt x="1378" y="772"/>
                </a:cubicBezTo>
                <a:cubicBezTo>
                  <a:pt x="1379" y="769"/>
                  <a:pt x="1380" y="766"/>
                  <a:pt x="1382" y="765"/>
                </a:cubicBezTo>
                <a:cubicBezTo>
                  <a:pt x="1383" y="765"/>
                  <a:pt x="1384" y="765"/>
                  <a:pt x="1384" y="765"/>
                </a:cubicBezTo>
                <a:cubicBezTo>
                  <a:pt x="1385" y="765"/>
                  <a:pt x="1385" y="766"/>
                  <a:pt x="1385" y="766"/>
                </a:cubicBezTo>
                <a:cubicBezTo>
                  <a:pt x="1385" y="772"/>
                  <a:pt x="1384" y="777"/>
                  <a:pt x="1381" y="783"/>
                </a:cubicBezTo>
                <a:cubicBezTo>
                  <a:pt x="1379" y="788"/>
                  <a:pt x="1375" y="791"/>
                  <a:pt x="1371" y="795"/>
                </a:cubicBezTo>
                <a:cubicBezTo>
                  <a:pt x="1332" y="777"/>
                  <a:pt x="1332" y="777"/>
                  <a:pt x="1332" y="777"/>
                </a:cubicBezTo>
                <a:cubicBezTo>
                  <a:pt x="1331" y="771"/>
                  <a:pt x="1327" y="765"/>
                  <a:pt x="1323" y="761"/>
                </a:cubicBezTo>
                <a:cubicBezTo>
                  <a:pt x="1316" y="752"/>
                  <a:pt x="1307" y="743"/>
                  <a:pt x="1309" y="732"/>
                </a:cubicBezTo>
                <a:cubicBezTo>
                  <a:pt x="1317" y="732"/>
                  <a:pt x="1319" y="745"/>
                  <a:pt x="1326" y="745"/>
                </a:cubicBezTo>
                <a:cubicBezTo>
                  <a:pt x="1332" y="745"/>
                  <a:pt x="1334" y="738"/>
                  <a:pt x="1333" y="732"/>
                </a:cubicBezTo>
                <a:cubicBezTo>
                  <a:pt x="1330" y="721"/>
                  <a:pt x="1321" y="713"/>
                  <a:pt x="1314" y="704"/>
                </a:cubicBezTo>
                <a:cubicBezTo>
                  <a:pt x="1310" y="700"/>
                  <a:pt x="1307" y="695"/>
                  <a:pt x="1306" y="690"/>
                </a:cubicBezTo>
                <a:cubicBezTo>
                  <a:pt x="1306" y="688"/>
                  <a:pt x="1304" y="684"/>
                  <a:pt x="1305" y="682"/>
                </a:cubicBezTo>
                <a:cubicBezTo>
                  <a:pt x="1307" y="680"/>
                  <a:pt x="1310" y="683"/>
                  <a:pt x="1310" y="685"/>
                </a:cubicBezTo>
                <a:cubicBezTo>
                  <a:pt x="1312" y="687"/>
                  <a:pt x="1314" y="690"/>
                  <a:pt x="1315" y="692"/>
                </a:cubicBezTo>
                <a:cubicBezTo>
                  <a:pt x="1317" y="694"/>
                  <a:pt x="1318" y="696"/>
                  <a:pt x="1320" y="697"/>
                </a:cubicBezTo>
                <a:cubicBezTo>
                  <a:pt x="1322" y="698"/>
                  <a:pt x="1325" y="699"/>
                  <a:pt x="1327" y="698"/>
                </a:cubicBezTo>
                <a:cubicBezTo>
                  <a:pt x="1330" y="697"/>
                  <a:pt x="1331" y="693"/>
                  <a:pt x="1331" y="690"/>
                </a:cubicBezTo>
                <a:cubicBezTo>
                  <a:pt x="1331" y="686"/>
                  <a:pt x="1329" y="681"/>
                  <a:pt x="1327" y="677"/>
                </a:cubicBezTo>
                <a:cubicBezTo>
                  <a:pt x="1324" y="673"/>
                  <a:pt x="1321" y="670"/>
                  <a:pt x="1317" y="666"/>
                </a:cubicBezTo>
                <a:cubicBezTo>
                  <a:pt x="1315" y="664"/>
                  <a:pt x="1313" y="661"/>
                  <a:pt x="1310" y="658"/>
                </a:cubicBezTo>
                <a:cubicBezTo>
                  <a:pt x="1308" y="655"/>
                  <a:pt x="1298" y="637"/>
                  <a:pt x="1306" y="635"/>
                </a:cubicBezTo>
                <a:cubicBezTo>
                  <a:pt x="1307" y="634"/>
                  <a:pt x="1309" y="635"/>
                  <a:pt x="1311" y="636"/>
                </a:cubicBezTo>
                <a:cubicBezTo>
                  <a:pt x="1312" y="638"/>
                  <a:pt x="1313" y="639"/>
                  <a:pt x="1314" y="641"/>
                </a:cubicBezTo>
                <a:cubicBezTo>
                  <a:pt x="1317" y="644"/>
                  <a:pt x="1322" y="646"/>
                  <a:pt x="1326" y="645"/>
                </a:cubicBezTo>
                <a:cubicBezTo>
                  <a:pt x="1327" y="645"/>
                  <a:pt x="1328" y="645"/>
                  <a:pt x="1329" y="644"/>
                </a:cubicBezTo>
                <a:cubicBezTo>
                  <a:pt x="1330" y="643"/>
                  <a:pt x="1331" y="642"/>
                  <a:pt x="1331" y="640"/>
                </a:cubicBezTo>
                <a:cubicBezTo>
                  <a:pt x="1331" y="634"/>
                  <a:pt x="1328" y="629"/>
                  <a:pt x="1324" y="625"/>
                </a:cubicBezTo>
                <a:cubicBezTo>
                  <a:pt x="1321" y="620"/>
                  <a:pt x="1318" y="615"/>
                  <a:pt x="1315" y="609"/>
                </a:cubicBezTo>
                <a:cubicBezTo>
                  <a:pt x="1311" y="604"/>
                  <a:pt x="1307" y="599"/>
                  <a:pt x="1307" y="591"/>
                </a:cubicBezTo>
                <a:cubicBezTo>
                  <a:pt x="1313" y="585"/>
                  <a:pt x="1319" y="605"/>
                  <a:pt x="1328" y="602"/>
                </a:cubicBezTo>
                <a:cubicBezTo>
                  <a:pt x="1334" y="600"/>
                  <a:pt x="1331" y="592"/>
                  <a:pt x="1327" y="586"/>
                </a:cubicBezTo>
                <a:cubicBezTo>
                  <a:pt x="1319" y="575"/>
                  <a:pt x="1314" y="561"/>
                  <a:pt x="1311" y="547"/>
                </a:cubicBezTo>
                <a:cubicBezTo>
                  <a:pt x="1309" y="540"/>
                  <a:pt x="1308" y="533"/>
                  <a:pt x="1307" y="526"/>
                </a:cubicBezTo>
                <a:cubicBezTo>
                  <a:pt x="1307" y="523"/>
                  <a:pt x="1307" y="508"/>
                  <a:pt x="1301" y="512"/>
                </a:cubicBezTo>
                <a:cubicBezTo>
                  <a:pt x="1299" y="513"/>
                  <a:pt x="1298" y="516"/>
                  <a:pt x="1298" y="518"/>
                </a:cubicBezTo>
                <a:cubicBezTo>
                  <a:pt x="1295" y="530"/>
                  <a:pt x="1293" y="542"/>
                  <a:pt x="1290" y="553"/>
                </a:cubicBezTo>
                <a:cubicBezTo>
                  <a:pt x="1287" y="563"/>
                  <a:pt x="1286" y="575"/>
                  <a:pt x="1280" y="583"/>
                </a:cubicBezTo>
                <a:cubicBezTo>
                  <a:pt x="1277" y="588"/>
                  <a:pt x="1273" y="591"/>
                  <a:pt x="1273" y="597"/>
                </a:cubicBezTo>
                <a:cubicBezTo>
                  <a:pt x="1273" y="597"/>
                  <a:pt x="1273" y="598"/>
                  <a:pt x="1273" y="598"/>
                </a:cubicBezTo>
                <a:cubicBezTo>
                  <a:pt x="1274" y="599"/>
                  <a:pt x="1275" y="599"/>
                  <a:pt x="1275" y="599"/>
                </a:cubicBezTo>
                <a:cubicBezTo>
                  <a:pt x="1282" y="602"/>
                  <a:pt x="1287" y="597"/>
                  <a:pt x="1291" y="592"/>
                </a:cubicBezTo>
                <a:cubicBezTo>
                  <a:pt x="1292" y="591"/>
                  <a:pt x="1292" y="591"/>
                  <a:pt x="1293" y="590"/>
                </a:cubicBezTo>
                <a:cubicBezTo>
                  <a:pt x="1294" y="590"/>
                  <a:pt x="1295" y="590"/>
                  <a:pt x="1296" y="591"/>
                </a:cubicBezTo>
                <a:cubicBezTo>
                  <a:pt x="1297" y="592"/>
                  <a:pt x="1296" y="597"/>
                  <a:pt x="1295" y="599"/>
                </a:cubicBezTo>
                <a:cubicBezTo>
                  <a:pt x="1295" y="605"/>
                  <a:pt x="1292" y="610"/>
                  <a:pt x="1288" y="615"/>
                </a:cubicBezTo>
                <a:cubicBezTo>
                  <a:pt x="1282" y="623"/>
                  <a:pt x="1275" y="629"/>
                  <a:pt x="1270" y="638"/>
                </a:cubicBezTo>
                <a:cubicBezTo>
                  <a:pt x="1269" y="640"/>
                  <a:pt x="1269" y="642"/>
                  <a:pt x="1269" y="644"/>
                </a:cubicBezTo>
                <a:cubicBezTo>
                  <a:pt x="1269" y="648"/>
                  <a:pt x="1273" y="650"/>
                  <a:pt x="1276" y="650"/>
                </a:cubicBezTo>
                <a:cubicBezTo>
                  <a:pt x="1281" y="650"/>
                  <a:pt x="1284" y="647"/>
                  <a:pt x="1285" y="643"/>
                </a:cubicBezTo>
                <a:cubicBezTo>
                  <a:pt x="1286" y="640"/>
                  <a:pt x="1287" y="637"/>
                  <a:pt x="1290" y="636"/>
                </a:cubicBezTo>
                <a:cubicBezTo>
                  <a:pt x="1291" y="635"/>
                  <a:pt x="1292" y="635"/>
                  <a:pt x="1292" y="636"/>
                </a:cubicBezTo>
                <a:cubicBezTo>
                  <a:pt x="1292" y="636"/>
                  <a:pt x="1292" y="636"/>
                  <a:pt x="1292" y="637"/>
                </a:cubicBezTo>
                <a:cubicBezTo>
                  <a:pt x="1293" y="642"/>
                  <a:pt x="1291" y="648"/>
                  <a:pt x="1289" y="653"/>
                </a:cubicBezTo>
                <a:cubicBezTo>
                  <a:pt x="1287" y="659"/>
                  <a:pt x="1283" y="662"/>
                  <a:pt x="1278" y="666"/>
                </a:cubicBezTo>
                <a:cubicBezTo>
                  <a:pt x="1276" y="668"/>
                  <a:pt x="1274" y="670"/>
                  <a:pt x="1272" y="673"/>
                </a:cubicBezTo>
                <a:cubicBezTo>
                  <a:pt x="1271" y="675"/>
                  <a:pt x="1270" y="677"/>
                  <a:pt x="1271" y="680"/>
                </a:cubicBezTo>
                <a:cubicBezTo>
                  <a:pt x="1271" y="682"/>
                  <a:pt x="1272" y="684"/>
                  <a:pt x="1274" y="685"/>
                </a:cubicBezTo>
                <a:cubicBezTo>
                  <a:pt x="1277" y="686"/>
                  <a:pt x="1281" y="684"/>
                  <a:pt x="1283" y="682"/>
                </a:cubicBezTo>
                <a:cubicBezTo>
                  <a:pt x="1284" y="681"/>
                  <a:pt x="1290" y="671"/>
                  <a:pt x="1292" y="675"/>
                </a:cubicBezTo>
                <a:cubicBezTo>
                  <a:pt x="1293" y="676"/>
                  <a:pt x="1292" y="682"/>
                  <a:pt x="1291" y="683"/>
                </a:cubicBezTo>
                <a:cubicBezTo>
                  <a:pt x="1290" y="689"/>
                  <a:pt x="1289" y="694"/>
                  <a:pt x="1286" y="699"/>
                </a:cubicBezTo>
                <a:cubicBezTo>
                  <a:pt x="1282" y="709"/>
                  <a:pt x="1276" y="719"/>
                  <a:pt x="1268" y="727"/>
                </a:cubicBezTo>
                <a:cubicBezTo>
                  <a:pt x="1265" y="730"/>
                  <a:pt x="1261" y="734"/>
                  <a:pt x="1261" y="738"/>
                </a:cubicBezTo>
                <a:cubicBezTo>
                  <a:pt x="1262" y="745"/>
                  <a:pt x="1270" y="748"/>
                  <a:pt x="1275" y="746"/>
                </a:cubicBezTo>
                <a:cubicBezTo>
                  <a:pt x="1283" y="744"/>
                  <a:pt x="1282" y="736"/>
                  <a:pt x="1288" y="732"/>
                </a:cubicBezTo>
                <a:cubicBezTo>
                  <a:pt x="1288" y="732"/>
                  <a:pt x="1289" y="732"/>
                  <a:pt x="1289" y="732"/>
                </a:cubicBezTo>
                <a:cubicBezTo>
                  <a:pt x="1290" y="732"/>
                  <a:pt x="1290" y="733"/>
                  <a:pt x="1290" y="734"/>
                </a:cubicBezTo>
                <a:cubicBezTo>
                  <a:pt x="1289" y="741"/>
                  <a:pt x="1287" y="748"/>
                  <a:pt x="1284" y="754"/>
                </a:cubicBezTo>
                <a:cubicBezTo>
                  <a:pt x="1218" y="724"/>
                  <a:pt x="1218" y="724"/>
                  <a:pt x="1218" y="724"/>
                </a:cubicBezTo>
                <a:cubicBezTo>
                  <a:pt x="1220" y="723"/>
                  <a:pt x="1221" y="720"/>
                  <a:pt x="1221" y="717"/>
                </a:cubicBezTo>
                <a:cubicBezTo>
                  <a:pt x="1221" y="712"/>
                  <a:pt x="1219" y="708"/>
                  <a:pt x="1217" y="704"/>
                </a:cubicBezTo>
                <a:cubicBezTo>
                  <a:pt x="1214" y="700"/>
                  <a:pt x="1211" y="696"/>
                  <a:pt x="1207" y="693"/>
                </a:cubicBezTo>
                <a:cubicBezTo>
                  <a:pt x="1205" y="690"/>
                  <a:pt x="1203" y="688"/>
                  <a:pt x="1201" y="685"/>
                </a:cubicBezTo>
                <a:cubicBezTo>
                  <a:pt x="1198" y="682"/>
                  <a:pt x="1189" y="664"/>
                  <a:pt x="1196" y="661"/>
                </a:cubicBezTo>
                <a:cubicBezTo>
                  <a:pt x="1198" y="661"/>
                  <a:pt x="1200" y="662"/>
                  <a:pt x="1201" y="663"/>
                </a:cubicBezTo>
                <a:cubicBezTo>
                  <a:pt x="1202" y="664"/>
                  <a:pt x="1203" y="666"/>
                  <a:pt x="1204" y="667"/>
                </a:cubicBezTo>
                <a:cubicBezTo>
                  <a:pt x="1207" y="670"/>
                  <a:pt x="1212" y="672"/>
                  <a:pt x="1216" y="672"/>
                </a:cubicBezTo>
                <a:cubicBezTo>
                  <a:pt x="1217" y="672"/>
                  <a:pt x="1218" y="672"/>
                  <a:pt x="1219" y="671"/>
                </a:cubicBezTo>
                <a:cubicBezTo>
                  <a:pt x="1220" y="670"/>
                  <a:pt x="1221" y="668"/>
                  <a:pt x="1221" y="666"/>
                </a:cubicBezTo>
                <a:cubicBezTo>
                  <a:pt x="1221" y="661"/>
                  <a:pt x="1218" y="656"/>
                  <a:pt x="1215" y="651"/>
                </a:cubicBezTo>
                <a:cubicBezTo>
                  <a:pt x="1211" y="646"/>
                  <a:pt x="1208" y="641"/>
                  <a:pt x="1205" y="636"/>
                </a:cubicBezTo>
                <a:cubicBezTo>
                  <a:pt x="1202" y="630"/>
                  <a:pt x="1198" y="625"/>
                  <a:pt x="1197" y="618"/>
                </a:cubicBezTo>
                <a:cubicBezTo>
                  <a:pt x="1203" y="612"/>
                  <a:pt x="1210" y="632"/>
                  <a:pt x="1218" y="629"/>
                </a:cubicBezTo>
                <a:cubicBezTo>
                  <a:pt x="1224" y="627"/>
                  <a:pt x="1221" y="618"/>
                  <a:pt x="1218" y="613"/>
                </a:cubicBezTo>
                <a:cubicBezTo>
                  <a:pt x="1209" y="601"/>
                  <a:pt x="1204" y="588"/>
                  <a:pt x="1201" y="574"/>
                </a:cubicBezTo>
                <a:cubicBezTo>
                  <a:pt x="1200" y="567"/>
                  <a:pt x="1198" y="560"/>
                  <a:pt x="1198" y="553"/>
                </a:cubicBezTo>
                <a:cubicBezTo>
                  <a:pt x="1197" y="550"/>
                  <a:pt x="1197" y="534"/>
                  <a:pt x="1191" y="539"/>
                </a:cubicBezTo>
                <a:cubicBezTo>
                  <a:pt x="1189" y="540"/>
                  <a:pt x="1188" y="542"/>
                  <a:pt x="1188" y="545"/>
                </a:cubicBezTo>
                <a:cubicBezTo>
                  <a:pt x="1185" y="556"/>
                  <a:pt x="1183" y="568"/>
                  <a:pt x="1180" y="580"/>
                </a:cubicBezTo>
                <a:cubicBezTo>
                  <a:pt x="1177" y="589"/>
                  <a:pt x="1176" y="602"/>
                  <a:pt x="1170" y="610"/>
                </a:cubicBezTo>
                <a:cubicBezTo>
                  <a:pt x="1167" y="614"/>
                  <a:pt x="1163" y="617"/>
                  <a:pt x="1163" y="623"/>
                </a:cubicBezTo>
                <a:cubicBezTo>
                  <a:pt x="1163" y="624"/>
                  <a:pt x="1163" y="624"/>
                  <a:pt x="1164" y="625"/>
                </a:cubicBezTo>
                <a:cubicBezTo>
                  <a:pt x="1164" y="625"/>
                  <a:pt x="1165" y="626"/>
                  <a:pt x="1165" y="626"/>
                </a:cubicBezTo>
                <a:cubicBezTo>
                  <a:pt x="1172" y="628"/>
                  <a:pt x="1177" y="623"/>
                  <a:pt x="1181" y="619"/>
                </a:cubicBezTo>
                <a:cubicBezTo>
                  <a:pt x="1182" y="618"/>
                  <a:pt x="1183" y="617"/>
                  <a:pt x="1183" y="617"/>
                </a:cubicBezTo>
                <a:cubicBezTo>
                  <a:pt x="1184" y="617"/>
                  <a:pt x="1185" y="617"/>
                  <a:pt x="1186" y="617"/>
                </a:cubicBezTo>
                <a:cubicBezTo>
                  <a:pt x="1187" y="619"/>
                  <a:pt x="1186" y="623"/>
                  <a:pt x="1186" y="625"/>
                </a:cubicBezTo>
                <a:cubicBezTo>
                  <a:pt x="1185" y="631"/>
                  <a:pt x="1182" y="637"/>
                  <a:pt x="1178" y="642"/>
                </a:cubicBezTo>
                <a:cubicBezTo>
                  <a:pt x="1173" y="649"/>
                  <a:pt x="1165" y="656"/>
                  <a:pt x="1160" y="665"/>
                </a:cubicBezTo>
                <a:cubicBezTo>
                  <a:pt x="1160" y="666"/>
                  <a:pt x="1159" y="668"/>
                  <a:pt x="1159" y="670"/>
                </a:cubicBezTo>
                <a:cubicBezTo>
                  <a:pt x="1159" y="674"/>
                  <a:pt x="1163" y="676"/>
                  <a:pt x="1166" y="676"/>
                </a:cubicBezTo>
                <a:cubicBezTo>
                  <a:pt x="1171" y="677"/>
                  <a:pt x="1174" y="673"/>
                  <a:pt x="1175" y="669"/>
                </a:cubicBezTo>
                <a:cubicBezTo>
                  <a:pt x="1176" y="666"/>
                  <a:pt x="1178" y="664"/>
                  <a:pt x="1180" y="662"/>
                </a:cubicBezTo>
                <a:cubicBezTo>
                  <a:pt x="1181" y="662"/>
                  <a:pt x="1182" y="662"/>
                  <a:pt x="1182" y="662"/>
                </a:cubicBezTo>
                <a:cubicBezTo>
                  <a:pt x="1182" y="663"/>
                  <a:pt x="1182" y="663"/>
                  <a:pt x="1182" y="663"/>
                </a:cubicBezTo>
                <a:cubicBezTo>
                  <a:pt x="1183" y="669"/>
                  <a:pt x="1182" y="674"/>
                  <a:pt x="1179" y="680"/>
                </a:cubicBezTo>
                <a:cubicBezTo>
                  <a:pt x="1177" y="685"/>
                  <a:pt x="1173" y="688"/>
                  <a:pt x="1169" y="692"/>
                </a:cubicBezTo>
                <a:cubicBezTo>
                  <a:pt x="1167" y="694"/>
                  <a:pt x="1164" y="696"/>
                  <a:pt x="1163" y="699"/>
                </a:cubicBezTo>
                <a:cubicBezTo>
                  <a:pt x="1100" y="669"/>
                  <a:pt x="1100" y="669"/>
                  <a:pt x="1100" y="669"/>
                </a:cubicBezTo>
                <a:cubicBezTo>
                  <a:pt x="1099" y="668"/>
                  <a:pt x="1098" y="667"/>
                  <a:pt x="1097" y="666"/>
                </a:cubicBezTo>
                <a:cubicBezTo>
                  <a:pt x="1094" y="664"/>
                  <a:pt x="1092" y="661"/>
                  <a:pt x="1090" y="658"/>
                </a:cubicBezTo>
                <a:cubicBezTo>
                  <a:pt x="1087" y="655"/>
                  <a:pt x="1078" y="637"/>
                  <a:pt x="1085" y="635"/>
                </a:cubicBezTo>
                <a:cubicBezTo>
                  <a:pt x="1087" y="634"/>
                  <a:pt x="1089" y="635"/>
                  <a:pt x="1090" y="636"/>
                </a:cubicBezTo>
                <a:cubicBezTo>
                  <a:pt x="1091" y="638"/>
                  <a:pt x="1092" y="639"/>
                  <a:pt x="1094" y="641"/>
                </a:cubicBezTo>
                <a:cubicBezTo>
                  <a:pt x="1097" y="644"/>
                  <a:pt x="1101" y="646"/>
                  <a:pt x="1105" y="645"/>
                </a:cubicBezTo>
                <a:cubicBezTo>
                  <a:pt x="1106" y="645"/>
                  <a:pt x="1107" y="645"/>
                  <a:pt x="1108" y="644"/>
                </a:cubicBezTo>
                <a:cubicBezTo>
                  <a:pt x="1110" y="643"/>
                  <a:pt x="1110" y="642"/>
                  <a:pt x="1110" y="640"/>
                </a:cubicBezTo>
                <a:cubicBezTo>
                  <a:pt x="1110" y="634"/>
                  <a:pt x="1107" y="629"/>
                  <a:pt x="1104" y="625"/>
                </a:cubicBezTo>
                <a:cubicBezTo>
                  <a:pt x="1100" y="620"/>
                  <a:pt x="1098" y="615"/>
                  <a:pt x="1094" y="609"/>
                </a:cubicBezTo>
                <a:cubicBezTo>
                  <a:pt x="1091" y="604"/>
                  <a:pt x="1087" y="599"/>
                  <a:pt x="1086" y="591"/>
                </a:cubicBezTo>
                <a:cubicBezTo>
                  <a:pt x="1092" y="585"/>
                  <a:pt x="1099" y="605"/>
                  <a:pt x="1107" y="602"/>
                </a:cubicBezTo>
                <a:cubicBezTo>
                  <a:pt x="1113" y="600"/>
                  <a:pt x="1110" y="592"/>
                  <a:pt x="1107" y="586"/>
                </a:cubicBezTo>
                <a:cubicBezTo>
                  <a:pt x="1099" y="575"/>
                  <a:pt x="1094" y="561"/>
                  <a:pt x="1090" y="547"/>
                </a:cubicBezTo>
                <a:cubicBezTo>
                  <a:pt x="1089" y="540"/>
                  <a:pt x="1088" y="533"/>
                  <a:pt x="1087" y="526"/>
                </a:cubicBezTo>
                <a:cubicBezTo>
                  <a:pt x="1086" y="523"/>
                  <a:pt x="1087" y="508"/>
                  <a:pt x="1080" y="512"/>
                </a:cubicBezTo>
                <a:cubicBezTo>
                  <a:pt x="1078" y="513"/>
                  <a:pt x="1078" y="516"/>
                  <a:pt x="1077" y="518"/>
                </a:cubicBezTo>
                <a:cubicBezTo>
                  <a:pt x="1074" y="530"/>
                  <a:pt x="1072" y="542"/>
                  <a:pt x="1069" y="553"/>
                </a:cubicBezTo>
                <a:cubicBezTo>
                  <a:pt x="1066" y="563"/>
                  <a:pt x="1065" y="575"/>
                  <a:pt x="1059" y="583"/>
                </a:cubicBezTo>
                <a:cubicBezTo>
                  <a:pt x="1056" y="588"/>
                  <a:pt x="1052" y="591"/>
                  <a:pt x="1052" y="597"/>
                </a:cubicBezTo>
                <a:cubicBezTo>
                  <a:pt x="1052" y="597"/>
                  <a:pt x="1053" y="598"/>
                  <a:pt x="1053" y="598"/>
                </a:cubicBezTo>
                <a:cubicBezTo>
                  <a:pt x="1053" y="599"/>
                  <a:pt x="1054" y="599"/>
                  <a:pt x="1055" y="599"/>
                </a:cubicBezTo>
                <a:cubicBezTo>
                  <a:pt x="1061" y="602"/>
                  <a:pt x="1066" y="597"/>
                  <a:pt x="1071" y="592"/>
                </a:cubicBezTo>
                <a:cubicBezTo>
                  <a:pt x="1071" y="591"/>
                  <a:pt x="1072" y="591"/>
                  <a:pt x="1073" y="590"/>
                </a:cubicBezTo>
                <a:cubicBezTo>
                  <a:pt x="1073" y="590"/>
                  <a:pt x="1074" y="590"/>
                  <a:pt x="1075" y="591"/>
                </a:cubicBezTo>
                <a:cubicBezTo>
                  <a:pt x="1076" y="592"/>
                  <a:pt x="1075" y="597"/>
                  <a:pt x="1075" y="599"/>
                </a:cubicBezTo>
                <a:cubicBezTo>
                  <a:pt x="1074" y="605"/>
                  <a:pt x="1071" y="610"/>
                  <a:pt x="1068" y="615"/>
                </a:cubicBezTo>
                <a:cubicBezTo>
                  <a:pt x="1062" y="623"/>
                  <a:pt x="1054" y="629"/>
                  <a:pt x="1050" y="638"/>
                </a:cubicBezTo>
                <a:cubicBezTo>
                  <a:pt x="1049" y="640"/>
                  <a:pt x="1048" y="642"/>
                  <a:pt x="1048" y="644"/>
                </a:cubicBezTo>
                <a:cubicBezTo>
                  <a:pt x="1048" y="645"/>
                  <a:pt x="1048" y="645"/>
                  <a:pt x="1049" y="646"/>
                </a:cubicBezTo>
                <a:cubicBezTo>
                  <a:pt x="1033" y="639"/>
                  <a:pt x="1033" y="639"/>
                  <a:pt x="1033" y="639"/>
                </a:cubicBezTo>
                <a:cubicBezTo>
                  <a:pt x="1030" y="635"/>
                  <a:pt x="1027" y="632"/>
                  <a:pt x="1024" y="628"/>
                </a:cubicBezTo>
                <a:cubicBezTo>
                  <a:pt x="1022" y="626"/>
                  <a:pt x="1019" y="623"/>
                  <a:pt x="1017" y="621"/>
                </a:cubicBezTo>
                <a:cubicBezTo>
                  <a:pt x="1015" y="618"/>
                  <a:pt x="1005" y="599"/>
                  <a:pt x="1012" y="597"/>
                </a:cubicBezTo>
                <a:cubicBezTo>
                  <a:pt x="1014" y="596"/>
                  <a:pt x="1016" y="597"/>
                  <a:pt x="1017" y="599"/>
                </a:cubicBezTo>
                <a:cubicBezTo>
                  <a:pt x="1019" y="600"/>
                  <a:pt x="1020" y="601"/>
                  <a:pt x="1021" y="603"/>
                </a:cubicBezTo>
                <a:cubicBezTo>
                  <a:pt x="1024" y="606"/>
                  <a:pt x="1028" y="608"/>
                  <a:pt x="1033" y="608"/>
                </a:cubicBezTo>
                <a:cubicBezTo>
                  <a:pt x="1034" y="608"/>
                  <a:pt x="1035" y="607"/>
                  <a:pt x="1036" y="607"/>
                </a:cubicBezTo>
                <a:cubicBezTo>
                  <a:pt x="1037" y="606"/>
                  <a:pt x="1038" y="604"/>
                  <a:pt x="1038" y="602"/>
                </a:cubicBezTo>
                <a:cubicBezTo>
                  <a:pt x="1038" y="596"/>
                  <a:pt x="1034" y="591"/>
                  <a:pt x="1031" y="587"/>
                </a:cubicBezTo>
                <a:cubicBezTo>
                  <a:pt x="1027" y="582"/>
                  <a:pt x="1025" y="577"/>
                  <a:pt x="1022" y="572"/>
                </a:cubicBezTo>
                <a:cubicBezTo>
                  <a:pt x="1018" y="566"/>
                  <a:pt x="1014" y="561"/>
                  <a:pt x="1013" y="554"/>
                </a:cubicBezTo>
                <a:cubicBezTo>
                  <a:pt x="1020" y="548"/>
                  <a:pt x="1026" y="567"/>
                  <a:pt x="1035" y="565"/>
                </a:cubicBezTo>
                <a:cubicBezTo>
                  <a:pt x="1041" y="563"/>
                  <a:pt x="1038" y="554"/>
                  <a:pt x="1034" y="549"/>
                </a:cubicBezTo>
                <a:cubicBezTo>
                  <a:pt x="1026" y="537"/>
                  <a:pt x="1021" y="523"/>
                  <a:pt x="1018" y="509"/>
                </a:cubicBezTo>
                <a:cubicBezTo>
                  <a:pt x="1016" y="502"/>
                  <a:pt x="1015" y="495"/>
                  <a:pt x="1014" y="488"/>
                </a:cubicBezTo>
                <a:cubicBezTo>
                  <a:pt x="1014" y="485"/>
                  <a:pt x="1014" y="470"/>
                  <a:pt x="1008" y="474"/>
                </a:cubicBezTo>
                <a:cubicBezTo>
                  <a:pt x="1006" y="476"/>
                  <a:pt x="1005" y="478"/>
                  <a:pt x="1004" y="480"/>
                </a:cubicBezTo>
                <a:cubicBezTo>
                  <a:pt x="1002" y="492"/>
                  <a:pt x="999" y="504"/>
                  <a:pt x="996" y="516"/>
                </a:cubicBezTo>
                <a:cubicBezTo>
                  <a:pt x="994" y="525"/>
                  <a:pt x="993" y="538"/>
                  <a:pt x="987" y="545"/>
                </a:cubicBezTo>
                <a:cubicBezTo>
                  <a:pt x="983" y="550"/>
                  <a:pt x="979" y="553"/>
                  <a:pt x="980" y="559"/>
                </a:cubicBezTo>
                <a:cubicBezTo>
                  <a:pt x="980" y="559"/>
                  <a:pt x="980" y="560"/>
                  <a:pt x="980" y="560"/>
                </a:cubicBezTo>
                <a:cubicBezTo>
                  <a:pt x="980" y="561"/>
                  <a:pt x="981" y="561"/>
                  <a:pt x="982" y="561"/>
                </a:cubicBezTo>
                <a:cubicBezTo>
                  <a:pt x="989" y="564"/>
                  <a:pt x="993" y="559"/>
                  <a:pt x="998" y="554"/>
                </a:cubicBezTo>
                <a:cubicBezTo>
                  <a:pt x="999" y="554"/>
                  <a:pt x="999" y="553"/>
                  <a:pt x="1000" y="553"/>
                </a:cubicBezTo>
                <a:cubicBezTo>
                  <a:pt x="1001" y="552"/>
                  <a:pt x="1002" y="552"/>
                  <a:pt x="1002" y="553"/>
                </a:cubicBezTo>
                <a:cubicBezTo>
                  <a:pt x="1004" y="554"/>
                  <a:pt x="1002" y="559"/>
                  <a:pt x="1002" y="561"/>
                </a:cubicBezTo>
                <a:cubicBezTo>
                  <a:pt x="1001" y="567"/>
                  <a:pt x="998" y="572"/>
                  <a:pt x="995" y="577"/>
                </a:cubicBezTo>
                <a:cubicBezTo>
                  <a:pt x="989" y="585"/>
                  <a:pt x="982" y="592"/>
                  <a:pt x="977" y="600"/>
                </a:cubicBezTo>
                <a:cubicBezTo>
                  <a:pt x="976" y="602"/>
                  <a:pt x="975" y="604"/>
                  <a:pt x="975" y="606"/>
                </a:cubicBezTo>
                <a:cubicBezTo>
                  <a:pt x="976" y="610"/>
                  <a:pt x="979" y="612"/>
                  <a:pt x="983" y="612"/>
                </a:cubicBezTo>
                <a:cubicBezTo>
                  <a:pt x="988" y="612"/>
                  <a:pt x="990" y="609"/>
                  <a:pt x="992" y="605"/>
                </a:cubicBezTo>
                <a:cubicBezTo>
                  <a:pt x="993" y="602"/>
                  <a:pt x="994" y="599"/>
                  <a:pt x="997" y="598"/>
                </a:cubicBezTo>
                <a:cubicBezTo>
                  <a:pt x="997" y="598"/>
                  <a:pt x="998" y="597"/>
                  <a:pt x="999" y="598"/>
                </a:cubicBezTo>
                <a:cubicBezTo>
                  <a:pt x="999" y="598"/>
                  <a:pt x="999" y="599"/>
                  <a:pt x="999" y="599"/>
                </a:cubicBezTo>
                <a:cubicBezTo>
                  <a:pt x="999" y="605"/>
                  <a:pt x="998" y="610"/>
                  <a:pt x="996" y="615"/>
                </a:cubicBezTo>
                <a:cubicBezTo>
                  <a:pt x="995" y="617"/>
                  <a:pt x="994" y="619"/>
                  <a:pt x="993" y="620"/>
                </a:cubicBezTo>
                <a:cubicBezTo>
                  <a:pt x="918" y="585"/>
                  <a:pt x="918" y="585"/>
                  <a:pt x="918" y="585"/>
                </a:cubicBezTo>
                <a:cubicBezTo>
                  <a:pt x="914" y="582"/>
                  <a:pt x="911" y="578"/>
                  <a:pt x="908" y="574"/>
                </a:cubicBezTo>
                <a:cubicBezTo>
                  <a:pt x="905" y="570"/>
                  <a:pt x="902" y="566"/>
                  <a:pt x="901" y="560"/>
                </a:cubicBezTo>
                <a:cubicBezTo>
                  <a:pt x="900" y="559"/>
                  <a:pt x="899" y="554"/>
                  <a:pt x="899" y="553"/>
                </a:cubicBezTo>
                <a:cubicBezTo>
                  <a:pt x="901" y="550"/>
                  <a:pt x="904" y="554"/>
                  <a:pt x="905" y="555"/>
                </a:cubicBezTo>
                <a:cubicBezTo>
                  <a:pt x="906" y="558"/>
                  <a:pt x="908" y="560"/>
                  <a:pt x="910" y="563"/>
                </a:cubicBezTo>
                <a:cubicBezTo>
                  <a:pt x="911" y="565"/>
                  <a:pt x="913" y="567"/>
                  <a:pt x="915" y="568"/>
                </a:cubicBezTo>
                <a:cubicBezTo>
                  <a:pt x="917" y="569"/>
                  <a:pt x="919" y="570"/>
                  <a:pt x="921" y="569"/>
                </a:cubicBezTo>
                <a:cubicBezTo>
                  <a:pt x="924" y="567"/>
                  <a:pt x="925" y="564"/>
                  <a:pt x="925" y="561"/>
                </a:cubicBezTo>
                <a:cubicBezTo>
                  <a:pt x="926" y="556"/>
                  <a:pt x="924" y="552"/>
                  <a:pt x="921" y="548"/>
                </a:cubicBezTo>
                <a:cubicBezTo>
                  <a:pt x="918" y="544"/>
                  <a:pt x="915" y="540"/>
                  <a:pt x="912" y="537"/>
                </a:cubicBezTo>
                <a:cubicBezTo>
                  <a:pt x="909" y="534"/>
                  <a:pt x="907" y="532"/>
                  <a:pt x="905" y="529"/>
                </a:cubicBezTo>
                <a:cubicBezTo>
                  <a:pt x="903" y="526"/>
                  <a:pt x="893" y="508"/>
                  <a:pt x="900" y="505"/>
                </a:cubicBezTo>
                <a:cubicBezTo>
                  <a:pt x="902" y="505"/>
                  <a:pt x="904" y="506"/>
                  <a:pt x="905" y="507"/>
                </a:cubicBezTo>
                <a:cubicBezTo>
                  <a:pt x="907" y="508"/>
                  <a:pt x="908" y="510"/>
                  <a:pt x="909" y="511"/>
                </a:cubicBezTo>
                <a:cubicBezTo>
                  <a:pt x="912" y="514"/>
                  <a:pt x="916" y="516"/>
                  <a:pt x="920" y="516"/>
                </a:cubicBezTo>
                <a:cubicBezTo>
                  <a:pt x="921" y="516"/>
                  <a:pt x="923" y="516"/>
                  <a:pt x="923" y="515"/>
                </a:cubicBezTo>
                <a:cubicBezTo>
                  <a:pt x="925" y="514"/>
                  <a:pt x="925" y="512"/>
                  <a:pt x="925" y="510"/>
                </a:cubicBezTo>
                <a:cubicBezTo>
                  <a:pt x="925" y="505"/>
                  <a:pt x="922" y="500"/>
                  <a:pt x="919" y="495"/>
                </a:cubicBezTo>
                <a:cubicBezTo>
                  <a:pt x="915" y="490"/>
                  <a:pt x="913" y="485"/>
                  <a:pt x="910" y="480"/>
                </a:cubicBezTo>
                <a:cubicBezTo>
                  <a:pt x="906" y="474"/>
                  <a:pt x="902" y="469"/>
                  <a:pt x="901" y="462"/>
                </a:cubicBezTo>
                <a:cubicBezTo>
                  <a:pt x="908" y="456"/>
                  <a:pt x="914" y="476"/>
                  <a:pt x="922" y="473"/>
                </a:cubicBezTo>
                <a:cubicBezTo>
                  <a:pt x="928" y="471"/>
                  <a:pt x="926" y="462"/>
                  <a:pt x="922" y="457"/>
                </a:cubicBezTo>
                <a:cubicBezTo>
                  <a:pt x="914" y="445"/>
                  <a:pt x="909" y="432"/>
                  <a:pt x="906" y="418"/>
                </a:cubicBezTo>
                <a:cubicBezTo>
                  <a:pt x="904" y="411"/>
                  <a:pt x="903" y="404"/>
                  <a:pt x="902" y="397"/>
                </a:cubicBezTo>
                <a:cubicBezTo>
                  <a:pt x="902" y="394"/>
                  <a:pt x="902" y="379"/>
                  <a:pt x="895" y="383"/>
                </a:cubicBezTo>
                <a:cubicBezTo>
                  <a:pt x="893" y="384"/>
                  <a:pt x="893" y="387"/>
                  <a:pt x="892" y="389"/>
                </a:cubicBezTo>
                <a:cubicBezTo>
                  <a:pt x="890" y="401"/>
                  <a:pt x="887" y="412"/>
                  <a:pt x="884" y="424"/>
                </a:cubicBezTo>
                <a:cubicBezTo>
                  <a:pt x="882" y="433"/>
                  <a:pt x="880" y="446"/>
                  <a:pt x="875" y="454"/>
                </a:cubicBezTo>
                <a:cubicBezTo>
                  <a:pt x="871" y="458"/>
                  <a:pt x="867" y="461"/>
                  <a:pt x="868" y="467"/>
                </a:cubicBezTo>
                <a:cubicBezTo>
                  <a:pt x="868" y="468"/>
                  <a:pt x="868" y="468"/>
                  <a:pt x="868" y="469"/>
                </a:cubicBezTo>
                <a:cubicBezTo>
                  <a:pt x="868" y="469"/>
                  <a:pt x="869" y="470"/>
                  <a:pt x="870" y="470"/>
                </a:cubicBezTo>
                <a:cubicBezTo>
                  <a:pt x="877" y="472"/>
                  <a:pt x="881" y="467"/>
                  <a:pt x="886" y="463"/>
                </a:cubicBezTo>
                <a:cubicBezTo>
                  <a:pt x="886" y="462"/>
                  <a:pt x="887" y="461"/>
                  <a:pt x="888" y="461"/>
                </a:cubicBezTo>
                <a:cubicBezTo>
                  <a:pt x="888" y="461"/>
                  <a:pt x="889" y="461"/>
                  <a:pt x="890" y="461"/>
                </a:cubicBezTo>
                <a:cubicBezTo>
                  <a:pt x="892" y="463"/>
                  <a:pt x="890" y="468"/>
                  <a:pt x="890" y="469"/>
                </a:cubicBezTo>
                <a:cubicBezTo>
                  <a:pt x="889" y="475"/>
                  <a:pt x="886" y="481"/>
                  <a:pt x="883" y="486"/>
                </a:cubicBezTo>
                <a:cubicBezTo>
                  <a:pt x="877" y="494"/>
                  <a:pt x="869" y="500"/>
                  <a:pt x="865" y="509"/>
                </a:cubicBezTo>
                <a:cubicBezTo>
                  <a:pt x="864" y="510"/>
                  <a:pt x="863" y="512"/>
                  <a:pt x="863" y="514"/>
                </a:cubicBezTo>
                <a:cubicBezTo>
                  <a:pt x="863" y="518"/>
                  <a:pt x="867" y="520"/>
                  <a:pt x="871" y="521"/>
                </a:cubicBezTo>
                <a:cubicBezTo>
                  <a:pt x="875" y="521"/>
                  <a:pt x="878" y="517"/>
                  <a:pt x="880" y="513"/>
                </a:cubicBezTo>
                <a:cubicBezTo>
                  <a:pt x="881" y="511"/>
                  <a:pt x="882" y="508"/>
                  <a:pt x="884" y="506"/>
                </a:cubicBezTo>
                <a:cubicBezTo>
                  <a:pt x="885" y="506"/>
                  <a:pt x="886" y="506"/>
                  <a:pt x="886" y="506"/>
                </a:cubicBezTo>
                <a:cubicBezTo>
                  <a:pt x="887" y="507"/>
                  <a:pt x="887" y="507"/>
                  <a:pt x="887" y="507"/>
                </a:cubicBezTo>
                <a:cubicBezTo>
                  <a:pt x="887" y="513"/>
                  <a:pt x="886" y="519"/>
                  <a:pt x="884" y="524"/>
                </a:cubicBezTo>
                <a:cubicBezTo>
                  <a:pt x="881" y="529"/>
                  <a:pt x="877" y="532"/>
                  <a:pt x="873" y="537"/>
                </a:cubicBezTo>
                <a:cubicBezTo>
                  <a:pt x="871" y="539"/>
                  <a:pt x="868" y="541"/>
                  <a:pt x="867" y="544"/>
                </a:cubicBezTo>
                <a:cubicBezTo>
                  <a:pt x="866" y="546"/>
                  <a:pt x="865" y="548"/>
                  <a:pt x="865" y="550"/>
                </a:cubicBezTo>
                <a:cubicBezTo>
                  <a:pt x="865" y="552"/>
                  <a:pt x="867" y="555"/>
                  <a:pt x="869" y="555"/>
                </a:cubicBezTo>
                <a:cubicBezTo>
                  <a:pt x="872" y="557"/>
                  <a:pt x="875" y="555"/>
                  <a:pt x="877" y="553"/>
                </a:cubicBezTo>
                <a:cubicBezTo>
                  <a:pt x="879" y="552"/>
                  <a:pt x="885" y="542"/>
                  <a:pt x="887" y="546"/>
                </a:cubicBezTo>
                <a:cubicBezTo>
                  <a:pt x="888" y="547"/>
                  <a:pt x="886" y="552"/>
                  <a:pt x="886" y="554"/>
                </a:cubicBezTo>
                <a:cubicBezTo>
                  <a:pt x="885" y="559"/>
                  <a:pt x="883" y="564"/>
                  <a:pt x="881" y="569"/>
                </a:cubicBezTo>
                <a:cubicBezTo>
                  <a:pt x="812" y="537"/>
                  <a:pt x="812" y="537"/>
                  <a:pt x="812" y="537"/>
                </a:cubicBezTo>
                <a:cubicBezTo>
                  <a:pt x="812" y="537"/>
                  <a:pt x="812" y="537"/>
                  <a:pt x="812" y="537"/>
                </a:cubicBezTo>
                <a:cubicBezTo>
                  <a:pt x="812" y="531"/>
                  <a:pt x="809" y="526"/>
                  <a:pt x="806" y="522"/>
                </a:cubicBezTo>
                <a:cubicBezTo>
                  <a:pt x="802" y="517"/>
                  <a:pt x="800" y="511"/>
                  <a:pt x="797" y="506"/>
                </a:cubicBezTo>
                <a:cubicBezTo>
                  <a:pt x="793" y="500"/>
                  <a:pt x="789" y="495"/>
                  <a:pt x="788" y="488"/>
                </a:cubicBezTo>
                <a:cubicBezTo>
                  <a:pt x="794" y="482"/>
                  <a:pt x="801" y="502"/>
                  <a:pt x="809" y="499"/>
                </a:cubicBezTo>
                <a:cubicBezTo>
                  <a:pt x="815" y="497"/>
                  <a:pt x="812" y="488"/>
                  <a:pt x="809" y="483"/>
                </a:cubicBezTo>
                <a:cubicBezTo>
                  <a:pt x="801" y="471"/>
                  <a:pt x="796" y="458"/>
                  <a:pt x="792" y="444"/>
                </a:cubicBezTo>
                <a:cubicBezTo>
                  <a:pt x="791" y="437"/>
                  <a:pt x="790" y="430"/>
                  <a:pt x="789" y="423"/>
                </a:cubicBezTo>
                <a:cubicBezTo>
                  <a:pt x="788" y="420"/>
                  <a:pt x="789" y="405"/>
                  <a:pt x="782" y="409"/>
                </a:cubicBezTo>
                <a:cubicBezTo>
                  <a:pt x="780" y="410"/>
                  <a:pt x="780" y="413"/>
                  <a:pt x="779" y="415"/>
                </a:cubicBezTo>
                <a:cubicBezTo>
                  <a:pt x="776" y="427"/>
                  <a:pt x="774" y="439"/>
                  <a:pt x="771" y="450"/>
                </a:cubicBezTo>
                <a:cubicBezTo>
                  <a:pt x="769" y="460"/>
                  <a:pt x="767" y="472"/>
                  <a:pt x="761" y="480"/>
                </a:cubicBezTo>
                <a:cubicBezTo>
                  <a:pt x="758" y="484"/>
                  <a:pt x="754" y="488"/>
                  <a:pt x="755" y="493"/>
                </a:cubicBezTo>
                <a:cubicBezTo>
                  <a:pt x="755" y="494"/>
                  <a:pt x="755" y="494"/>
                  <a:pt x="755" y="495"/>
                </a:cubicBezTo>
                <a:cubicBezTo>
                  <a:pt x="755" y="495"/>
                  <a:pt x="756" y="496"/>
                  <a:pt x="757" y="496"/>
                </a:cubicBezTo>
                <a:cubicBezTo>
                  <a:pt x="764" y="498"/>
                  <a:pt x="768" y="493"/>
                  <a:pt x="773" y="489"/>
                </a:cubicBezTo>
                <a:cubicBezTo>
                  <a:pt x="773" y="488"/>
                  <a:pt x="774" y="488"/>
                  <a:pt x="775" y="487"/>
                </a:cubicBezTo>
                <a:cubicBezTo>
                  <a:pt x="775" y="487"/>
                  <a:pt x="776" y="487"/>
                  <a:pt x="777" y="487"/>
                </a:cubicBezTo>
                <a:cubicBezTo>
                  <a:pt x="779" y="489"/>
                  <a:pt x="777" y="494"/>
                  <a:pt x="777" y="495"/>
                </a:cubicBezTo>
                <a:cubicBezTo>
                  <a:pt x="776" y="501"/>
                  <a:pt x="773" y="507"/>
                  <a:pt x="770" y="512"/>
                </a:cubicBezTo>
                <a:cubicBezTo>
                  <a:pt x="769" y="513"/>
                  <a:pt x="768" y="514"/>
                  <a:pt x="767" y="516"/>
                </a:cubicBezTo>
                <a:cubicBezTo>
                  <a:pt x="733" y="500"/>
                  <a:pt x="733" y="500"/>
                  <a:pt x="733" y="500"/>
                </a:cubicBezTo>
                <a:cubicBezTo>
                  <a:pt x="731" y="498"/>
                  <a:pt x="729" y="496"/>
                  <a:pt x="727" y="494"/>
                </a:cubicBezTo>
                <a:cubicBezTo>
                  <a:pt x="725" y="491"/>
                  <a:pt x="722" y="489"/>
                  <a:pt x="720" y="486"/>
                </a:cubicBezTo>
                <a:cubicBezTo>
                  <a:pt x="718" y="483"/>
                  <a:pt x="708" y="465"/>
                  <a:pt x="715" y="462"/>
                </a:cubicBezTo>
                <a:cubicBezTo>
                  <a:pt x="717" y="462"/>
                  <a:pt x="719" y="463"/>
                  <a:pt x="720" y="464"/>
                </a:cubicBezTo>
                <a:cubicBezTo>
                  <a:pt x="722" y="465"/>
                  <a:pt x="723" y="467"/>
                  <a:pt x="724" y="468"/>
                </a:cubicBezTo>
                <a:cubicBezTo>
                  <a:pt x="727" y="471"/>
                  <a:pt x="731" y="473"/>
                  <a:pt x="736" y="473"/>
                </a:cubicBezTo>
                <a:cubicBezTo>
                  <a:pt x="737" y="473"/>
                  <a:pt x="738" y="473"/>
                  <a:pt x="739" y="472"/>
                </a:cubicBezTo>
                <a:cubicBezTo>
                  <a:pt x="740" y="471"/>
                  <a:pt x="741" y="469"/>
                  <a:pt x="741" y="467"/>
                </a:cubicBezTo>
                <a:cubicBezTo>
                  <a:pt x="741" y="462"/>
                  <a:pt x="737" y="457"/>
                  <a:pt x="734" y="452"/>
                </a:cubicBezTo>
                <a:cubicBezTo>
                  <a:pt x="730" y="447"/>
                  <a:pt x="728" y="442"/>
                  <a:pt x="725" y="437"/>
                </a:cubicBezTo>
                <a:cubicBezTo>
                  <a:pt x="721" y="431"/>
                  <a:pt x="717" y="426"/>
                  <a:pt x="716" y="419"/>
                </a:cubicBezTo>
                <a:cubicBezTo>
                  <a:pt x="723" y="413"/>
                  <a:pt x="729" y="433"/>
                  <a:pt x="738" y="430"/>
                </a:cubicBezTo>
                <a:cubicBezTo>
                  <a:pt x="744" y="428"/>
                  <a:pt x="741" y="419"/>
                  <a:pt x="737" y="414"/>
                </a:cubicBezTo>
                <a:cubicBezTo>
                  <a:pt x="729" y="402"/>
                  <a:pt x="724" y="389"/>
                  <a:pt x="721" y="375"/>
                </a:cubicBezTo>
                <a:cubicBezTo>
                  <a:pt x="719" y="368"/>
                  <a:pt x="718" y="361"/>
                  <a:pt x="717" y="354"/>
                </a:cubicBezTo>
                <a:cubicBezTo>
                  <a:pt x="717" y="351"/>
                  <a:pt x="717" y="335"/>
                  <a:pt x="711" y="340"/>
                </a:cubicBezTo>
                <a:cubicBezTo>
                  <a:pt x="709" y="341"/>
                  <a:pt x="708" y="343"/>
                  <a:pt x="707" y="346"/>
                </a:cubicBezTo>
                <a:cubicBezTo>
                  <a:pt x="705" y="357"/>
                  <a:pt x="702" y="369"/>
                  <a:pt x="699" y="381"/>
                </a:cubicBezTo>
                <a:cubicBezTo>
                  <a:pt x="697" y="390"/>
                  <a:pt x="696" y="403"/>
                  <a:pt x="690" y="411"/>
                </a:cubicBezTo>
                <a:cubicBezTo>
                  <a:pt x="686" y="415"/>
                  <a:pt x="682" y="418"/>
                  <a:pt x="683" y="424"/>
                </a:cubicBezTo>
                <a:cubicBezTo>
                  <a:pt x="683" y="425"/>
                  <a:pt x="683" y="425"/>
                  <a:pt x="683" y="426"/>
                </a:cubicBezTo>
                <a:cubicBezTo>
                  <a:pt x="683" y="426"/>
                  <a:pt x="684" y="427"/>
                  <a:pt x="685" y="427"/>
                </a:cubicBezTo>
                <a:cubicBezTo>
                  <a:pt x="692" y="429"/>
                  <a:pt x="697" y="424"/>
                  <a:pt x="701" y="420"/>
                </a:cubicBezTo>
                <a:cubicBezTo>
                  <a:pt x="702" y="419"/>
                  <a:pt x="702" y="418"/>
                  <a:pt x="703" y="418"/>
                </a:cubicBezTo>
                <a:cubicBezTo>
                  <a:pt x="704" y="418"/>
                  <a:pt x="705" y="418"/>
                  <a:pt x="705" y="418"/>
                </a:cubicBezTo>
                <a:cubicBezTo>
                  <a:pt x="707" y="420"/>
                  <a:pt x="705" y="424"/>
                  <a:pt x="705" y="426"/>
                </a:cubicBezTo>
                <a:cubicBezTo>
                  <a:pt x="704" y="432"/>
                  <a:pt x="701" y="438"/>
                  <a:pt x="698" y="443"/>
                </a:cubicBezTo>
                <a:cubicBezTo>
                  <a:pt x="692" y="450"/>
                  <a:pt x="685" y="457"/>
                  <a:pt x="680" y="466"/>
                </a:cubicBezTo>
                <a:cubicBezTo>
                  <a:pt x="679" y="467"/>
                  <a:pt x="678" y="469"/>
                  <a:pt x="678" y="471"/>
                </a:cubicBezTo>
                <a:cubicBezTo>
                  <a:pt x="679" y="475"/>
                  <a:pt x="682" y="477"/>
                  <a:pt x="686" y="477"/>
                </a:cubicBezTo>
                <a:cubicBezTo>
                  <a:pt x="691" y="478"/>
                  <a:pt x="693" y="474"/>
                  <a:pt x="695" y="470"/>
                </a:cubicBezTo>
                <a:cubicBezTo>
                  <a:pt x="696" y="467"/>
                  <a:pt x="697" y="465"/>
                  <a:pt x="700" y="463"/>
                </a:cubicBezTo>
                <a:cubicBezTo>
                  <a:pt x="700" y="463"/>
                  <a:pt x="701" y="463"/>
                  <a:pt x="702" y="463"/>
                </a:cubicBezTo>
                <a:cubicBezTo>
                  <a:pt x="702" y="464"/>
                  <a:pt x="702" y="464"/>
                  <a:pt x="702" y="464"/>
                </a:cubicBezTo>
                <a:cubicBezTo>
                  <a:pt x="702" y="470"/>
                  <a:pt x="701" y="475"/>
                  <a:pt x="699" y="481"/>
                </a:cubicBezTo>
                <a:cubicBezTo>
                  <a:pt x="698" y="482"/>
                  <a:pt x="698" y="483"/>
                  <a:pt x="697" y="483"/>
                </a:cubicBezTo>
                <a:cubicBezTo>
                  <a:pt x="650" y="462"/>
                  <a:pt x="650" y="462"/>
                  <a:pt x="650" y="462"/>
                </a:cubicBezTo>
                <a:cubicBezTo>
                  <a:pt x="649" y="454"/>
                  <a:pt x="645" y="447"/>
                  <a:pt x="641" y="442"/>
                </a:cubicBezTo>
                <a:cubicBezTo>
                  <a:pt x="634" y="433"/>
                  <a:pt x="625" y="424"/>
                  <a:pt x="627" y="413"/>
                </a:cubicBezTo>
                <a:cubicBezTo>
                  <a:pt x="634" y="414"/>
                  <a:pt x="636" y="426"/>
                  <a:pt x="644" y="426"/>
                </a:cubicBezTo>
                <a:cubicBezTo>
                  <a:pt x="649" y="426"/>
                  <a:pt x="651" y="419"/>
                  <a:pt x="650" y="413"/>
                </a:cubicBezTo>
                <a:cubicBezTo>
                  <a:pt x="648" y="402"/>
                  <a:pt x="638" y="394"/>
                  <a:pt x="631" y="385"/>
                </a:cubicBezTo>
                <a:cubicBezTo>
                  <a:pt x="628" y="381"/>
                  <a:pt x="625" y="376"/>
                  <a:pt x="623" y="371"/>
                </a:cubicBezTo>
                <a:cubicBezTo>
                  <a:pt x="623" y="369"/>
                  <a:pt x="621" y="365"/>
                  <a:pt x="622" y="363"/>
                </a:cubicBezTo>
                <a:cubicBezTo>
                  <a:pt x="624" y="361"/>
                  <a:pt x="627" y="364"/>
                  <a:pt x="628" y="366"/>
                </a:cubicBezTo>
                <a:cubicBezTo>
                  <a:pt x="629" y="368"/>
                  <a:pt x="631" y="371"/>
                  <a:pt x="633" y="373"/>
                </a:cubicBezTo>
                <a:cubicBezTo>
                  <a:pt x="634" y="375"/>
                  <a:pt x="636" y="377"/>
                  <a:pt x="637" y="378"/>
                </a:cubicBezTo>
                <a:cubicBezTo>
                  <a:pt x="639" y="379"/>
                  <a:pt x="642" y="380"/>
                  <a:pt x="644" y="379"/>
                </a:cubicBezTo>
                <a:cubicBezTo>
                  <a:pt x="647" y="378"/>
                  <a:pt x="648" y="375"/>
                  <a:pt x="648" y="372"/>
                </a:cubicBezTo>
                <a:cubicBezTo>
                  <a:pt x="648" y="367"/>
                  <a:pt x="647" y="362"/>
                  <a:pt x="644" y="358"/>
                </a:cubicBezTo>
                <a:cubicBezTo>
                  <a:pt x="641" y="354"/>
                  <a:pt x="638" y="351"/>
                  <a:pt x="635" y="347"/>
                </a:cubicBezTo>
                <a:cubicBezTo>
                  <a:pt x="632" y="345"/>
                  <a:pt x="630" y="342"/>
                  <a:pt x="628" y="339"/>
                </a:cubicBezTo>
                <a:cubicBezTo>
                  <a:pt x="625" y="336"/>
                  <a:pt x="616" y="318"/>
                  <a:pt x="623" y="316"/>
                </a:cubicBezTo>
                <a:cubicBezTo>
                  <a:pt x="625" y="315"/>
                  <a:pt x="627" y="316"/>
                  <a:pt x="628" y="317"/>
                </a:cubicBezTo>
                <a:cubicBezTo>
                  <a:pt x="629" y="319"/>
                  <a:pt x="630" y="320"/>
                  <a:pt x="632" y="322"/>
                </a:cubicBezTo>
                <a:cubicBezTo>
                  <a:pt x="634" y="325"/>
                  <a:pt x="639" y="327"/>
                  <a:pt x="643" y="327"/>
                </a:cubicBezTo>
                <a:cubicBezTo>
                  <a:pt x="644" y="326"/>
                  <a:pt x="645" y="326"/>
                  <a:pt x="646" y="326"/>
                </a:cubicBezTo>
                <a:cubicBezTo>
                  <a:pt x="648" y="325"/>
                  <a:pt x="648" y="323"/>
                  <a:pt x="648" y="321"/>
                </a:cubicBezTo>
                <a:cubicBezTo>
                  <a:pt x="648" y="315"/>
                  <a:pt x="645" y="310"/>
                  <a:pt x="642" y="306"/>
                </a:cubicBezTo>
                <a:cubicBezTo>
                  <a:pt x="638" y="301"/>
                  <a:pt x="636" y="296"/>
                  <a:pt x="632" y="291"/>
                </a:cubicBezTo>
                <a:cubicBezTo>
                  <a:pt x="629" y="285"/>
                  <a:pt x="625" y="280"/>
                  <a:pt x="624" y="273"/>
                </a:cubicBezTo>
                <a:cubicBezTo>
                  <a:pt x="630" y="266"/>
                  <a:pt x="637" y="286"/>
                  <a:pt x="645" y="284"/>
                </a:cubicBezTo>
                <a:cubicBezTo>
                  <a:pt x="651" y="282"/>
                  <a:pt x="648" y="273"/>
                  <a:pt x="645" y="268"/>
                </a:cubicBezTo>
                <a:cubicBezTo>
                  <a:pt x="637" y="256"/>
                  <a:pt x="631" y="242"/>
                  <a:pt x="628" y="228"/>
                </a:cubicBezTo>
                <a:cubicBezTo>
                  <a:pt x="627" y="221"/>
                  <a:pt x="626" y="214"/>
                  <a:pt x="625" y="207"/>
                </a:cubicBezTo>
                <a:cubicBezTo>
                  <a:pt x="624" y="204"/>
                  <a:pt x="625" y="189"/>
                  <a:pt x="618" y="193"/>
                </a:cubicBezTo>
                <a:cubicBezTo>
                  <a:pt x="616" y="195"/>
                  <a:pt x="616" y="197"/>
                  <a:pt x="615" y="199"/>
                </a:cubicBezTo>
                <a:cubicBezTo>
                  <a:pt x="612" y="211"/>
                  <a:pt x="610" y="223"/>
                  <a:pt x="607" y="235"/>
                </a:cubicBezTo>
                <a:cubicBezTo>
                  <a:pt x="604" y="244"/>
                  <a:pt x="603" y="257"/>
                  <a:pt x="597" y="264"/>
                </a:cubicBezTo>
                <a:cubicBezTo>
                  <a:pt x="594" y="269"/>
                  <a:pt x="590" y="272"/>
                  <a:pt x="590" y="278"/>
                </a:cubicBezTo>
                <a:cubicBezTo>
                  <a:pt x="590" y="278"/>
                  <a:pt x="590" y="279"/>
                  <a:pt x="591" y="279"/>
                </a:cubicBezTo>
                <a:cubicBezTo>
                  <a:pt x="591" y="280"/>
                  <a:pt x="592" y="280"/>
                  <a:pt x="592" y="280"/>
                </a:cubicBezTo>
                <a:cubicBezTo>
                  <a:pt x="599" y="283"/>
                  <a:pt x="604" y="278"/>
                  <a:pt x="609" y="273"/>
                </a:cubicBezTo>
                <a:cubicBezTo>
                  <a:pt x="609" y="273"/>
                  <a:pt x="610" y="272"/>
                  <a:pt x="610" y="272"/>
                </a:cubicBezTo>
                <a:cubicBezTo>
                  <a:pt x="611" y="271"/>
                  <a:pt x="612" y="271"/>
                  <a:pt x="613" y="272"/>
                </a:cubicBezTo>
                <a:cubicBezTo>
                  <a:pt x="614" y="273"/>
                  <a:pt x="613" y="278"/>
                  <a:pt x="613" y="280"/>
                </a:cubicBezTo>
                <a:cubicBezTo>
                  <a:pt x="612" y="286"/>
                  <a:pt x="609" y="291"/>
                  <a:pt x="605" y="296"/>
                </a:cubicBezTo>
                <a:cubicBezTo>
                  <a:pt x="600" y="304"/>
                  <a:pt x="592" y="311"/>
                  <a:pt x="588" y="319"/>
                </a:cubicBezTo>
                <a:cubicBezTo>
                  <a:pt x="587" y="321"/>
                  <a:pt x="586" y="323"/>
                  <a:pt x="586" y="325"/>
                </a:cubicBezTo>
                <a:cubicBezTo>
                  <a:pt x="586" y="329"/>
                  <a:pt x="590" y="331"/>
                  <a:pt x="594" y="331"/>
                </a:cubicBezTo>
                <a:cubicBezTo>
                  <a:pt x="598" y="331"/>
                  <a:pt x="601" y="328"/>
                  <a:pt x="603" y="324"/>
                </a:cubicBezTo>
                <a:cubicBezTo>
                  <a:pt x="604" y="321"/>
                  <a:pt x="605" y="318"/>
                  <a:pt x="607" y="317"/>
                </a:cubicBezTo>
                <a:cubicBezTo>
                  <a:pt x="608" y="316"/>
                  <a:pt x="609" y="316"/>
                  <a:pt x="609" y="317"/>
                </a:cubicBezTo>
                <a:cubicBezTo>
                  <a:pt x="609" y="317"/>
                  <a:pt x="609" y="317"/>
                  <a:pt x="609" y="318"/>
                </a:cubicBezTo>
                <a:cubicBezTo>
                  <a:pt x="610" y="324"/>
                  <a:pt x="609" y="329"/>
                  <a:pt x="606" y="334"/>
                </a:cubicBezTo>
                <a:cubicBezTo>
                  <a:pt x="604" y="340"/>
                  <a:pt x="600" y="343"/>
                  <a:pt x="596" y="347"/>
                </a:cubicBezTo>
                <a:cubicBezTo>
                  <a:pt x="593" y="349"/>
                  <a:pt x="591" y="351"/>
                  <a:pt x="590" y="354"/>
                </a:cubicBezTo>
                <a:cubicBezTo>
                  <a:pt x="588" y="356"/>
                  <a:pt x="588" y="358"/>
                  <a:pt x="588" y="361"/>
                </a:cubicBezTo>
                <a:cubicBezTo>
                  <a:pt x="588" y="363"/>
                  <a:pt x="590" y="365"/>
                  <a:pt x="592" y="366"/>
                </a:cubicBezTo>
                <a:cubicBezTo>
                  <a:pt x="595" y="367"/>
                  <a:pt x="598" y="366"/>
                  <a:pt x="600" y="363"/>
                </a:cubicBezTo>
                <a:cubicBezTo>
                  <a:pt x="601" y="362"/>
                  <a:pt x="608" y="352"/>
                  <a:pt x="610" y="356"/>
                </a:cubicBezTo>
                <a:cubicBezTo>
                  <a:pt x="611" y="358"/>
                  <a:pt x="609" y="363"/>
                  <a:pt x="609" y="365"/>
                </a:cubicBezTo>
                <a:cubicBezTo>
                  <a:pt x="607" y="370"/>
                  <a:pt x="606" y="375"/>
                  <a:pt x="604" y="380"/>
                </a:cubicBezTo>
                <a:cubicBezTo>
                  <a:pt x="600" y="390"/>
                  <a:pt x="593" y="400"/>
                  <a:pt x="586" y="408"/>
                </a:cubicBezTo>
                <a:cubicBezTo>
                  <a:pt x="582" y="411"/>
                  <a:pt x="578" y="415"/>
                  <a:pt x="579" y="420"/>
                </a:cubicBezTo>
                <a:cubicBezTo>
                  <a:pt x="579" y="426"/>
                  <a:pt x="587" y="429"/>
                  <a:pt x="592" y="427"/>
                </a:cubicBezTo>
                <a:cubicBezTo>
                  <a:pt x="600" y="425"/>
                  <a:pt x="600" y="417"/>
                  <a:pt x="605" y="413"/>
                </a:cubicBezTo>
                <a:cubicBezTo>
                  <a:pt x="606" y="413"/>
                  <a:pt x="606" y="413"/>
                  <a:pt x="606" y="413"/>
                </a:cubicBezTo>
                <a:cubicBezTo>
                  <a:pt x="608" y="413"/>
                  <a:pt x="608" y="415"/>
                  <a:pt x="608" y="416"/>
                </a:cubicBezTo>
                <a:cubicBezTo>
                  <a:pt x="606" y="424"/>
                  <a:pt x="604" y="431"/>
                  <a:pt x="600" y="438"/>
                </a:cubicBezTo>
                <a:cubicBezTo>
                  <a:pt x="549" y="415"/>
                  <a:pt x="549" y="415"/>
                  <a:pt x="549" y="415"/>
                </a:cubicBezTo>
                <a:cubicBezTo>
                  <a:pt x="547" y="412"/>
                  <a:pt x="544" y="410"/>
                  <a:pt x="542" y="408"/>
                </a:cubicBezTo>
                <a:cubicBezTo>
                  <a:pt x="540" y="405"/>
                  <a:pt x="538" y="402"/>
                  <a:pt x="535" y="400"/>
                </a:cubicBezTo>
                <a:cubicBezTo>
                  <a:pt x="533" y="397"/>
                  <a:pt x="523" y="379"/>
                  <a:pt x="531" y="376"/>
                </a:cubicBezTo>
                <a:cubicBezTo>
                  <a:pt x="532" y="375"/>
                  <a:pt x="534" y="376"/>
                  <a:pt x="536" y="378"/>
                </a:cubicBezTo>
                <a:cubicBezTo>
                  <a:pt x="537" y="379"/>
                  <a:pt x="538" y="380"/>
                  <a:pt x="539" y="382"/>
                </a:cubicBezTo>
                <a:cubicBezTo>
                  <a:pt x="542" y="385"/>
                  <a:pt x="546" y="387"/>
                  <a:pt x="551" y="387"/>
                </a:cubicBezTo>
                <a:cubicBezTo>
                  <a:pt x="552" y="387"/>
                  <a:pt x="553" y="386"/>
                  <a:pt x="554" y="386"/>
                </a:cubicBezTo>
                <a:cubicBezTo>
                  <a:pt x="555" y="385"/>
                  <a:pt x="556" y="383"/>
                  <a:pt x="556" y="381"/>
                </a:cubicBezTo>
                <a:cubicBezTo>
                  <a:pt x="556" y="376"/>
                  <a:pt x="553" y="370"/>
                  <a:pt x="549" y="366"/>
                </a:cubicBezTo>
                <a:cubicBezTo>
                  <a:pt x="546" y="361"/>
                  <a:pt x="543" y="356"/>
                  <a:pt x="540" y="351"/>
                </a:cubicBezTo>
                <a:cubicBezTo>
                  <a:pt x="536" y="345"/>
                  <a:pt x="532" y="340"/>
                  <a:pt x="532" y="333"/>
                </a:cubicBezTo>
                <a:cubicBezTo>
                  <a:pt x="538" y="327"/>
                  <a:pt x="544" y="346"/>
                  <a:pt x="553" y="344"/>
                </a:cubicBezTo>
                <a:cubicBezTo>
                  <a:pt x="559" y="342"/>
                  <a:pt x="556" y="333"/>
                  <a:pt x="552" y="328"/>
                </a:cubicBezTo>
                <a:cubicBezTo>
                  <a:pt x="544" y="316"/>
                  <a:pt x="539" y="302"/>
                  <a:pt x="536" y="288"/>
                </a:cubicBezTo>
                <a:cubicBezTo>
                  <a:pt x="534" y="281"/>
                  <a:pt x="533" y="274"/>
                  <a:pt x="532" y="267"/>
                </a:cubicBezTo>
                <a:cubicBezTo>
                  <a:pt x="532" y="264"/>
                  <a:pt x="532" y="249"/>
                  <a:pt x="526" y="254"/>
                </a:cubicBezTo>
                <a:cubicBezTo>
                  <a:pt x="524" y="255"/>
                  <a:pt x="523" y="257"/>
                  <a:pt x="523" y="259"/>
                </a:cubicBezTo>
                <a:cubicBezTo>
                  <a:pt x="520" y="271"/>
                  <a:pt x="517" y="283"/>
                  <a:pt x="514" y="295"/>
                </a:cubicBezTo>
                <a:cubicBezTo>
                  <a:pt x="512" y="304"/>
                  <a:pt x="511" y="317"/>
                  <a:pt x="505" y="325"/>
                </a:cubicBezTo>
                <a:cubicBezTo>
                  <a:pt x="502" y="329"/>
                  <a:pt x="498" y="332"/>
                  <a:pt x="498" y="338"/>
                </a:cubicBezTo>
                <a:cubicBezTo>
                  <a:pt x="498" y="338"/>
                  <a:pt x="498" y="339"/>
                  <a:pt x="498" y="339"/>
                </a:cubicBezTo>
                <a:cubicBezTo>
                  <a:pt x="499" y="340"/>
                  <a:pt x="499" y="340"/>
                  <a:pt x="500" y="341"/>
                </a:cubicBezTo>
                <a:cubicBezTo>
                  <a:pt x="507" y="343"/>
                  <a:pt x="512" y="338"/>
                  <a:pt x="516" y="333"/>
                </a:cubicBezTo>
                <a:cubicBezTo>
                  <a:pt x="517" y="333"/>
                  <a:pt x="517" y="332"/>
                  <a:pt x="518" y="332"/>
                </a:cubicBezTo>
                <a:cubicBezTo>
                  <a:pt x="519" y="331"/>
                  <a:pt x="520" y="331"/>
                  <a:pt x="520" y="332"/>
                </a:cubicBezTo>
                <a:cubicBezTo>
                  <a:pt x="522" y="334"/>
                  <a:pt x="521" y="338"/>
                  <a:pt x="520" y="340"/>
                </a:cubicBezTo>
                <a:cubicBezTo>
                  <a:pt x="519" y="346"/>
                  <a:pt x="517" y="352"/>
                  <a:pt x="513" y="356"/>
                </a:cubicBezTo>
                <a:cubicBezTo>
                  <a:pt x="507" y="364"/>
                  <a:pt x="500" y="371"/>
                  <a:pt x="495" y="379"/>
                </a:cubicBezTo>
                <a:cubicBezTo>
                  <a:pt x="494" y="381"/>
                  <a:pt x="493" y="383"/>
                  <a:pt x="494" y="385"/>
                </a:cubicBezTo>
                <a:cubicBezTo>
                  <a:pt x="494" y="389"/>
                  <a:pt x="498" y="391"/>
                  <a:pt x="501" y="391"/>
                </a:cubicBezTo>
                <a:cubicBezTo>
                  <a:pt x="506" y="391"/>
                  <a:pt x="509" y="388"/>
                  <a:pt x="510" y="384"/>
                </a:cubicBezTo>
                <a:cubicBezTo>
                  <a:pt x="511" y="381"/>
                  <a:pt x="512" y="378"/>
                  <a:pt x="515" y="377"/>
                </a:cubicBezTo>
                <a:cubicBezTo>
                  <a:pt x="516" y="377"/>
                  <a:pt x="516" y="376"/>
                  <a:pt x="517" y="377"/>
                </a:cubicBezTo>
                <a:cubicBezTo>
                  <a:pt x="517" y="377"/>
                  <a:pt x="517" y="378"/>
                  <a:pt x="517" y="378"/>
                </a:cubicBezTo>
                <a:cubicBezTo>
                  <a:pt x="517" y="384"/>
                  <a:pt x="516" y="389"/>
                  <a:pt x="514" y="394"/>
                </a:cubicBezTo>
                <a:cubicBezTo>
                  <a:pt x="513" y="396"/>
                  <a:pt x="513" y="397"/>
                  <a:pt x="512" y="398"/>
                </a:cubicBezTo>
                <a:cubicBezTo>
                  <a:pt x="454" y="371"/>
                  <a:pt x="454" y="371"/>
                  <a:pt x="454" y="371"/>
                </a:cubicBezTo>
                <a:cubicBezTo>
                  <a:pt x="451" y="368"/>
                  <a:pt x="449" y="365"/>
                  <a:pt x="446" y="362"/>
                </a:cubicBezTo>
                <a:cubicBezTo>
                  <a:pt x="443" y="358"/>
                  <a:pt x="440" y="354"/>
                  <a:pt x="439" y="348"/>
                </a:cubicBezTo>
                <a:cubicBezTo>
                  <a:pt x="438" y="347"/>
                  <a:pt x="437" y="342"/>
                  <a:pt x="437" y="341"/>
                </a:cubicBezTo>
                <a:cubicBezTo>
                  <a:pt x="439" y="338"/>
                  <a:pt x="442" y="342"/>
                  <a:pt x="443" y="343"/>
                </a:cubicBezTo>
                <a:cubicBezTo>
                  <a:pt x="444" y="346"/>
                  <a:pt x="446" y="348"/>
                  <a:pt x="448" y="351"/>
                </a:cubicBezTo>
                <a:cubicBezTo>
                  <a:pt x="449" y="353"/>
                  <a:pt x="451" y="354"/>
                  <a:pt x="453" y="356"/>
                </a:cubicBezTo>
                <a:cubicBezTo>
                  <a:pt x="455" y="357"/>
                  <a:pt x="457" y="357"/>
                  <a:pt x="459" y="356"/>
                </a:cubicBezTo>
                <a:cubicBezTo>
                  <a:pt x="462" y="355"/>
                  <a:pt x="463" y="352"/>
                  <a:pt x="463" y="349"/>
                </a:cubicBezTo>
                <a:cubicBezTo>
                  <a:pt x="464" y="344"/>
                  <a:pt x="462" y="340"/>
                  <a:pt x="459" y="336"/>
                </a:cubicBezTo>
                <a:cubicBezTo>
                  <a:pt x="456" y="332"/>
                  <a:pt x="453" y="328"/>
                  <a:pt x="450" y="325"/>
                </a:cubicBezTo>
                <a:cubicBezTo>
                  <a:pt x="447" y="322"/>
                  <a:pt x="445" y="320"/>
                  <a:pt x="443" y="317"/>
                </a:cubicBezTo>
                <a:cubicBezTo>
                  <a:pt x="441" y="314"/>
                  <a:pt x="431" y="296"/>
                  <a:pt x="438" y="293"/>
                </a:cubicBezTo>
                <a:cubicBezTo>
                  <a:pt x="440" y="293"/>
                  <a:pt x="442" y="294"/>
                  <a:pt x="443" y="295"/>
                </a:cubicBezTo>
                <a:cubicBezTo>
                  <a:pt x="445" y="296"/>
                  <a:pt x="446" y="298"/>
                  <a:pt x="447" y="299"/>
                </a:cubicBezTo>
                <a:cubicBezTo>
                  <a:pt x="450" y="302"/>
                  <a:pt x="454" y="304"/>
                  <a:pt x="458" y="304"/>
                </a:cubicBezTo>
                <a:cubicBezTo>
                  <a:pt x="459" y="304"/>
                  <a:pt x="461" y="304"/>
                  <a:pt x="461" y="303"/>
                </a:cubicBezTo>
                <a:cubicBezTo>
                  <a:pt x="463" y="302"/>
                  <a:pt x="463" y="300"/>
                  <a:pt x="463" y="298"/>
                </a:cubicBezTo>
                <a:cubicBezTo>
                  <a:pt x="463" y="293"/>
                  <a:pt x="460" y="288"/>
                  <a:pt x="457" y="283"/>
                </a:cubicBezTo>
                <a:cubicBezTo>
                  <a:pt x="453" y="278"/>
                  <a:pt x="451" y="273"/>
                  <a:pt x="448" y="268"/>
                </a:cubicBezTo>
                <a:cubicBezTo>
                  <a:pt x="444" y="262"/>
                  <a:pt x="440" y="257"/>
                  <a:pt x="439" y="250"/>
                </a:cubicBezTo>
                <a:cubicBezTo>
                  <a:pt x="446" y="244"/>
                  <a:pt x="452" y="264"/>
                  <a:pt x="460" y="261"/>
                </a:cubicBezTo>
                <a:cubicBezTo>
                  <a:pt x="466" y="259"/>
                  <a:pt x="464" y="250"/>
                  <a:pt x="460" y="245"/>
                </a:cubicBezTo>
                <a:cubicBezTo>
                  <a:pt x="452" y="233"/>
                  <a:pt x="447" y="220"/>
                  <a:pt x="443" y="206"/>
                </a:cubicBezTo>
                <a:cubicBezTo>
                  <a:pt x="442" y="199"/>
                  <a:pt x="441" y="192"/>
                  <a:pt x="440" y="185"/>
                </a:cubicBezTo>
                <a:cubicBezTo>
                  <a:pt x="440" y="182"/>
                  <a:pt x="440" y="167"/>
                  <a:pt x="433" y="171"/>
                </a:cubicBezTo>
                <a:cubicBezTo>
                  <a:pt x="431" y="172"/>
                  <a:pt x="431" y="174"/>
                  <a:pt x="430" y="177"/>
                </a:cubicBezTo>
                <a:cubicBezTo>
                  <a:pt x="428" y="189"/>
                  <a:pt x="425" y="200"/>
                  <a:pt x="422" y="212"/>
                </a:cubicBezTo>
                <a:cubicBezTo>
                  <a:pt x="420" y="221"/>
                  <a:pt x="418" y="234"/>
                  <a:pt x="412" y="242"/>
                </a:cubicBezTo>
                <a:cubicBezTo>
                  <a:pt x="409" y="246"/>
                  <a:pt x="405" y="249"/>
                  <a:pt x="406" y="255"/>
                </a:cubicBezTo>
                <a:cubicBezTo>
                  <a:pt x="406" y="256"/>
                  <a:pt x="406" y="256"/>
                  <a:pt x="406" y="257"/>
                </a:cubicBezTo>
                <a:cubicBezTo>
                  <a:pt x="406" y="257"/>
                  <a:pt x="407" y="258"/>
                  <a:pt x="408" y="258"/>
                </a:cubicBezTo>
                <a:cubicBezTo>
                  <a:pt x="415" y="260"/>
                  <a:pt x="419" y="255"/>
                  <a:pt x="424" y="251"/>
                </a:cubicBezTo>
                <a:cubicBezTo>
                  <a:pt x="424" y="250"/>
                  <a:pt x="425" y="249"/>
                  <a:pt x="426" y="249"/>
                </a:cubicBezTo>
                <a:cubicBezTo>
                  <a:pt x="426" y="249"/>
                  <a:pt x="427" y="249"/>
                  <a:pt x="428" y="249"/>
                </a:cubicBezTo>
                <a:cubicBezTo>
                  <a:pt x="430" y="251"/>
                  <a:pt x="428" y="255"/>
                  <a:pt x="428" y="257"/>
                </a:cubicBezTo>
                <a:cubicBezTo>
                  <a:pt x="427" y="263"/>
                  <a:pt x="424" y="269"/>
                  <a:pt x="421" y="274"/>
                </a:cubicBezTo>
                <a:cubicBezTo>
                  <a:pt x="415" y="281"/>
                  <a:pt x="407" y="288"/>
                  <a:pt x="403" y="297"/>
                </a:cubicBezTo>
                <a:cubicBezTo>
                  <a:pt x="402" y="298"/>
                  <a:pt x="401" y="300"/>
                  <a:pt x="401" y="302"/>
                </a:cubicBezTo>
                <a:cubicBezTo>
                  <a:pt x="401" y="306"/>
                  <a:pt x="405" y="308"/>
                  <a:pt x="409" y="308"/>
                </a:cubicBezTo>
                <a:cubicBezTo>
                  <a:pt x="413" y="309"/>
                  <a:pt x="416" y="305"/>
                  <a:pt x="418" y="301"/>
                </a:cubicBezTo>
                <a:cubicBezTo>
                  <a:pt x="419" y="298"/>
                  <a:pt x="420" y="296"/>
                  <a:pt x="422" y="294"/>
                </a:cubicBezTo>
                <a:cubicBezTo>
                  <a:pt x="423" y="294"/>
                  <a:pt x="424" y="294"/>
                  <a:pt x="424" y="294"/>
                </a:cubicBezTo>
                <a:cubicBezTo>
                  <a:pt x="425" y="295"/>
                  <a:pt x="425" y="295"/>
                  <a:pt x="425" y="295"/>
                </a:cubicBezTo>
                <a:cubicBezTo>
                  <a:pt x="425" y="301"/>
                  <a:pt x="424" y="307"/>
                  <a:pt x="421" y="312"/>
                </a:cubicBezTo>
                <a:cubicBezTo>
                  <a:pt x="419" y="317"/>
                  <a:pt x="415" y="320"/>
                  <a:pt x="411" y="324"/>
                </a:cubicBezTo>
                <a:cubicBezTo>
                  <a:pt x="409" y="327"/>
                  <a:pt x="406" y="329"/>
                  <a:pt x="405" y="332"/>
                </a:cubicBezTo>
                <a:cubicBezTo>
                  <a:pt x="404" y="334"/>
                  <a:pt x="403" y="336"/>
                  <a:pt x="403" y="338"/>
                </a:cubicBezTo>
                <a:cubicBezTo>
                  <a:pt x="403" y="340"/>
                  <a:pt x="405" y="343"/>
                  <a:pt x="407" y="343"/>
                </a:cubicBezTo>
                <a:cubicBezTo>
                  <a:pt x="410" y="345"/>
                  <a:pt x="413" y="343"/>
                  <a:pt x="415" y="341"/>
                </a:cubicBezTo>
                <a:cubicBezTo>
                  <a:pt x="416" y="340"/>
                  <a:pt x="423" y="330"/>
                  <a:pt x="425" y="334"/>
                </a:cubicBezTo>
                <a:cubicBezTo>
                  <a:pt x="426" y="335"/>
                  <a:pt x="424" y="340"/>
                  <a:pt x="424" y="342"/>
                </a:cubicBezTo>
                <a:cubicBezTo>
                  <a:pt x="423" y="346"/>
                  <a:pt x="421" y="351"/>
                  <a:pt x="420" y="355"/>
                </a:cubicBezTo>
                <a:cubicBezTo>
                  <a:pt x="365" y="330"/>
                  <a:pt x="365" y="330"/>
                  <a:pt x="365" y="330"/>
                </a:cubicBezTo>
                <a:cubicBezTo>
                  <a:pt x="363" y="327"/>
                  <a:pt x="360" y="324"/>
                  <a:pt x="357" y="321"/>
                </a:cubicBezTo>
                <a:cubicBezTo>
                  <a:pt x="355" y="319"/>
                  <a:pt x="353" y="316"/>
                  <a:pt x="351" y="313"/>
                </a:cubicBezTo>
                <a:cubicBezTo>
                  <a:pt x="348" y="310"/>
                  <a:pt x="338" y="292"/>
                  <a:pt x="346" y="290"/>
                </a:cubicBezTo>
                <a:cubicBezTo>
                  <a:pt x="348" y="289"/>
                  <a:pt x="349" y="290"/>
                  <a:pt x="351" y="291"/>
                </a:cubicBezTo>
                <a:cubicBezTo>
                  <a:pt x="352" y="293"/>
                  <a:pt x="353" y="294"/>
                  <a:pt x="354" y="296"/>
                </a:cubicBezTo>
                <a:cubicBezTo>
                  <a:pt x="357" y="299"/>
                  <a:pt x="362" y="301"/>
                  <a:pt x="366" y="300"/>
                </a:cubicBezTo>
                <a:cubicBezTo>
                  <a:pt x="367" y="300"/>
                  <a:pt x="368" y="300"/>
                  <a:pt x="369" y="300"/>
                </a:cubicBezTo>
                <a:cubicBezTo>
                  <a:pt x="370" y="299"/>
                  <a:pt x="371" y="297"/>
                  <a:pt x="371" y="295"/>
                </a:cubicBezTo>
                <a:cubicBezTo>
                  <a:pt x="371" y="289"/>
                  <a:pt x="368" y="284"/>
                  <a:pt x="365" y="280"/>
                </a:cubicBezTo>
                <a:cubicBezTo>
                  <a:pt x="361" y="275"/>
                  <a:pt x="358" y="270"/>
                  <a:pt x="355" y="265"/>
                </a:cubicBezTo>
                <a:cubicBezTo>
                  <a:pt x="352" y="259"/>
                  <a:pt x="348" y="254"/>
                  <a:pt x="347" y="247"/>
                </a:cubicBezTo>
                <a:cubicBezTo>
                  <a:pt x="353" y="240"/>
                  <a:pt x="360" y="260"/>
                  <a:pt x="368" y="257"/>
                </a:cubicBezTo>
                <a:cubicBezTo>
                  <a:pt x="374" y="256"/>
                  <a:pt x="371" y="247"/>
                  <a:pt x="368" y="241"/>
                </a:cubicBezTo>
                <a:cubicBezTo>
                  <a:pt x="359" y="230"/>
                  <a:pt x="354" y="216"/>
                  <a:pt x="351" y="202"/>
                </a:cubicBezTo>
                <a:cubicBezTo>
                  <a:pt x="350" y="195"/>
                  <a:pt x="348" y="188"/>
                  <a:pt x="347" y="181"/>
                </a:cubicBezTo>
                <a:cubicBezTo>
                  <a:pt x="347" y="178"/>
                  <a:pt x="347" y="163"/>
                  <a:pt x="341" y="167"/>
                </a:cubicBezTo>
                <a:cubicBezTo>
                  <a:pt x="339" y="169"/>
                  <a:pt x="338" y="171"/>
                  <a:pt x="338" y="173"/>
                </a:cubicBezTo>
                <a:cubicBezTo>
                  <a:pt x="335" y="185"/>
                  <a:pt x="333" y="197"/>
                  <a:pt x="330" y="209"/>
                </a:cubicBezTo>
                <a:cubicBezTo>
                  <a:pt x="327" y="218"/>
                  <a:pt x="326" y="230"/>
                  <a:pt x="320" y="238"/>
                </a:cubicBezTo>
                <a:cubicBezTo>
                  <a:pt x="317" y="243"/>
                  <a:pt x="313" y="246"/>
                  <a:pt x="313" y="252"/>
                </a:cubicBezTo>
                <a:cubicBezTo>
                  <a:pt x="313" y="252"/>
                  <a:pt x="313" y="253"/>
                  <a:pt x="313" y="253"/>
                </a:cubicBezTo>
                <a:cubicBezTo>
                  <a:pt x="314" y="254"/>
                  <a:pt x="315" y="254"/>
                  <a:pt x="315" y="254"/>
                </a:cubicBezTo>
                <a:cubicBezTo>
                  <a:pt x="322" y="257"/>
                  <a:pt x="327" y="252"/>
                  <a:pt x="331" y="247"/>
                </a:cubicBezTo>
                <a:cubicBezTo>
                  <a:pt x="332" y="246"/>
                  <a:pt x="333" y="246"/>
                  <a:pt x="333" y="245"/>
                </a:cubicBezTo>
                <a:cubicBezTo>
                  <a:pt x="334" y="245"/>
                  <a:pt x="335" y="245"/>
                  <a:pt x="336" y="246"/>
                </a:cubicBezTo>
                <a:cubicBezTo>
                  <a:pt x="337" y="247"/>
                  <a:pt x="336" y="252"/>
                  <a:pt x="336" y="254"/>
                </a:cubicBezTo>
                <a:cubicBezTo>
                  <a:pt x="335" y="260"/>
                  <a:pt x="332" y="265"/>
                  <a:pt x="328" y="270"/>
                </a:cubicBezTo>
                <a:cubicBezTo>
                  <a:pt x="322" y="278"/>
                  <a:pt x="315" y="285"/>
                  <a:pt x="310" y="293"/>
                </a:cubicBezTo>
                <a:cubicBezTo>
                  <a:pt x="309" y="295"/>
                  <a:pt x="309" y="297"/>
                  <a:pt x="309" y="299"/>
                </a:cubicBezTo>
                <a:cubicBezTo>
                  <a:pt x="309" y="303"/>
                  <a:pt x="313" y="305"/>
                  <a:pt x="316" y="305"/>
                </a:cubicBezTo>
                <a:cubicBezTo>
                  <a:pt x="321" y="305"/>
                  <a:pt x="324" y="302"/>
                  <a:pt x="325" y="298"/>
                </a:cubicBezTo>
                <a:cubicBezTo>
                  <a:pt x="326" y="295"/>
                  <a:pt x="328" y="292"/>
                  <a:pt x="330" y="291"/>
                </a:cubicBezTo>
                <a:cubicBezTo>
                  <a:pt x="331" y="290"/>
                  <a:pt x="332" y="290"/>
                  <a:pt x="332" y="291"/>
                </a:cubicBezTo>
                <a:cubicBezTo>
                  <a:pt x="332" y="291"/>
                  <a:pt x="332" y="291"/>
                  <a:pt x="332" y="292"/>
                </a:cubicBezTo>
                <a:cubicBezTo>
                  <a:pt x="333" y="297"/>
                  <a:pt x="331" y="303"/>
                  <a:pt x="329" y="308"/>
                </a:cubicBezTo>
                <a:cubicBezTo>
                  <a:pt x="328" y="310"/>
                  <a:pt x="328" y="311"/>
                  <a:pt x="327" y="312"/>
                </a:cubicBezTo>
                <a:cubicBezTo>
                  <a:pt x="264" y="283"/>
                  <a:pt x="264" y="283"/>
                  <a:pt x="264" y="283"/>
                </a:cubicBezTo>
                <a:cubicBezTo>
                  <a:pt x="263" y="283"/>
                  <a:pt x="263" y="282"/>
                  <a:pt x="263" y="282"/>
                </a:cubicBezTo>
                <a:cubicBezTo>
                  <a:pt x="259" y="276"/>
                  <a:pt x="255" y="271"/>
                  <a:pt x="254" y="264"/>
                </a:cubicBezTo>
                <a:cubicBezTo>
                  <a:pt x="261" y="257"/>
                  <a:pt x="267" y="277"/>
                  <a:pt x="276" y="274"/>
                </a:cubicBezTo>
                <a:cubicBezTo>
                  <a:pt x="282" y="273"/>
                  <a:pt x="279" y="264"/>
                  <a:pt x="275" y="258"/>
                </a:cubicBezTo>
                <a:cubicBezTo>
                  <a:pt x="267" y="247"/>
                  <a:pt x="262" y="233"/>
                  <a:pt x="259" y="219"/>
                </a:cubicBezTo>
                <a:cubicBezTo>
                  <a:pt x="257" y="212"/>
                  <a:pt x="256" y="205"/>
                  <a:pt x="255" y="198"/>
                </a:cubicBezTo>
                <a:cubicBezTo>
                  <a:pt x="255" y="195"/>
                  <a:pt x="255" y="180"/>
                  <a:pt x="249" y="184"/>
                </a:cubicBezTo>
                <a:cubicBezTo>
                  <a:pt x="247" y="186"/>
                  <a:pt x="246" y="188"/>
                  <a:pt x="245" y="190"/>
                </a:cubicBezTo>
                <a:cubicBezTo>
                  <a:pt x="243" y="202"/>
                  <a:pt x="240" y="214"/>
                  <a:pt x="237" y="226"/>
                </a:cubicBezTo>
                <a:cubicBezTo>
                  <a:pt x="235" y="235"/>
                  <a:pt x="234" y="247"/>
                  <a:pt x="228" y="255"/>
                </a:cubicBezTo>
                <a:cubicBezTo>
                  <a:pt x="225" y="258"/>
                  <a:pt x="223" y="261"/>
                  <a:pt x="222" y="264"/>
                </a:cubicBezTo>
                <a:cubicBezTo>
                  <a:pt x="168" y="239"/>
                  <a:pt x="168" y="239"/>
                  <a:pt x="168" y="239"/>
                </a:cubicBezTo>
                <a:cubicBezTo>
                  <a:pt x="165" y="234"/>
                  <a:pt x="163" y="229"/>
                  <a:pt x="165" y="223"/>
                </a:cubicBezTo>
                <a:cubicBezTo>
                  <a:pt x="172" y="224"/>
                  <a:pt x="174" y="237"/>
                  <a:pt x="182" y="237"/>
                </a:cubicBezTo>
                <a:cubicBezTo>
                  <a:pt x="187" y="237"/>
                  <a:pt x="189" y="229"/>
                  <a:pt x="188" y="224"/>
                </a:cubicBezTo>
                <a:cubicBezTo>
                  <a:pt x="186" y="212"/>
                  <a:pt x="176" y="204"/>
                  <a:pt x="169" y="195"/>
                </a:cubicBezTo>
                <a:cubicBezTo>
                  <a:pt x="166" y="191"/>
                  <a:pt x="163" y="187"/>
                  <a:pt x="161" y="181"/>
                </a:cubicBezTo>
                <a:cubicBezTo>
                  <a:pt x="161" y="180"/>
                  <a:pt x="159" y="175"/>
                  <a:pt x="160" y="174"/>
                </a:cubicBezTo>
                <a:cubicBezTo>
                  <a:pt x="162" y="171"/>
                  <a:pt x="165" y="175"/>
                  <a:pt x="166" y="176"/>
                </a:cubicBezTo>
                <a:cubicBezTo>
                  <a:pt x="167" y="179"/>
                  <a:pt x="169" y="181"/>
                  <a:pt x="171" y="184"/>
                </a:cubicBezTo>
                <a:cubicBezTo>
                  <a:pt x="172" y="186"/>
                  <a:pt x="173" y="188"/>
                  <a:pt x="175" y="189"/>
                </a:cubicBezTo>
                <a:cubicBezTo>
                  <a:pt x="177" y="190"/>
                  <a:pt x="180" y="191"/>
                  <a:pt x="182" y="190"/>
                </a:cubicBezTo>
                <a:cubicBezTo>
                  <a:pt x="185" y="188"/>
                  <a:pt x="186" y="185"/>
                  <a:pt x="186" y="182"/>
                </a:cubicBezTo>
                <a:cubicBezTo>
                  <a:pt x="186" y="177"/>
                  <a:pt x="185" y="173"/>
                  <a:pt x="182" y="169"/>
                </a:cubicBezTo>
                <a:cubicBezTo>
                  <a:pt x="179" y="165"/>
                  <a:pt x="176" y="161"/>
                  <a:pt x="173" y="158"/>
                </a:cubicBezTo>
                <a:cubicBezTo>
                  <a:pt x="170" y="155"/>
                  <a:pt x="168" y="153"/>
                  <a:pt x="166" y="150"/>
                </a:cubicBezTo>
                <a:cubicBezTo>
                  <a:pt x="163" y="147"/>
                  <a:pt x="154" y="129"/>
                  <a:pt x="161" y="126"/>
                </a:cubicBezTo>
                <a:cubicBezTo>
                  <a:pt x="163" y="126"/>
                  <a:pt x="165" y="127"/>
                  <a:pt x="166" y="128"/>
                </a:cubicBezTo>
                <a:cubicBezTo>
                  <a:pt x="167" y="129"/>
                  <a:pt x="168" y="131"/>
                  <a:pt x="170" y="132"/>
                </a:cubicBezTo>
                <a:cubicBezTo>
                  <a:pt x="172" y="135"/>
                  <a:pt x="177" y="137"/>
                  <a:pt x="181" y="137"/>
                </a:cubicBezTo>
                <a:cubicBezTo>
                  <a:pt x="182" y="137"/>
                  <a:pt x="183" y="137"/>
                  <a:pt x="184" y="136"/>
                </a:cubicBezTo>
                <a:cubicBezTo>
                  <a:pt x="186" y="135"/>
                  <a:pt x="186" y="133"/>
                  <a:pt x="186" y="131"/>
                </a:cubicBezTo>
                <a:cubicBezTo>
                  <a:pt x="186" y="126"/>
                  <a:pt x="183" y="121"/>
                  <a:pt x="180" y="116"/>
                </a:cubicBezTo>
                <a:cubicBezTo>
                  <a:pt x="176" y="111"/>
                  <a:pt x="174" y="106"/>
                  <a:pt x="170" y="101"/>
                </a:cubicBezTo>
                <a:cubicBezTo>
                  <a:pt x="167" y="95"/>
                  <a:pt x="163" y="90"/>
                  <a:pt x="162" y="83"/>
                </a:cubicBezTo>
                <a:cubicBezTo>
                  <a:pt x="168" y="77"/>
                  <a:pt x="175" y="97"/>
                  <a:pt x="183" y="94"/>
                </a:cubicBezTo>
                <a:cubicBezTo>
                  <a:pt x="189" y="92"/>
                  <a:pt x="186" y="83"/>
                  <a:pt x="183" y="78"/>
                </a:cubicBezTo>
                <a:cubicBezTo>
                  <a:pt x="175" y="66"/>
                  <a:pt x="169" y="53"/>
                  <a:pt x="166" y="39"/>
                </a:cubicBezTo>
                <a:cubicBezTo>
                  <a:pt x="165" y="32"/>
                  <a:pt x="164" y="25"/>
                  <a:pt x="163" y="18"/>
                </a:cubicBezTo>
                <a:cubicBezTo>
                  <a:pt x="162" y="15"/>
                  <a:pt x="163" y="0"/>
                  <a:pt x="156" y="4"/>
                </a:cubicBezTo>
                <a:cubicBezTo>
                  <a:pt x="154" y="5"/>
                  <a:pt x="154" y="8"/>
                  <a:pt x="153" y="10"/>
                </a:cubicBezTo>
                <a:cubicBezTo>
                  <a:pt x="150" y="22"/>
                  <a:pt x="148" y="33"/>
                  <a:pt x="145" y="45"/>
                </a:cubicBezTo>
                <a:cubicBezTo>
                  <a:pt x="142" y="54"/>
                  <a:pt x="141" y="67"/>
                  <a:pt x="135" y="75"/>
                </a:cubicBezTo>
                <a:cubicBezTo>
                  <a:pt x="132" y="79"/>
                  <a:pt x="128" y="82"/>
                  <a:pt x="128" y="88"/>
                </a:cubicBezTo>
                <a:cubicBezTo>
                  <a:pt x="128" y="89"/>
                  <a:pt x="128" y="89"/>
                  <a:pt x="129" y="90"/>
                </a:cubicBezTo>
                <a:cubicBezTo>
                  <a:pt x="129" y="90"/>
                  <a:pt x="130" y="91"/>
                  <a:pt x="130" y="91"/>
                </a:cubicBezTo>
                <a:cubicBezTo>
                  <a:pt x="137" y="93"/>
                  <a:pt x="142" y="88"/>
                  <a:pt x="146" y="84"/>
                </a:cubicBezTo>
                <a:cubicBezTo>
                  <a:pt x="147" y="83"/>
                  <a:pt x="148" y="82"/>
                  <a:pt x="148" y="82"/>
                </a:cubicBezTo>
                <a:cubicBezTo>
                  <a:pt x="149" y="82"/>
                  <a:pt x="150" y="82"/>
                  <a:pt x="151" y="82"/>
                </a:cubicBezTo>
                <a:cubicBezTo>
                  <a:pt x="152" y="84"/>
                  <a:pt x="151" y="89"/>
                  <a:pt x="151" y="90"/>
                </a:cubicBezTo>
                <a:cubicBezTo>
                  <a:pt x="150" y="96"/>
                  <a:pt x="147" y="102"/>
                  <a:pt x="143" y="107"/>
                </a:cubicBezTo>
                <a:cubicBezTo>
                  <a:pt x="138" y="115"/>
                  <a:pt x="130" y="121"/>
                  <a:pt x="126" y="130"/>
                </a:cubicBezTo>
                <a:cubicBezTo>
                  <a:pt x="125" y="131"/>
                  <a:pt x="124" y="133"/>
                  <a:pt x="124" y="135"/>
                </a:cubicBezTo>
                <a:cubicBezTo>
                  <a:pt x="124" y="139"/>
                  <a:pt x="128" y="141"/>
                  <a:pt x="132" y="142"/>
                </a:cubicBezTo>
                <a:cubicBezTo>
                  <a:pt x="136" y="142"/>
                  <a:pt x="139" y="138"/>
                  <a:pt x="141" y="134"/>
                </a:cubicBezTo>
                <a:cubicBezTo>
                  <a:pt x="142" y="132"/>
                  <a:pt x="143" y="129"/>
                  <a:pt x="145" y="127"/>
                </a:cubicBezTo>
                <a:cubicBezTo>
                  <a:pt x="146" y="127"/>
                  <a:pt x="147" y="127"/>
                  <a:pt x="147" y="127"/>
                </a:cubicBezTo>
                <a:cubicBezTo>
                  <a:pt x="147" y="128"/>
                  <a:pt x="147" y="128"/>
                  <a:pt x="147" y="128"/>
                </a:cubicBezTo>
                <a:cubicBezTo>
                  <a:pt x="148" y="134"/>
                  <a:pt x="147" y="140"/>
                  <a:pt x="144" y="145"/>
                </a:cubicBezTo>
                <a:cubicBezTo>
                  <a:pt x="142" y="150"/>
                  <a:pt x="138" y="153"/>
                  <a:pt x="134" y="158"/>
                </a:cubicBezTo>
                <a:cubicBezTo>
                  <a:pt x="131" y="160"/>
                  <a:pt x="129" y="162"/>
                  <a:pt x="128" y="165"/>
                </a:cubicBezTo>
                <a:cubicBezTo>
                  <a:pt x="126" y="167"/>
                  <a:pt x="126" y="169"/>
                  <a:pt x="126" y="171"/>
                </a:cubicBezTo>
                <a:cubicBezTo>
                  <a:pt x="126" y="173"/>
                  <a:pt x="128" y="176"/>
                  <a:pt x="130" y="176"/>
                </a:cubicBezTo>
                <a:cubicBezTo>
                  <a:pt x="133" y="178"/>
                  <a:pt x="136" y="176"/>
                  <a:pt x="138" y="174"/>
                </a:cubicBezTo>
                <a:cubicBezTo>
                  <a:pt x="139" y="173"/>
                  <a:pt x="145" y="163"/>
                  <a:pt x="148" y="167"/>
                </a:cubicBezTo>
                <a:cubicBezTo>
                  <a:pt x="149" y="168"/>
                  <a:pt x="147" y="173"/>
                  <a:pt x="146" y="175"/>
                </a:cubicBezTo>
                <a:cubicBezTo>
                  <a:pt x="145" y="180"/>
                  <a:pt x="144" y="186"/>
                  <a:pt x="142" y="191"/>
                </a:cubicBezTo>
                <a:cubicBezTo>
                  <a:pt x="138" y="201"/>
                  <a:pt x="131" y="210"/>
                  <a:pt x="124" y="218"/>
                </a:cubicBezTo>
                <a:cubicBezTo>
                  <a:pt x="124" y="218"/>
                  <a:pt x="124" y="218"/>
                  <a:pt x="123" y="218"/>
                </a:cubicBezTo>
                <a:cubicBezTo>
                  <a:pt x="89" y="203"/>
                  <a:pt x="89" y="203"/>
                  <a:pt x="89" y="203"/>
                </a:cubicBezTo>
                <a:cubicBezTo>
                  <a:pt x="87" y="199"/>
                  <a:pt x="83" y="195"/>
                  <a:pt x="80" y="192"/>
                </a:cubicBezTo>
                <a:cubicBezTo>
                  <a:pt x="78" y="189"/>
                  <a:pt x="75" y="187"/>
                  <a:pt x="73" y="184"/>
                </a:cubicBezTo>
                <a:cubicBezTo>
                  <a:pt x="71" y="181"/>
                  <a:pt x="61" y="163"/>
                  <a:pt x="69" y="160"/>
                </a:cubicBezTo>
                <a:cubicBezTo>
                  <a:pt x="70" y="160"/>
                  <a:pt x="72" y="161"/>
                  <a:pt x="74" y="162"/>
                </a:cubicBezTo>
                <a:cubicBezTo>
                  <a:pt x="75" y="163"/>
                  <a:pt x="76" y="165"/>
                  <a:pt x="77" y="166"/>
                </a:cubicBezTo>
                <a:cubicBezTo>
                  <a:pt x="80" y="169"/>
                  <a:pt x="84" y="171"/>
                  <a:pt x="89" y="171"/>
                </a:cubicBezTo>
                <a:cubicBezTo>
                  <a:pt x="90" y="171"/>
                  <a:pt x="91" y="171"/>
                  <a:pt x="92" y="170"/>
                </a:cubicBezTo>
                <a:cubicBezTo>
                  <a:pt x="93" y="169"/>
                  <a:pt x="94" y="167"/>
                  <a:pt x="94" y="165"/>
                </a:cubicBezTo>
                <a:cubicBezTo>
                  <a:pt x="94" y="160"/>
                  <a:pt x="91" y="155"/>
                  <a:pt x="87" y="150"/>
                </a:cubicBezTo>
                <a:cubicBezTo>
                  <a:pt x="84" y="146"/>
                  <a:pt x="81" y="140"/>
                  <a:pt x="78" y="135"/>
                </a:cubicBezTo>
                <a:cubicBezTo>
                  <a:pt x="74" y="129"/>
                  <a:pt x="70" y="124"/>
                  <a:pt x="69" y="117"/>
                </a:cubicBezTo>
                <a:cubicBezTo>
                  <a:pt x="76" y="111"/>
                  <a:pt x="82" y="131"/>
                  <a:pt x="91" y="128"/>
                </a:cubicBezTo>
                <a:cubicBezTo>
                  <a:pt x="97" y="126"/>
                  <a:pt x="94" y="117"/>
                  <a:pt x="90" y="112"/>
                </a:cubicBezTo>
                <a:cubicBezTo>
                  <a:pt x="82" y="100"/>
                  <a:pt x="77" y="87"/>
                  <a:pt x="74" y="73"/>
                </a:cubicBezTo>
                <a:cubicBezTo>
                  <a:pt x="72" y="66"/>
                  <a:pt x="71" y="59"/>
                  <a:pt x="70" y="52"/>
                </a:cubicBezTo>
                <a:cubicBezTo>
                  <a:pt x="70" y="49"/>
                  <a:pt x="70" y="34"/>
                  <a:pt x="64" y="38"/>
                </a:cubicBezTo>
                <a:cubicBezTo>
                  <a:pt x="62" y="39"/>
                  <a:pt x="61" y="42"/>
                  <a:pt x="61" y="44"/>
                </a:cubicBezTo>
                <a:cubicBezTo>
                  <a:pt x="58" y="56"/>
                  <a:pt x="55" y="68"/>
                  <a:pt x="52" y="79"/>
                </a:cubicBezTo>
                <a:cubicBezTo>
                  <a:pt x="50" y="89"/>
                  <a:pt x="49" y="101"/>
                  <a:pt x="43" y="109"/>
                </a:cubicBezTo>
                <a:cubicBezTo>
                  <a:pt x="40" y="113"/>
                  <a:pt x="36" y="116"/>
                  <a:pt x="36" y="122"/>
                </a:cubicBezTo>
                <a:cubicBezTo>
                  <a:pt x="36" y="123"/>
                  <a:pt x="36" y="123"/>
                  <a:pt x="36" y="124"/>
                </a:cubicBezTo>
                <a:cubicBezTo>
                  <a:pt x="37" y="124"/>
                  <a:pt x="37" y="125"/>
                  <a:pt x="38" y="125"/>
                </a:cubicBezTo>
                <a:cubicBezTo>
                  <a:pt x="45" y="127"/>
                  <a:pt x="50" y="122"/>
                  <a:pt x="54" y="118"/>
                </a:cubicBezTo>
                <a:cubicBezTo>
                  <a:pt x="55" y="117"/>
                  <a:pt x="55" y="116"/>
                  <a:pt x="56" y="116"/>
                </a:cubicBezTo>
                <a:cubicBezTo>
                  <a:pt x="57" y="116"/>
                  <a:pt x="58" y="116"/>
                  <a:pt x="58" y="116"/>
                </a:cubicBezTo>
                <a:cubicBezTo>
                  <a:pt x="60" y="118"/>
                  <a:pt x="59" y="123"/>
                  <a:pt x="58" y="124"/>
                </a:cubicBezTo>
                <a:cubicBezTo>
                  <a:pt x="57" y="130"/>
                  <a:pt x="55" y="136"/>
                  <a:pt x="51" y="141"/>
                </a:cubicBezTo>
                <a:cubicBezTo>
                  <a:pt x="45" y="149"/>
                  <a:pt x="38" y="155"/>
                  <a:pt x="33" y="164"/>
                </a:cubicBezTo>
                <a:cubicBezTo>
                  <a:pt x="32" y="166"/>
                  <a:pt x="31" y="167"/>
                  <a:pt x="32" y="169"/>
                </a:cubicBezTo>
                <a:cubicBezTo>
                  <a:pt x="32" y="173"/>
                  <a:pt x="36" y="175"/>
                  <a:pt x="39" y="176"/>
                </a:cubicBezTo>
                <a:cubicBezTo>
                  <a:pt x="44" y="176"/>
                  <a:pt x="46" y="172"/>
                  <a:pt x="48" y="168"/>
                </a:cubicBezTo>
                <a:cubicBezTo>
                  <a:pt x="49" y="166"/>
                  <a:pt x="50" y="163"/>
                  <a:pt x="53" y="161"/>
                </a:cubicBezTo>
                <a:cubicBezTo>
                  <a:pt x="53" y="161"/>
                  <a:pt x="54" y="161"/>
                  <a:pt x="55" y="161"/>
                </a:cubicBezTo>
                <a:cubicBezTo>
                  <a:pt x="55" y="162"/>
                  <a:pt x="55" y="162"/>
                  <a:pt x="55" y="162"/>
                </a:cubicBezTo>
                <a:cubicBezTo>
                  <a:pt x="55" y="168"/>
                  <a:pt x="54" y="174"/>
                  <a:pt x="52" y="179"/>
                </a:cubicBezTo>
                <a:cubicBezTo>
                  <a:pt x="51" y="181"/>
                  <a:pt x="50" y="182"/>
                  <a:pt x="49" y="184"/>
                </a:cubicBezTo>
                <a:cubicBezTo>
                  <a:pt x="0" y="161"/>
                  <a:pt x="0" y="161"/>
                  <a:pt x="0" y="161"/>
                </a:cubicBezTo>
                <a:cubicBezTo>
                  <a:pt x="0" y="1791"/>
                  <a:pt x="0" y="1791"/>
                  <a:pt x="0" y="1791"/>
                </a:cubicBezTo>
                <a:cubicBezTo>
                  <a:pt x="3200" y="1791"/>
                  <a:pt x="3200" y="1791"/>
                  <a:pt x="3200" y="1791"/>
                </a:cubicBezTo>
                <a:cubicBezTo>
                  <a:pt x="3200" y="903"/>
                  <a:pt x="3200" y="903"/>
                  <a:pt x="3200" y="903"/>
                </a:cubicBezTo>
                <a:cubicBezTo>
                  <a:pt x="3200" y="884"/>
                  <a:pt x="3200" y="884"/>
                  <a:pt x="3200" y="884"/>
                </a:cubicBezTo>
                <a:cubicBezTo>
                  <a:pt x="3200" y="467"/>
                  <a:pt x="3200" y="467"/>
                  <a:pt x="3200" y="467"/>
                </a:cubicBezTo>
                <a:lnTo>
                  <a:pt x="3157" y="467"/>
                </a:lnTo>
                <a:close/>
                <a:moveTo>
                  <a:pt x="1195" y="709"/>
                </a:moveTo>
                <a:cubicBezTo>
                  <a:pt x="1197" y="706"/>
                  <a:pt x="1200" y="710"/>
                  <a:pt x="1201" y="711"/>
                </a:cubicBezTo>
                <a:cubicBezTo>
                  <a:pt x="1202" y="714"/>
                  <a:pt x="1204" y="716"/>
                  <a:pt x="1205" y="718"/>
                </a:cubicBezTo>
                <a:cubicBezTo>
                  <a:pt x="1196" y="714"/>
                  <a:pt x="1196" y="714"/>
                  <a:pt x="1196" y="714"/>
                </a:cubicBezTo>
                <a:cubicBezTo>
                  <a:pt x="1195" y="712"/>
                  <a:pt x="1195" y="710"/>
                  <a:pt x="1195" y="709"/>
                </a:cubicBezTo>
                <a:close/>
                <a:moveTo>
                  <a:pt x="1183" y="702"/>
                </a:moveTo>
                <a:cubicBezTo>
                  <a:pt x="1183" y="702"/>
                  <a:pt x="1183" y="705"/>
                  <a:pt x="1182" y="707"/>
                </a:cubicBezTo>
                <a:cubicBezTo>
                  <a:pt x="1176" y="705"/>
                  <a:pt x="1176" y="705"/>
                  <a:pt x="1176" y="705"/>
                </a:cubicBezTo>
                <a:cubicBezTo>
                  <a:pt x="1178" y="702"/>
                  <a:pt x="1181" y="699"/>
                  <a:pt x="1183" y="702"/>
                </a:cubicBezTo>
                <a:close/>
                <a:moveTo>
                  <a:pt x="1065" y="643"/>
                </a:moveTo>
                <a:cubicBezTo>
                  <a:pt x="1066" y="640"/>
                  <a:pt x="1067" y="637"/>
                  <a:pt x="1069" y="636"/>
                </a:cubicBezTo>
                <a:cubicBezTo>
                  <a:pt x="1070" y="635"/>
                  <a:pt x="1071" y="635"/>
                  <a:pt x="1071" y="636"/>
                </a:cubicBezTo>
                <a:cubicBezTo>
                  <a:pt x="1071" y="636"/>
                  <a:pt x="1071" y="636"/>
                  <a:pt x="1072" y="637"/>
                </a:cubicBezTo>
                <a:cubicBezTo>
                  <a:pt x="1072" y="642"/>
                  <a:pt x="1071" y="648"/>
                  <a:pt x="1068" y="653"/>
                </a:cubicBezTo>
                <a:cubicBezTo>
                  <a:pt x="1068" y="654"/>
                  <a:pt x="1068" y="654"/>
                  <a:pt x="1068" y="655"/>
                </a:cubicBezTo>
                <a:cubicBezTo>
                  <a:pt x="1057" y="650"/>
                  <a:pt x="1057" y="650"/>
                  <a:pt x="1057" y="650"/>
                </a:cubicBezTo>
                <a:cubicBezTo>
                  <a:pt x="1061" y="649"/>
                  <a:pt x="1063" y="646"/>
                  <a:pt x="1065" y="643"/>
                </a:cubicBezTo>
                <a:close/>
                <a:moveTo>
                  <a:pt x="239" y="264"/>
                </a:moveTo>
                <a:cubicBezTo>
                  <a:pt x="239" y="263"/>
                  <a:pt x="240" y="263"/>
                  <a:pt x="241" y="263"/>
                </a:cubicBezTo>
                <a:cubicBezTo>
                  <a:pt x="242" y="262"/>
                  <a:pt x="243" y="262"/>
                  <a:pt x="243" y="263"/>
                </a:cubicBezTo>
                <a:cubicBezTo>
                  <a:pt x="245" y="264"/>
                  <a:pt x="243" y="269"/>
                  <a:pt x="243" y="271"/>
                </a:cubicBezTo>
                <a:cubicBezTo>
                  <a:pt x="243" y="272"/>
                  <a:pt x="243" y="273"/>
                  <a:pt x="243" y="273"/>
                </a:cubicBezTo>
                <a:cubicBezTo>
                  <a:pt x="233" y="269"/>
                  <a:pt x="233" y="269"/>
                  <a:pt x="233" y="269"/>
                </a:cubicBezTo>
                <a:cubicBezTo>
                  <a:pt x="235" y="268"/>
                  <a:pt x="237" y="266"/>
                  <a:pt x="239" y="264"/>
                </a:cubicBezTo>
                <a:close/>
                <a:moveTo>
                  <a:pt x="143" y="224"/>
                </a:moveTo>
                <a:cubicBezTo>
                  <a:pt x="144" y="224"/>
                  <a:pt x="144" y="223"/>
                  <a:pt x="144" y="223"/>
                </a:cubicBezTo>
                <a:cubicBezTo>
                  <a:pt x="146" y="224"/>
                  <a:pt x="146" y="225"/>
                  <a:pt x="145" y="226"/>
                </a:cubicBezTo>
                <a:cubicBezTo>
                  <a:pt x="145" y="227"/>
                  <a:pt x="145" y="228"/>
                  <a:pt x="145" y="228"/>
                </a:cubicBezTo>
                <a:cubicBezTo>
                  <a:pt x="141" y="226"/>
                  <a:pt x="141" y="226"/>
                  <a:pt x="141" y="226"/>
                </a:cubicBezTo>
                <a:cubicBezTo>
                  <a:pt x="141" y="225"/>
                  <a:pt x="142" y="225"/>
                  <a:pt x="143" y="224"/>
                </a:cubicBezTo>
                <a:close/>
                <a:moveTo>
                  <a:pt x="3132" y="462"/>
                </a:moveTo>
                <a:cubicBezTo>
                  <a:pt x="3134" y="462"/>
                  <a:pt x="3136" y="463"/>
                  <a:pt x="3137" y="464"/>
                </a:cubicBezTo>
                <a:cubicBezTo>
                  <a:pt x="3138" y="465"/>
                  <a:pt x="3139" y="466"/>
                  <a:pt x="3140" y="467"/>
                </a:cubicBezTo>
                <a:cubicBezTo>
                  <a:pt x="3129" y="467"/>
                  <a:pt x="3129" y="467"/>
                  <a:pt x="3129" y="467"/>
                </a:cubicBezTo>
                <a:cubicBezTo>
                  <a:pt x="3129" y="465"/>
                  <a:pt x="3130" y="463"/>
                  <a:pt x="3132" y="462"/>
                </a:cubicBezTo>
                <a:close/>
                <a:moveTo>
                  <a:pt x="3116" y="463"/>
                </a:moveTo>
                <a:cubicBezTo>
                  <a:pt x="3117" y="463"/>
                  <a:pt x="3118" y="463"/>
                  <a:pt x="3118" y="463"/>
                </a:cubicBezTo>
                <a:cubicBezTo>
                  <a:pt x="3118" y="464"/>
                  <a:pt x="3119" y="464"/>
                  <a:pt x="3119" y="464"/>
                </a:cubicBezTo>
                <a:cubicBezTo>
                  <a:pt x="3119" y="465"/>
                  <a:pt x="3119" y="466"/>
                  <a:pt x="3119" y="467"/>
                </a:cubicBezTo>
                <a:cubicBezTo>
                  <a:pt x="3113" y="467"/>
                  <a:pt x="3113" y="467"/>
                  <a:pt x="3113" y="467"/>
                </a:cubicBezTo>
                <a:cubicBezTo>
                  <a:pt x="3114" y="466"/>
                  <a:pt x="3115" y="464"/>
                  <a:pt x="3116" y="463"/>
                </a:cubicBezTo>
                <a:close/>
                <a:moveTo>
                  <a:pt x="2311" y="784"/>
                </a:moveTo>
                <a:cubicBezTo>
                  <a:pt x="2308" y="787"/>
                  <a:pt x="2308" y="787"/>
                  <a:pt x="2308" y="787"/>
                </a:cubicBezTo>
                <a:cubicBezTo>
                  <a:pt x="2307" y="787"/>
                  <a:pt x="2307" y="787"/>
                  <a:pt x="2307" y="787"/>
                </a:cubicBezTo>
                <a:cubicBezTo>
                  <a:pt x="2306" y="785"/>
                  <a:pt x="2305" y="782"/>
                  <a:pt x="2305" y="779"/>
                </a:cubicBezTo>
                <a:cubicBezTo>
                  <a:pt x="2307" y="781"/>
                  <a:pt x="2309" y="783"/>
                  <a:pt x="2311" y="784"/>
                </a:cubicBezTo>
                <a:close/>
                <a:moveTo>
                  <a:pt x="2271" y="782"/>
                </a:moveTo>
                <a:cubicBezTo>
                  <a:pt x="2275" y="776"/>
                  <a:pt x="2281" y="770"/>
                  <a:pt x="2286" y="774"/>
                </a:cubicBezTo>
                <a:cubicBezTo>
                  <a:pt x="2286" y="779"/>
                  <a:pt x="2283" y="784"/>
                  <a:pt x="2278" y="787"/>
                </a:cubicBezTo>
                <a:cubicBezTo>
                  <a:pt x="2267" y="787"/>
                  <a:pt x="2267" y="787"/>
                  <a:pt x="2267" y="787"/>
                </a:cubicBezTo>
                <a:cubicBezTo>
                  <a:pt x="2269" y="786"/>
                  <a:pt x="2270" y="784"/>
                  <a:pt x="2271" y="782"/>
                </a:cubicBezTo>
                <a:close/>
                <a:moveTo>
                  <a:pt x="1980" y="781"/>
                </a:moveTo>
                <a:cubicBezTo>
                  <a:pt x="1982" y="781"/>
                  <a:pt x="1984" y="781"/>
                  <a:pt x="1985" y="783"/>
                </a:cubicBezTo>
                <a:cubicBezTo>
                  <a:pt x="1986" y="784"/>
                  <a:pt x="1987" y="786"/>
                  <a:pt x="1989" y="787"/>
                </a:cubicBezTo>
                <a:cubicBezTo>
                  <a:pt x="1989" y="787"/>
                  <a:pt x="1990" y="788"/>
                  <a:pt x="1990" y="788"/>
                </a:cubicBezTo>
                <a:cubicBezTo>
                  <a:pt x="1979" y="792"/>
                  <a:pt x="1979" y="792"/>
                  <a:pt x="1979" y="792"/>
                </a:cubicBezTo>
                <a:cubicBezTo>
                  <a:pt x="1977" y="787"/>
                  <a:pt x="1977" y="782"/>
                  <a:pt x="1980" y="781"/>
                </a:cubicBezTo>
                <a:close/>
                <a:moveTo>
                  <a:pt x="1899" y="812"/>
                </a:moveTo>
                <a:cubicBezTo>
                  <a:pt x="1902" y="812"/>
                  <a:pt x="1905" y="815"/>
                  <a:pt x="1907" y="818"/>
                </a:cubicBezTo>
                <a:cubicBezTo>
                  <a:pt x="1899" y="820"/>
                  <a:pt x="1899" y="820"/>
                  <a:pt x="1899" y="820"/>
                </a:cubicBezTo>
                <a:cubicBezTo>
                  <a:pt x="1899" y="818"/>
                  <a:pt x="1898" y="815"/>
                  <a:pt x="1899" y="812"/>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3"/>
          <p:cNvSpPr>
            <a:spLocks noEditPoints="1"/>
          </p:cNvSpPr>
          <p:nvPr userDrawn="1"/>
        </p:nvSpPr>
        <p:spPr bwMode="auto">
          <a:xfrm>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Picture Placeholder 7"/>
          <p:cNvSpPr>
            <a:spLocks noGrp="1"/>
          </p:cNvSpPr>
          <p:nvPr>
            <p:ph type="pic" sz="quarter" idx="10"/>
          </p:nvPr>
        </p:nvSpPr>
        <p:spPr>
          <a:xfrm>
            <a:off x="5157787" y="671517"/>
            <a:ext cx="6429376" cy="5529263"/>
          </a:xfrm>
          <a:custGeom>
            <a:avLst/>
            <a:gdLst>
              <a:gd name="connsiteX0" fmla="*/ 0 w 6429376"/>
              <a:gd name="connsiteY0" fmla="*/ 0 h 5529263"/>
              <a:gd name="connsiteX1" fmla="*/ 6429376 w 6429376"/>
              <a:gd name="connsiteY1" fmla="*/ 0 h 5529263"/>
              <a:gd name="connsiteX2" fmla="*/ 6429376 w 6429376"/>
              <a:gd name="connsiteY2" fmla="*/ 5529263 h 5529263"/>
              <a:gd name="connsiteX3" fmla="*/ 0 w 6429376"/>
              <a:gd name="connsiteY3" fmla="*/ 5529263 h 5529263"/>
            </a:gdLst>
            <a:ahLst/>
            <a:cxnLst>
              <a:cxn ang="0">
                <a:pos x="connsiteX0" y="connsiteY0"/>
              </a:cxn>
              <a:cxn ang="0">
                <a:pos x="connsiteX1" y="connsiteY1"/>
              </a:cxn>
              <a:cxn ang="0">
                <a:pos x="connsiteX2" y="connsiteY2"/>
              </a:cxn>
              <a:cxn ang="0">
                <a:pos x="connsiteX3" y="connsiteY3"/>
              </a:cxn>
            </a:cxnLst>
            <a:rect l="l" t="t" r="r" b="b"/>
            <a:pathLst>
              <a:path w="6429376" h="5529263">
                <a:moveTo>
                  <a:pt x="0" y="0"/>
                </a:moveTo>
                <a:lnTo>
                  <a:pt x="6429376" y="0"/>
                </a:lnTo>
                <a:lnTo>
                  <a:pt x="6429376" y="5529263"/>
                </a:lnTo>
                <a:lnTo>
                  <a:pt x="0" y="5529263"/>
                </a:lnTo>
                <a:close/>
              </a:path>
            </a:pathLst>
          </a:custGeom>
          <a:solidFill>
            <a:schemeClr val="tx2">
              <a:lumMod val="90000"/>
              <a:lumOff val="10000"/>
            </a:schemeClr>
          </a:solidFill>
        </p:spPr>
        <p:txBody>
          <a:bodyPr wrap="square" anchor="ctr">
            <a:noAutofit/>
          </a:bodyPr>
          <a:lstStyle>
            <a:lvl1pPr marL="0" indent="0" algn="ctr">
              <a:buNone/>
              <a:defRPr sz="1100">
                <a:solidFill>
                  <a:schemeClr val="bg1"/>
                </a:solidFill>
              </a:defRPr>
            </a:lvl1pPr>
          </a:lstStyle>
          <a:p>
            <a:endParaRPr lang="en-US"/>
          </a:p>
        </p:txBody>
      </p:sp>
    </p:spTree>
    <p:extLst>
      <p:ext uri="{BB962C8B-B14F-4D97-AF65-F5344CB8AC3E}">
        <p14:creationId xmlns:p14="http://schemas.microsoft.com/office/powerpoint/2010/main" val="30553997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Custom Layout">
    <p:bg>
      <p:bgPr>
        <a:solidFill>
          <a:srgbClr val="1D1E21"/>
        </a:solidFill>
        <a:effectLst/>
      </p:bgPr>
    </p:bg>
    <p:spTree>
      <p:nvGrpSpPr>
        <p:cNvPr id="1" name=""/>
        <p:cNvGrpSpPr/>
        <p:nvPr/>
      </p:nvGrpSpPr>
      <p:grpSpPr>
        <a:xfrm>
          <a:off x="0" y="0"/>
          <a:ext cx="0" cy="0"/>
          <a:chOff x="0" y="0"/>
          <a:chExt cx="0" cy="0"/>
        </a:xfrm>
      </p:grpSpPr>
      <p:sp>
        <p:nvSpPr>
          <p:cNvPr id="7" name="Rectangle 6"/>
          <p:cNvSpPr/>
          <p:nvPr userDrawn="1"/>
        </p:nvSpPr>
        <p:spPr>
          <a:xfrm>
            <a:off x="7840662" y="0"/>
            <a:ext cx="4351337" cy="6858000"/>
          </a:xfrm>
          <a:prstGeom prst="rect">
            <a:avLst/>
          </a:prstGeom>
          <a:gradFill>
            <a:gsLst>
              <a:gs pos="0">
                <a:schemeClr val="accent1">
                  <a:lumMod val="75000"/>
                </a:schemeClr>
              </a:gs>
              <a:gs pos="100000">
                <a:schemeClr val="accent1">
                  <a:lumMod val="60000"/>
                  <a:lumOff val="4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p:cNvGrpSpPr/>
          <p:nvPr userDrawn="1"/>
        </p:nvGrpSpPr>
        <p:grpSpPr>
          <a:xfrm>
            <a:off x="4647760" y="1733129"/>
            <a:ext cx="6427080" cy="3593615"/>
            <a:chOff x="1763688" y="1124744"/>
            <a:chExt cx="5652564" cy="3166095"/>
          </a:xfrm>
        </p:grpSpPr>
        <p:sp>
          <p:nvSpPr>
            <p:cNvPr id="5" name="Rectangle 4"/>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3" name="Picture Placeholder 17"/>
          <p:cNvSpPr>
            <a:spLocks noGrp="1"/>
          </p:cNvSpPr>
          <p:nvPr>
            <p:ph type="pic" sz="quarter" idx="10"/>
          </p:nvPr>
        </p:nvSpPr>
        <p:spPr>
          <a:xfrm>
            <a:off x="5945188" y="2043113"/>
            <a:ext cx="3832225" cy="2441575"/>
          </a:xfrm>
          <a:prstGeom prst="rect">
            <a:avLst/>
          </a:prstGeom>
          <a:solidFill>
            <a:schemeClr val="tx2">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3289906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1D1E21"/>
        </a:solidFill>
        <a:effectLst/>
      </p:bgPr>
    </p:bg>
    <p:spTree>
      <p:nvGrpSpPr>
        <p:cNvPr id="1" name=""/>
        <p:cNvGrpSpPr/>
        <p:nvPr/>
      </p:nvGrpSpPr>
      <p:grpSpPr>
        <a:xfrm>
          <a:off x="0" y="0"/>
          <a:ext cx="0" cy="0"/>
          <a:chOff x="0" y="0"/>
          <a:chExt cx="0" cy="0"/>
        </a:xfrm>
      </p:grpSpPr>
      <p:sp>
        <p:nvSpPr>
          <p:cNvPr id="2" name="Freeform 13"/>
          <p:cNvSpPr>
            <a:spLocks noEditPoints="1"/>
          </p:cNvSpPr>
          <p:nvPr userDrawn="1"/>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2"/>
          <p:cNvSpPr>
            <a:spLocks noEditPoints="1"/>
          </p:cNvSpPr>
          <p:nvPr userDrawn="1"/>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62237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1D1E2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tx1">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19633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7"/>
          <p:cNvSpPr>
            <a:spLocks noGrp="1"/>
          </p:cNvSpPr>
          <p:nvPr>
            <p:ph type="pic" sz="quarter" idx="22" hasCustomPrompt="1"/>
          </p:nvPr>
        </p:nvSpPr>
        <p:spPr>
          <a:xfrm>
            <a:off x="6336574" y="1"/>
            <a:ext cx="5872975" cy="6858000"/>
          </a:xfrm>
          <a:custGeom>
            <a:avLst/>
            <a:gdLst>
              <a:gd name="connsiteX0" fmla="*/ 1753093 w 5872975"/>
              <a:gd name="connsiteY0" fmla="*/ 0 h 6858000"/>
              <a:gd name="connsiteX1" fmla="*/ 5872975 w 5872975"/>
              <a:gd name="connsiteY1" fmla="*/ 0 h 6858000"/>
              <a:gd name="connsiteX2" fmla="*/ 5872975 w 5872975"/>
              <a:gd name="connsiteY2" fmla="*/ 6858000 h 6858000"/>
              <a:gd name="connsiteX3" fmla="*/ 1753093 w 5872975"/>
              <a:gd name="connsiteY3" fmla="*/ 6858000 h 6858000"/>
              <a:gd name="connsiteX4" fmla="*/ 1699883 w 5872975"/>
              <a:gd name="connsiteY4" fmla="*/ 6820162 h 6858000"/>
              <a:gd name="connsiteX5" fmla="*/ 0 w 5872975"/>
              <a:gd name="connsiteY5" fmla="*/ 3429000 h 6858000"/>
              <a:gd name="connsiteX6" fmla="*/ 1699883 w 5872975"/>
              <a:gd name="connsiteY6" fmla="*/ 378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2975" h="6858000">
                <a:moveTo>
                  <a:pt x="1753093" y="0"/>
                </a:moveTo>
                <a:lnTo>
                  <a:pt x="5872975" y="0"/>
                </a:lnTo>
                <a:lnTo>
                  <a:pt x="5872975" y="6858000"/>
                </a:lnTo>
                <a:lnTo>
                  <a:pt x="1753093" y="6858000"/>
                </a:lnTo>
                <a:lnTo>
                  <a:pt x="1699883" y="6820162"/>
                </a:lnTo>
                <a:cubicBezTo>
                  <a:pt x="667949" y="6048425"/>
                  <a:pt x="0" y="4816716"/>
                  <a:pt x="0" y="3429000"/>
                </a:cubicBezTo>
                <a:cubicBezTo>
                  <a:pt x="0" y="2041283"/>
                  <a:pt x="667949" y="809574"/>
                  <a:pt x="1699883" y="37838"/>
                </a:cubicBezTo>
                <a:close/>
              </a:path>
            </a:pathLst>
          </a:custGeom>
          <a:solidFill>
            <a:schemeClr val="tx1">
              <a:lumMod val="90000"/>
              <a:lumOff val="10000"/>
            </a:schemeClr>
          </a:solidFill>
        </p:spPr>
        <p:txBody>
          <a:bodyPr wrap="square" anchor="ctr">
            <a:noAutofit/>
          </a:bodyPr>
          <a:lstStyle>
            <a:lvl1pPr marL="0" indent="0" algn="ctr">
              <a:buFontTx/>
              <a:buNone/>
              <a:defRPr sz="1200">
                <a:solidFill>
                  <a:schemeClr val="bg1"/>
                </a:solidFill>
              </a:defRPr>
            </a:lvl1pPr>
          </a:lstStyle>
          <a:p>
            <a:r>
              <a:rPr lang="en-US"/>
              <a:t>Image</a:t>
            </a:r>
          </a:p>
        </p:txBody>
      </p:sp>
    </p:spTree>
    <p:extLst>
      <p:ext uri="{BB962C8B-B14F-4D97-AF65-F5344CB8AC3E}">
        <p14:creationId xmlns:p14="http://schemas.microsoft.com/office/powerpoint/2010/main" val="229019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017" y="2460625"/>
            <a:ext cx="2447120" cy="2381250"/>
          </a:xfrm>
          <a:prstGeom prst="ellipse">
            <a:avLst/>
          </a:prstGeom>
          <a:solidFill>
            <a:schemeClr val="tx1">
              <a:lumMod val="90000"/>
              <a:lumOff val="10000"/>
            </a:schemeClr>
          </a:solidFill>
        </p:spPr>
        <p:txBody>
          <a:bodyPr/>
          <a:lstStyle>
            <a:lvl1pPr>
              <a:defRPr>
                <a:solidFill>
                  <a:schemeClr val="bg1"/>
                </a:solidFill>
              </a:defRPr>
            </a:lvl1pPr>
          </a:lstStyle>
          <a:p>
            <a:endParaRPr lang="id-ID"/>
          </a:p>
        </p:txBody>
      </p:sp>
      <p:sp>
        <p:nvSpPr>
          <p:cNvPr id="5" name="Picture Placeholder 3"/>
          <p:cNvSpPr>
            <a:spLocks noGrp="1"/>
          </p:cNvSpPr>
          <p:nvPr>
            <p:ph type="pic" sz="quarter" idx="11"/>
          </p:nvPr>
        </p:nvSpPr>
        <p:spPr>
          <a:xfrm>
            <a:off x="8868427" y="3246236"/>
            <a:ext cx="2447120" cy="2381250"/>
          </a:xfrm>
          <a:prstGeom prst="rect">
            <a:avLst/>
          </a:prstGeom>
          <a:solidFill>
            <a:schemeClr val="tx1">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267038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4561" y="1571693"/>
            <a:ext cx="4571687" cy="4017962"/>
          </a:xfrm>
          <a:prstGeom prst="flowChartInputOutput">
            <a:avLst/>
          </a:prstGeom>
          <a:solidFill>
            <a:schemeClr val="tx2">
              <a:lumMod val="90000"/>
              <a:lumOff val="10000"/>
            </a:schemeClr>
          </a:solidFill>
        </p:spPr>
        <p:txBody>
          <a:bodyPr/>
          <a:lstStyle>
            <a:lvl1pPr>
              <a:defRPr>
                <a:solidFill>
                  <a:schemeClr val="bg1"/>
                </a:solidFill>
              </a:defRPr>
            </a:lvl1pPr>
          </a:lstStyle>
          <a:p>
            <a:endParaRPr lang="id-ID"/>
          </a:p>
        </p:txBody>
      </p:sp>
    </p:spTree>
    <p:extLst>
      <p:ext uri="{BB962C8B-B14F-4D97-AF65-F5344CB8AC3E}">
        <p14:creationId xmlns:p14="http://schemas.microsoft.com/office/powerpoint/2010/main" val="2330697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0" y="1"/>
            <a:ext cx="5990767" cy="6857999"/>
          </a:xfrm>
          <a:prstGeom prst="rect">
            <a:avLst/>
          </a:prstGeom>
          <a:solidFill>
            <a:schemeClr val="tx2">
              <a:lumMod val="90000"/>
              <a:lumOff val="10000"/>
            </a:schemeClr>
          </a:solidFill>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8207129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4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10"/>
          </p:nvPr>
        </p:nvSpPr>
        <p:spPr>
          <a:xfrm>
            <a:off x="3923415" y="1553029"/>
            <a:ext cx="3871368" cy="3871368"/>
          </a:xfrm>
          <a:custGeom>
            <a:avLst/>
            <a:gdLst>
              <a:gd name="connsiteX0" fmla="*/ 2356648 w 4713296"/>
              <a:gd name="connsiteY0" fmla="*/ 0 h 4713296"/>
              <a:gd name="connsiteX1" fmla="*/ 4713296 w 4713296"/>
              <a:gd name="connsiteY1" fmla="*/ 2356648 h 4713296"/>
              <a:gd name="connsiteX2" fmla="*/ 2356648 w 4713296"/>
              <a:gd name="connsiteY2" fmla="*/ 4713296 h 4713296"/>
              <a:gd name="connsiteX3" fmla="*/ 0 w 4713296"/>
              <a:gd name="connsiteY3" fmla="*/ 2356648 h 4713296"/>
              <a:gd name="connsiteX4" fmla="*/ 2356648 w 4713296"/>
              <a:gd name="connsiteY4" fmla="*/ 0 h 4713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3296" h="4713296">
                <a:moveTo>
                  <a:pt x="2356648" y="0"/>
                </a:moveTo>
                <a:cubicBezTo>
                  <a:pt x="3658189" y="0"/>
                  <a:pt x="4713296" y="1055107"/>
                  <a:pt x="4713296" y="2356648"/>
                </a:cubicBezTo>
                <a:cubicBezTo>
                  <a:pt x="4713296" y="3658189"/>
                  <a:pt x="3658189" y="4713296"/>
                  <a:pt x="2356648" y="4713296"/>
                </a:cubicBezTo>
                <a:cubicBezTo>
                  <a:pt x="1055107" y="4713296"/>
                  <a:pt x="0" y="3658189"/>
                  <a:pt x="0" y="2356648"/>
                </a:cubicBezTo>
                <a:cubicBezTo>
                  <a:pt x="0" y="1055107"/>
                  <a:pt x="1055107" y="0"/>
                  <a:pt x="2356648" y="0"/>
                </a:cubicBezTo>
                <a:close/>
              </a:path>
            </a:pathLst>
          </a:custGeom>
          <a:solidFill>
            <a:schemeClr val="tx2">
              <a:lumMod val="90000"/>
              <a:lumOff val="10000"/>
            </a:schemeClr>
          </a:solidFill>
        </p:spPr>
        <p:txBody>
          <a:bodyPr wrap="square">
            <a:noAutofit/>
          </a:bodyPr>
          <a:lstStyle>
            <a:lvl1pPr>
              <a:defRPr>
                <a:solidFill>
                  <a:schemeClr val="bg1"/>
                </a:solidFill>
              </a:defRPr>
            </a:lvl1pPr>
          </a:lstStyle>
          <a:p>
            <a:endParaRPr lang="en-US" dirty="0"/>
          </a:p>
        </p:txBody>
      </p:sp>
    </p:spTree>
    <p:extLst>
      <p:ext uri="{BB962C8B-B14F-4D97-AF65-F5344CB8AC3E}">
        <p14:creationId xmlns:p14="http://schemas.microsoft.com/office/powerpoint/2010/main" val="29092141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Custom Layout">
    <p:bg>
      <p:bgPr>
        <a:solidFill>
          <a:srgbClr val="1D1E2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B43A14-3056-40A0-A7D0-F7AF935C7E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111250" y="203200"/>
            <a:ext cx="2166681" cy="6451600"/>
          </a:xfrm>
          <a:prstGeom prst="rect">
            <a:avLst/>
          </a:prstGeom>
        </p:spPr>
      </p:pic>
      <p:sp>
        <p:nvSpPr>
          <p:cNvPr id="6" name="Rectangle: Rounded Corners 23">
            <a:extLst>
              <a:ext uri="{FF2B5EF4-FFF2-40B4-BE49-F238E27FC236}">
                <a16:creationId xmlns:a16="http://schemas.microsoft.com/office/drawing/2014/main" id="{5796EB8E-E24C-4A7A-BB9A-74967A85AA28}"/>
              </a:ext>
            </a:extLst>
          </p:cNvPr>
          <p:cNvSpPr/>
          <p:nvPr userDrawn="1"/>
        </p:nvSpPr>
        <p:spPr>
          <a:xfrm>
            <a:off x="2017183" y="893234"/>
            <a:ext cx="2590800" cy="5236633"/>
          </a:xfrm>
          <a:prstGeom prst="roundRect">
            <a:avLst>
              <a:gd name="adj" fmla="val 14951"/>
            </a:avLst>
          </a:prstGeom>
          <a:solidFill>
            <a:schemeClr val="bg1">
              <a:lumMod val="9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7" name="Rectangle: Rounded Corners 24">
            <a:extLst>
              <a:ext uri="{FF2B5EF4-FFF2-40B4-BE49-F238E27FC236}">
                <a16:creationId xmlns:a16="http://schemas.microsoft.com/office/drawing/2014/main" id="{8A842385-5772-4FBA-9AD9-9D2DF6624063}"/>
              </a:ext>
            </a:extLst>
          </p:cNvPr>
          <p:cNvSpPr/>
          <p:nvPr userDrawn="1"/>
        </p:nvSpPr>
        <p:spPr>
          <a:xfrm>
            <a:off x="2059517" y="939801"/>
            <a:ext cx="2514599" cy="5146675"/>
          </a:xfrm>
          <a:prstGeom prst="roundRect">
            <a:avLst>
              <a:gd name="adj" fmla="val 14253"/>
            </a:avLst>
          </a:prstGeom>
          <a:gradFill>
            <a:gsLst>
              <a:gs pos="0">
                <a:srgbClr val="E2E2E2"/>
              </a:gs>
              <a:gs pos="10000">
                <a:schemeClr val="bg1"/>
              </a:gs>
            </a:gsLst>
            <a:lin ang="0" scaled="0"/>
          </a:gradFill>
          <a:ln w="25400" cap="rnd">
            <a:noFill/>
            <a:round/>
          </a:ln>
          <a:effectLst>
            <a:outerShdw blurRad="254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8" name="Rectangle: Rounded Corners 26">
            <a:extLst>
              <a:ext uri="{FF2B5EF4-FFF2-40B4-BE49-F238E27FC236}">
                <a16:creationId xmlns:a16="http://schemas.microsoft.com/office/drawing/2014/main" id="{A4C0C015-58B0-4B3F-AE93-69BEC333B96F}"/>
              </a:ext>
            </a:extLst>
          </p:cNvPr>
          <p:cNvSpPr/>
          <p:nvPr userDrawn="1"/>
        </p:nvSpPr>
        <p:spPr>
          <a:xfrm>
            <a:off x="3136901" y="1089026"/>
            <a:ext cx="352424" cy="47625"/>
          </a:xfrm>
          <a:prstGeom prst="roundRect">
            <a:avLst>
              <a:gd name="adj" fmla="val 50000"/>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9" name="Rectangle: Rounded Corners 27">
            <a:extLst>
              <a:ext uri="{FF2B5EF4-FFF2-40B4-BE49-F238E27FC236}">
                <a16:creationId xmlns:a16="http://schemas.microsoft.com/office/drawing/2014/main" id="{023F3F7D-AC93-49C5-A9C4-06BB9F2CCDDF}"/>
              </a:ext>
            </a:extLst>
          </p:cNvPr>
          <p:cNvSpPr>
            <a:spLocks/>
          </p:cNvSpPr>
          <p:nvPr userDrawn="1"/>
        </p:nvSpPr>
        <p:spPr>
          <a:xfrm>
            <a:off x="2001837" y="1657351"/>
            <a:ext cx="18288" cy="201168"/>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0" name="Rectangle: Rounded Corners 28">
            <a:extLst>
              <a:ext uri="{FF2B5EF4-FFF2-40B4-BE49-F238E27FC236}">
                <a16:creationId xmlns:a16="http://schemas.microsoft.com/office/drawing/2014/main" id="{59056461-1B4D-4DD8-8FCF-927CD4BAFD4E}"/>
              </a:ext>
            </a:extLst>
          </p:cNvPr>
          <p:cNvSpPr>
            <a:spLocks/>
          </p:cNvSpPr>
          <p:nvPr userDrawn="1"/>
        </p:nvSpPr>
        <p:spPr>
          <a:xfrm>
            <a:off x="1995488" y="2038358"/>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1" name="Rectangle: Rounded Corners 29">
            <a:extLst>
              <a:ext uri="{FF2B5EF4-FFF2-40B4-BE49-F238E27FC236}">
                <a16:creationId xmlns:a16="http://schemas.microsoft.com/office/drawing/2014/main" id="{7AEFBA08-586B-4A8E-BABB-5748026B110D}"/>
              </a:ext>
            </a:extLst>
          </p:cNvPr>
          <p:cNvSpPr>
            <a:spLocks/>
          </p:cNvSpPr>
          <p:nvPr userDrawn="1"/>
        </p:nvSpPr>
        <p:spPr>
          <a:xfrm>
            <a:off x="1997647" y="2466983"/>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2" name="Rectangle: Rounded Corners 30">
            <a:extLst>
              <a:ext uri="{FF2B5EF4-FFF2-40B4-BE49-F238E27FC236}">
                <a16:creationId xmlns:a16="http://schemas.microsoft.com/office/drawing/2014/main" id="{D90A332C-FD54-4A24-BC11-D5A5086A6789}"/>
              </a:ext>
            </a:extLst>
          </p:cNvPr>
          <p:cNvSpPr>
            <a:spLocks/>
          </p:cNvSpPr>
          <p:nvPr userDrawn="1"/>
        </p:nvSpPr>
        <p:spPr>
          <a:xfrm>
            <a:off x="4607498" y="2081750"/>
            <a:ext cx="24384" cy="688848"/>
          </a:xfrm>
          <a:prstGeom prst="roundRect">
            <a:avLst>
              <a:gd name="adj" fmla="val 46355"/>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3" name="Picture Placeholder 14">
            <a:extLst>
              <a:ext uri="{FF2B5EF4-FFF2-40B4-BE49-F238E27FC236}">
                <a16:creationId xmlns:a16="http://schemas.microsoft.com/office/drawing/2014/main" id="{F2AFFF8F-9BD8-459A-A7BE-238D239192CA}"/>
              </a:ext>
            </a:extLst>
          </p:cNvPr>
          <p:cNvSpPr>
            <a:spLocks noGrp="1"/>
          </p:cNvSpPr>
          <p:nvPr>
            <p:ph type="pic" sz="quarter" idx="11" hasCustomPrompt="1"/>
          </p:nvPr>
        </p:nvSpPr>
        <p:spPr>
          <a:xfrm>
            <a:off x="2176144" y="1031212"/>
            <a:ext cx="2277111" cy="4945725"/>
          </a:xfrm>
          <a:custGeom>
            <a:avLst/>
            <a:gdLst>
              <a:gd name="connsiteX0" fmla="*/ 2720262 w 3415666"/>
              <a:gd name="connsiteY0" fmla="*/ 0 h 7418588"/>
              <a:gd name="connsiteX1" fmla="*/ 3069509 w 3415666"/>
              <a:gd name="connsiteY1" fmla="*/ 0 h 7418588"/>
              <a:gd name="connsiteX2" fmla="*/ 3415666 w 3415666"/>
              <a:gd name="connsiteY2" fmla="*/ 349798 h 7418588"/>
              <a:gd name="connsiteX3" fmla="*/ 3415666 w 3415666"/>
              <a:gd name="connsiteY3" fmla="*/ 7068787 h 7418588"/>
              <a:gd name="connsiteX4" fmla="*/ 3069509 w 3415666"/>
              <a:gd name="connsiteY4" fmla="*/ 7418587 h 7418588"/>
              <a:gd name="connsiteX5" fmla="*/ 1764983 w 3415666"/>
              <a:gd name="connsiteY5" fmla="*/ 7418587 h 7418588"/>
              <a:gd name="connsiteX6" fmla="*/ 1764983 w 3415666"/>
              <a:gd name="connsiteY6" fmla="*/ 7418588 h 7418588"/>
              <a:gd name="connsiteX7" fmla="*/ 346157 w 3415666"/>
              <a:gd name="connsiteY7" fmla="*/ 7418588 h 7418588"/>
              <a:gd name="connsiteX8" fmla="*/ 0 w 3415666"/>
              <a:gd name="connsiteY8" fmla="*/ 7068788 h 7418588"/>
              <a:gd name="connsiteX9" fmla="*/ 0 w 3415666"/>
              <a:gd name="connsiteY9" fmla="*/ 349799 h 7418588"/>
              <a:gd name="connsiteX10" fmla="*/ 346157 w 3415666"/>
              <a:gd name="connsiteY10" fmla="*/ 1 h 7418588"/>
              <a:gd name="connsiteX11" fmla="*/ 695404 w 3415666"/>
              <a:gd name="connsiteY11" fmla="*/ 1 h 7418588"/>
              <a:gd name="connsiteX12" fmla="*/ 756089 w 3415666"/>
              <a:gd name="connsiteY12" fmla="*/ 64929 h 7418588"/>
              <a:gd name="connsiteX13" fmla="*/ 975569 w 3415666"/>
              <a:gd name="connsiteY13" fmla="*/ 279605 h 7418588"/>
              <a:gd name="connsiteX14" fmla="*/ 1650683 w 3415666"/>
              <a:gd name="connsiteY14" fmla="*/ 279605 h 7418588"/>
              <a:gd name="connsiteX15" fmla="*/ 1650683 w 3415666"/>
              <a:gd name="connsiteY15" fmla="*/ 279604 h 7418588"/>
              <a:gd name="connsiteX16" fmla="*/ 2440097 w 3415666"/>
              <a:gd name="connsiteY16" fmla="*/ 279604 h 7418588"/>
              <a:gd name="connsiteX17" fmla="*/ 2659577 w 3415666"/>
              <a:gd name="connsiteY17" fmla="*/ 64928 h 7418588"/>
              <a:gd name="connsiteX18" fmla="*/ 2720262 w 3415666"/>
              <a:gd name="connsiteY18" fmla="*/ 0 h 741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5666" h="7418588">
                <a:moveTo>
                  <a:pt x="2720262" y="0"/>
                </a:moveTo>
                <a:lnTo>
                  <a:pt x="3069509" y="0"/>
                </a:lnTo>
                <a:cubicBezTo>
                  <a:pt x="3260684" y="0"/>
                  <a:pt x="3415666" y="156609"/>
                  <a:pt x="3415666" y="349798"/>
                </a:cubicBezTo>
                <a:lnTo>
                  <a:pt x="3415666" y="7068787"/>
                </a:lnTo>
                <a:cubicBezTo>
                  <a:pt x="3415666" y="7261979"/>
                  <a:pt x="3260684" y="7418587"/>
                  <a:pt x="3069509" y="7418587"/>
                </a:cubicBezTo>
                <a:lnTo>
                  <a:pt x="1764983" y="7418587"/>
                </a:lnTo>
                <a:lnTo>
                  <a:pt x="1764983" y="7418588"/>
                </a:lnTo>
                <a:lnTo>
                  <a:pt x="346157" y="7418588"/>
                </a:lnTo>
                <a:cubicBezTo>
                  <a:pt x="154982" y="7418588"/>
                  <a:pt x="0" y="7261980"/>
                  <a:pt x="0" y="7068788"/>
                </a:cubicBezTo>
                <a:lnTo>
                  <a:pt x="0" y="349799"/>
                </a:lnTo>
                <a:cubicBezTo>
                  <a:pt x="0" y="156610"/>
                  <a:pt x="154982" y="1"/>
                  <a:pt x="346157" y="1"/>
                </a:cubicBezTo>
                <a:lnTo>
                  <a:pt x="695404" y="1"/>
                </a:lnTo>
                <a:cubicBezTo>
                  <a:pt x="729921" y="212"/>
                  <a:pt x="754911" y="26619"/>
                  <a:pt x="756089" y="64929"/>
                </a:cubicBezTo>
                <a:cubicBezTo>
                  <a:pt x="756089" y="188752"/>
                  <a:pt x="853038" y="279605"/>
                  <a:pt x="975569" y="279605"/>
                </a:cubicBezTo>
                <a:lnTo>
                  <a:pt x="1650683" y="279605"/>
                </a:lnTo>
                <a:lnTo>
                  <a:pt x="1650683" y="279604"/>
                </a:lnTo>
                <a:lnTo>
                  <a:pt x="2440097" y="279604"/>
                </a:lnTo>
                <a:cubicBezTo>
                  <a:pt x="2562628" y="279604"/>
                  <a:pt x="2659577" y="188751"/>
                  <a:pt x="2659577" y="64928"/>
                </a:cubicBezTo>
                <a:cubicBezTo>
                  <a:pt x="2660755" y="26618"/>
                  <a:pt x="2685745" y="211"/>
                  <a:pt x="2720262" y="0"/>
                </a:cubicBezTo>
                <a:close/>
              </a:path>
            </a:pathLst>
          </a:custGeom>
          <a:solidFill>
            <a:schemeClr val="tx2">
              <a:lumMod val="90000"/>
              <a:lumOff val="10000"/>
            </a:schemeClr>
          </a:solidFill>
        </p:spPr>
        <p:txBody>
          <a:bodyPr wrap="square" anchor="ctr">
            <a:noAutofit/>
          </a:bodyPr>
          <a:lstStyle>
            <a:lvl1pPr marL="0" indent="0" algn="ctr">
              <a:buNone/>
              <a:defRPr sz="2067">
                <a:solidFill>
                  <a:schemeClr val="bg1"/>
                </a:solidFill>
              </a:defRPr>
            </a:lvl1pPr>
          </a:lstStyle>
          <a:p>
            <a:r>
              <a:rPr lang="en-US" dirty="0"/>
              <a:t>Drag and Drop</a:t>
            </a:r>
          </a:p>
        </p:txBody>
      </p:sp>
    </p:spTree>
    <p:extLst>
      <p:ext uri="{BB962C8B-B14F-4D97-AF65-F5344CB8AC3E}">
        <p14:creationId xmlns:p14="http://schemas.microsoft.com/office/powerpoint/2010/main" val="26801586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AA6A0-F77B-409B-9B1B-A3C2BA8EA45A}" type="datetimeFigureOut">
              <a:rPr lang="en-US" smtClean="0"/>
              <a:t>8/18/2018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F6865-9A5B-4DB7-A677-04CCDF9707D3}" type="slidenum">
              <a:rPr lang="en-US" smtClean="0"/>
              <a:t>‹#›</a:t>
            </a:fld>
            <a:endParaRPr lang="en-US"/>
          </a:p>
        </p:txBody>
      </p:sp>
    </p:spTree>
    <p:extLst>
      <p:ext uri="{BB962C8B-B14F-4D97-AF65-F5344CB8AC3E}">
        <p14:creationId xmlns:p14="http://schemas.microsoft.com/office/powerpoint/2010/main" val="4222119940"/>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50" r:id="rId3"/>
    <p:sldLayoutId id="2147483651" r:id="rId4"/>
    <p:sldLayoutId id="2147483652" r:id="rId5"/>
    <p:sldLayoutId id="2147483653" r:id="rId6"/>
    <p:sldLayoutId id="2147483661" r:id="rId7"/>
    <p:sldLayoutId id="2147483660" r:id="rId8"/>
    <p:sldLayoutId id="2147483659" r:id="rId9"/>
    <p:sldLayoutId id="2147483656" r:id="rId10"/>
    <p:sldLayoutId id="2147483655" r:id="rId11"/>
    <p:sldLayoutId id="2147483665" r:id="rId12"/>
    <p:sldLayoutId id="214748366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1E21"/>
        </a:solidFill>
        <a:effectLst/>
      </p:bgPr>
    </p:bg>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368035" y="3509152"/>
            <a:ext cx="5710218" cy="2215991"/>
          </a:xfrm>
          <a:prstGeom prst="rect">
            <a:avLst/>
          </a:prstGeom>
          <a:noFill/>
        </p:spPr>
        <p:txBody>
          <a:bodyPr wrap="none" rtlCol="0">
            <a:spAutoFit/>
          </a:bodyPr>
          <a:lstStyle/>
          <a:p>
            <a:r>
              <a:rPr lang="en-US" sz="13800" dirty="0" smtClean="0">
                <a:solidFill>
                  <a:schemeClr val="bg1"/>
                </a:solidFill>
                <a:latin typeface="+mj-lt"/>
              </a:rPr>
              <a:t>Writing</a:t>
            </a:r>
            <a:endParaRPr lang="en-US" sz="8000" dirty="0">
              <a:solidFill>
                <a:schemeClr val="bg1"/>
              </a:solidFill>
              <a:latin typeface="+mj-lt"/>
            </a:endParaRPr>
          </a:p>
        </p:txBody>
      </p:sp>
      <p:grpSp>
        <p:nvGrpSpPr>
          <p:cNvPr id="61" name="Group 60"/>
          <p:cNvGrpSpPr/>
          <p:nvPr/>
        </p:nvGrpSpPr>
        <p:grpSpPr>
          <a:xfrm flipH="1">
            <a:off x="6633347" y="357510"/>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605828" y="2618838"/>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1835121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6" name="Rectangle 5">
            <a:extLst>
              <a:ext uri="{FF2B5EF4-FFF2-40B4-BE49-F238E27FC236}">
                <a16:creationId xmlns:a16="http://schemas.microsoft.com/office/drawing/2014/main" id="{7FB1F551-01A3-4561-B87B-A914D01149C4}"/>
              </a:ext>
            </a:extLst>
          </p:cNvPr>
          <p:cNvSpPr/>
          <p:nvPr/>
        </p:nvSpPr>
        <p:spPr>
          <a:xfrm>
            <a:off x="5835623" y="4004060"/>
            <a:ext cx="2842263" cy="1477328"/>
          </a:xfrm>
          <a:prstGeom prst="rect">
            <a:avLst/>
          </a:prstGeom>
        </p:spPr>
        <p:txBody>
          <a:bodyPr wrap="square">
            <a:spAutoFit/>
          </a:bodyPr>
          <a:lstStyle/>
          <a:p>
            <a:pPr>
              <a:lnSpc>
                <a:spcPct val="150000"/>
              </a:lnSpc>
            </a:pPr>
            <a:r>
              <a:rPr lang="id-ID" sz="1000" i="0" dirty="0">
                <a:solidFill>
                  <a:schemeClr val="bg1"/>
                </a:solidFill>
                <a:effectLst/>
                <a:ea typeface="Lato Light" panose="020F0502020204030203" pitchFamily="34" charset="0"/>
                <a:cs typeface="Lato Light"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a:t>
            </a:r>
            <a:r>
              <a:rPr lang="en-US" sz="1000" i="0" dirty="0">
                <a:solidFill>
                  <a:schemeClr val="bg1"/>
                </a:solidFill>
                <a:effectLst/>
                <a:ea typeface="Lato Light" panose="020F0502020204030203" pitchFamily="34" charset="0"/>
                <a:cs typeface="Lato Light" panose="020F0502020204030203" pitchFamily="34" charset="0"/>
              </a:rPr>
              <a:t>.</a:t>
            </a:r>
            <a:endParaRPr lang="id-ID" sz="1000" dirty="0">
              <a:solidFill>
                <a:schemeClr val="bg1"/>
              </a:solidFill>
              <a:ea typeface="Lato Light" panose="020F0502020204030203" pitchFamily="34" charset="0"/>
              <a:cs typeface="Lato Light" panose="020F0502020204030203" pitchFamily="34" charset="0"/>
            </a:endParaRPr>
          </a:p>
        </p:txBody>
      </p:sp>
      <p:sp>
        <p:nvSpPr>
          <p:cNvPr id="7" name="TextBox 6">
            <a:extLst>
              <a:ext uri="{FF2B5EF4-FFF2-40B4-BE49-F238E27FC236}">
                <a16:creationId xmlns:a16="http://schemas.microsoft.com/office/drawing/2014/main" id="{93D6BD8D-98B6-4C8F-A9AD-C8510CD40533}"/>
              </a:ext>
            </a:extLst>
          </p:cNvPr>
          <p:cNvSpPr txBox="1"/>
          <p:nvPr/>
        </p:nvSpPr>
        <p:spPr>
          <a:xfrm>
            <a:off x="5835622" y="3498216"/>
            <a:ext cx="3148764" cy="493212"/>
          </a:xfrm>
          <a:prstGeom prst="rect">
            <a:avLst/>
          </a:prstGeom>
          <a:noFill/>
        </p:spPr>
        <p:txBody>
          <a:bodyPr wrap="square" rtlCol="0">
            <a:spAutoFit/>
          </a:bodyPr>
          <a:lstStyle/>
          <a:p>
            <a:pPr>
              <a:lnSpc>
                <a:spcPct val="150000"/>
              </a:lnSpc>
            </a:pPr>
            <a:r>
              <a:rPr lang="id-ID" sz="2000" b="1" spc="300" dirty="0">
                <a:solidFill>
                  <a:schemeClr val="bg1"/>
                </a:solidFill>
                <a:ea typeface="Lato" panose="020F0502020204030203" pitchFamily="34" charset="0"/>
                <a:cs typeface="Lato" panose="020F0502020204030203" pitchFamily="34" charset="0"/>
              </a:rPr>
              <a:t>Best Portofolio</a:t>
            </a:r>
            <a:endParaRPr lang="en-US" sz="2000" b="1" spc="300" dirty="0">
              <a:solidFill>
                <a:schemeClr val="bg1"/>
              </a:solidFill>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588CAD80-6B83-4B51-A97F-0AA991035460}"/>
              </a:ext>
            </a:extLst>
          </p:cNvPr>
          <p:cNvSpPr txBox="1"/>
          <p:nvPr/>
        </p:nvSpPr>
        <p:spPr>
          <a:xfrm rot="21027446">
            <a:off x="5305902" y="2063278"/>
            <a:ext cx="4208203" cy="1446550"/>
          </a:xfrm>
          <a:prstGeom prst="rect">
            <a:avLst/>
          </a:prstGeom>
          <a:noFill/>
        </p:spPr>
        <p:txBody>
          <a:bodyPr wrap="none" rtlCol="0">
            <a:spAutoFit/>
          </a:bodyPr>
          <a:lstStyle/>
          <a:p>
            <a:r>
              <a:rPr lang="id-ID" sz="8800" b="1" dirty="0" smtClean="0">
                <a:solidFill>
                  <a:schemeClr val="bg1"/>
                </a:solidFill>
                <a:latin typeface="+mj-lt"/>
                <a:ea typeface="Lato" panose="020F0502020204030203" pitchFamily="34" charset="0"/>
                <a:cs typeface="Lato" panose="020F0502020204030203" pitchFamily="34" charset="0"/>
              </a:rPr>
              <a:t>Awesome</a:t>
            </a:r>
            <a:endParaRPr lang="en-ID" sz="8800" b="1" dirty="0">
              <a:solidFill>
                <a:schemeClr val="bg1"/>
              </a:solidFill>
              <a:latin typeface="+mj-lt"/>
              <a:ea typeface="Lato" panose="020F0502020204030203" pitchFamily="34" charset="0"/>
              <a:cs typeface="Lato" panose="020F0502020204030203" pitchFamily="34" charset="0"/>
            </a:endParaRPr>
          </a:p>
        </p:txBody>
      </p:sp>
      <p:sp>
        <p:nvSpPr>
          <p:cNvPr id="11" name="Block Arc 10">
            <a:extLst>
              <a:ext uri="{FF2B5EF4-FFF2-40B4-BE49-F238E27FC236}">
                <a16:creationId xmlns:a16="http://schemas.microsoft.com/office/drawing/2014/main" id="{7C404702-B9D7-48FE-8504-0F8DCA11160A}"/>
              </a:ext>
            </a:extLst>
          </p:cNvPr>
          <p:cNvSpPr/>
          <p:nvPr/>
        </p:nvSpPr>
        <p:spPr>
          <a:xfrm rot="16200000">
            <a:off x="10621792" y="-1601132"/>
            <a:ext cx="3202264" cy="3202264"/>
          </a:xfrm>
          <a:prstGeom prst="blockArc">
            <a:avLst>
              <a:gd name="adj1" fmla="val 10800000"/>
              <a:gd name="adj2" fmla="val 16199946"/>
              <a:gd name="adj3" fmla="val 4563"/>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a:solidFill>
                  <a:schemeClr val="tx1"/>
                </a:solidFill>
              </a:rPr>
              <a:t> </a:t>
            </a:r>
          </a:p>
        </p:txBody>
      </p:sp>
      <p:grpSp>
        <p:nvGrpSpPr>
          <p:cNvPr id="12" name="Group 11"/>
          <p:cNvGrpSpPr/>
          <p:nvPr/>
        </p:nvGrpSpPr>
        <p:grpSpPr>
          <a:xfrm rot="11700000" flipH="1">
            <a:off x="-382385" y="4578228"/>
            <a:ext cx="3233836" cy="2628907"/>
            <a:chOff x="3617913" y="2320926"/>
            <a:chExt cx="4540250" cy="3690938"/>
          </a:xfrm>
          <a:effectLst>
            <a:outerShdw blurRad="292100" dist="215900" dir="8100000" algn="tr" rotWithShape="0">
              <a:prstClr val="black">
                <a:alpha val="36000"/>
              </a:prstClr>
            </a:outerShdw>
          </a:effectLst>
        </p:grpSpPr>
        <p:sp>
          <p:nvSpPr>
            <p:cNvPr id="1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927914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7" name="Rechteck"/>
          <p:cNvSpPr/>
          <p:nvPr/>
        </p:nvSpPr>
        <p:spPr>
          <a:xfrm>
            <a:off x="635000" y="3558580"/>
            <a:ext cx="7177882" cy="2346921"/>
          </a:xfrm>
          <a:prstGeom prst="rect">
            <a:avLst/>
          </a:prstGeom>
          <a:gradFill>
            <a:gsLst>
              <a:gs pos="0">
                <a:schemeClr val="accent1">
                  <a:lumMod val="50000"/>
                </a:schemeClr>
              </a:gs>
              <a:gs pos="100000">
                <a:schemeClr val="accent1">
                  <a:lumMod val="60000"/>
                  <a:lumOff val="40000"/>
                </a:schemeClr>
              </a:gs>
            </a:gsLst>
            <a:lin ang="12600000" scaled="0"/>
          </a:gradFill>
          <a:ln w="12700">
            <a:miter lim="400000"/>
          </a:ln>
        </p:spPr>
        <p:txBody>
          <a:bodyPr lIns="25400" tIns="25400" rIns="25400" bIns="25400" anchor="ctr"/>
          <a:lstStyle/>
          <a:p>
            <a:pPr>
              <a:defRPr sz="3200">
                <a:solidFill>
                  <a:srgbClr val="FFFFFF"/>
                </a:solidFill>
              </a:defRPr>
            </a:pPr>
            <a:endParaRPr sz="1600"/>
          </a:p>
        </p:txBody>
      </p:sp>
      <p:sp>
        <p:nvSpPr>
          <p:cNvPr id="8" name="The etoa jasom froadsom"/>
          <p:cNvSpPr/>
          <p:nvPr/>
        </p:nvSpPr>
        <p:spPr>
          <a:xfrm>
            <a:off x="1270000" y="3883030"/>
            <a:ext cx="4572000" cy="635001"/>
          </a:xfrm>
          <a:prstGeom prst="rect">
            <a:avLst/>
          </a:prstGeom>
          <a:ln w="12700">
            <a:miter lim="400000"/>
          </a:ln>
          <a:extLst>
            <a:ext uri="{C572A759-6A51-4108-AA02-DFA0A04FC94B}">
              <ma14:wrappingTextBoxFlag xmlns="" xmlns:ma14="http://schemas.microsoft.com/office/mac/drawingml/2011/main" val="1"/>
            </a:ext>
          </a:extLst>
        </p:spPr>
        <p:txBody>
          <a:bodyPr lIns="24383" tIns="24383" rIns="24383" bIns="24383" anchor="ctr"/>
          <a:lstStyle>
            <a:lvl1pPr algn="l">
              <a:lnSpc>
                <a:spcPct val="120000"/>
              </a:lnSpc>
              <a:spcBef>
                <a:spcPts val="5900"/>
              </a:spcBef>
              <a:defRPr sz="4800">
                <a:solidFill>
                  <a:srgbClr val="151314"/>
                </a:solidFill>
                <a:latin typeface="Montserrat Semi Bold"/>
                <a:ea typeface="Montserrat Semi Bold"/>
                <a:cs typeface="Montserrat Semi Bold"/>
                <a:sym typeface="Montserrat Semi Bold"/>
              </a:defRPr>
            </a:lvl1pPr>
          </a:lstStyle>
          <a:p>
            <a:r>
              <a:rPr lang="id-ID" sz="2400" b="1" dirty="0">
                <a:solidFill>
                  <a:schemeClr val="bg1"/>
                </a:solidFill>
                <a:latin typeface="+mn-lt"/>
                <a:ea typeface="Lato" panose="020F0502020204030203" pitchFamily="34" charset="0"/>
                <a:cs typeface="Lato" panose="020F0502020204030203" pitchFamily="34" charset="0"/>
              </a:rPr>
              <a:t>Your Title Here Bro</a:t>
            </a:r>
          </a:p>
        </p:txBody>
      </p:sp>
      <p:sp>
        <p:nvSpPr>
          <p:cNvPr id="9" name="Forem esoma ipsum dolor sit amet, derasd fronda consetetur sadipscing elitromas. Sed diam dnie nonumy eirmod tempor invidunt the indoc mago."/>
          <p:cNvSpPr/>
          <p:nvPr/>
        </p:nvSpPr>
        <p:spPr>
          <a:xfrm>
            <a:off x="1270000" y="4518030"/>
            <a:ext cx="5346931" cy="95250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gn="l">
              <a:lnSpc>
                <a:spcPct val="120000"/>
              </a:lnSpc>
              <a:spcBef>
                <a:spcPts val="5900"/>
              </a:spcBef>
              <a:defRPr sz="3000">
                <a:solidFill>
                  <a:srgbClr val="595457"/>
                </a:solidFill>
                <a:latin typeface="Montserrat Light"/>
                <a:ea typeface="Montserrat Light"/>
                <a:cs typeface="Montserrat Light"/>
                <a:sym typeface="Montserrat Light"/>
              </a:defRPr>
            </a:lvl1pPr>
          </a:lstStyle>
          <a:p>
            <a:r>
              <a:rPr sz="1500" dirty="0" err="1">
                <a:solidFill>
                  <a:schemeClr val="bg1"/>
                </a:solidFill>
                <a:latin typeface="+mn-lt"/>
                <a:ea typeface="Lato" panose="020F0502020204030203" pitchFamily="34" charset="0"/>
                <a:cs typeface="Lato" panose="020F0502020204030203" pitchFamily="34" charset="0"/>
              </a:rPr>
              <a:t>Forem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esoma</a:t>
            </a:r>
            <a:r>
              <a:rPr sz="1500" dirty="0">
                <a:solidFill>
                  <a:schemeClr val="bg1"/>
                </a:solidFill>
                <a:latin typeface="+mn-lt"/>
                <a:ea typeface="Lato" panose="020F0502020204030203" pitchFamily="34" charset="0"/>
                <a:cs typeface="Lato" panose="020F0502020204030203" pitchFamily="34" charset="0"/>
              </a:rPr>
              <a:t> ipsum dolor sit </a:t>
            </a:r>
            <a:r>
              <a:rPr sz="1500" dirty="0" err="1">
                <a:solidFill>
                  <a:schemeClr val="bg1"/>
                </a:solidFill>
                <a:latin typeface="+mn-lt"/>
                <a:ea typeface="Lato" panose="020F0502020204030203" pitchFamily="34" charset="0"/>
                <a:cs typeface="Lato" panose="020F0502020204030203" pitchFamily="34" charset="0"/>
              </a:rPr>
              <a:t>amet</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derasd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fronda</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consetetur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sadipscing</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elitromas</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Sed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diam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dnie</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nonumy</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eirmod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tempor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invidunt</a:t>
            </a:r>
            <a:r>
              <a:rPr sz="1500" dirty="0">
                <a:solidFill>
                  <a:schemeClr val="bg1"/>
                </a:solidFill>
                <a:latin typeface="+mn-lt"/>
                <a:ea typeface="Lato" panose="020F0502020204030203" pitchFamily="34" charset="0"/>
                <a:cs typeface="Lato" panose="020F0502020204030203" pitchFamily="34" charset="0"/>
              </a:rPr>
              <a:t> the </a:t>
            </a:r>
            <a:r>
              <a:rPr sz="1500" dirty="0" err="1">
                <a:solidFill>
                  <a:schemeClr val="bg1"/>
                </a:solidFill>
                <a:latin typeface="+mn-lt"/>
                <a:ea typeface="Lato" panose="020F0502020204030203" pitchFamily="34" charset="0"/>
                <a:cs typeface="Lato" panose="020F0502020204030203" pitchFamily="34" charset="0"/>
              </a:rPr>
              <a:t>indoc</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mago</a:t>
            </a:r>
            <a:r>
              <a:rPr sz="1500" dirty="0">
                <a:solidFill>
                  <a:schemeClr val="bg1"/>
                </a:solidFill>
                <a:latin typeface="+mn-lt"/>
                <a:ea typeface="Lato" panose="020F0502020204030203" pitchFamily="34" charset="0"/>
                <a:cs typeface="Lato" panose="020F0502020204030203" pitchFamily="34" charset="0"/>
              </a:rPr>
              <a:t>.</a:t>
            </a:r>
          </a:p>
        </p:txBody>
      </p:sp>
      <p:sp>
        <p:nvSpPr>
          <p:cNvPr id="10" name="Rechteck"/>
          <p:cNvSpPr/>
          <p:nvPr/>
        </p:nvSpPr>
        <p:spPr>
          <a:xfrm>
            <a:off x="1841863" y="1015829"/>
            <a:ext cx="7177882" cy="2258291"/>
          </a:xfrm>
          <a:prstGeom prst="rect">
            <a:avLst/>
          </a:prstGeom>
          <a:gradFill>
            <a:gsLst>
              <a:gs pos="0">
                <a:schemeClr val="accent5"/>
              </a:gs>
              <a:gs pos="88000">
                <a:schemeClr val="accent6"/>
              </a:gs>
            </a:gsLst>
            <a:lin ang="0" scaled="1"/>
          </a:gradFill>
          <a:ln w="12700">
            <a:miter lim="400000"/>
          </a:ln>
          <a:effectLst>
            <a:outerShdw blurRad="215900" dist="50800" dir="5400000" algn="ctr" rotWithShape="0">
              <a:srgbClr val="000000">
                <a:alpha val="43137"/>
              </a:srgbClr>
            </a:outerShdw>
          </a:effectLst>
        </p:spPr>
        <p:txBody>
          <a:bodyPr lIns="25400" tIns="25400" rIns="25400" bIns="25400" anchor="ctr"/>
          <a:lstStyle/>
          <a:p>
            <a:pPr>
              <a:defRPr sz="3200">
                <a:solidFill>
                  <a:srgbClr val="FFFFFF"/>
                </a:solidFill>
              </a:defRPr>
            </a:pPr>
            <a:endParaRPr sz="1600">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rot="21210896">
            <a:off x="2861251" y="1456831"/>
            <a:ext cx="5139107" cy="923330"/>
          </a:xfrm>
          <a:prstGeom prst="rect">
            <a:avLst/>
          </a:prstGeom>
        </p:spPr>
        <p:txBody>
          <a:bodyPr wrap="square">
            <a:spAutoFit/>
          </a:bodyPr>
          <a:lstStyle/>
          <a:p>
            <a:r>
              <a:rPr lang="en-US" sz="5400" dirty="0" smtClean="0">
                <a:solidFill>
                  <a:schemeClr val="bg1"/>
                </a:solidFill>
                <a:latin typeface="+mj-lt"/>
                <a:ea typeface="Lato" panose="020F0502020204030203" pitchFamily="34" charset="0"/>
                <a:cs typeface="Lato" panose="020F0502020204030203" pitchFamily="34" charset="0"/>
              </a:rPr>
              <a:t>B</a:t>
            </a:r>
            <a:r>
              <a:rPr lang="id-ID" sz="5400" dirty="0" smtClean="0">
                <a:solidFill>
                  <a:schemeClr val="bg1"/>
                </a:solidFill>
                <a:latin typeface="+mj-lt"/>
                <a:ea typeface="Lato" panose="020F0502020204030203" pitchFamily="34" charset="0"/>
                <a:cs typeface="Lato" panose="020F0502020204030203" pitchFamily="34" charset="0"/>
              </a:rPr>
              <a:t>log </a:t>
            </a:r>
            <a:r>
              <a:rPr lang="en-US" sz="5400" dirty="0" smtClean="0">
                <a:solidFill>
                  <a:schemeClr val="bg1"/>
                </a:solidFill>
                <a:latin typeface="+mj-lt"/>
                <a:ea typeface="Lato" panose="020F0502020204030203" pitchFamily="34" charset="0"/>
                <a:cs typeface="Lato" panose="020F0502020204030203" pitchFamily="34" charset="0"/>
              </a:rPr>
              <a:t>T</a:t>
            </a:r>
            <a:r>
              <a:rPr lang="id-ID" sz="5400" dirty="0" smtClean="0">
                <a:solidFill>
                  <a:schemeClr val="bg1"/>
                </a:solidFill>
                <a:latin typeface="+mj-lt"/>
                <a:ea typeface="Lato" panose="020F0502020204030203" pitchFamily="34" charset="0"/>
                <a:cs typeface="Lato" panose="020F0502020204030203" pitchFamily="34" charset="0"/>
              </a:rPr>
              <a:t>itle</a:t>
            </a:r>
            <a:endParaRPr lang="en-US" sz="5400" dirty="0">
              <a:solidFill>
                <a:schemeClr val="bg1"/>
              </a:solidFill>
              <a:latin typeface="+mj-lt"/>
              <a:ea typeface="Lato" panose="020F0502020204030203" pitchFamily="34" charset="0"/>
              <a:cs typeface="Lato" panose="020F0502020204030203" pitchFamily="34" charset="0"/>
            </a:endParaRPr>
          </a:p>
        </p:txBody>
      </p:sp>
      <p:sp>
        <p:nvSpPr>
          <p:cNvPr id="12" name="TextBox 11"/>
          <p:cNvSpPr txBox="1"/>
          <p:nvPr/>
        </p:nvSpPr>
        <p:spPr>
          <a:xfrm>
            <a:off x="2960512" y="2449355"/>
            <a:ext cx="3193182" cy="153888"/>
          </a:xfrm>
          <a:prstGeom prst="rect">
            <a:avLst/>
          </a:prstGeom>
          <a:noFill/>
        </p:spPr>
        <p:txBody>
          <a:bodyPr wrap="none" lIns="0" tIns="0" rIns="0" bIns="0" rtlCol="0">
            <a:spAutoFit/>
          </a:bodyPr>
          <a:lstStyle/>
          <a:p>
            <a:pPr algn="ctr"/>
            <a:r>
              <a:rPr lang="id-ID" sz="1000" spc="1300" dirty="0" smtClean="0">
                <a:solidFill>
                  <a:schemeClr val="bg1"/>
                </a:solidFill>
                <a:ea typeface="Lato" panose="020F0502020204030203" pitchFamily="34" charset="0"/>
                <a:cs typeface="Lato" panose="020F0502020204030203" pitchFamily="34" charset="0"/>
              </a:rPr>
              <a:t>VLOG</a:t>
            </a:r>
            <a:r>
              <a:rPr lang="en-US" sz="1000" spc="1300" dirty="0" smtClean="0">
                <a:solidFill>
                  <a:schemeClr val="bg1"/>
                </a:solidFill>
                <a:ea typeface="Lato" panose="020F0502020204030203" pitchFamily="34" charset="0"/>
                <a:cs typeface="Lato" panose="020F0502020204030203" pitchFamily="34" charset="0"/>
              </a:rPr>
              <a:t> </a:t>
            </a:r>
            <a:r>
              <a:rPr lang="en-US" sz="1000" spc="1300" dirty="0">
                <a:solidFill>
                  <a:schemeClr val="bg1"/>
                </a:solidFill>
                <a:ea typeface="Lato" panose="020F0502020204030203" pitchFamily="34" charset="0"/>
                <a:cs typeface="Lato" panose="020F0502020204030203" pitchFamily="34" charset="0"/>
              </a:rPr>
              <a:t>TEMPLATE</a:t>
            </a:r>
          </a:p>
        </p:txBody>
      </p:sp>
      <p:sp>
        <p:nvSpPr>
          <p:cNvPr id="13" name="Rechteck"/>
          <p:cNvSpPr/>
          <p:nvPr/>
        </p:nvSpPr>
        <p:spPr>
          <a:xfrm>
            <a:off x="2537981" y="1381593"/>
            <a:ext cx="45719" cy="1456784"/>
          </a:xfrm>
          <a:prstGeom prst="rect">
            <a:avLst/>
          </a:prstGeom>
          <a:solidFill>
            <a:schemeClr val="bg1"/>
          </a:solidFill>
          <a:ln w="12700">
            <a:miter lim="400000"/>
          </a:ln>
        </p:spPr>
        <p:txBody>
          <a:bodyPr lIns="25400" tIns="25400" rIns="25400" bIns="25400" anchor="ctr"/>
          <a:lstStyle/>
          <a:p>
            <a:pPr>
              <a:defRPr sz="3200">
                <a:solidFill>
                  <a:srgbClr val="0433FF"/>
                </a:solidFill>
              </a:defRPr>
            </a:pPr>
            <a:endParaRPr sz="1600"/>
          </a:p>
        </p:txBody>
      </p:sp>
    </p:spTree>
    <p:extLst>
      <p:ext uri="{BB962C8B-B14F-4D97-AF65-F5344CB8AC3E}">
        <p14:creationId xmlns:p14="http://schemas.microsoft.com/office/powerpoint/2010/main" val="3101293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9" name="Rectangle 18"/>
          <p:cNvSpPr/>
          <p:nvPr/>
        </p:nvSpPr>
        <p:spPr>
          <a:xfrm>
            <a:off x="7564920" y="228409"/>
            <a:ext cx="3174274" cy="3847202"/>
          </a:xfrm>
          <a:prstGeom prst="rect">
            <a:avLst/>
          </a:prstGeom>
          <a:gradFill>
            <a:gsLst>
              <a:gs pos="0">
                <a:schemeClr val="accent5"/>
              </a:gs>
              <a:gs pos="88000">
                <a:schemeClr val="accent6"/>
              </a:gs>
            </a:gsLst>
            <a:lin ang="2400000" scaled="0"/>
          </a:gradFill>
          <a:ln>
            <a:noFill/>
          </a:ln>
          <a:effectLst>
            <a:outerShdw blurRad="317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p:cNvGrpSpPr/>
          <p:nvPr/>
        </p:nvGrpSpPr>
        <p:grpSpPr>
          <a:xfrm>
            <a:off x="8716629" y="813870"/>
            <a:ext cx="870857" cy="1287768"/>
            <a:chOff x="8840990" y="758990"/>
            <a:chExt cx="870857" cy="1287768"/>
          </a:xfrm>
        </p:grpSpPr>
        <p:sp>
          <p:nvSpPr>
            <p:cNvPr id="14" name="Rounded Rectangle 13"/>
            <p:cNvSpPr/>
            <p:nvPr/>
          </p:nvSpPr>
          <p:spPr>
            <a:xfrm rot="2667376" flipH="1">
              <a:off x="8840990" y="758990"/>
              <a:ext cx="870857" cy="870857"/>
            </a:xfrm>
            <a:prstGeom prst="roundRect">
              <a:avLst>
                <a:gd name="adj" fmla="val 23334"/>
              </a:avLst>
            </a:prstGeom>
            <a:solidFill>
              <a:srgbClr val="1D1E2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hape 2551"/>
            <p:cNvSpPr/>
            <p:nvPr/>
          </p:nvSpPr>
          <p:spPr>
            <a:xfrm>
              <a:off x="9081895" y="999895"/>
              <a:ext cx="389047" cy="38904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863602" y="1862092"/>
              <a:ext cx="809517" cy="184666"/>
            </a:xfrm>
            <a:prstGeom prst="rect">
              <a:avLst/>
            </a:prstGeom>
            <a:noFill/>
          </p:spPr>
          <p:txBody>
            <a:bodyPr wrap="none" lIns="0" tIns="0" rIns="0" bIns="0" rtlCol="0">
              <a:spAutoFit/>
            </a:bodyPr>
            <a:lstStyle/>
            <a:p>
              <a:pPr algn="ctr"/>
              <a:r>
                <a:rPr lang="en-US" sz="1200" b="1"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Simple Text</a:t>
              </a:r>
            </a:p>
          </p:txBody>
        </p:sp>
      </p:grpSp>
      <p:sp>
        <p:nvSpPr>
          <p:cNvPr id="29" name="TextBox 28"/>
          <p:cNvSpPr txBox="1"/>
          <p:nvPr/>
        </p:nvSpPr>
        <p:spPr>
          <a:xfrm>
            <a:off x="8135508" y="2406182"/>
            <a:ext cx="2033098" cy="727122"/>
          </a:xfrm>
          <a:prstGeom prst="rect">
            <a:avLst/>
          </a:prstGeom>
          <a:noFill/>
        </p:spPr>
        <p:txBody>
          <a:bodyPr wrap="square" lIns="0" tIns="0" rIns="0" bIns="0" rtlCol="0">
            <a:spAutoFit/>
          </a:bodyPr>
          <a:lstStyle/>
          <a:p>
            <a:pPr algn="just">
              <a:lnSpc>
                <a:spcPct val="150000"/>
              </a:lnSpc>
            </a:pP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elit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sed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do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eiusmod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tempor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incididunt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ut</a:t>
            </a:r>
            <a:endPar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863597" y="5182272"/>
            <a:ext cx="3957783" cy="923330"/>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36A44BCC-AFBA-4114-B526-2F72E0D3DC0D}"/>
              </a:ext>
            </a:extLst>
          </p:cNvPr>
          <p:cNvSpPr txBox="1"/>
          <p:nvPr/>
        </p:nvSpPr>
        <p:spPr>
          <a:xfrm rot="21275836">
            <a:off x="885103" y="440968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4609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2"/>
          <p:cNvSpPr/>
          <p:nvPr/>
        </p:nvSpPr>
        <p:spPr>
          <a:xfrm>
            <a:off x="895969"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kern="0" dirty="0">
              <a:latin typeface="Lato" panose="020F0502020204030203" pitchFamily="34" charset="0"/>
              <a:ea typeface="Lato" panose="020F0502020204030203" pitchFamily="34" charset="0"/>
              <a:cs typeface="Lato" panose="020F0502020204030203" pitchFamily="34" charset="0"/>
            </a:endParaRPr>
          </a:p>
        </p:txBody>
      </p:sp>
      <p:sp>
        <p:nvSpPr>
          <p:cNvPr id="3" name="Прямоугольник 3"/>
          <p:cNvSpPr/>
          <p:nvPr/>
        </p:nvSpPr>
        <p:spPr>
          <a:xfrm>
            <a:off x="3586386"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4" name="Прямоугольник 4"/>
          <p:cNvSpPr/>
          <p:nvPr/>
        </p:nvSpPr>
        <p:spPr>
          <a:xfrm>
            <a:off x="6276804" y="1867026"/>
            <a:ext cx="2456171" cy="3859751"/>
          </a:xfrm>
          <a:prstGeom prst="rect">
            <a:avLst/>
          </a:prstGeom>
          <a:gradFill flip="none" rotWithShape="1">
            <a:gsLst>
              <a:gs pos="0">
                <a:schemeClr val="accent1">
                  <a:lumMod val="75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5" name="Прямоугольник 5"/>
          <p:cNvSpPr/>
          <p:nvPr/>
        </p:nvSpPr>
        <p:spPr>
          <a:xfrm>
            <a:off x="8962662"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6" name="Текст 11"/>
          <p:cNvSpPr txBox="1">
            <a:spLocks/>
          </p:cNvSpPr>
          <p:nvPr/>
        </p:nvSpPr>
        <p:spPr>
          <a:xfrm>
            <a:off x="107168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7" name="Заголовок 1"/>
          <p:cNvSpPr txBox="1">
            <a:spLocks/>
          </p:cNvSpPr>
          <p:nvPr/>
        </p:nvSpPr>
        <p:spPr>
          <a:xfrm>
            <a:off x="895969"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12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8" name="Группа 26"/>
          <p:cNvGrpSpPr/>
          <p:nvPr/>
        </p:nvGrpSpPr>
        <p:grpSpPr>
          <a:xfrm>
            <a:off x="1969112" y="2403268"/>
            <a:ext cx="309888" cy="423654"/>
            <a:chOff x="10696575" y="4037013"/>
            <a:chExt cx="579438" cy="792162"/>
          </a:xfrm>
          <a:solidFill>
            <a:schemeClr val="accent4"/>
          </a:solidFill>
        </p:grpSpPr>
        <p:sp>
          <p:nvSpPr>
            <p:cNvPr id="9" name="Freeform 137"/>
            <p:cNvSpPr>
              <a:spLocks/>
            </p:cNvSpPr>
            <p:nvPr/>
          </p:nvSpPr>
          <p:spPr bwMode="auto">
            <a:xfrm>
              <a:off x="108188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0" name="Freeform 138"/>
            <p:cNvSpPr>
              <a:spLocks/>
            </p:cNvSpPr>
            <p:nvPr/>
          </p:nvSpPr>
          <p:spPr bwMode="auto">
            <a:xfrm>
              <a:off x="109204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1" name="Freeform 139"/>
            <p:cNvSpPr>
              <a:spLocks/>
            </p:cNvSpPr>
            <p:nvPr/>
          </p:nvSpPr>
          <p:spPr bwMode="auto">
            <a:xfrm>
              <a:off x="110220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2" name="Freeform 140"/>
            <p:cNvSpPr>
              <a:spLocks/>
            </p:cNvSpPr>
            <p:nvPr/>
          </p:nvSpPr>
          <p:spPr bwMode="auto">
            <a:xfrm>
              <a:off x="10874375" y="4462463"/>
              <a:ext cx="173038" cy="277813"/>
            </a:xfrm>
            <a:custGeom>
              <a:avLst/>
              <a:gdLst>
                <a:gd name="T0" fmla="*/ 91 w 109"/>
                <a:gd name="T1" fmla="*/ 175 h 175"/>
                <a:gd name="T2" fmla="*/ 0 w 109"/>
                <a:gd name="T3" fmla="*/ 11 h 175"/>
                <a:gd name="T4" fmla="*/ 16 w 109"/>
                <a:gd name="T5" fmla="*/ 0 h 175"/>
                <a:gd name="T6" fmla="*/ 109 w 109"/>
                <a:gd name="T7" fmla="*/ 164 h 175"/>
                <a:gd name="T8" fmla="*/ 91 w 109"/>
                <a:gd name="T9" fmla="*/ 175 h 175"/>
              </a:gdLst>
              <a:ahLst/>
              <a:cxnLst>
                <a:cxn ang="0">
                  <a:pos x="T0" y="T1"/>
                </a:cxn>
                <a:cxn ang="0">
                  <a:pos x="T2" y="T3"/>
                </a:cxn>
                <a:cxn ang="0">
                  <a:pos x="T4" y="T5"/>
                </a:cxn>
                <a:cxn ang="0">
                  <a:pos x="T6" y="T7"/>
                </a:cxn>
                <a:cxn ang="0">
                  <a:pos x="T8" y="T9"/>
                </a:cxn>
              </a:cxnLst>
              <a:rect l="0" t="0" r="r" b="b"/>
              <a:pathLst>
                <a:path w="109" h="175">
                  <a:moveTo>
                    <a:pt x="91" y="175"/>
                  </a:moveTo>
                  <a:lnTo>
                    <a:pt x="0" y="11"/>
                  </a:lnTo>
                  <a:lnTo>
                    <a:pt x="16" y="0"/>
                  </a:lnTo>
                  <a:lnTo>
                    <a:pt x="109" y="164"/>
                  </a:lnTo>
                  <a:lnTo>
                    <a:pt x="9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3" name="Freeform 141"/>
            <p:cNvSpPr>
              <a:spLocks/>
            </p:cNvSpPr>
            <p:nvPr/>
          </p:nvSpPr>
          <p:spPr bwMode="auto">
            <a:xfrm>
              <a:off x="10933113" y="4462463"/>
              <a:ext cx="169863" cy="268288"/>
            </a:xfrm>
            <a:custGeom>
              <a:avLst/>
              <a:gdLst>
                <a:gd name="T0" fmla="*/ 19 w 107"/>
                <a:gd name="T1" fmla="*/ 169 h 169"/>
                <a:gd name="T2" fmla="*/ 0 w 107"/>
                <a:gd name="T3" fmla="*/ 159 h 169"/>
                <a:gd name="T4" fmla="*/ 91 w 107"/>
                <a:gd name="T5" fmla="*/ 0 h 169"/>
                <a:gd name="T6" fmla="*/ 107 w 107"/>
                <a:gd name="T7" fmla="*/ 11 h 169"/>
                <a:gd name="T8" fmla="*/ 19 w 107"/>
                <a:gd name="T9" fmla="*/ 169 h 169"/>
              </a:gdLst>
              <a:ahLst/>
              <a:cxnLst>
                <a:cxn ang="0">
                  <a:pos x="T0" y="T1"/>
                </a:cxn>
                <a:cxn ang="0">
                  <a:pos x="T2" y="T3"/>
                </a:cxn>
                <a:cxn ang="0">
                  <a:pos x="T4" y="T5"/>
                </a:cxn>
                <a:cxn ang="0">
                  <a:pos x="T6" y="T7"/>
                </a:cxn>
                <a:cxn ang="0">
                  <a:pos x="T8" y="T9"/>
                </a:cxn>
              </a:cxnLst>
              <a:rect l="0" t="0" r="r" b="b"/>
              <a:pathLst>
                <a:path w="107" h="169">
                  <a:moveTo>
                    <a:pt x="19" y="169"/>
                  </a:moveTo>
                  <a:lnTo>
                    <a:pt x="0" y="159"/>
                  </a:lnTo>
                  <a:lnTo>
                    <a:pt x="91" y="0"/>
                  </a:lnTo>
                  <a:lnTo>
                    <a:pt x="107" y="11"/>
                  </a:lnTo>
                  <a:lnTo>
                    <a:pt x="19"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4" name="Freeform 142"/>
            <p:cNvSpPr>
              <a:spLocks/>
            </p:cNvSpPr>
            <p:nvPr/>
          </p:nvSpPr>
          <p:spPr bwMode="auto">
            <a:xfrm>
              <a:off x="10869613" y="4743450"/>
              <a:ext cx="238125" cy="85725"/>
            </a:xfrm>
            <a:custGeom>
              <a:avLst/>
              <a:gdLst>
                <a:gd name="T0" fmla="*/ 150 w 150"/>
                <a:gd name="T1" fmla="*/ 54 h 54"/>
                <a:gd name="T2" fmla="*/ 0 w 150"/>
                <a:gd name="T3" fmla="*/ 54 h 54"/>
                <a:gd name="T4" fmla="*/ 0 w 150"/>
                <a:gd name="T5" fmla="*/ 0 h 54"/>
                <a:gd name="T6" fmla="*/ 22 w 150"/>
                <a:gd name="T7" fmla="*/ 0 h 54"/>
                <a:gd name="T8" fmla="*/ 22 w 150"/>
                <a:gd name="T9" fmla="*/ 33 h 54"/>
                <a:gd name="T10" fmla="*/ 128 w 150"/>
                <a:gd name="T11" fmla="*/ 33 h 54"/>
                <a:gd name="T12" fmla="*/ 128 w 150"/>
                <a:gd name="T13" fmla="*/ 0 h 54"/>
                <a:gd name="T14" fmla="*/ 150 w 150"/>
                <a:gd name="T15" fmla="*/ 0 h 54"/>
                <a:gd name="T16" fmla="*/ 150 w 150"/>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54">
                  <a:moveTo>
                    <a:pt x="150" y="54"/>
                  </a:moveTo>
                  <a:lnTo>
                    <a:pt x="0" y="54"/>
                  </a:lnTo>
                  <a:lnTo>
                    <a:pt x="0" y="0"/>
                  </a:lnTo>
                  <a:lnTo>
                    <a:pt x="22" y="0"/>
                  </a:lnTo>
                  <a:lnTo>
                    <a:pt x="22" y="33"/>
                  </a:lnTo>
                  <a:lnTo>
                    <a:pt x="128" y="33"/>
                  </a:lnTo>
                  <a:lnTo>
                    <a:pt x="128" y="0"/>
                  </a:lnTo>
                  <a:lnTo>
                    <a:pt x="150" y="0"/>
                  </a:lnTo>
                  <a:lnTo>
                    <a:pt x="15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5" name="Freeform 143"/>
            <p:cNvSpPr>
              <a:spLocks noEditPoints="1"/>
            </p:cNvSpPr>
            <p:nvPr/>
          </p:nvSpPr>
          <p:spPr bwMode="auto">
            <a:xfrm>
              <a:off x="10696575" y="4037013"/>
              <a:ext cx="579438" cy="706438"/>
            </a:xfrm>
            <a:custGeom>
              <a:avLst/>
              <a:gdLst>
                <a:gd name="T0" fmla="*/ 97 w 137"/>
                <a:gd name="T1" fmla="*/ 166 h 166"/>
                <a:gd name="T2" fmla="*/ 41 w 137"/>
                <a:gd name="T3" fmla="*/ 166 h 166"/>
                <a:gd name="T4" fmla="*/ 41 w 137"/>
                <a:gd name="T5" fmla="*/ 143 h 166"/>
                <a:gd name="T6" fmla="*/ 32 w 137"/>
                <a:gd name="T7" fmla="*/ 127 h 166"/>
                <a:gd name="T8" fmla="*/ 1 w 137"/>
                <a:gd name="T9" fmla="*/ 68 h 166"/>
                <a:gd name="T10" fmla="*/ 66 w 137"/>
                <a:gd name="T11" fmla="*/ 2 h 166"/>
                <a:gd name="T12" fmla="*/ 137 w 137"/>
                <a:gd name="T13" fmla="*/ 70 h 166"/>
                <a:gd name="T14" fmla="*/ 106 w 137"/>
                <a:gd name="T15" fmla="*/ 127 h 166"/>
                <a:gd name="T16" fmla="*/ 97 w 137"/>
                <a:gd name="T17" fmla="*/ 144 h 166"/>
                <a:gd name="T18" fmla="*/ 97 w 137"/>
                <a:gd name="T19" fmla="*/ 166 h 166"/>
                <a:gd name="T20" fmla="*/ 49 w 137"/>
                <a:gd name="T21" fmla="*/ 158 h 166"/>
                <a:gd name="T22" fmla="*/ 89 w 137"/>
                <a:gd name="T23" fmla="*/ 158 h 166"/>
                <a:gd name="T24" fmla="*/ 89 w 137"/>
                <a:gd name="T25" fmla="*/ 144 h 166"/>
                <a:gd name="T26" fmla="*/ 101 w 137"/>
                <a:gd name="T27" fmla="*/ 120 h 166"/>
                <a:gd name="T28" fmla="*/ 129 w 137"/>
                <a:gd name="T29" fmla="*/ 70 h 166"/>
                <a:gd name="T30" fmla="*/ 66 w 137"/>
                <a:gd name="T31" fmla="*/ 10 h 166"/>
                <a:gd name="T32" fmla="*/ 9 w 137"/>
                <a:gd name="T33" fmla="*/ 68 h 166"/>
                <a:gd name="T34" fmla="*/ 36 w 137"/>
                <a:gd name="T35" fmla="*/ 120 h 166"/>
                <a:gd name="T36" fmla="*/ 49 w 137"/>
                <a:gd name="T37" fmla="*/ 143 h 166"/>
                <a:gd name="T38" fmla="*/ 49 w 137"/>
                <a:gd name="T39" fmla="*/ 15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7" h="166">
                  <a:moveTo>
                    <a:pt x="97" y="166"/>
                  </a:moveTo>
                  <a:cubicBezTo>
                    <a:pt x="41" y="166"/>
                    <a:pt x="41" y="166"/>
                    <a:pt x="41" y="166"/>
                  </a:cubicBezTo>
                  <a:cubicBezTo>
                    <a:pt x="41" y="143"/>
                    <a:pt x="41" y="143"/>
                    <a:pt x="41" y="143"/>
                  </a:cubicBezTo>
                  <a:cubicBezTo>
                    <a:pt x="41" y="137"/>
                    <a:pt x="38" y="131"/>
                    <a:pt x="32" y="127"/>
                  </a:cubicBezTo>
                  <a:cubicBezTo>
                    <a:pt x="12" y="114"/>
                    <a:pt x="0" y="92"/>
                    <a:pt x="1" y="68"/>
                  </a:cubicBezTo>
                  <a:cubicBezTo>
                    <a:pt x="2" y="33"/>
                    <a:pt x="30" y="4"/>
                    <a:pt x="66" y="2"/>
                  </a:cubicBezTo>
                  <a:cubicBezTo>
                    <a:pt x="105" y="0"/>
                    <a:pt x="137" y="31"/>
                    <a:pt x="137" y="70"/>
                  </a:cubicBezTo>
                  <a:cubicBezTo>
                    <a:pt x="137" y="93"/>
                    <a:pt x="125" y="115"/>
                    <a:pt x="106" y="127"/>
                  </a:cubicBezTo>
                  <a:cubicBezTo>
                    <a:pt x="100" y="131"/>
                    <a:pt x="97" y="137"/>
                    <a:pt x="97" y="144"/>
                  </a:cubicBezTo>
                  <a:lnTo>
                    <a:pt x="97" y="166"/>
                  </a:lnTo>
                  <a:close/>
                  <a:moveTo>
                    <a:pt x="49" y="158"/>
                  </a:moveTo>
                  <a:cubicBezTo>
                    <a:pt x="89" y="158"/>
                    <a:pt x="89" y="158"/>
                    <a:pt x="89" y="158"/>
                  </a:cubicBezTo>
                  <a:cubicBezTo>
                    <a:pt x="89" y="144"/>
                    <a:pt x="89" y="144"/>
                    <a:pt x="89" y="144"/>
                  </a:cubicBezTo>
                  <a:cubicBezTo>
                    <a:pt x="89" y="134"/>
                    <a:pt x="94" y="125"/>
                    <a:pt x="101" y="120"/>
                  </a:cubicBezTo>
                  <a:cubicBezTo>
                    <a:pt x="119" y="109"/>
                    <a:pt x="129" y="90"/>
                    <a:pt x="129" y="70"/>
                  </a:cubicBezTo>
                  <a:cubicBezTo>
                    <a:pt x="129" y="36"/>
                    <a:pt x="101" y="8"/>
                    <a:pt x="66" y="10"/>
                  </a:cubicBezTo>
                  <a:cubicBezTo>
                    <a:pt x="35" y="12"/>
                    <a:pt x="10" y="37"/>
                    <a:pt x="9" y="68"/>
                  </a:cubicBezTo>
                  <a:cubicBezTo>
                    <a:pt x="8" y="89"/>
                    <a:pt x="19" y="109"/>
                    <a:pt x="36" y="120"/>
                  </a:cubicBezTo>
                  <a:cubicBezTo>
                    <a:pt x="44" y="125"/>
                    <a:pt x="49" y="134"/>
                    <a:pt x="49" y="143"/>
                  </a:cubicBezTo>
                  <a:lnTo>
                    <a:pt x="49"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44"/>
            <p:cNvSpPr>
              <a:spLocks noChangeArrowheads="1"/>
            </p:cNvSpPr>
            <p:nvPr/>
          </p:nvSpPr>
          <p:spPr bwMode="auto">
            <a:xfrm>
              <a:off x="10983913" y="4352925"/>
              <a:ext cx="34925"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7" name="Freeform 145"/>
            <p:cNvSpPr>
              <a:spLocks/>
            </p:cNvSpPr>
            <p:nvPr/>
          </p:nvSpPr>
          <p:spPr bwMode="auto">
            <a:xfrm>
              <a:off x="10785475" y="4130675"/>
              <a:ext cx="185738" cy="204788"/>
            </a:xfrm>
            <a:custGeom>
              <a:avLst/>
              <a:gdLst>
                <a:gd name="T0" fmla="*/ 8 w 44"/>
                <a:gd name="T1" fmla="*/ 48 h 48"/>
                <a:gd name="T2" fmla="*/ 0 w 44"/>
                <a:gd name="T3" fmla="*/ 48 h 48"/>
                <a:gd name="T4" fmla="*/ 44 w 44"/>
                <a:gd name="T5" fmla="*/ 0 h 48"/>
                <a:gd name="T6" fmla="*/ 44 w 44"/>
                <a:gd name="T7" fmla="*/ 8 h 48"/>
                <a:gd name="T8" fmla="*/ 8 w 44"/>
                <a:gd name="T9" fmla="*/ 48 h 48"/>
              </a:gdLst>
              <a:ahLst/>
              <a:cxnLst>
                <a:cxn ang="0">
                  <a:pos x="T0" y="T1"/>
                </a:cxn>
                <a:cxn ang="0">
                  <a:pos x="T2" y="T3"/>
                </a:cxn>
                <a:cxn ang="0">
                  <a:pos x="T4" y="T5"/>
                </a:cxn>
                <a:cxn ang="0">
                  <a:pos x="T6" y="T7"/>
                </a:cxn>
                <a:cxn ang="0">
                  <a:pos x="T8" y="T9"/>
                </a:cxn>
              </a:cxnLst>
              <a:rect l="0" t="0" r="r" b="b"/>
              <a:pathLst>
                <a:path w="44" h="48">
                  <a:moveTo>
                    <a:pt x="8" y="48"/>
                  </a:moveTo>
                  <a:cubicBezTo>
                    <a:pt x="0" y="48"/>
                    <a:pt x="0" y="48"/>
                    <a:pt x="0" y="48"/>
                  </a:cubicBezTo>
                  <a:cubicBezTo>
                    <a:pt x="0" y="24"/>
                    <a:pt x="19" y="2"/>
                    <a:pt x="44" y="0"/>
                  </a:cubicBezTo>
                  <a:cubicBezTo>
                    <a:pt x="44" y="8"/>
                    <a:pt x="44" y="8"/>
                    <a:pt x="44" y="8"/>
                  </a:cubicBezTo>
                  <a:cubicBezTo>
                    <a:pt x="24" y="10"/>
                    <a:pt x="8" y="28"/>
                    <a:pt x="8"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18" name="Текст 11"/>
          <p:cNvSpPr txBox="1">
            <a:spLocks/>
          </p:cNvSpPr>
          <p:nvPr/>
        </p:nvSpPr>
        <p:spPr>
          <a:xfrm>
            <a:off x="3762103"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19" name="Заголовок 1"/>
          <p:cNvSpPr txBox="1">
            <a:spLocks/>
          </p:cNvSpPr>
          <p:nvPr/>
        </p:nvSpPr>
        <p:spPr>
          <a:xfrm>
            <a:off x="3586386"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22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0" name="Текст 11"/>
          <p:cNvSpPr txBox="1">
            <a:spLocks/>
          </p:cNvSpPr>
          <p:nvPr/>
        </p:nvSpPr>
        <p:spPr>
          <a:xfrm>
            <a:off x="6452521"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1" name="Заголовок 1"/>
          <p:cNvSpPr txBox="1">
            <a:spLocks/>
          </p:cNvSpPr>
          <p:nvPr/>
        </p:nvSpPr>
        <p:spPr>
          <a:xfrm>
            <a:off x="6276804"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42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2" name="Текст 11"/>
          <p:cNvSpPr txBox="1">
            <a:spLocks/>
          </p:cNvSpPr>
          <p:nvPr/>
        </p:nvSpPr>
        <p:spPr>
          <a:xfrm>
            <a:off x="914293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3" name="Заголовок 1"/>
          <p:cNvSpPr txBox="1">
            <a:spLocks/>
          </p:cNvSpPr>
          <p:nvPr/>
        </p:nvSpPr>
        <p:spPr>
          <a:xfrm>
            <a:off x="8967220"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77</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24" name="Группа 44"/>
          <p:cNvGrpSpPr/>
          <p:nvPr/>
        </p:nvGrpSpPr>
        <p:grpSpPr>
          <a:xfrm>
            <a:off x="7310046" y="2445005"/>
            <a:ext cx="389694" cy="373562"/>
            <a:chOff x="5727700" y="2801938"/>
            <a:chExt cx="728663" cy="698500"/>
          </a:xfrm>
          <a:solidFill>
            <a:schemeClr val="bg1"/>
          </a:solidFill>
        </p:grpSpPr>
        <p:sp>
          <p:nvSpPr>
            <p:cNvPr id="25"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6"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27" name="Группа 47"/>
          <p:cNvGrpSpPr/>
          <p:nvPr/>
        </p:nvGrpSpPr>
        <p:grpSpPr>
          <a:xfrm>
            <a:off x="4783271" y="2454333"/>
            <a:ext cx="258099" cy="404977"/>
            <a:chOff x="5868988" y="8089901"/>
            <a:chExt cx="482600" cy="757238"/>
          </a:xfrm>
          <a:solidFill>
            <a:schemeClr val="accent4"/>
          </a:solidFill>
        </p:grpSpPr>
        <p:sp>
          <p:nvSpPr>
            <p:cNvPr id="28" name="Freeform 383"/>
            <p:cNvSpPr>
              <a:spLocks/>
            </p:cNvSpPr>
            <p:nvPr/>
          </p:nvSpPr>
          <p:spPr bwMode="auto">
            <a:xfrm>
              <a:off x="5945188" y="8258176"/>
              <a:ext cx="406400" cy="158750"/>
            </a:xfrm>
            <a:custGeom>
              <a:avLst/>
              <a:gdLst>
                <a:gd name="T0" fmla="*/ 92 w 96"/>
                <a:gd name="T1" fmla="*/ 37 h 37"/>
                <a:gd name="T2" fmla="*/ 4 w 96"/>
                <a:gd name="T3" fmla="*/ 37 h 37"/>
                <a:gd name="T4" fmla="*/ 0 w 96"/>
                <a:gd name="T5" fmla="*/ 33 h 37"/>
                <a:gd name="T6" fmla="*/ 4 w 96"/>
                <a:gd name="T7" fmla="*/ 29 h 37"/>
                <a:gd name="T8" fmla="*/ 75 w 96"/>
                <a:gd name="T9" fmla="*/ 29 h 37"/>
                <a:gd name="T10" fmla="*/ 34 w 96"/>
                <a:gd name="T11" fmla="*/ 9 h 37"/>
                <a:gd name="T12" fmla="*/ 32 w 96"/>
                <a:gd name="T13" fmla="*/ 3 h 37"/>
                <a:gd name="T14" fmla="*/ 38 w 96"/>
                <a:gd name="T15" fmla="*/ 1 h 37"/>
                <a:gd name="T16" fmla="*/ 94 w 96"/>
                <a:gd name="T17" fmla="*/ 29 h 37"/>
                <a:gd name="T18" fmla="*/ 96 w 96"/>
                <a:gd name="T19" fmla="*/ 34 h 37"/>
                <a:gd name="T20" fmla="*/ 92 w 9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37">
                  <a:moveTo>
                    <a:pt x="92" y="37"/>
                  </a:moveTo>
                  <a:cubicBezTo>
                    <a:pt x="4" y="37"/>
                    <a:pt x="4" y="37"/>
                    <a:pt x="4" y="37"/>
                  </a:cubicBezTo>
                  <a:cubicBezTo>
                    <a:pt x="2" y="37"/>
                    <a:pt x="0" y="35"/>
                    <a:pt x="0" y="33"/>
                  </a:cubicBezTo>
                  <a:cubicBezTo>
                    <a:pt x="0" y="31"/>
                    <a:pt x="2" y="29"/>
                    <a:pt x="4" y="29"/>
                  </a:cubicBezTo>
                  <a:cubicBezTo>
                    <a:pt x="75" y="29"/>
                    <a:pt x="75" y="29"/>
                    <a:pt x="75" y="29"/>
                  </a:cubicBezTo>
                  <a:cubicBezTo>
                    <a:pt x="34" y="9"/>
                    <a:pt x="34" y="9"/>
                    <a:pt x="34" y="9"/>
                  </a:cubicBezTo>
                  <a:cubicBezTo>
                    <a:pt x="32" y="8"/>
                    <a:pt x="31" y="5"/>
                    <a:pt x="32" y="3"/>
                  </a:cubicBezTo>
                  <a:cubicBezTo>
                    <a:pt x="33" y="1"/>
                    <a:pt x="36" y="0"/>
                    <a:pt x="38" y="1"/>
                  </a:cubicBezTo>
                  <a:cubicBezTo>
                    <a:pt x="94" y="29"/>
                    <a:pt x="94" y="29"/>
                    <a:pt x="94" y="29"/>
                  </a:cubicBezTo>
                  <a:cubicBezTo>
                    <a:pt x="95" y="30"/>
                    <a:pt x="96" y="32"/>
                    <a:pt x="96" y="34"/>
                  </a:cubicBezTo>
                  <a:cubicBezTo>
                    <a:pt x="95" y="36"/>
                    <a:pt x="94" y="37"/>
                    <a:pt x="92"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9" name="Freeform 384"/>
            <p:cNvSpPr>
              <a:spLocks/>
            </p:cNvSpPr>
            <p:nvPr/>
          </p:nvSpPr>
          <p:spPr bwMode="auto">
            <a:xfrm>
              <a:off x="5929313" y="8193088"/>
              <a:ext cx="422275" cy="95250"/>
            </a:xfrm>
            <a:custGeom>
              <a:avLst/>
              <a:gdLst>
                <a:gd name="T0" fmla="*/ 69 w 100"/>
                <a:gd name="T1" fmla="*/ 22 h 22"/>
                <a:gd name="T2" fmla="*/ 66 w 100"/>
                <a:gd name="T3" fmla="*/ 20 h 22"/>
                <a:gd name="T4" fmla="*/ 68 w 100"/>
                <a:gd name="T5" fmla="*/ 14 h 22"/>
                <a:gd name="T6" fmla="*/ 80 w 100"/>
                <a:gd name="T7" fmla="*/ 8 h 22"/>
                <a:gd name="T8" fmla="*/ 4 w 100"/>
                <a:gd name="T9" fmla="*/ 8 h 22"/>
                <a:gd name="T10" fmla="*/ 0 w 100"/>
                <a:gd name="T11" fmla="*/ 4 h 22"/>
                <a:gd name="T12" fmla="*/ 4 w 100"/>
                <a:gd name="T13" fmla="*/ 0 h 22"/>
                <a:gd name="T14" fmla="*/ 96 w 100"/>
                <a:gd name="T15" fmla="*/ 0 h 22"/>
                <a:gd name="T16" fmla="*/ 100 w 100"/>
                <a:gd name="T17" fmla="*/ 3 h 22"/>
                <a:gd name="T18" fmla="*/ 98 w 100"/>
                <a:gd name="T19" fmla="*/ 8 h 22"/>
                <a:gd name="T20" fmla="*/ 71 w 100"/>
                <a:gd name="T21" fmla="*/ 22 h 22"/>
                <a:gd name="T22" fmla="*/ 69 w 10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22">
                  <a:moveTo>
                    <a:pt x="69" y="22"/>
                  </a:moveTo>
                  <a:cubicBezTo>
                    <a:pt x="68" y="22"/>
                    <a:pt x="67" y="21"/>
                    <a:pt x="66" y="20"/>
                  </a:cubicBezTo>
                  <a:cubicBezTo>
                    <a:pt x="65" y="18"/>
                    <a:pt x="66" y="15"/>
                    <a:pt x="68" y="14"/>
                  </a:cubicBezTo>
                  <a:cubicBezTo>
                    <a:pt x="80" y="8"/>
                    <a:pt x="80" y="8"/>
                    <a:pt x="80" y="8"/>
                  </a:cubicBezTo>
                  <a:cubicBezTo>
                    <a:pt x="4" y="8"/>
                    <a:pt x="4" y="8"/>
                    <a:pt x="4" y="8"/>
                  </a:cubicBezTo>
                  <a:cubicBezTo>
                    <a:pt x="2" y="8"/>
                    <a:pt x="0" y="6"/>
                    <a:pt x="0" y="4"/>
                  </a:cubicBezTo>
                  <a:cubicBezTo>
                    <a:pt x="0" y="2"/>
                    <a:pt x="2" y="0"/>
                    <a:pt x="4" y="0"/>
                  </a:cubicBezTo>
                  <a:cubicBezTo>
                    <a:pt x="96" y="0"/>
                    <a:pt x="96" y="0"/>
                    <a:pt x="96" y="0"/>
                  </a:cubicBezTo>
                  <a:cubicBezTo>
                    <a:pt x="98" y="0"/>
                    <a:pt x="99" y="1"/>
                    <a:pt x="100" y="3"/>
                  </a:cubicBezTo>
                  <a:cubicBezTo>
                    <a:pt x="100" y="5"/>
                    <a:pt x="99" y="7"/>
                    <a:pt x="98" y="8"/>
                  </a:cubicBezTo>
                  <a:cubicBezTo>
                    <a:pt x="71" y="22"/>
                    <a:pt x="71" y="22"/>
                    <a:pt x="71" y="22"/>
                  </a:cubicBezTo>
                  <a:cubicBezTo>
                    <a:pt x="71" y="22"/>
                    <a:pt x="70" y="22"/>
                    <a:pt x="69"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0" name="Freeform 385"/>
            <p:cNvSpPr>
              <a:spLocks/>
            </p:cNvSpPr>
            <p:nvPr/>
          </p:nvSpPr>
          <p:spPr bwMode="auto">
            <a:xfrm>
              <a:off x="5932488" y="8089901"/>
              <a:ext cx="34925" cy="619125"/>
            </a:xfrm>
            <a:custGeom>
              <a:avLst/>
              <a:gdLst>
                <a:gd name="T0" fmla="*/ 4 w 8"/>
                <a:gd name="T1" fmla="*/ 144 h 144"/>
                <a:gd name="T2" fmla="*/ 0 w 8"/>
                <a:gd name="T3" fmla="*/ 140 h 144"/>
                <a:gd name="T4" fmla="*/ 0 w 8"/>
                <a:gd name="T5" fmla="*/ 4 h 144"/>
                <a:gd name="T6" fmla="*/ 4 w 8"/>
                <a:gd name="T7" fmla="*/ 0 h 144"/>
                <a:gd name="T8" fmla="*/ 8 w 8"/>
                <a:gd name="T9" fmla="*/ 4 h 144"/>
                <a:gd name="T10" fmla="*/ 8 w 8"/>
                <a:gd name="T11" fmla="*/ 140 h 144"/>
                <a:gd name="T12" fmla="*/ 4 w 8"/>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8" h="144">
                  <a:moveTo>
                    <a:pt x="4" y="144"/>
                  </a:moveTo>
                  <a:cubicBezTo>
                    <a:pt x="2" y="144"/>
                    <a:pt x="0" y="142"/>
                    <a:pt x="0" y="140"/>
                  </a:cubicBezTo>
                  <a:cubicBezTo>
                    <a:pt x="0" y="4"/>
                    <a:pt x="0" y="4"/>
                    <a:pt x="0" y="4"/>
                  </a:cubicBezTo>
                  <a:cubicBezTo>
                    <a:pt x="0" y="2"/>
                    <a:pt x="2" y="0"/>
                    <a:pt x="4" y="0"/>
                  </a:cubicBezTo>
                  <a:cubicBezTo>
                    <a:pt x="6" y="0"/>
                    <a:pt x="8" y="2"/>
                    <a:pt x="8" y="4"/>
                  </a:cubicBezTo>
                  <a:cubicBezTo>
                    <a:pt x="8" y="140"/>
                    <a:pt x="8" y="140"/>
                    <a:pt x="8" y="140"/>
                  </a:cubicBezTo>
                  <a:cubicBezTo>
                    <a:pt x="8" y="142"/>
                    <a:pt x="6" y="144"/>
                    <a:pt x="4"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1" name="Freeform 386"/>
            <p:cNvSpPr>
              <a:spLocks noEditPoints="1"/>
            </p:cNvSpPr>
            <p:nvPr/>
          </p:nvSpPr>
          <p:spPr bwMode="auto">
            <a:xfrm>
              <a:off x="5868988" y="8674101"/>
              <a:ext cx="136525" cy="1730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moveTo>
                    <a:pt x="8" y="32"/>
                  </a:moveTo>
                  <a:cubicBezTo>
                    <a:pt x="24" y="32"/>
                    <a:pt x="24" y="32"/>
                    <a:pt x="24" y="32"/>
                  </a:cubicBezTo>
                  <a:cubicBezTo>
                    <a:pt x="24" y="8"/>
                    <a:pt x="24" y="8"/>
                    <a:pt x="24" y="8"/>
                  </a:cubicBezTo>
                  <a:cubicBezTo>
                    <a:pt x="8" y="8"/>
                    <a:pt x="8" y="8"/>
                    <a:pt x="8" y="8"/>
                  </a:cubicBezTo>
                  <a:lnTo>
                    <a:pt x="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32" name="Группа 52"/>
          <p:cNvGrpSpPr/>
          <p:nvPr/>
        </p:nvGrpSpPr>
        <p:grpSpPr>
          <a:xfrm>
            <a:off x="9976374" y="2479924"/>
            <a:ext cx="428750" cy="278475"/>
            <a:chOff x="8132763" y="1914526"/>
            <a:chExt cx="801688" cy="520700"/>
          </a:xfrm>
          <a:solidFill>
            <a:schemeClr val="accent4"/>
          </a:solidFill>
        </p:grpSpPr>
        <p:sp>
          <p:nvSpPr>
            <p:cNvPr id="33" name="Freeform 61"/>
            <p:cNvSpPr>
              <a:spLocks/>
            </p:cNvSpPr>
            <p:nvPr/>
          </p:nvSpPr>
          <p:spPr bwMode="auto">
            <a:xfrm>
              <a:off x="85391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4" name="Freeform 62"/>
            <p:cNvSpPr>
              <a:spLocks/>
            </p:cNvSpPr>
            <p:nvPr/>
          </p:nvSpPr>
          <p:spPr bwMode="auto">
            <a:xfrm>
              <a:off x="81327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5" name="Freeform 63"/>
            <p:cNvSpPr>
              <a:spLocks/>
            </p:cNvSpPr>
            <p:nvPr/>
          </p:nvSpPr>
          <p:spPr bwMode="auto">
            <a:xfrm>
              <a:off x="8434388" y="2292351"/>
              <a:ext cx="142875" cy="74613"/>
            </a:xfrm>
            <a:custGeom>
              <a:avLst/>
              <a:gdLst>
                <a:gd name="T0" fmla="*/ 17 w 34"/>
                <a:gd name="T1" fmla="*/ 17 h 17"/>
                <a:gd name="T2" fmla="*/ 15 w 34"/>
                <a:gd name="T3" fmla="*/ 16 h 17"/>
                <a:gd name="T4" fmla="*/ 3 w 34"/>
                <a:gd name="T5" fmla="*/ 8 h 17"/>
                <a:gd name="T6" fmla="*/ 2 w 34"/>
                <a:gd name="T7" fmla="*/ 3 h 17"/>
                <a:gd name="T8" fmla="*/ 7 w 34"/>
                <a:gd name="T9" fmla="*/ 2 h 17"/>
                <a:gd name="T10" fmla="*/ 17 w 34"/>
                <a:gd name="T11" fmla="*/ 8 h 17"/>
                <a:gd name="T12" fmla="*/ 27 w 34"/>
                <a:gd name="T13" fmla="*/ 2 h 17"/>
                <a:gd name="T14" fmla="*/ 32 w 34"/>
                <a:gd name="T15" fmla="*/ 3 h 17"/>
                <a:gd name="T16" fmla="*/ 31 w 34"/>
                <a:gd name="T17" fmla="*/ 8 h 17"/>
                <a:gd name="T18" fmla="*/ 19 w 34"/>
                <a:gd name="T19" fmla="*/ 16 h 17"/>
                <a:gd name="T20" fmla="*/ 17 w 34"/>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17">
                  <a:moveTo>
                    <a:pt x="17" y="17"/>
                  </a:moveTo>
                  <a:cubicBezTo>
                    <a:pt x="16" y="17"/>
                    <a:pt x="15" y="17"/>
                    <a:pt x="15" y="16"/>
                  </a:cubicBezTo>
                  <a:cubicBezTo>
                    <a:pt x="3" y="8"/>
                    <a:pt x="3" y="8"/>
                    <a:pt x="3" y="8"/>
                  </a:cubicBezTo>
                  <a:cubicBezTo>
                    <a:pt x="1" y="7"/>
                    <a:pt x="0" y="5"/>
                    <a:pt x="2" y="3"/>
                  </a:cubicBezTo>
                  <a:cubicBezTo>
                    <a:pt x="3" y="1"/>
                    <a:pt x="5" y="0"/>
                    <a:pt x="7" y="2"/>
                  </a:cubicBezTo>
                  <a:cubicBezTo>
                    <a:pt x="17" y="8"/>
                    <a:pt x="17" y="8"/>
                    <a:pt x="17" y="8"/>
                  </a:cubicBezTo>
                  <a:cubicBezTo>
                    <a:pt x="27" y="2"/>
                    <a:pt x="27" y="2"/>
                    <a:pt x="27" y="2"/>
                  </a:cubicBezTo>
                  <a:cubicBezTo>
                    <a:pt x="29" y="0"/>
                    <a:pt x="31" y="1"/>
                    <a:pt x="32" y="3"/>
                  </a:cubicBezTo>
                  <a:cubicBezTo>
                    <a:pt x="34" y="5"/>
                    <a:pt x="33" y="7"/>
                    <a:pt x="31" y="8"/>
                  </a:cubicBezTo>
                  <a:cubicBezTo>
                    <a:pt x="19" y="16"/>
                    <a:pt x="19" y="16"/>
                    <a:pt x="19" y="16"/>
                  </a:cubicBezTo>
                  <a:cubicBezTo>
                    <a:pt x="19" y="17"/>
                    <a:pt x="18" y="17"/>
                    <a:pt x="1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6" name="Freeform 64"/>
            <p:cNvSpPr>
              <a:spLocks/>
            </p:cNvSpPr>
            <p:nvPr/>
          </p:nvSpPr>
          <p:spPr bwMode="auto">
            <a:xfrm>
              <a:off x="8205788" y="1914526"/>
              <a:ext cx="152400" cy="228600"/>
            </a:xfrm>
            <a:custGeom>
              <a:avLst/>
              <a:gdLst>
                <a:gd name="T0" fmla="*/ 5 w 36"/>
                <a:gd name="T1" fmla="*/ 53 h 53"/>
                <a:gd name="T2" fmla="*/ 3 w 36"/>
                <a:gd name="T3" fmla="*/ 52 h 53"/>
                <a:gd name="T4" fmla="*/ 1 w 36"/>
                <a:gd name="T5" fmla="*/ 47 h 53"/>
                <a:gd name="T6" fmla="*/ 15 w 36"/>
                <a:gd name="T7" fmla="*/ 12 h 53"/>
                <a:gd name="T8" fmla="*/ 17 w 36"/>
                <a:gd name="T9" fmla="*/ 10 h 53"/>
                <a:gd name="T10" fmla="*/ 29 w 36"/>
                <a:gd name="T11" fmla="*/ 2 h 53"/>
                <a:gd name="T12" fmla="*/ 34 w 36"/>
                <a:gd name="T13" fmla="*/ 3 h 53"/>
                <a:gd name="T14" fmla="*/ 33 w 36"/>
                <a:gd name="T15" fmla="*/ 8 h 53"/>
                <a:gd name="T16" fmla="*/ 22 w 36"/>
                <a:gd name="T17" fmla="*/ 16 h 53"/>
                <a:gd name="T18" fmla="*/ 8 w 36"/>
                <a:gd name="T19" fmla="*/ 50 h 53"/>
                <a:gd name="T20" fmla="*/ 5 w 36"/>
                <a:gd name="T2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3">
                  <a:moveTo>
                    <a:pt x="5" y="53"/>
                  </a:moveTo>
                  <a:cubicBezTo>
                    <a:pt x="4" y="53"/>
                    <a:pt x="4" y="52"/>
                    <a:pt x="3" y="52"/>
                  </a:cubicBezTo>
                  <a:cubicBezTo>
                    <a:pt x="1" y="51"/>
                    <a:pt x="0" y="49"/>
                    <a:pt x="1" y="47"/>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0"/>
                    <a:pt x="8" y="50"/>
                    <a:pt x="8" y="50"/>
                  </a:cubicBezTo>
                  <a:cubicBezTo>
                    <a:pt x="8" y="52"/>
                    <a:pt x="6" y="53"/>
                    <a:pt x="5"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7" name="Freeform 65"/>
            <p:cNvSpPr>
              <a:spLocks/>
            </p:cNvSpPr>
            <p:nvPr/>
          </p:nvSpPr>
          <p:spPr bwMode="auto">
            <a:xfrm>
              <a:off x="8780463" y="1914526"/>
              <a:ext cx="153988" cy="231775"/>
            </a:xfrm>
            <a:custGeom>
              <a:avLst/>
              <a:gdLst>
                <a:gd name="T0" fmla="*/ 4 w 36"/>
                <a:gd name="T1" fmla="*/ 54 h 54"/>
                <a:gd name="T2" fmla="*/ 3 w 36"/>
                <a:gd name="T3" fmla="*/ 54 h 54"/>
                <a:gd name="T4" fmla="*/ 1 w 36"/>
                <a:gd name="T5" fmla="*/ 48 h 54"/>
                <a:gd name="T6" fmla="*/ 15 w 36"/>
                <a:gd name="T7" fmla="*/ 12 h 54"/>
                <a:gd name="T8" fmla="*/ 17 w 36"/>
                <a:gd name="T9" fmla="*/ 10 h 54"/>
                <a:gd name="T10" fmla="*/ 29 w 36"/>
                <a:gd name="T11" fmla="*/ 2 h 54"/>
                <a:gd name="T12" fmla="*/ 34 w 36"/>
                <a:gd name="T13" fmla="*/ 3 h 54"/>
                <a:gd name="T14" fmla="*/ 33 w 36"/>
                <a:gd name="T15" fmla="*/ 8 h 54"/>
                <a:gd name="T16" fmla="*/ 22 w 36"/>
                <a:gd name="T17" fmla="*/ 16 h 54"/>
                <a:gd name="T18" fmla="*/ 8 w 36"/>
                <a:gd name="T19" fmla="*/ 51 h 54"/>
                <a:gd name="T20" fmla="*/ 4 w 36"/>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4">
                  <a:moveTo>
                    <a:pt x="4" y="54"/>
                  </a:moveTo>
                  <a:cubicBezTo>
                    <a:pt x="4" y="54"/>
                    <a:pt x="3" y="54"/>
                    <a:pt x="3" y="54"/>
                  </a:cubicBezTo>
                  <a:cubicBezTo>
                    <a:pt x="1" y="53"/>
                    <a:pt x="0" y="50"/>
                    <a:pt x="1" y="48"/>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1"/>
                    <a:pt x="8" y="51"/>
                    <a:pt x="8" y="51"/>
                  </a:cubicBezTo>
                  <a:cubicBezTo>
                    <a:pt x="7" y="53"/>
                    <a:pt x="6" y="54"/>
                    <a:pt x="4"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40" name="TextBox 39">
            <a:extLst>
              <a:ext uri="{FF2B5EF4-FFF2-40B4-BE49-F238E27FC236}">
                <a16:creationId xmlns:a16="http://schemas.microsoft.com/office/drawing/2014/main" id="{EC906B29-75DB-42FE-925F-2F738790B2D2}"/>
              </a:ext>
            </a:extLst>
          </p:cNvPr>
          <p:cNvSpPr txBox="1"/>
          <p:nvPr/>
        </p:nvSpPr>
        <p:spPr>
          <a:xfrm rot="21414599">
            <a:off x="3849161" y="663967"/>
            <a:ext cx="4484939" cy="1107996"/>
          </a:xfrm>
          <a:prstGeom prst="rect">
            <a:avLst/>
          </a:prstGeom>
          <a:noFill/>
        </p:spPr>
        <p:txBody>
          <a:bodyPr wrap="square" rtlCol="0">
            <a:spAutoFit/>
          </a:bodyPr>
          <a:lstStyle/>
          <a:p>
            <a:pPr algn="ctr"/>
            <a:r>
              <a:rPr lang="id-ID" sz="6600" dirty="0" smtClean="0">
                <a:solidFill>
                  <a:schemeClr val="bg1"/>
                </a:solidFill>
                <a:latin typeface="+mj-lt"/>
                <a:ea typeface="Lato" panose="020F0502020204030203" pitchFamily="34" charset="0"/>
                <a:cs typeface="Lato" panose="020F0502020204030203" pitchFamily="34" charset="0"/>
              </a:rPr>
              <a:t>Price table</a:t>
            </a:r>
            <a:endParaRPr lang="id-ID" sz="66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395054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0" name="Group 29"/>
          <p:cNvGrpSpPr/>
          <p:nvPr/>
        </p:nvGrpSpPr>
        <p:grpSpPr>
          <a:xfrm>
            <a:off x="585562" y="744117"/>
            <a:ext cx="4026808" cy="1176609"/>
            <a:chOff x="135620" y="463101"/>
            <a:chExt cx="4026808" cy="1176609"/>
          </a:xfrm>
        </p:grpSpPr>
        <p:sp>
          <p:nvSpPr>
            <p:cNvPr id="42" name="TextBox 41"/>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43" name="Group 42"/>
            <p:cNvGrpSpPr/>
            <p:nvPr/>
          </p:nvGrpSpPr>
          <p:grpSpPr>
            <a:xfrm>
              <a:off x="135620" y="463101"/>
              <a:ext cx="4026808" cy="653577"/>
              <a:chOff x="135620" y="463101"/>
              <a:chExt cx="4026808" cy="653577"/>
            </a:xfrm>
          </p:grpSpPr>
          <p:sp>
            <p:nvSpPr>
              <p:cNvPr id="44" name="TextBox 43"/>
              <p:cNvSpPr txBox="1"/>
              <p:nvPr/>
            </p:nvSpPr>
            <p:spPr>
              <a:xfrm>
                <a:off x="653143" y="671517"/>
                <a:ext cx="35092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45" name="TextBox 44"/>
              <p:cNvSpPr txBox="1"/>
              <p:nvPr/>
            </p:nvSpPr>
            <p:spPr>
              <a:xfrm>
                <a:off x="135620" y="463101"/>
                <a:ext cx="776084" cy="653577"/>
              </a:xfrm>
              <a:prstGeom prst="rect">
                <a:avLst/>
              </a:prstGeom>
              <a:noFill/>
            </p:spPr>
            <p:txBody>
              <a:bodyPr wrap="square" rtlCol="0">
                <a:spAutoFit/>
              </a:bodyPr>
              <a:lstStyle/>
              <a:p>
                <a:pPr>
                  <a:lnSpc>
                    <a:spcPct val="150000"/>
                  </a:lnSpc>
                </a:pPr>
                <a:r>
                  <a:rPr lang="en-US" sz="2800" b="1" dirty="0" smtClean="0">
                    <a:solidFill>
                      <a:schemeClr val="bg1"/>
                    </a:solidFill>
                  </a:rPr>
                  <a:t>01.</a:t>
                </a:r>
                <a:endParaRPr lang="en-US" sz="2800" b="1" dirty="0">
                  <a:solidFill>
                    <a:schemeClr val="bg1"/>
                  </a:solidFill>
                </a:endParaRPr>
              </a:p>
            </p:txBody>
          </p:sp>
        </p:grpSp>
      </p:grpSp>
      <p:grpSp>
        <p:nvGrpSpPr>
          <p:cNvPr id="46" name="Group 45"/>
          <p:cNvGrpSpPr/>
          <p:nvPr/>
        </p:nvGrpSpPr>
        <p:grpSpPr>
          <a:xfrm>
            <a:off x="902597" y="2165626"/>
            <a:ext cx="4610100" cy="1516178"/>
            <a:chOff x="419100" y="2151112"/>
            <a:chExt cx="4610100" cy="1516178"/>
          </a:xfrm>
          <a:effectLst>
            <a:outerShdw blurRad="330200" dist="190500" dir="8100000" algn="tr" rotWithShape="0">
              <a:prstClr val="black">
                <a:alpha val="97000"/>
              </a:prstClr>
            </a:outerShdw>
          </a:effectLst>
        </p:grpSpPr>
        <p:sp>
          <p:nvSpPr>
            <p:cNvPr id="47" name="Rectangle 46"/>
            <p:cNvSpPr/>
            <p:nvPr/>
          </p:nvSpPr>
          <p:spPr>
            <a:xfrm>
              <a:off x="419100" y="2151112"/>
              <a:ext cx="4610100" cy="1516178"/>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8" name="Group 47"/>
            <p:cNvGrpSpPr/>
            <p:nvPr/>
          </p:nvGrpSpPr>
          <p:grpSpPr>
            <a:xfrm>
              <a:off x="706890" y="2176512"/>
              <a:ext cx="4034520" cy="1176609"/>
              <a:chOff x="127908" y="463101"/>
              <a:chExt cx="4034520" cy="1176609"/>
            </a:xfrm>
          </p:grpSpPr>
          <p:sp>
            <p:nvSpPr>
              <p:cNvPr id="49" name="TextBox 48"/>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50" name="Group 49"/>
              <p:cNvGrpSpPr/>
              <p:nvPr/>
            </p:nvGrpSpPr>
            <p:grpSpPr>
              <a:xfrm>
                <a:off x="127908" y="463101"/>
                <a:ext cx="4034520" cy="653577"/>
                <a:chOff x="127908" y="463101"/>
                <a:chExt cx="4034520" cy="653577"/>
              </a:xfrm>
            </p:grpSpPr>
            <p:sp>
              <p:nvSpPr>
                <p:cNvPr id="51" name="TextBox 50"/>
                <p:cNvSpPr txBox="1"/>
                <p:nvPr/>
              </p:nvSpPr>
              <p:spPr>
                <a:xfrm>
                  <a:off x="716643" y="671517"/>
                  <a:ext cx="34457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52" name="TextBox 51"/>
                <p:cNvSpPr txBox="1"/>
                <p:nvPr/>
              </p:nvSpPr>
              <p:spPr>
                <a:xfrm>
                  <a:off x="127908" y="463101"/>
                  <a:ext cx="743156" cy="653577"/>
                </a:xfrm>
                <a:prstGeom prst="rect">
                  <a:avLst/>
                </a:prstGeom>
                <a:noFill/>
              </p:spPr>
              <p:txBody>
                <a:bodyPr wrap="square" rtlCol="0">
                  <a:spAutoFit/>
                </a:bodyPr>
                <a:lstStyle/>
                <a:p>
                  <a:pPr>
                    <a:lnSpc>
                      <a:spcPct val="150000"/>
                    </a:lnSpc>
                  </a:pPr>
                  <a:r>
                    <a:rPr lang="en-US" sz="2800" b="1" dirty="0" smtClean="0">
                      <a:solidFill>
                        <a:schemeClr val="bg1"/>
                      </a:solidFill>
                    </a:rPr>
                    <a:t>02.</a:t>
                  </a:r>
                  <a:endParaRPr lang="en-US" sz="2800" b="1" dirty="0">
                    <a:solidFill>
                      <a:schemeClr val="bg1"/>
                    </a:solidFill>
                  </a:endParaRPr>
                </a:p>
              </p:txBody>
            </p:sp>
          </p:grpSp>
        </p:grpSp>
      </p:grpSp>
      <p:grpSp>
        <p:nvGrpSpPr>
          <p:cNvPr id="53" name="Group 52"/>
          <p:cNvGrpSpPr/>
          <p:nvPr/>
        </p:nvGrpSpPr>
        <p:grpSpPr>
          <a:xfrm>
            <a:off x="579120" y="3681804"/>
            <a:ext cx="4033250" cy="1176609"/>
            <a:chOff x="129178" y="463101"/>
            <a:chExt cx="4033250" cy="1176609"/>
          </a:xfrm>
        </p:grpSpPr>
        <p:sp>
          <p:nvSpPr>
            <p:cNvPr id="54" name="TextBox 53"/>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55" name="Group 54"/>
            <p:cNvGrpSpPr/>
            <p:nvPr/>
          </p:nvGrpSpPr>
          <p:grpSpPr>
            <a:xfrm>
              <a:off x="129178" y="463101"/>
              <a:ext cx="4033250" cy="653577"/>
              <a:chOff x="129178" y="463101"/>
              <a:chExt cx="4033250" cy="653577"/>
            </a:xfrm>
          </p:grpSpPr>
          <p:sp>
            <p:nvSpPr>
              <p:cNvPr id="56" name="TextBox 55"/>
              <p:cNvSpPr txBox="1"/>
              <p:nvPr/>
            </p:nvSpPr>
            <p:spPr>
              <a:xfrm>
                <a:off x="729343" y="671517"/>
                <a:ext cx="343308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57" name="TextBox 56"/>
              <p:cNvSpPr txBox="1"/>
              <p:nvPr/>
            </p:nvSpPr>
            <p:spPr>
              <a:xfrm>
                <a:off x="129178" y="463101"/>
                <a:ext cx="754586" cy="653577"/>
              </a:xfrm>
              <a:prstGeom prst="rect">
                <a:avLst/>
              </a:prstGeom>
              <a:noFill/>
            </p:spPr>
            <p:txBody>
              <a:bodyPr wrap="square" rtlCol="0">
                <a:spAutoFit/>
              </a:bodyPr>
              <a:lstStyle/>
              <a:p>
                <a:pPr>
                  <a:lnSpc>
                    <a:spcPct val="150000"/>
                  </a:lnSpc>
                </a:pPr>
                <a:r>
                  <a:rPr lang="en-US" sz="2800" b="1" dirty="0" smtClean="0">
                    <a:solidFill>
                      <a:schemeClr val="bg1"/>
                    </a:solidFill>
                  </a:rPr>
                  <a:t>03.</a:t>
                </a:r>
                <a:endParaRPr lang="en-US" sz="2800" b="1" dirty="0">
                  <a:solidFill>
                    <a:schemeClr val="bg1"/>
                  </a:solidFill>
                </a:endParaRPr>
              </a:p>
            </p:txBody>
          </p:sp>
        </p:grpSp>
      </p:grpSp>
      <p:grpSp>
        <p:nvGrpSpPr>
          <p:cNvPr id="58" name="Group 57"/>
          <p:cNvGrpSpPr/>
          <p:nvPr/>
        </p:nvGrpSpPr>
        <p:grpSpPr>
          <a:xfrm>
            <a:off x="594360" y="4894897"/>
            <a:ext cx="4030710" cy="1176609"/>
            <a:chOff x="131718" y="463101"/>
            <a:chExt cx="4030710" cy="1176609"/>
          </a:xfrm>
        </p:grpSpPr>
        <p:sp>
          <p:nvSpPr>
            <p:cNvPr id="59" name="TextBox 58"/>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60" name="Group 59"/>
            <p:cNvGrpSpPr/>
            <p:nvPr/>
          </p:nvGrpSpPr>
          <p:grpSpPr>
            <a:xfrm>
              <a:off x="131718" y="463101"/>
              <a:ext cx="4018010" cy="653577"/>
              <a:chOff x="131718" y="463101"/>
              <a:chExt cx="4018010" cy="653577"/>
            </a:xfrm>
          </p:grpSpPr>
          <p:sp>
            <p:nvSpPr>
              <p:cNvPr id="61" name="TextBox 60"/>
              <p:cNvSpPr txBox="1"/>
              <p:nvPr/>
            </p:nvSpPr>
            <p:spPr>
              <a:xfrm>
                <a:off x="744583" y="671517"/>
                <a:ext cx="340514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62" name="TextBox 61"/>
              <p:cNvSpPr txBox="1"/>
              <p:nvPr/>
            </p:nvSpPr>
            <p:spPr>
              <a:xfrm>
                <a:off x="131718" y="463101"/>
                <a:ext cx="767286" cy="653577"/>
              </a:xfrm>
              <a:prstGeom prst="rect">
                <a:avLst/>
              </a:prstGeom>
              <a:noFill/>
            </p:spPr>
            <p:txBody>
              <a:bodyPr wrap="square" rtlCol="0">
                <a:spAutoFit/>
              </a:bodyPr>
              <a:lstStyle/>
              <a:p>
                <a:pPr>
                  <a:lnSpc>
                    <a:spcPct val="150000"/>
                  </a:lnSpc>
                </a:pPr>
                <a:r>
                  <a:rPr lang="en-US" sz="2800" b="1" dirty="0" smtClean="0">
                    <a:solidFill>
                      <a:schemeClr val="bg1"/>
                    </a:solidFill>
                  </a:rPr>
                  <a:t>04.</a:t>
                </a:r>
                <a:endParaRPr lang="en-US" sz="2800" b="1" dirty="0">
                  <a:solidFill>
                    <a:schemeClr val="bg1"/>
                  </a:solidFill>
                </a:endParaRPr>
              </a:p>
            </p:txBody>
          </p:sp>
        </p:grpSp>
      </p:grpSp>
    </p:spTree>
    <p:extLst>
      <p:ext uri="{BB962C8B-B14F-4D97-AF65-F5344CB8AC3E}">
        <p14:creationId xmlns:p14="http://schemas.microsoft.com/office/powerpoint/2010/main" val="31190771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down)">
                                      <p:cBhvr>
                                        <p:cTn id="15" dur="500"/>
                                        <p:tgtEl>
                                          <p:spTgt spid="5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down)">
                                      <p:cBhvr>
                                        <p:cTn id="1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789887" y="2271899"/>
            <a:ext cx="3857976" cy="2400657"/>
          </a:xfrm>
          <a:prstGeom prst="rect">
            <a:avLst/>
          </a:prstGeom>
          <a:noFill/>
        </p:spPr>
        <p:txBody>
          <a:bodyPr wrap="square">
            <a:spAutoFit/>
          </a:bodyPr>
          <a:lstStyle/>
          <a:p>
            <a:pPr algn="just">
              <a:lnSpc>
                <a:spcPct val="150000"/>
              </a:lnSpc>
            </a:pPr>
            <a:r>
              <a:rPr lang="id-ID" sz="10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a:t>
            </a:r>
            <a:r>
              <a:rPr lang="id-ID" sz="1000" dirty="0">
                <a:solidFill>
                  <a:schemeClr val="bg1"/>
                </a:solidFill>
                <a:ea typeface="Lato" panose="020F0502020204030203" pitchFamily="34" charset="0"/>
                <a:cs typeface="Lato" panose="020F0502020204030203" pitchFamily="34" charset="0"/>
              </a:rPr>
              <a:t>fringilla, nulla ac netus nibh aliquet, porttitor ligula justo libero vivamus porttitor dolor, </a:t>
            </a:r>
            <a:r>
              <a:rPr lang="id-ID" sz="1000" dirty="0" smtClean="0">
                <a:solidFill>
                  <a:schemeClr val="bg1"/>
                </a:solidFill>
                <a:ea typeface="Lato" panose="020F0502020204030203" pitchFamily="34" charset="0"/>
                <a:cs typeface="Lato" panose="020F0502020204030203" pitchFamily="34" charset="0"/>
              </a:rPr>
              <a:t>conubia </a:t>
            </a:r>
            <a:r>
              <a:rPr lang="id-ID" sz="1000" dirty="0">
                <a:solidFill>
                  <a:schemeClr val="bg1"/>
                </a:solidFill>
                <a:ea typeface="Lato" panose="020F0502020204030203" pitchFamily="34" charset="0"/>
                <a:cs typeface="Lato" panose="020F0502020204030203" pitchFamily="34" charset="0"/>
              </a:rPr>
              <a:t>eget ante </a:t>
            </a:r>
            <a:r>
              <a:rPr lang="id-ID" sz="1000" dirty="0" smtClean="0">
                <a:solidFill>
                  <a:schemeClr val="bg1"/>
                </a:solidFill>
                <a:ea typeface="Lato" panose="020F0502020204030203" pitchFamily="34" charset="0"/>
                <a:cs typeface="Lato" panose="020F0502020204030203" pitchFamily="34" charset="0"/>
              </a:rPr>
              <a:t>tincidunt,</a:t>
            </a:r>
            <a:r>
              <a:rPr lang="id-ID" sz="1000" dirty="0">
                <a:solidFill>
                  <a:schemeClr val="bg1"/>
                </a:solidFill>
                <a:ea typeface="Lato" panose="020F0502020204030203" pitchFamily="34" charset="0"/>
                <a:cs typeface="Lato" panose="020F0502020204030203" pitchFamily="34" charset="0"/>
              </a:rPr>
              <a:t> lacus nulla ac netus nibh aliquet, porttitor ligula justo libero vivamus porttitor dolor, conubia mollit. Sapien nam suspendisse, Lorem ipsum dolor sit amet, lacus nulla ac netus nibh aliquet, porttitor ligula justo </a:t>
            </a:r>
            <a:r>
              <a:rPr lang="id-ID" sz="1000" dirty="0" smtClean="0">
                <a:solidFill>
                  <a:schemeClr val="bg1"/>
                </a:solidFill>
                <a:ea typeface="Lato" panose="020F0502020204030203" pitchFamily="34" charset="0"/>
                <a:cs typeface="Lato" panose="020F0502020204030203" pitchFamily="34" charset="0"/>
              </a:rPr>
              <a:t>.</a:t>
            </a:r>
            <a:endParaRPr lang="id-ID" sz="1000" dirty="0">
              <a:solidFill>
                <a:schemeClr val="bg1"/>
              </a:solidFill>
              <a:ea typeface="Lato" panose="020F0502020204030203" pitchFamily="34" charset="0"/>
              <a:cs typeface="Lato" panose="020F0502020204030203" pitchFamily="34" charset="0"/>
            </a:endParaRPr>
          </a:p>
          <a:p>
            <a:pPr algn="just">
              <a:lnSpc>
                <a:spcPct val="150000"/>
              </a:lnSpc>
            </a:pPr>
            <a:endParaRPr lang="id-ID" sz="10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401466" y="5517943"/>
            <a:ext cx="3136279" cy="819455"/>
          </a:xfrm>
          <a:prstGeom prst="rect">
            <a:avLst/>
          </a:prstGeom>
          <a:noFill/>
        </p:spPr>
        <p:txBody>
          <a:bodyPr wrap="square">
            <a:spAutoFit/>
          </a:bodyPr>
          <a:lstStyle/>
          <a:p>
            <a:pPr algn="just">
              <a:lnSpc>
                <a:spcPct val="150000"/>
              </a:lnSpc>
            </a:pPr>
            <a:r>
              <a:rPr lang="id-ID" sz="105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5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920332" y="1466307"/>
            <a:ext cx="4355760" cy="523220"/>
          </a:xfrm>
          <a:prstGeom prst="rect">
            <a:avLst/>
          </a:prstGeom>
          <a:noFill/>
        </p:spPr>
        <p:txBody>
          <a:bodyPr wrap="square" rtlCol="0">
            <a:spAutoFit/>
          </a:bodyPr>
          <a:lstStyle/>
          <a:p>
            <a:r>
              <a:rPr lang="id-ID" sz="2800" b="1" dirty="0" smtClean="0">
                <a:solidFill>
                  <a:schemeClr val="bg1"/>
                </a:solidFill>
                <a:ea typeface="Lato" panose="020F0502020204030203" pitchFamily="34" charset="0"/>
                <a:cs typeface="Lato" panose="020F0502020204030203" pitchFamily="34" charset="0"/>
              </a:rPr>
              <a:t>Our Mockup Here</a:t>
            </a:r>
            <a:endParaRPr lang="en-US" sz="2800" b="1"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1385" y="1251609"/>
            <a:ext cx="3570545" cy="230832"/>
          </a:xfrm>
          <a:prstGeom prst="rect">
            <a:avLst/>
          </a:prstGeom>
          <a:noFill/>
        </p:spPr>
        <p:txBody>
          <a:bodyPr wrap="square" rtlCol="0">
            <a:spAutoFit/>
          </a:bodyPr>
          <a:lstStyle/>
          <a:p>
            <a:r>
              <a:rPr lang="id-ID" sz="900" b="1" spc="133" dirty="0" smtClean="0">
                <a:solidFill>
                  <a:schemeClr val="bg1"/>
                </a:solidFill>
                <a:ea typeface="Lato" panose="020F0502020204030203" pitchFamily="34" charset="0"/>
                <a:cs typeface="Lato" panose="020F0502020204030203" pitchFamily="34" charset="0"/>
              </a:rPr>
              <a:t>CREATIVE</a:t>
            </a:r>
            <a:r>
              <a:rPr lang="en-US" sz="900" b="1" spc="133" dirty="0" smtClean="0">
                <a:solidFill>
                  <a:schemeClr val="bg1"/>
                </a:solidFill>
                <a:ea typeface="Lato" panose="020F0502020204030203" pitchFamily="34" charset="0"/>
                <a:cs typeface="Lato" panose="020F0502020204030203" pitchFamily="34" charset="0"/>
              </a:rPr>
              <a:t> </a:t>
            </a:r>
            <a:r>
              <a:rPr lang="en-US" sz="900" b="1" spc="133" dirty="0">
                <a:solidFill>
                  <a:schemeClr val="bg1"/>
                </a:solidFill>
                <a:ea typeface="Lato" panose="020F0502020204030203" pitchFamily="34" charset="0"/>
                <a:cs typeface="Lato" panose="020F0502020204030203" pitchFamily="34" charset="0"/>
              </a:rPr>
              <a:t>LAYOUT</a:t>
            </a:r>
          </a:p>
        </p:txBody>
      </p:sp>
      <p:sp>
        <p:nvSpPr>
          <p:cNvPr id="13" name="Овал 3"/>
          <p:cNvSpPr/>
          <p:nvPr/>
        </p:nvSpPr>
        <p:spPr>
          <a:xfrm>
            <a:off x="4268089" y="4164587"/>
            <a:ext cx="2285999" cy="2157657"/>
          </a:xfrm>
          <a:prstGeom prst="ellipse">
            <a:avLst/>
          </a:prstGeom>
          <a:solidFill>
            <a:srgbClr val="00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4" name="Овал 3"/>
          <p:cNvSpPr/>
          <p:nvPr/>
        </p:nvSpPr>
        <p:spPr>
          <a:xfrm>
            <a:off x="4511930" y="4408428"/>
            <a:ext cx="1820090" cy="1662430"/>
          </a:xfrm>
          <a:prstGeom prst="ellipse">
            <a:avLst/>
          </a:prstGeom>
          <a:gradFill>
            <a:gsLst>
              <a:gs pos="0">
                <a:schemeClr val="accent5"/>
              </a:gs>
              <a:gs pos="88000">
                <a:schemeClr val="accent6"/>
              </a:gs>
            </a:gsLst>
            <a:lin ang="2400000" scaled="0"/>
          </a:gra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5" name="TextBox 14"/>
          <p:cNvSpPr txBox="1"/>
          <p:nvPr/>
        </p:nvSpPr>
        <p:spPr>
          <a:xfrm rot="21011653">
            <a:off x="4156657" y="4885700"/>
            <a:ext cx="2397431" cy="769441"/>
          </a:xfrm>
          <a:prstGeom prst="rect">
            <a:avLst/>
          </a:prstGeom>
          <a:noFill/>
        </p:spPr>
        <p:txBody>
          <a:bodyPr wrap="square" rtlCol="0">
            <a:spAutoFit/>
          </a:bodyPr>
          <a:lstStyle/>
          <a:p>
            <a:pPr algn="ctr"/>
            <a:r>
              <a:rPr lang="en-US" sz="4400" dirty="0" smtClean="0">
                <a:solidFill>
                  <a:schemeClr val="bg1"/>
                </a:solidFill>
                <a:latin typeface="+mj-lt"/>
                <a:ea typeface="Karla" charset="0"/>
                <a:cs typeface="Karla" charset="0"/>
              </a:rPr>
              <a:t>G</a:t>
            </a:r>
            <a:r>
              <a:rPr lang="id-ID" sz="4400" dirty="0" smtClean="0">
                <a:solidFill>
                  <a:schemeClr val="bg1"/>
                </a:solidFill>
                <a:latin typeface="+mj-lt"/>
                <a:ea typeface="Karla" charset="0"/>
                <a:cs typeface="Karla" charset="0"/>
              </a:rPr>
              <a:t>reat</a:t>
            </a:r>
            <a:endParaRPr lang="ru-RU" sz="4400" dirty="0">
              <a:solidFill>
                <a:schemeClr val="bg1"/>
              </a:solidFill>
              <a:latin typeface="+mj-lt"/>
              <a:ea typeface="Karla" charset="0"/>
              <a:cs typeface="Karla" charset="0"/>
            </a:endParaRPr>
          </a:p>
        </p:txBody>
      </p:sp>
      <p:grpSp>
        <p:nvGrpSpPr>
          <p:cNvPr id="16" name="Group 15"/>
          <p:cNvGrpSpPr/>
          <p:nvPr/>
        </p:nvGrpSpPr>
        <p:grpSpPr>
          <a:xfrm>
            <a:off x="933332" y="4662017"/>
            <a:ext cx="1333991" cy="447366"/>
            <a:chOff x="1056851" y="5217848"/>
            <a:chExt cx="1333991" cy="447366"/>
          </a:xfrm>
          <a:solidFill>
            <a:schemeClr val="accent3"/>
          </a:solidFill>
        </p:grpSpPr>
        <p:sp>
          <p:nvSpPr>
            <p:cNvPr id="17" name="Rounded Rectangle 16"/>
            <p:cNvSpPr/>
            <p:nvPr/>
          </p:nvSpPr>
          <p:spPr>
            <a:xfrm>
              <a:off x="1056851" y="5217848"/>
              <a:ext cx="1333991" cy="447366"/>
            </a:xfrm>
            <a:prstGeom prst="roundRect">
              <a:avLst>
                <a:gd name="adj" fmla="val 50000"/>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Medium" panose="020F0502020204030203" pitchFamily="34" charset="0"/>
                <a:cs typeface="Lato Medium" panose="020F0502020204030203" pitchFamily="34" charset="0"/>
              </a:endParaRPr>
            </a:p>
          </p:txBody>
        </p:sp>
        <p:sp>
          <p:nvSpPr>
            <p:cNvPr id="18" name="TextBox 17"/>
            <p:cNvSpPr txBox="1"/>
            <p:nvPr/>
          </p:nvSpPr>
          <p:spPr>
            <a:xfrm>
              <a:off x="1249998" y="5287642"/>
              <a:ext cx="947695" cy="307777"/>
            </a:xfrm>
            <a:prstGeom prst="rect">
              <a:avLst/>
            </a:prstGeom>
            <a:noFill/>
          </p:spPr>
          <p:txBody>
            <a:bodyPr wrap="none" rtlCol="0">
              <a:spAutoFit/>
            </a:bodyPr>
            <a:lstStyle/>
            <a:p>
              <a:r>
                <a:rPr lang="en-US" sz="1400" dirty="0">
                  <a:solidFill>
                    <a:schemeClr val="bg1"/>
                  </a:solidFill>
                  <a:ea typeface="Lato Medium" panose="020F0502020204030203" pitchFamily="34" charset="0"/>
                  <a:cs typeface="Lato Medium" panose="020F0502020204030203" pitchFamily="34" charset="0"/>
                </a:rPr>
                <a:t>See More</a:t>
              </a:r>
            </a:p>
          </p:txBody>
        </p:sp>
      </p:grpSp>
    </p:spTree>
    <p:extLst>
      <p:ext uri="{BB962C8B-B14F-4D97-AF65-F5344CB8AC3E}">
        <p14:creationId xmlns:p14="http://schemas.microsoft.com/office/powerpoint/2010/main" val="1817206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0" y="5080140"/>
            <a:ext cx="12192000" cy="1396859"/>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panose="020F0502020204030203" pitchFamily="34" charset="0"/>
              <a:cs typeface="Lato" panose="020F0502020204030203" pitchFamily="34" charset="0"/>
            </a:endParaRPr>
          </a:p>
        </p:txBody>
      </p:sp>
      <p:sp>
        <p:nvSpPr>
          <p:cNvPr id="3" name="Shape 22820"/>
          <p:cNvSpPr/>
          <p:nvPr/>
        </p:nvSpPr>
        <p:spPr>
          <a:xfrm flipV="1">
            <a:off x="1463567"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4" name="Shape 22825"/>
          <p:cNvSpPr/>
          <p:nvPr/>
        </p:nvSpPr>
        <p:spPr>
          <a:xfrm>
            <a:off x="108674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5" name="Shape 22826"/>
          <p:cNvSpPr/>
          <p:nvPr/>
        </p:nvSpPr>
        <p:spPr>
          <a:xfrm>
            <a:off x="907902"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6" name="Shape 22828"/>
          <p:cNvSpPr/>
          <p:nvPr/>
        </p:nvSpPr>
        <p:spPr>
          <a:xfrm>
            <a:off x="1508651"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7" name="Shape 22830"/>
          <p:cNvSpPr/>
          <p:nvPr/>
        </p:nvSpPr>
        <p:spPr>
          <a:xfrm>
            <a:off x="701174"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8" name="Chart 22834"/>
          <p:cNvGraphicFramePr/>
          <p:nvPr>
            <p:extLst>
              <p:ext uri="{D42A27DB-BD31-4B8C-83A1-F6EECF244321}">
                <p14:modId xmlns:p14="http://schemas.microsoft.com/office/powerpoint/2010/main" val="1117678408"/>
              </p:ext>
            </p:extLst>
          </p:nvPr>
        </p:nvGraphicFramePr>
        <p:xfrm>
          <a:off x="808146" y="2731286"/>
          <a:ext cx="1310843" cy="1310843"/>
        </p:xfrm>
        <a:graphic>
          <a:graphicData uri="http://schemas.openxmlformats.org/drawingml/2006/chart">
            <c:chart xmlns:c="http://schemas.openxmlformats.org/drawingml/2006/chart" xmlns:r="http://schemas.openxmlformats.org/officeDocument/2006/relationships" r:id="rId2"/>
          </a:graphicData>
        </a:graphic>
      </p:graphicFrame>
      <p:sp>
        <p:nvSpPr>
          <p:cNvPr id="9" name="Shape 22835"/>
          <p:cNvSpPr/>
          <p:nvPr/>
        </p:nvSpPr>
        <p:spPr>
          <a:xfrm>
            <a:off x="89162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0" name="Shape 22837"/>
          <p:cNvSpPr/>
          <p:nvPr/>
        </p:nvSpPr>
        <p:spPr>
          <a:xfrm>
            <a:off x="1309678" y="3164244"/>
            <a:ext cx="240556" cy="444925"/>
          </a:xfrm>
          <a:custGeom>
            <a:avLst/>
            <a:gdLst/>
            <a:ahLst/>
            <a:cxnLst>
              <a:cxn ang="0">
                <a:pos x="wd2" y="hd2"/>
              </a:cxn>
              <a:cxn ang="5400000">
                <a:pos x="wd2" y="hd2"/>
              </a:cxn>
              <a:cxn ang="10800000">
                <a:pos x="wd2" y="hd2"/>
              </a:cxn>
              <a:cxn ang="16200000">
                <a:pos x="wd2" y="hd2"/>
              </a:cxn>
            </a:cxnLst>
            <a:rect l="0" t="0" r="r" b="b"/>
            <a:pathLst>
              <a:path w="21600" h="21600" extrusionOk="0">
                <a:moveTo>
                  <a:pt x="20788" y="5"/>
                </a:moveTo>
                <a:lnTo>
                  <a:pt x="15606" y="0"/>
                </a:lnTo>
                <a:cubicBezTo>
                  <a:pt x="9787" y="0"/>
                  <a:pt x="6024" y="2087"/>
                  <a:pt x="6024" y="5316"/>
                </a:cubicBezTo>
                <a:lnTo>
                  <a:pt x="6024" y="7767"/>
                </a:lnTo>
                <a:lnTo>
                  <a:pt x="814" y="7767"/>
                </a:lnTo>
                <a:cubicBezTo>
                  <a:pt x="366" y="7767"/>
                  <a:pt x="0" y="7963"/>
                  <a:pt x="0" y="8207"/>
                </a:cubicBezTo>
                <a:lnTo>
                  <a:pt x="0" y="11759"/>
                </a:lnTo>
                <a:cubicBezTo>
                  <a:pt x="0" y="12001"/>
                  <a:pt x="366" y="12200"/>
                  <a:pt x="814" y="12200"/>
                </a:cubicBezTo>
                <a:lnTo>
                  <a:pt x="6024" y="12200"/>
                </a:lnTo>
                <a:lnTo>
                  <a:pt x="6024" y="21160"/>
                </a:lnTo>
                <a:cubicBezTo>
                  <a:pt x="6024" y="21402"/>
                  <a:pt x="6388" y="21600"/>
                  <a:pt x="6840" y="21600"/>
                </a:cubicBezTo>
                <a:lnTo>
                  <a:pt x="13634" y="21600"/>
                </a:lnTo>
                <a:cubicBezTo>
                  <a:pt x="14084" y="21600"/>
                  <a:pt x="14449" y="21402"/>
                  <a:pt x="14449" y="21160"/>
                </a:cubicBezTo>
                <a:lnTo>
                  <a:pt x="14449" y="12200"/>
                </a:lnTo>
                <a:lnTo>
                  <a:pt x="20540" y="12200"/>
                </a:lnTo>
                <a:cubicBezTo>
                  <a:pt x="20990" y="12200"/>
                  <a:pt x="21353" y="12001"/>
                  <a:pt x="21353" y="11759"/>
                </a:cubicBezTo>
                <a:lnTo>
                  <a:pt x="21358" y="8207"/>
                </a:lnTo>
                <a:cubicBezTo>
                  <a:pt x="21358" y="8091"/>
                  <a:pt x="21271" y="7979"/>
                  <a:pt x="21118" y="7895"/>
                </a:cubicBezTo>
                <a:cubicBezTo>
                  <a:pt x="20966" y="7813"/>
                  <a:pt x="20760" y="7767"/>
                  <a:pt x="20542" y="7767"/>
                </a:cubicBezTo>
                <a:lnTo>
                  <a:pt x="14449" y="7767"/>
                </a:lnTo>
                <a:lnTo>
                  <a:pt x="14449" y="5689"/>
                </a:lnTo>
                <a:cubicBezTo>
                  <a:pt x="14449" y="4692"/>
                  <a:pt x="14891" y="4183"/>
                  <a:pt x="17295" y="4183"/>
                </a:cubicBezTo>
                <a:lnTo>
                  <a:pt x="20785" y="4183"/>
                </a:lnTo>
                <a:cubicBezTo>
                  <a:pt x="21237" y="4183"/>
                  <a:pt x="21600" y="3985"/>
                  <a:pt x="21600" y="3743"/>
                </a:cubicBezTo>
                <a:lnTo>
                  <a:pt x="21600" y="446"/>
                </a:lnTo>
                <a:cubicBezTo>
                  <a:pt x="21600" y="201"/>
                  <a:pt x="21237" y="5"/>
                  <a:pt x="20788" y="5"/>
                </a:cubicBezTo>
                <a:cubicBezTo>
                  <a:pt x="20788" y="5"/>
                  <a:pt x="20788" y="5"/>
                  <a:pt x="20788" y="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1" name="Shape 22840"/>
          <p:cNvSpPr/>
          <p:nvPr/>
        </p:nvSpPr>
        <p:spPr>
          <a:xfrm flipV="1">
            <a:off x="374962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2" name="Shape 22846"/>
          <p:cNvSpPr/>
          <p:nvPr/>
        </p:nvSpPr>
        <p:spPr>
          <a:xfrm>
            <a:off x="319395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3" name="Shape 22848"/>
          <p:cNvSpPr/>
          <p:nvPr/>
        </p:nvSpPr>
        <p:spPr>
          <a:xfrm>
            <a:off x="379470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4" name="Shape 22850"/>
          <p:cNvSpPr/>
          <p:nvPr/>
        </p:nvSpPr>
        <p:spPr>
          <a:xfrm>
            <a:off x="298722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15" name="Chart 22854"/>
          <p:cNvGraphicFramePr/>
          <p:nvPr>
            <p:extLst>
              <p:ext uri="{D42A27DB-BD31-4B8C-83A1-F6EECF244321}">
                <p14:modId xmlns:p14="http://schemas.microsoft.com/office/powerpoint/2010/main" val="3390576820"/>
              </p:ext>
            </p:extLst>
          </p:nvPr>
        </p:nvGraphicFramePr>
        <p:xfrm>
          <a:off x="3087851" y="2731286"/>
          <a:ext cx="1310843" cy="1310843"/>
        </p:xfrm>
        <a:graphic>
          <a:graphicData uri="http://schemas.openxmlformats.org/drawingml/2006/chart">
            <c:chart xmlns:c="http://schemas.openxmlformats.org/drawingml/2006/chart" xmlns:r="http://schemas.openxmlformats.org/officeDocument/2006/relationships" r:id="rId3"/>
          </a:graphicData>
        </a:graphic>
      </p:graphicFrame>
      <p:sp>
        <p:nvSpPr>
          <p:cNvPr id="16" name="Shape 22855"/>
          <p:cNvSpPr/>
          <p:nvPr/>
        </p:nvSpPr>
        <p:spPr>
          <a:xfrm>
            <a:off x="317133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7" name="Shape 22857"/>
          <p:cNvSpPr/>
          <p:nvPr/>
        </p:nvSpPr>
        <p:spPr>
          <a:xfrm>
            <a:off x="3599668" y="3232026"/>
            <a:ext cx="381445" cy="309362"/>
          </a:xfrm>
          <a:custGeom>
            <a:avLst/>
            <a:gdLst/>
            <a:ahLst/>
            <a:cxnLst>
              <a:cxn ang="0">
                <a:pos x="wd2" y="hd2"/>
              </a:cxn>
              <a:cxn ang="5400000">
                <a:pos x="wd2" y="hd2"/>
              </a:cxn>
              <a:cxn ang="10800000">
                <a:pos x="wd2" y="hd2"/>
              </a:cxn>
              <a:cxn ang="16200000">
                <a:pos x="wd2" y="hd2"/>
              </a:cxn>
            </a:cxnLst>
            <a:rect l="0" t="0" r="r" b="b"/>
            <a:pathLst>
              <a:path w="21600" h="21600" extrusionOk="0">
                <a:moveTo>
                  <a:pt x="19064" y="3424"/>
                </a:moveTo>
                <a:cubicBezTo>
                  <a:pt x="20036" y="2687"/>
                  <a:pt x="20680" y="1683"/>
                  <a:pt x="20991" y="412"/>
                </a:cubicBezTo>
                <a:cubicBezTo>
                  <a:pt x="20048" y="1034"/>
                  <a:pt x="19111" y="1451"/>
                  <a:pt x="18173" y="1683"/>
                </a:cubicBezTo>
                <a:cubicBezTo>
                  <a:pt x="17329" y="571"/>
                  <a:pt x="16257" y="0"/>
                  <a:pt x="14980" y="0"/>
                </a:cubicBezTo>
                <a:cubicBezTo>
                  <a:pt x="13726" y="0"/>
                  <a:pt x="12672" y="542"/>
                  <a:pt x="11811" y="1597"/>
                </a:cubicBezTo>
                <a:cubicBezTo>
                  <a:pt x="10950" y="2660"/>
                  <a:pt x="10517" y="3946"/>
                  <a:pt x="10517" y="5448"/>
                </a:cubicBezTo>
                <a:cubicBezTo>
                  <a:pt x="10517" y="5911"/>
                  <a:pt x="10563" y="6313"/>
                  <a:pt x="10655" y="6661"/>
                </a:cubicBezTo>
                <a:cubicBezTo>
                  <a:pt x="6966" y="6509"/>
                  <a:pt x="3913" y="4615"/>
                  <a:pt x="1505" y="982"/>
                </a:cubicBezTo>
                <a:cubicBezTo>
                  <a:pt x="1094" y="1872"/>
                  <a:pt x="897" y="2782"/>
                  <a:pt x="897" y="3713"/>
                </a:cubicBezTo>
                <a:cubicBezTo>
                  <a:pt x="897" y="5642"/>
                  <a:pt x="1552" y="7166"/>
                  <a:pt x="2864" y="8287"/>
                </a:cubicBezTo>
                <a:cubicBezTo>
                  <a:pt x="2115" y="8207"/>
                  <a:pt x="1459" y="7976"/>
                  <a:pt x="897" y="7593"/>
                </a:cubicBezTo>
                <a:cubicBezTo>
                  <a:pt x="897" y="8967"/>
                  <a:pt x="1217" y="10116"/>
                  <a:pt x="1880" y="11127"/>
                </a:cubicBezTo>
                <a:cubicBezTo>
                  <a:pt x="2536" y="12122"/>
                  <a:pt x="3380" y="12758"/>
                  <a:pt x="4417" y="13032"/>
                </a:cubicBezTo>
                <a:cubicBezTo>
                  <a:pt x="4041" y="13149"/>
                  <a:pt x="3645" y="13204"/>
                  <a:pt x="3239" y="13204"/>
                </a:cubicBezTo>
                <a:cubicBezTo>
                  <a:pt x="2864" y="13204"/>
                  <a:pt x="2601" y="13168"/>
                  <a:pt x="2443" y="13082"/>
                </a:cubicBezTo>
                <a:cubicBezTo>
                  <a:pt x="2717" y="14203"/>
                  <a:pt x="3239" y="15111"/>
                  <a:pt x="3996" y="15806"/>
                </a:cubicBezTo>
                <a:cubicBezTo>
                  <a:pt x="4746" y="16506"/>
                  <a:pt x="5606" y="16874"/>
                  <a:pt x="6573" y="16903"/>
                </a:cubicBezTo>
                <a:cubicBezTo>
                  <a:pt x="4979" y="18450"/>
                  <a:pt x="3152" y="19215"/>
                  <a:pt x="1084" y="19215"/>
                </a:cubicBezTo>
                <a:cubicBezTo>
                  <a:pt x="574" y="19215"/>
                  <a:pt x="218" y="19208"/>
                  <a:pt x="0" y="19165"/>
                </a:cubicBezTo>
                <a:cubicBezTo>
                  <a:pt x="2038" y="20789"/>
                  <a:pt x="4300" y="21600"/>
                  <a:pt x="6808" y="21600"/>
                </a:cubicBezTo>
                <a:cubicBezTo>
                  <a:pt x="9379" y="21600"/>
                  <a:pt x="11647" y="20796"/>
                  <a:pt x="13615" y="19194"/>
                </a:cubicBezTo>
                <a:cubicBezTo>
                  <a:pt x="15590" y="17604"/>
                  <a:pt x="17048" y="15631"/>
                  <a:pt x="17986" y="13313"/>
                </a:cubicBezTo>
                <a:cubicBezTo>
                  <a:pt x="18923" y="11003"/>
                  <a:pt x="19392" y="8597"/>
                  <a:pt x="19392" y="6081"/>
                </a:cubicBezTo>
                <a:lnTo>
                  <a:pt x="19392" y="5388"/>
                </a:lnTo>
                <a:cubicBezTo>
                  <a:pt x="20300" y="4544"/>
                  <a:pt x="21038" y="3591"/>
                  <a:pt x="21600" y="2543"/>
                </a:cubicBezTo>
                <a:cubicBezTo>
                  <a:pt x="20780" y="2978"/>
                  <a:pt x="19937" y="3273"/>
                  <a:pt x="19064" y="3424"/>
                </a:cubicBezTo>
                <a:cubicBezTo>
                  <a:pt x="19064" y="3424"/>
                  <a:pt x="19064" y="3424"/>
                  <a:pt x="19064" y="342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8" name="Shape 22860"/>
          <p:cNvSpPr/>
          <p:nvPr/>
        </p:nvSpPr>
        <p:spPr>
          <a:xfrm flipV="1">
            <a:off x="603567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9" name="Shape 22866"/>
          <p:cNvSpPr/>
          <p:nvPr/>
        </p:nvSpPr>
        <p:spPr>
          <a:xfrm>
            <a:off x="548001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0" name="Shape 22868"/>
          <p:cNvSpPr/>
          <p:nvPr/>
        </p:nvSpPr>
        <p:spPr>
          <a:xfrm>
            <a:off x="608076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1" name="Shape 22870"/>
          <p:cNvSpPr/>
          <p:nvPr/>
        </p:nvSpPr>
        <p:spPr>
          <a:xfrm>
            <a:off x="527328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2" name="Chart 22874"/>
          <p:cNvGraphicFramePr/>
          <p:nvPr>
            <p:extLst>
              <p:ext uri="{D42A27DB-BD31-4B8C-83A1-F6EECF244321}">
                <p14:modId xmlns:p14="http://schemas.microsoft.com/office/powerpoint/2010/main" val="460704729"/>
              </p:ext>
            </p:extLst>
          </p:nvPr>
        </p:nvGraphicFramePr>
        <p:xfrm>
          <a:off x="5380256" y="2731286"/>
          <a:ext cx="1310843" cy="1310843"/>
        </p:xfrm>
        <a:graphic>
          <a:graphicData uri="http://schemas.openxmlformats.org/drawingml/2006/chart">
            <c:chart xmlns:c="http://schemas.openxmlformats.org/drawingml/2006/chart" xmlns:r="http://schemas.openxmlformats.org/officeDocument/2006/relationships" r:id="rId4"/>
          </a:graphicData>
        </a:graphic>
      </p:graphicFrame>
      <p:sp>
        <p:nvSpPr>
          <p:cNvPr id="23" name="Shape 22875"/>
          <p:cNvSpPr/>
          <p:nvPr/>
        </p:nvSpPr>
        <p:spPr>
          <a:xfrm>
            <a:off x="546373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24" name="Shape 22877"/>
          <p:cNvSpPr/>
          <p:nvPr/>
        </p:nvSpPr>
        <p:spPr>
          <a:xfrm>
            <a:off x="5844954" y="3195984"/>
            <a:ext cx="381446" cy="381445"/>
          </a:xfrm>
          <a:custGeom>
            <a:avLst/>
            <a:gdLst/>
            <a:ahLst/>
            <a:cxnLst>
              <a:cxn ang="0">
                <a:pos x="wd2" y="hd2"/>
              </a:cxn>
              <a:cxn ang="5400000">
                <a:pos x="wd2" y="hd2"/>
              </a:cxn>
              <a:cxn ang="10800000">
                <a:pos x="wd2" y="hd2"/>
              </a:cxn>
              <a:cxn ang="16200000">
                <a:pos x="wd2" y="hd2"/>
              </a:cxn>
            </a:cxnLst>
            <a:rect l="0" t="0" r="r" b="b"/>
            <a:pathLst>
              <a:path w="21600" h="21600" extrusionOk="0">
                <a:moveTo>
                  <a:pt x="2872" y="0"/>
                </a:moveTo>
                <a:cubicBezTo>
                  <a:pt x="1292" y="0"/>
                  <a:pt x="1" y="1281"/>
                  <a:pt x="0" y="2863"/>
                </a:cubicBezTo>
                <a:cubicBezTo>
                  <a:pt x="0" y="4444"/>
                  <a:pt x="1290" y="5735"/>
                  <a:pt x="2872" y="5735"/>
                </a:cubicBezTo>
                <a:cubicBezTo>
                  <a:pt x="4453" y="5735"/>
                  <a:pt x="5735" y="4444"/>
                  <a:pt x="5735" y="2863"/>
                </a:cubicBezTo>
                <a:cubicBezTo>
                  <a:pt x="5735" y="1281"/>
                  <a:pt x="4452" y="0"/>
                  <a:pt x="2872" y="0"/>
                </a:cubicBezTo>
                <a:close/>
                <a:moveTo>
                  <a:pt x="669" y="6841"/>
                </a:moveTo>
                <a:cubicBezTo>
                  <a:pt x="465" y="6841"/>
                  <a:pt x="297" y="6998"/>
                  <a:pt x="297" y="7203"/>
                </a:cubicBezTo>
                <a:lnTo>
                  <a:pt x="297" y="21061"/>
                </a:lnTo>
                <a:cubicBezTo>
                  <a:pt x="297" y="21266"/>
                  <a:pt x="465" y="21433"/>
                  <a:pt x="669" y="21433"/>
                </a:cubicBezTo>
                <a:lnTo>
                  <a:pt x="4972" y="21433"/>
                </a:lnTo>
                <a:cubicBezTo>
                  <a:pt x="5178" y="21433"/>
                  <a:pt x="5344" y="21265"/>
                  <a:pt x="5344" y="21061"/>
                </a:cubicBezTo>
                <a:lnTo>
                  <a:pt x="5344" y="7203"/>
                </a:lnTo>
                <a:cubicBezTo>
                  <a:pt x="5344" y="6998"/>
                  <a:pt x="5178" y="6841"/>
                  <a:pt x="4972" y="6841"/>
                </a:cubicBezTo>
                <a:lnTo>
                  <a:pt x="669" y="6841"/>
                </a:lnTo>
                <a:close/>
                <a:moveTo>
                  <a:pt x="16107" y="6841"/>
                </a:moveTo>
                <a:cubicBezTo>
                  <a:pt x="14532" y="6841"/>
                  <a:pt x="13150" y="7313"/>
                  <a:pt x="12306" y="8095"/>
                </a:cubicBezTo>
                <a:lnTo>
                  <a:pt x="12306" y="7370"/>
                </a:lnTo>
                <a:cubicBezTo>
                  <a:pt x="12306" y="7165"/>
                  <a:pt x="12139" y="6999"/>
                  <a:pt x="11934" y="6999"/>
                </a:cubicBezTo>
                <a:lnTo>
                  <a:pt x="7807" y="6999"/>
                </a:lnTo>
                <a:cubicBezTo>
                  <a:pt x="7603" y="6999"/>
                  <a:pt x="7435" y="7165"/>
                  <a:pt x="7435" y="7370"/>
                </a:cubicBezTo>
                <a:lnTo>
                  <a:pt x="7435" y="21228"/>
                </a:lnTo>
                <a:cubicBezTo>
                  <a:pt x="7435" y="21433"/>
                  <a:pt x="7603" y="21600"/>
                  <a:pt x="7807" y="21600"/>
                </a:cubicBezTo>
                <a:lnTo>
                  <a:pt x="12110" y="21600"/>
                </a:lnTo>
                <a:cubicBezTo>
                  <a:pt x="12315" y="21600"/>
                  <a:pt x="12482" y="21433"/>
                  <a:pt x="12482" y="21228"/>
                </a:cubicBezTo>
                <a:lnTo>
                  <a:pt x="12482" y="14369"/>
                </a:lnTo>
                <a:cubicBezTo>
                  <a:pt x="12482" y="12402"/>
                  <a:pt x="12842" y="11181"/>
                  <a:pt x="14648" y="11181"/>
                </a:cubicBezTo>
                <a:cubicBezTo>
                  <a:pt x="16427" y="11184"/>
                  <a:pt x="16553" y="12495"/>
                  <a:pt x="16553" y="14490"/>
                </a:cubicBezTo>
                <a:lnTo>
                  <a:pt x="16553" y="21228"/>
                </a:lnTo>
                <a:cubicBezTo>
                  <a:pt x="16553" y="21433"/>
                  <a:pt x="16720" y="21600"/>
                  <a:pt x="16925" y="21600"/>
                </a:cubicBezTo>
                <a:lnTo>
                  <a:pt x="21228" y="21600"/>
                </a:lnTo>
                <a:cubicBezTo>
                  <a:pt x="21433" y="21600"/>
                  <a:pt x="21600" y="21433"/>
                  <a:pt x="21600" y="21228"/>
                </a:cubicBezTo>
                <a:lnTo>
                  <a:pt x="21600" y="13625"/>
                </a:lnTo>
                <a:cubicBezTo>
                  <a:pt x="21600" y="10465"/>
                  <a:pt x="20974" y="6841"/>
                  <a:pt x="16107" y="6841"/>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25" name="Shape 22880"/>
          <p:cNvSpPr/>
          <p:nvPr/>
        </p:nvSpPr>
        <p:spPr>
          <a:xfrm flipV="1">
            <a:off x="832173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26" name="Shape 22886"/>
          <p:cNvSpPr/>
          <p:nvPr/>
        </p:nvSpPr>
        <p:spPr>
          <a:xfrm>
            <a:off x="776606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7" name="Shape 22888"/>
          <p:cNvSpPr/>
          <p:nvPr/>
        </p:nvSpPr>
        <p:spPr>
          <a:xfrm>
            <a:off x="836681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8" name="Shape 22890"/>
          <p:cNvSpPr/>
          <p:nvPr/>
        </p:nvSpPr>
        <p:spPr>
          <a:xfrm>
            <a:off x="755933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9" name="Chart 22894"/>
          <p:cNvGraphicFramePr/>
          <p:nvPr>
            <p:extLst>
              <p:ext uri="{D42A27DB-BD31-4B8C-83A1-F6EECF244321}">
                <p14:modId xmlns:p14="http://schemas.microsoft.com/office/powerpoint/2010/main" val="1475189586"/>
              </p:ext>
            </p:extLst>
          </p:nvPr>
        </p:nvGraphicFramePr>
        <p:xfrm>
          <a:off x="7666311" y="2731286"/>
          <a:ext cx="1310843" cy="1310843"/>
        </p:xfrm>
        <a:graphic>
          <a:graphicData uri="http://schemas.openxmlformats.org/drawingml/2006/chart">
            <c:chart xmlns:c="http://schemas.openxmlformats.org/drawingml/2006/chart" xmlns:r="http://schemas.openxmlformats.org/officeDocument/2006/relationships" r:id="rId5"/>
          </a:graphicData>
        </a:graphic>
      </p:graphicFrame>
      <p:sp>
        <p:nvSpPr>
          <p:cNvPr id="30" name="Shape 22895"/>
          <p:cNvSpPr/>
          <p:nvPr/>
        </p:nvSpPr>
        <p:spPr>
          <a:xfrm>
            <a:off x="774979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1" name="Shape 22897"/>
          <p:cNvSpPr/>
          <p:nvPr/>
        </p:nvSpPr>
        <p:spPr>
          <a:xfrm>
            <a:off x="8138967" y="3164244"/>
            <a:ext cx="346135" cy="444925"/>
          </a:xfrm>
          <a:custGeom>
            <a:avLst/>
            <a:gdLst/>
            <a:ahLst/>
            <a:cxnLst>
              <a:cxn ang="0">
                <a:pos x="wd2" y="hd2"/>
              </a:cxn>
              <a:cxn ang="5400000">
                <a:pos x="wd2" y="hd2"/>
              </a:cxn>
              <a:cxn ang="10800000">
                <a:pos x="wd2" y="hd2"/>
              </a:cxn>
              <a:cxn ang="16200000">
                <a:pos x="wd2" y="hd2"/>
              </a:cxn>
            </a:cxnLst>
            <a:rect l="0" t="0" r="r" b="b"/>
            <a:pathLst>
              <a:path w="20794" h="21173" extrusionOk="0">
                <a:moveTo>
                  <a:pt x="20671" y="5886"/>
                </a:moveTo>
                <a:cubicBezTo>
                  <a:pt x="19945" y="1706"/>
                  <a:pt x="14676" y="-427"/>
                  <a:pt x="9064" y="71"/>
                </a:cubicBezTo>
                <a:cubicBezTo>
                  <a:pt x="4619" y="465"/>
                  <a:pt x="199" y="3308"/>
                  <a:pt x="10" y="7378"/>
                </a:cubicBezTo>
                <a:cubicBezTo>
                  <a:pt x="-105" y="9860"/>
                  <a:pt x="785" y="11720"/>
                  <a:pt x="3772" y="12244"/>
                </a:cubicBezTo>
                <a:cubicBezTo>
                  <a:pt x="5060" y="10435"/>
                  <a:pt x="3354" y="10040"/>
                  <a:pt x="3087" y="8728"/>
                </a:cubicBezTo>
                <a:cubicBezTo>
                  <a:pt x="1992" y="3366"/>
                  <a:pt x="10891" y="-291"/>
                  <a:pt x="15549" y="3450"/>
                </a:cubicBezTo>
                <a:cubicBezTo>
                  <a:pt x="18779" y="6047"/>
                  <a:pt x="16650" y="14022"/>
                  <a:pt x="11453" y="13187"/>
                </a:cubicBezTo>
                <a:cubicBezTo>
                  <a:pt x="6471" y="12399"/>
                  <a:pt x="13893" y="6054"/>
                  <a:pt x="9921" y="4807"/>
                </a:cubicBezTo>
                <a:cubicBezTo>
                  <a:pt x="6691" y="3792"/>
                  <a:pt x="4969" y="7901"/>
                  <a:pt x="6502" y="9945"/>
                </a:cubicBezTo>
                <a:cubicBezTo>
                  <a:pt x="5607" y="13458"/>
                  <a:pt x="3673" y="16767"/>
                  <a:pt x="4456" y="21173"/>
                </a:cubicBezTo>
                <a:cubicBezTo>
                  <a:pt x="6994" y="19713"/>
                  <a:pt x="7849" y="16917"/>
                  <a:pt x="8551" y="14001"/>
                </a:cubicBezTo>
                <a:cubicBezTo>
                  <a:pt x="9831" y="14615"/>
                  <a:pt x="10517" y="15254"/>
                  <a:pt x="12138" y="15358"/>
                </a:cubicBezTo>
                <a:cubicBezTo>
                  <a:pt x="18143" y="15720"/>
                  <a:pt x="21495" y="10609"/>
                  <a:pt x="20671" y="5886"/>
                </a:cubicBezTo>
                <a:cubicBezTo>
                  <a:pt x="20671" y="5886"/>
                  <a:pt x="20671" y="5886"/>
                  <a:pt x="20671" y="5886"/>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2" name="Shape 22900"/>
          <p:cNvSpPr/>
          <p:nvPr/>
        </p:nvSpPr>
        <p:spPr>
          <a:xfrm flipV="1">
            <a:off x="1060778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33" name="Shape 22906"/>
          <p:cNvSpPr/>
          <p:nvPr/>
        </p:nvSpPr>
        <p:spPr>
          <a:xfrm>
            <a:off x="1005212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4" name="Shape 22908"/>
          <p:cNvSpPr/>
          <p:nvPr/>
        </p:nvSpPr>
        <p:spPr>
          <a:xfrm>
            <a:off x="1065287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5" name="Shape 22910"/>
          <p:cNvSpPr/>
          <p:nvPr/>
        </p:nvSpPr>
        <p:spPr>
          <a:xfrm>
            <a:off x="984539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36" name="Chart 22914"/>
          <p:cNvGraphicFramePr/>
          <p:nvPr>
            <p:extLst>
              <p:ext uri="{D42A27DB-BD31-4B8C-83A1-F6EECF244321}">
                <p14:modId xmlns:p14="http://schemas.microsoft.com/office/powerpoint/2010/main" val="3462474269"/>
              </p:ext>
            </p:extLst>
          </p:nvPr>
        </p:nvGraphicFramePr>
        <p:xfrm>
          <a:off x="9952366" y="2731286"/>
          <a:ext cx="1310843" cy="1310843"/>
        </p:xfrm>
        <a:graphic>
          <a:graphicData uri="http://schemas.openxmlformats.org/drawingml/2006/chart">
            <c:chart xmlns:c="http://schemas.openxmlformats.org/drawingml/2006/chart" xmlns:r="http://schemas.openxmlformats.org/officeDocument/2006/relationships" r:id="rId6"/>
          </a:graphicData>
        </a:graphic>
      </p:graphicFrame>
      <p:sp>
        <p:nvSpPr>
          <p:cNvPr id="37" name="Shape 22915"/>
          <p:cNvSpPr/>
          <p:nvPr/>
        </p:nvSpPr>
        <p:spPr>
          <a:xfrm>
            <a:off x="10035847" y="2814768"/>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8" name="Shape 22917"/>
          <p:cNvSpPr/>
          <p:nvPr/>
        </p:nvSpPr>
        <p:spPr>
          <a:xfrm>
            <a:off x="10420015" y="3195984"/>
            <a:ext cx="495484" cy="381445"/>
          </a:xfrm>
          <a:custGeom>
            <a:avLst/>
            <a:gdLst/>
            <a:ahLst/>
            <a:cxnLst>
              <a:cxn ang="0">
                <a:pos x="wd2" y="hd2"/>
              </a:cxn>
              <a:cxn ang="5400000">
                <a:pos x="wd2" y="hd2"/>
              </a:cxn>
              <a:cxn ang="10800000">
                <a:pos x="wd2" y="hd2"/>
              </a:cxn>
              <a:cxn ang="16200000">
                <a:pos x="wd2" y="hd2"/>
              </a:cxn>
            </a:cxnLst>
            <a:rect l="0" t="0" r="r" b="b"/>
            <a:pathLst>
              <a:path w="21600" h="21600" extrusionOk="0">
                <a:moveTo>
                  <a:pt x="8318" y="0"/>
                </a:moveTo>
                <a:cubicBezTo>
                  <a:pt x="3727" y="0"/>
                  <a:pt x="0" y="4830"/>
                  <a:pt x="0" y="10795"/>
                </a:cubicBezTo>
                <a:cubicBezTo>
                  <a:pt x="0" y="16760"/>
                  <a:pt x="3727" y="21600"/>
                  <a:pt x="8318" y="21600"/>
                </a:cubicBezTo>
                <a:cubicBezTo>
                  <a:pt x="12341" y="21600"/>
                  <a:pt x="15859" y="17888"/>
                  <a:pt x="16629" y="12958"/>
                </a:cubicBezTo>
                <a:cubicBezTo>
                  <a:pt x="16629" y="12958"/>
                  <a:pt x="16629" y="9591"/>
                  <a:pt x="16629" y="9591"/>
                </a:cubicBezTo>
                <a:lnTo>
                  <a:pt x="8868" y="9591"/>
                </a:lnTo>
                <a:lnTo>
                  <a:pt x="8868" y="12958"/>
                </a:lnTo>
                <a:lnTo>
                  <a:pt x="13602" y="12958"/>
                </a:lnTo>
                <a:cubicBezTo>
                  <a:pt x="12895" y="15879"/>
                  <a:pt x="10801" y="17998"/>
                  <a:pt x="8318" y="17998"/>
                </a:cubicBezTo>
                <a:cubicBezTo>
                  <a:pt x="5257" y="17998"/>
                  <a:pt x="2773" y="14771"/>
                  <a:pt x="2773" y="10795"/>
                </a:cubicBezTo>
                <a:cubicBezTo>
                  <a:pt x="2773" y="6818"/>
                  <a:pt x="5257" y="3591"/>
                  <a:pt x="8318" y="3591"/>
                </a:cubicBezTo>
                <a:cubicBezTo>
                  <a:pt x="9860" y="3591"/>
                  <a:pt x="11251" y="4414"/>
                  <a:pt x="12256" y="5733"/>
                </a:cubicBezTo>
                <a:lnTo>
                  <a:pt x="14135" y="3080"/>
                </a:lnTo>
                <a:cubicBezTo>
                  <a:pt x="12635" y="1171"/>
                  <a:pt x="10584" y="0"/>
                  <a:pt x="8318" y="0"/>
                </a:cubicBezTo>
                <a:close/>
                <a:moveTo>
                  <a:pt x="18655" y="7502"/>
                </a:moveTo>
                <a:lnTo>
                  <a:pt x="18655" y="9559"/>
                </a:lnTo>
                <a:lnTo>
                  <a:pt x="17063" y="9559"/>
                </a:lnTo>
                <a:lnTo>
                  <a:pt x="17063" y="11327"/>
                </a:lnTo>
                <a:lnTo>
                  <a:pt x="18655" y="11327"/>
                </a:lnTo>
                <a:lnTo>
                  <a:pt x="18655" y="13384"/>
                </a:lnTo>
                <a:lnTo>
                  <a:pt x="20009" y="13384"/>
                </a:lnTo>
                <a:lnTo>
                  <a:pt x="20009" y="11327"/>
                </a:lnTo>
                <a:lnTo>
                  <a:pt x="21600" y="11327"/>
                </a:lnTo>
                <a:cubicBezTo>
                  <a:pt x="21600" y="11327"/>
                  <a:pt x="21600" y="9559"/>
                  <a:pt x="21600" y="9559"/>
                </a:cubicBezTo>
                <a:lnTo>
                  <a:pt x="20009" y="9559"/>
                </a:lnTo>
                <a:lnTo>
                  <a:pt x="20009" y="7502"/>
                </a:lnTo>
                <a:lnTo>
                  <a:pt x="18655" y="7502"/>
                </a:ln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9" name="Shape 22825"/>
          <p:cNvSpPr/>
          <p:nvPr/>
        </p:nvSpPr>
        <p:spPr>
          <a:xfrm>
            <a:off x="1743783"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0" name="Shape 22825"/>
          <p:cNvSpPr/>
          <p:nvPr/>
        </p:nvSpPr>
        <p:spPr>
          <a:xfrm>
            <a:off x="3381585"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1" name="Shape 22825"/>
          <p:cNvSpPr/>
          <p:nvPr/>
        </p:nvSpPr>
        <p:spPr>
          <a:xfrm>
            <a:off x="403861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2" name="Shape 22825"/>
          <p:cNvSpPr/>
          <p:nvPr/>
        </p:nvSpPr>
        <p:spPr>
          <a:xfrm>
            <a:off x="5625078"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3" name="Shape 22825"/>
          <p:cNvSpPr/>
          <p:nvPr/>
        </p:nvSpPr>
        <p:spPr>
          <a:xfrm>
            <a:off x="62821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4" name="Shape 22825"/>
          <p:cNvSpPr/>
          <p:nvPr/>
        </p:nvSpPr>
        <p:spPr>
          <a:xfrm>
            <a:off x="792853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5" name="Shape 22825"/>
          <p:cNvSpPr/>
          <p:nvPr/>
        </p:nvSpPr>
        <p:spPr>
          <a:xfrm>
            <a:off x="858556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6" name="Shape 22825"/>
          <p:cNvSpPr/>
          <p:nvPr/>
        </p:nvSpPr>
        <p:spPr>
          <a:xfrm>
            <a:off x="102016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7" name="Shape 22825"/>
          <p:cNvSpPr/>
          <p:nvPr/>
        </p:nvSpPr>
        <p:spPr>
          <a:xfrm>
            <a:off x="1085864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8" name="Shape 22997"/>
          <p:cNvSpPr/>
          <p:nvPr/>
        </p:nvSpPr>
        <p:spPr>
          <a:xfrm>
            <a:off x="625016" y="4531715"/>
            <a:ext cx="10821815" cy="582643"/>
          </a:xfrm>
          <a:prstGeom prst="rect">
            <a:avLst/>
          </a:prstGeom>
          <a:no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49" name="Shape 22998"/>
          <p:cNvSpPr/>
          <p:nvPr/>
        </p:nvSpPr>
        <p:spPr>
          <a:xfrm>
            <a:off x="5739766"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95C348"/>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986k</a:t>
            </a:r>
          </a:p>
        </p:txBody>
      </p:sp>
      <p:sp>
        <p:nvSpPr>
          <p:cNvPr id="50" name="Shape 22999"/>
          <p:cNvSpPr/>
          <p:nvPr/>
        </p:nvSpPr>
        <p:spPr>
          <a:xfrm>
            <a:off x="7899139"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FFA300"/>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788k</a:t>
            </a:r>
          </a:p>
        </p:txBody>
      </p:sp>
      <p:sp>
        <p:nvSpPr>
          <p:cNvPr id="51" name="Shape 23000"/>
          <p:cNvSpPr/>
          <p:nvPr/>
        </p:nvSpPr>
        <p:spPr>
          <a:xfrm>
            <a:off x="10301905"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C83B1E"/>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456k</a:t>
            </a:r>
          </a:p>
        </p:txBody>
      </p:sp>
      <p:sp>
        <p:nvSpPr>
          <p:cNvPr id="52" name="Shape 23002"/>
          <p:cNvSpPr/>
          <p:nvPr/>
        </p:nvSpPr>
        <p:spPr>
          <a:xfrm>
            <a:off x="3417638"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B18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356k</a:t>
            </a:r>
          </a:p>
        </p:txBody>
      </p:sp>
      <p:sp>
        <p:nvSpPr>
          <p:cNvPr id="53" name="Shape 23003"/>
          <p:cNvSpPr/>
          <p:nvPr/>
        </p:nvSpPr>
        <p:spPr>
          <a:xfrm>
            <a:off x="1097715" y="4630837"/>
            <a:ext cx="731704" cy="3772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85A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232k</a:t>
            </a:r>
          </a:p>
        </p:txBody>
      </p:sp>
      <p:sp>
        <p:nvSpPr>
          <p:cNvPr id="54" name="Shape 23004"/>
          <p:cNvSpPr/>
          <p:nvPr/>
        </p:nvSpPr>
        <p:spPr>
          <a:xfrm>
            <a:off x="629896" y="4496090"/>
            <a:ext cx="10812054" cy="0"/>
          </a:xfrm>
          <a:prstGeom prst="line">
            <a:avLst/>
          </a:prstGeom>
          <a:noFill/>
          <a:ln w="25400" cap="flat">
            <a:solidFill>
              <a:srgbClr val="000000">
                <a:alpha val="46000"/>
              </a:srgbClr>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5" name="Shape 23005"/>
          <p:cNvSpPr/>
          <p:nvPr/>
        </p:nvSpPr>
        <p:spPr>
          <a:xfrm>
            <a:off x="629896" y="5084011"/>
            <a:ext cx="10812054" cy="1"/>
          </a:xfrm>
          <a:prstGeom prst="line">
            <a:avLst/>
          </a:prstGeom>
          <a:noFill/>
          <a:ln w="25400" cap="flat">
            <a:solidFill>
              <a:srgbClr val="A9AFBA"/>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6" name="TextBox 55"/>
          <p:cNvSpPr txBox="1"/>
          <p:nvPr/>
        </p:nvSpPr>
        <p:spPr>
          <a:xfrm>
            <a:off x="733427"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7" name="TextBox 56"/>
          <p:cNvSpPr txBox="1"/>
          <p:nvPr/>
        </p:nvSpPr>
        <p:spPr>
          <a:xfrm>
            <a:off x="298722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8" name="TextBox 57"/>
          <p:cNvSpPr txBox="1"/>
          <p:nvPr/>
        </p:nvSpPr>
        <p:spPr>
          <a:xfrm>
            <a:off x="5337791"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9" name="TextBox 58"/>
          <p:cNvSpPr txBox="1"/>
          <p:nvPr/>
        </p:nvSpPr>
        <p:spPr>
          <a:xfrm>
            <a:off x="7636675"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0" name="TextBox 59"/>
          <p:cNvSpPr txBox="1"/>
          <p:nvPr/>
        </p:nvSpPr>
        <p:spPr>
          <a:xfrm>
            <a:off x="986431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1" name="TextBox 60">
            <a:extLst>
              <a:ext uri="{FF2B5EF4-FFF2-40B4-BE49-F238E27FC236}">
                <a16:creationId xmlns:a16="http://schemas.microsoft.com/office/drawing/2014/main" id="{36A44BCC-AFBA-4114-B526-2F72E0D3DC0D}"/>
              </a:ext>
            </a:extLst>
          </p:cNvPr>
          <p:cNvSpPr txBox="1"/>
          <p:nvPr/>
        </p:nvSpPr>
        <p:spPr>
          <a:xfrm>
            <a:off x="3874834" y="402070"/>
            <a:ext cx="4459268" cy="492443"/>
          </a:xfrm>
          <a:prstGeom prst="rect">
            <a:avLst/>
          </a:prstGeom>
          <a:noFill/>
        </p:spPr>
        <p:txBody>
          <a:bodyPr wrap="square" lIns="0" tIns="0" rIns="0" bIns="0" rtlCol="0">
            <a:spAutoFit/>
          </a:bodyPr>
          <a:lstStyle/>
          <a:p>
            <a:pPr algn="ctr"/>
            <a:r>
              <a:rPr lang="id-ID" sz="3200" b="1" dirty="0" smtClean="0">
                <a:solidFill>
                  <a:schemeClr val="bg1"/>
                </a:solidFill>
                <a:ea typeface="Lato Medium" panose="020F0502020204030203" pitchFamily="34" charset="0"/>
                <a:cs typeface="Lato Medium" panose="020F0502020204030203" pitchFamily="34" charset="0"/>
              </a:rPr>
              <a:t>Infographic</a:t>
            </a:r>
          </a:p>
        </p:txBody>
      </p:sp>
      <p:sp>
        <p:nvSpPr>
          <p:cNvPr id="62" name="TextBox 61">
            <a:extLst>
              <a:ext uri="{FF2B5EF4-FFF2-40B4-BE49-F238E27FC236}">
                <a16:creationId xmlns:a16="http://schemas.microsoft.com/office/drawing/2014/main" id="{8607E5CD-E11A-43A9-827E-6A29BA1C8FCF}"/>
              </a:ext>
            </a:extLst>
          </p:cNvPr>
          <p:cNvSpPr txBox="1"/>
          <p:nvPr/>
        </p:nvSpPr>
        <p:spPr>
          <a:xfrm>
            <a:off x="4404652" y="909104"/>
            <a:ext cx="3438441" cy="161583"/>
          </a:xfrm>
          <a:prstGeom prst="rect">
            <a:avLst/>
          </a:prstGeom>
          <a:noFill/>
        </p:spPr>
        <p:txBody>
          <a:bodyPr wrap="none" lIns="0" tIns="0" rIns="0" bIns="0" rtlCol="0">
            <a:spAutoFit/>
          </a:bodyPr>
          <a:lstStyle/>
          <a:p>
            <a:pPr algn="ctr"/>
            <a:r>
              <a:rPr lang="id-ID" sz="1050" spc="300" dirty="0" smtClean="0">
                <a:solidFill>
                  <a:schemeClr val="bg1"/>
                </a:solidFill>
                <a:ea typeface="Lato Medium" panose="020F0502020204030203" pitchFamily="34" charset="0"/>
                <a:cs typeface="Lato Medium" panose="020F0502020204030203" pitchFamily="34" charset="0"/>
              </a:rPr>
              <a:t>MUSIC &amp; MULTIPURPOSE TEMPLATE</a:t>
            </a:r>
            <a:endParaRPr lang="en-US" sz="1050" spc="300" dirty="0">
              <a:solidFill>
                <a:schemeClr val="bg1"/>
              </a:solidFill>
              <a:ea typeface="Lato Medium" panose="020F0502020204030203" pitchFamily="34" charset="0"/>
              <a:cs typeface="Lato Medium" panose="020F0502020204030203" pitchFamily="34" charset="0"/>
            </a:endParaRPr>
          </a:p>
        </p:txBody>
      </p:sp>
    </p:spTree>
    <p:extLst>
      <p:ext uri="{BB962C8B-B14F-4D97-AF65-F5344CB8AC3E}">
        <p14:creationId xmlns:p14="http://schemas.microsoft.com/office/powerpoint/2010/main" val="1209760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rot="21374566">
            <a:off x="2474384" y="715049"/>
            <a:ext cx="7243233" cy="769441"/>
          </a:xfrm>
          <a:prstGeom prst="rect">
            <a:avLst/>
          </a:prstGeom>
          <a:noFill/>
        </p:spPr>
        <p:txBody>
          <a:bodyPr wrap="square" rtlCol="0">
            <a:spAutoFit/>
          </a:bodyPr>
          <a:lstStyle/>
          <a:p>
            <a:pPr algn="ctr"/>
            <a:r>
              <a:rPr lang="en-US" sz="4400" dirty="0" smtClean="0">
                <a:solidFill>
                  <a:schemeClr val="bg1"/>
                </a:solidFill>
                <a:latin typeface="+mj-lt"/>
              </a:rPr>
              <a:t>Project Timeline</a:t>
            </a:r>
            <a:endParaRPr lang="en-US" sz="4400" dirty="0">
              <a:solidFill>
                <a:schemeClr val="bg1"/>
              </a:solidFill>
              <a:latin typeface="+mj-lt"/>
            </a:endParaRPr>
          </a:p>
        </p:txBody>
      </p:sp>
      <p:sp>
        <p:nvSpPr>
          <p:cNvPr id="6" name="Freeform 5"/>
          <p:cNvSpPr>
            <a:spLocks noEditPoints="1"/>
          </p:cNvSpPr>
          <p:nvPr/>
        </p:nvSpPr>
        <p:spPr bwMode="auto">
          <a:xfrm>
            <a:off x="2387875" y="1764113"/>
            <a:ext cx="6995113" cy="3714336"/>
          </a:xfrm>
          <a:custGeom>
            <a:avLst/>
            <a:gdLst>
              <a:gd name="T0" fmla="*/ 1473 w 1618"/>
              <a:gd name="T1" fmla="*/ 349 h 857"/>
              <a:gd name="T2" fmla="*/ 1305 w 1618"/>
              <a:gd name="T3" fmla="*/ 411 h 857"/>
              <a:gd name="T4" fmla="*/ 1287 w 1618"/>
              <a:gd name="T5" fmla="*/ 373 h 857"/>
              <a:gd name="T6" fmla="*/ 1150 w 1618"/>
              <a:gd name="T7" fmla="*/ 201 h 857"/>
              <a:gd name="T8" fmla="*/ 1146 w 1618"/>
              <a:gd name="T9" fmla="*/ 39 h 857"/>
              <a:gd name="T10" fmla="*/ 1140 w 1618"/>
              <a:gd name="T11" fmla="*/ 0 h 857"/>
              <a:gd name="T12" fmla="*/ 1134 w 1618"/>
              <a:gd name="T13" fmla="*/ 39 h 857"/>
              <a:gd name="T14" fmla="*/ 1102 w 1618"/>
              <a:gd name="T15" fmla="*/ 206 h 857"/>
              <a:gd name="T16" fmla="*/ 996 w 1618"/>
              <a:gd name="T17" fmla="*/ 378 h 857"/>
              <a:gd name="T18" fmla="*/ 932 w 1618"/>
              <a:gd name="T19" fmla="*/ 407 h 857"/>
              <a:gd name="T20" fmla="*/ 699 w 1618"/>
              <a:gd name="T21" fmla="*/ 404 h 857"/>
              <a:gd name="T22" fmla="*/ 644 w 1618"/>
              <a:gd name="T23" fmla="*/ 414 h 857"/>
              <a:gd name="T24" fmla="*/ 626 w 1618"/>
              <a:gd name="T25" fmla="*/ 336 h 857"/>
              <a:gd name="T26" fmla="*/ 488 w 1618"/>
              <a:gd name="T27" fmla="*/ 201 h 857"/>
              <a:gd name="T28" fmla="*/ 505 w 1618"/>
              <a:gd name="T29" fmla="*/ 23 h 857"/>
              <a:gd name="T30" fmla="*/ 459 w 1618"/>
              <a:gd name="T31" fmla="*/ 23 h 857"/>
              <a:gd name="T32" fmla="*/ 475 w 1618"/>
              <a:gd name="T33" fmla="*/ 163 h 857"/>
              <a:gd name="T34" fmla="*/ 330 w 1618"/>
              <a:gd name="T35" fmla="*/ 349 h 857"/>
              <a:gd name="T36" fmla="*/ 315 w 1618"/>
              <a:gd name="T37" fmla="*/ 415 h 857"/>
              <a:gd name="T38" fmla="*/ 138 w 1618"/>
              <a:gd name="T39" fmla="*/ 350 h 857"/>
              <a:gd name="T40" fmla="*/ 111 w 1618"/>
              <a:gd name="T41" fmla="*/ 639 h 857"/>
              <a:gd name="T42" fmla="*/ 138 w 1618"/>
              <a:gd name="T43" fmla="*/ 819 h 857"/>
              <a:gd name="T44" fmla="*/ 145 w 1618"/>
              <a:gd name="T45" fmla="*/ 857 h 857"/>
              <a:gd name="T46" fmla="*/ 151 w 1618"/>
              <a:gd name="T47" fmla="*/ 818 h 857"/>
              <a:gd name="T48" fmla="*/ 159 w 1618"/>
              <a:gd name="T49" fmla="*/ 645 h 857"/>
              <a:gd name="T50" fmla="*/ 299 w 1618"/>
              <a:gd name="T51" fmla="*/ 481 h 857"/>
              <a:gd name="T52" fmla="*/ 324 w 1618"/>
              <a:gd name="T53" fmla="*/ 441 h 857"/>
              <a:gd name="T54" fmla="*/ 478 w 1618"/>
              <a:gd name="T55" fmla="*/ 497 h 857"/>
              <a:gd name="T56" fmla="*/ 638 w 1618"/>
              <a:gd name="T57" fmla="*/ 441 h 857"/>
              <a:gd name="T58" fmla="*/ 667 w 1618"/>
              <a:gd name="T59" fmla="*/ 484 h 857"/>
              <a:gd name="T60" fmla="*/ 779 w 1618"/>
              <a:gd name="T61" fmla="*/ 641 h 857"/>
              <a:gd name="T62" fmla="*/ 798 w 1618"/>
              <a:gd name="T63" fmla="*/ 819 h 857"/>
              <a:gd name="T64" fmla="*/ 805 w 1618"/>
              <a:gd name="T65" fmla="*/ 857 h 857"/>
              <a:gd name="T66" fmla="*/ 811 w 1618"/>
              <a:gd name="T67" fmla="*/ 818 h 857"/>
              <a:gd name="T68" fmla="*/ 819 w 1618"/>
              <a:gd name="T69" fmla="*/ 645 h 857"/>
              <a:gd name="T70" fmla="*/ 962 w 1618"/>
              <a:gd name="T71" fmla="*/ 482 h 857"/>
              <a:gd name="T72" fmla="*/ 987 w 1618"/>
              <a:gd name="T73" fmla="*/ 442 h 857"/>
              <a:gd name="T74" fmla="*/ 1141 w 1618"/>
              <a:gd name="T75" fmla="*/ 497 h 857"/>
              <a:gd name="T76" fmla="*/ 1299 w 1618"/>
              <a:gd name="T77" fmla="*/ 439 h 857"/>
              <a:gd name="T78" fmla="*/ 1320 w 1618"/>
              <a:gd name="T79" fmla="*/ 477 h 857"/>
              <a:gd name="T80" fmla="*/ 1449 w 1618"/>
              <a:gd name="T81" fmla="*/ 644 h 857"/>
              <a:gd name="T82" fmla="*/ 1457 w 1618"/>
              <a:gd name="T83" fmla="*/ 820 h 857"/>
              <a:gd name="T84" fmla="*/ 1465 w 1618"/>
              <a:gd name="T85" fmla="*/ 857 h 857"/>
              <a:gd name="T86" fmla="*/ 1469 w 1618"/>
              <a:gd name="T87" fmla="*/ 817 h 857"/>
              <a:gd name="T88" fmla="*/ 1490 w 1618"/>
              <a:gd name="T89" fmla="*/ 643 h 857"/>
              <a:gd name="T90" fmla="*/ 151 w 1618"/>
              <a:gd name="T91" fmla="*/ 615 h 857"/>
              <a:gd name="T92" fmla="*/ 151 w 1618"/>
              <a:gd name="T93" fmla="*/ 377 h 857"/>
              <a:gd name="T94" fmla="*/ 151 w 1618"/>
              <a:gd name="T95" fmla="*/ 615 h 857"/>
              <a:gd name="T96" fmla="*/ 359 w 1618"/>
              <a:gd name="T97" fmla="*/ 348 h 857"/>
              <a:gd name="T98" fmla="*/ 596 w 1618"/>
              <a:gd name="T99" fmla="*/ 348 h 857"/>
              <a:gd name="T100" fmla="*/ 816 w 1618"/>
              <a:gd name="T101" fmla="*/ 615 h 857"/>
              <a:gd name="T102" fmla="*/ 816 w 1618"/>
              <a:gd name="T103" fmla="*/ 377 h 857"/>
              <a:gd name="T104" fmla="*/ 816 w 1618"/>
              <a:gd name="T105" fmla="*/ 615 h 857"/>
              <a:gd name="T106" fmla="*/ 1021 w 1618"/>
              <a:gd name="T107" fmla="*/ 348 h 857"/>
              <a:gd name="T108" fmla="*/ 1259 w 1618"/>
              <a:gd name="T109" fmla="*/ 348 h 857"/>
              <a:gd name="T110" fmla="*/ 1467 w 1618"/>
              <a:gd name="T111" fmla="*/ 615 h 857"/>
              <a:gd name="T112" fmla="*/ 1467 w 1618"/>
              <a:gd name="T113" fmla="*/ 377 h 857"/>
              <a:gd name="T114" fmla="*/ 1467 w 1618"/>
              <a:gd name="T115" fmla="*/ 615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18" h="857">
                <a:moveTo>
                  <a:pt x="1615" y="492"/>
                </a:moveTo>
                <a:cubicBezTo>
                  <a:pt x="1612" y="415"/>
                  <a:pt x="1550" y="352"/>
                  <a:pt x="1473" y="349"/>
                </a:cubicBezTo>
                <a:cubicBezTo>
                  <a:pt x="1425" y="347"/>
                  <a:pt x="1382" y="368"/>
                  <a:pt x="1353" y="402"/>
                </a:cubicBezTo>
                <a:cubicBezTo>
                  <a:pt x="1341" y="417"/>
                  <a:pt x="1321" y="421"/>
                  <a:pt x="1305" y="411"/>
                </a:cubicBezTo>
                <a:cubicBezTo>
                  <a:pt x="1304" y="411"/>
                  <a:pt x="1304" y="411"/>
                  <a:pt x="1304" y="411"/>
                </a:cubicBezTo>
                <a:cubicBezTo>
                  <a:pt x="1291" y="403"/>
                  <a:pt x="1284" y="388"/>
                  <a:pt x="1287" y="373"/>
                </a:cubicBezTo>
                <a:cubicBezTo>
                  <a:pt x="1289" y="361"/>
                  <a:pt x="1289" y="348"/>
                  <a:pt x="1288" y="335"/>
                </a:cubicBezTo>
                <a:cubicBezTo>
                  <a:pt x="1281" y="263"/>
                  <a:pt x="1222" y="206"/>
                  <a:pt x="1150" y="201"/>
                </a:cubicBezTo>
                <a:cubicBezTo>
                  <a:pt x="1149" y="201"/>
                  <a:pt x="1148" y="201"/>
                  <a:pt x="1146" y="201"/>
                </a:cubicBezTo>
                <a:cubicBezTo>
                  <a:pt x="1146" y="39"/>
                  <a:pt x="1146" y="39"/>
                  <a:pt x="1146" y="39"/>
                </a:cubicBezTo>
                <a:cubicBezTo>
                  <a:pt x="1163" y="23"/>
                  <a:pt x="1163" y="23"/>
                  <a:pt x="1163" y="23"/>
                </a:cubicBezTo>
                <a:cubicBezTo>
                  <a:pt x="1140" y="0"/>
                  <a:pt x="1140" y="0"/>
                  <a:pt x="1140" y="0"/>
                </a:cubicBezTo>
                <a:cubicBezTo>
                  <a:pt x="1117" y="23"/>
                  <a:pt x="1117" y="23"/>
                  <a:pt x="1117" y="23"/>
                </a:cubicBezTo>
                <a:cubicBezTo>
                  <a:pt x="1134" y="39"/>
                  <a:pt x="1134" y="39"/>
                  <a:pt x="1134" y="39"/>
                </a:cubicBezTo>
                <a:cubicBezTo>
                  <a:pt x="1134" y="164"/>
                  <a:pt x="1134" y="164"/>
                  <a:pt x="1134" y="164"/>
                </a:cubicBezTo>
                <a:cubicBezTo>
                  <a:pt x="1134" y="183"/>
                  <a:pt x="1121" y="201"/>
                  <a:pt x="1102" y="206"/>
                </a:cubicBezTo>
                <a:cubicBezTo>
                  <a:pt x="1039" y="223"/>
                  <a:pt x="993" y="281"/>
                  <a:pt x="993" y="349"/>
                </a:cubicBezTo>
                <a:cubicBezTo>
                  <a:pt x="993" y="359"/>
                  <a:pt x="994" y="368"/>
                  <a:pt x="996" y="378"/>
                </a:cubicBezTo>
                <a:cubicBezTo>
                  <a:pt x="999" y="393"/>
                  <a:pt x="992" y="408"/>
                  <a:pt x="979" y="416"/>
                </a:cubicBezTo>
                <a:cubicBezTo>
                  <a:pt x="963" y="425"/>
                  <a:pt x="943" y="422"/>
                  <a:pt x="932" y="407"/>
                </a:cubicBezTo>
                <a:cubicBezTo>
                  <a:pt x="905" y="372"/>
                  <a:pt x="862" y="349"/>
                  <a:pt x="814" y="349"/>
                </a:cubicBezTo>
                <a:cubicBezTo>
                  <a:pt x="768" y="349"/>
                  <a:pt x="726" y="371"/>
                  <a:pt x="699" y="404"/>
                </a:cubicBezTo>
                <a:cubicBezTo>
                  <a:pt x="686" y="420"/>
                  <a:pt x="664" y="425"/>
                  <a:pt x="646" y="415"/>
                </a:cubicBezTo>
                <a:cubicBezTo>
                  <a:pt x="644" y="414"/>
                  <a:pt x="644" y="414"/>
                  <a:pt x="644" y="414"/>
                </a:cubicBezTo>
                <a:cubicBezTo>
                  <a:pt x="630" y="405"/>
                  <a:pt x="622" y="389"/>
                  <a:pt x="624" y="372"/>
                </a:cubicBezTo>
                <a:cubicBezTo>
                  <a:pt x="626" y="360"/>
                  <a:pt x="627" y="348"/>
                  <a:pt x="626" y="336"/>
                </a:cubicBezTo>
                <a:cubicBezTo>
                  <a:pt x="619" y="263"/>
                  <a:pt x="560" y="206"/>
                  <a:pt x="488" y="201"/>
                </a:cubicBezTo>
                <a:cubicBezTo>
                  <a:pt x="488" y="201"/>
                  <a:pt x="488" y="201"/>
                  <a:pt x="488" y="201"/>
                </a:cubicBezTo>
                <a:cubicBezTo>
                  <a:pt x="488" y="40"/>
                  <a:pt x="488" y="40"/>
                  <a:pt x="488" y="40"/>
                </a:cubicBezTo>
                <a:cubicBezTo>
                  <a:pt x="505" y="23"/>
                  <a:pt x="505" y="23"/>
                  <a:pt x="505" y="23"/>
                </a:cubicBezTo>
                <a:cubicBezTo>
                  <a:pt x="482" y="0"/>
                  <a:pt x="482" y="0"/>
                  <a:pt x="482" y="0"/>
                </a:cubicBezTo>
                <a:cubicBezTo>
                  <a:pt x="459" y="23"/>
                  <a:pt x="459" y="23"/>
                  <a:pt x="459" y="23"/>
                </a:cubicBezTo>
                <a:cubicBezTo>
                  <a:pt x="475" y="39"/>
                  <a:pt x="475" y="39"/>
                  <a:pt x="475" y="39"/>
                </a:cubicBezTo>
                <a:cubicBezTo>
                  <a:pt x="475" y="163"/>
                  <a:pt x="475" y="163"/>
                  <a:pt x="475" y="163"/>
                </a:cubicBezTo>
                <a:cubicBezTo>
                  <a:pt x="475" y="183"/>
                  <a:pt x="461" y="201"/>
                  <a:pt x="442" y="206"/>
                </a:cubicBezTo>
                <a:cubicBezTo>
                  <a:pt x="378" y="222"/>
                  <a:pt x="330" y="280"/>
                  <a:pt x="330" y="349"/>
                </a:cubicBezTo>
                <a:cubicBezTo>
                  <a:pt x="330" y="363"/>
                  <a:pt x="332" y="376"/>
                  <a:pt x="336" y="389"/>
                </a:cubicBezTo>
                <a:cubicBezTo>
                  <a:pt x="340" y="403"/>
                  <a:pt x="330" y="415"/>
                  <a:pt x="315" y="415"/>
                </a:cubicBezTo>
                <a:cubicBezTo>
                  <a:pt x="296" y="415"/>
                  <a:pt x="269" y="404"/>
                  <a:pt x="255" y="391"/>
                </a:cubicBezTo>
                <a:cubicBezTo>
                  <a:pt x="226" y="362"/>
                  <a:pt x="184" y="345"/>
                  <a:pt x="138" y="350"/>
                </a:cubicBezTo>
                <a:cubicBezTo>
                  <a:pt x="66" y="356"/>
                  <a:pt x="8" y="416"/>
                  <a:pt x="4" y="489"/>
                </a:cubicBezTo>
                <a:cubicBezTo>
                  <a:pt x="0" y="560"/>
                  <a:pt x="47" y="621"/>
                  <a:pt x="111" y="639"/>
                </a:cubicBezTo>
                <a:cubicBezTo>
                  <a:pt x="127" y="644"/>
                  <a:pt x="138" y="658"/>
                  <a:pt x="138" y="675"/>
                </a:cubicBezTo>
                <a:cubicBezTo>
                  <a:pt x="138" y="819"/>
                  <a:pt x="138" y="819"/>
                  <a:pt x="138" y="819"/>
                </a:cubicBezTo>
                <a:cubicBezTo>
                  <a:pt x="122" y="835"/>
                  <a:pt x="122" y="835"/>
                  <a:pt x="122" y="835"/>
                </a:cubicBezTo>
                <a:cubicBezTo>
                  <a:pt x="145" y="857"/>
                  <a:pt x="145" y="857"/>
                  <a:pt x="145" y="857"/>
                </a:cubicBezTo>
                <a:cubicBezTo>
                  <a:pt x="168" y="835"/>
                  <a:pt x="168" y="835"/>
                  <a:pt x="168" y="835"/>
                </a:cubicBezTo>
                <a:cubicBezTo>
                  <a:pt x="151" y="818"/>
                  <a:pt x="151" y="818"/>
                  <a:pt x="151" y="818"/>
                </a:cubicBezTo>
                <a:cubicBezTo>
                  <a:pt x="151" y="654"/>
                  <a:pt x="151" y="654"/>
                  <a:pt x="151" y="654"/>
                </a:cubicBezTo>
                <a:cubicBezTo>
                  <a:pt x="151" y="649"/>
                  <a:pt x="154" y="645"/>
                  <a:pt x="159" y="645"/>
                </a:cubicBezTo>
                <a:cubicBezTo>
                  <a:pt x="232" y="641"/>
                  <a:pt x="292" y="584"/>
                  <a:pt x="299" y="511"/>
                </a:cubicBezTo>
                <a:cubicBezTo>
                  <a:pt x="300" y="501"/>
                  <a:pt x="300" y="491"/>
                  <a:pt x="299" y="481"/>
                </a:cubicBezTo>
                <a:cubicBezTo>
                  <a:pt x="297" y="467"/>
                  <a:pt x="304" y="452"/>
                  <a:pt x="317" y="445"/>
                </a:cubicBezTo>
                <a:cubicBezTo>
                  <a:pt x="324" y="441"/>
                  <a:pt x="324" y="441"/>
                  <a:pt x="324" y="441"/>
                </a:cubicBezTo>
                <a:cubicBezTo>
                  <a:pt x="338" y="433"/>
                  <a:pt x="357" y="436"/>
                  <a:pt x="369" y="448"/>
                </a:cubicBezTo>
                <a:cubicBezTo>
                  <a:pt x="396" y="478"/>
                  <a:pt x="435" y="497"/>
                  <a:pt x="478" y="497"/>
                </a:cubicBezTo>
                <a:cubicBezTo>
                  <a:pt x="522" y="497"/>
                  <a:pt x="561" y="478"/>
                  <a:pt x="588" y="448"/>
                </a:cubicBezTo>
                <a:cubicBezTo>
                  <a:pt x="600" y="434"/>
                  <a:pt x="622" y="432"/>
                  <a:pt x="638" y="441"/>
                </a:cubicBezTo>
                <a:cubicBezTo>
                  <a:pt x="647" y="446"/>
                  <a:pt x="647" y="446"/>
                  <a:pt x="647" y="446"/>
                </a:cubicBezTo>
                <a:cubicBezTo>
                  <a:pt x="660" y="454"/>
                  <a:pt x="668" y="469"/>
                  <a:pt x="667" y="484"/>
                </a:cubicBezTo>
                <a:cubicBezTo>
                  <a:pt x="666" y="492"/>
                  <a:pt x="666" y="499"/>
                  <a:pt x="667" y="506"/>
                </a:cubicBezTo>
                <a:cubicBezTo>
                  <a:pt x="671" y="571"/>
                  <a:pt x="717" y="625"/>
                  <a:pt x="779" y="641"/>
                </a:cubicBezTo>
                <a:cubicBezTo>
                  <a:pt x="790" y="643"/>
                  <a:pt x="798" y="654"/>
                  <a:pt x="798" y="665"/>
                </a:cubicBezTo>
                <a:cubicBezTo>
                  <a:pt x="798" y="819"/>
                  <a:pt x="798" y="819"/>
                  <a:pt x="798" y="819"/>
                </a:cubicBezTo>
                <a:cubicBezTo>
                  <a:pt x="782" y="835"/>
                  <a:pt x="782" y="835"/>
                  <a:pt x="782" y="835"/>
                </a:cubicBezTo>
                <a:cubicBezTo>
                  <a:pt x="805" y="857"/>
                  <a:pt x="805" y="857"/>
                  <a:pt x="805" y="857"/>
                </a:cubicBezTo>
                <a:cubicBezTo>
                  <a:pt x="828" y="835"/>
                  <a:pt x="828" y="835"/>
                  <a:pt x="828" y="835"/>
                </a:cubicBezTo>
                <a:cubicBezTo>
                  <a:pt x="811" y="818"/>
                  <a:pt x="811" y="818"/>
                  <a:pt x="811" y="818"/>
                </a:cubicBezTo>
                <a:cubicBezTo>
                  <a:pt x="811" y="653"/>
                  <a:pt x="811" y="653"/>
                  <a:pt x="811" y="653"/>
                </a:cubicBezTo>
                <a:cubicBezTo>
                  <a:pt x="811" y="649"/>
                  <a:pt x="814" y="645"/>
                  <a:pt x="819" y="645"/>
                </a:cubicBezTo>
                <a:cubicBezTo>
                  <a:pt x="899" y="642"/>
                  <a:pt x="962" y="577"/>
                  <a:pt x="962" y="497"/>
                </a:cubicBezTo>
                <a:cubicBezTo>
                  <a:pt x="962" y="492"/>
                  <a:pt x="962" y="487"/>
                  <a:pt x="962" y="482"/>
                </a:cubicBezTo>
                <a:cubicBezTo>
                  <a:pt x="960" y="467"/>
                  <a:pt x="967" y="454"/>
                  <a:pt x="979" y="447"/>
                </a:cubicBezTo>
                <a:cubicBezTo>
                  <a:pt x="987" y="442"/>
                  <a:pt x="987" y="442"/>
                  <a:pt x="987" y="442"/>
                </a:cubicBezTo>
                <a:cubicBezTo>
                  <a:pt x="1002" y="434"/>
                  <a:pt x="1020" y="437"/>
                  <a:pt x="1032" y="449"/>
                </a:cubicBezTo>
                <a:cubicBezTo>
                  <a:pt x="1059" y="478"/>
                  <a:pt x="1098" y="497"/>
                  <a:pt x="1141" y="497"/>
                </a:cubicBezTo>
                <a:cubicBezTo>
                  <a:pt x="1185" y="497"/>
                  <a:pt x="1225" y="477"/>
                  <a:pt x="1252" y="447"/>
                </a:cubicBezTo>
                <a:cubicBezTo>
                  <a:pt x="1264" y="433"/>
                  <a:pt x="1283" y="430"/>
                  <a:pt x="1299" y="439"/>
                </a:cubicBezTo>
                <a:cubicBezTo>
                  <a:pt x="1302" y="440"/>
                  <a:pt x="1302" y="440"/>
                  <a:pt x="1302" y="440"/>
                </a:cubicBezTo>
                <a:cubicBezTo>
                  <a:pt x="1315" y="448"/>
                  <a:pt x="1322" y="462"/>
                  <a:pt x="1320" y="477"/>
                </a:cubicBezTo>
                <a:cubicBezTo>
                  <a:pt x="1319" y="489"/>
                  <a:pt x="1319" y="502"/>
                  <a:pt x="1320" y="515"/>
                </a:cubicBezTo>
                <a:cubicBezTo>
                  <a:pt x="1328" y="582"/>
                  <a:pt x="1382" y="636"/>
                  <a:pt x="1449" y="644"/>
                </a:cubicBezTo>
                <a:cubicBezTo>
                  <a:pt x="1454" y="644"/>
                  <a:pt x="1457" y="648"/>
                  <a:pt x="1457" y="652"/>
                </a:cubicBezTo>
                <a:cubicBezTo>
                  <a:pt x="1457" y="820"/>
                  <a:pt x="1457" y="820"/>
                  <a:pt x="1457" y="820"/>
                </a:cubicBezTo>
                <a:cubicBezTo>
                  <a:pt x="1442" y="835"/>
                  <a:pt x="1442" y="835"/>
                  <a:pt x="1442" y="835"/>
                </a:cubicBezTo>
                <a:cubicBezTo>
                  <a:pt x="1465" y="857"/>
                  <a:pt x="1465" y="857"/>
                  <a:pt x="1465" y="857"/>
                </a:cubicBezTo>
                <a:cubicBezTo>
                  <a:pt x="1488" y="835"/>
                  <a:pt x="1488" y="835"/>
                  <a:pt x="1488" y="835"/>
                </a:cubicBezTo>
                <a:cubicBezTo>
                  <a:pt x="1469" y="817"/>
                  <a:pt x="1469" y="817"/>
                  <a:pt x="1469" y="817"/>
                </a:cubicBezTo>
                <a:cubicBezTo>
                  <a:pt x="1469" y="668"/>
                  <a:pt x="1469" y="668"/>
                  <a:pt x="1469" y="668"/>
                </a:cubicBezTo>
                <a:cubicBezTo>
                  <a:pt x="1469" y="655"/>
                  <a:pt x="1478" y="645"/>
                  <a:pt x="1490" y="643"/>
                </a:cubicBezTo>
                <a:cubicBezTo>
                  <a:pt x="1563" y="632"/>
                  <a:pt x="1618" y="568"/>
                  <a:pt x="1615" y="492"/>
                </a:cubicBezTo>
                <a:close/>
                <a:moveTo>
                  <a:pt x="151" y="615"/>
                </a:moveTo>
                <a:cubicBezTo>
                  <a:pt x="85" y="615"/>
                  <a:pt x="32" y="561"/>
                  <a:pt x="32" y="496"/>
                </a:cubicBezTo>
                <a:cubicBezTo>
                  <a:pt x="32" y="430"/>
                  <a:pt x="85" y="377"/>
                  <a:pt x="151" y="377"/>
                </a:cubicBezTo>
                <a:cubicBezTo>
                  <a:pt x="216" y="377"/>
                  <a:pt x="269" y="430"/>
                  <a:pt x="269" y="496"/>
                </a:cubicBezTo>
                <a:cubicBezTo>
                  <a:pt x="269" y="561"/>
                  <a:pt x="216" y="615"/>
                  <a:pt x="151" y="615"/>
                </a:cubicBezTo>
                <a:close/>
                <a:moveTo>
                  <a:pt x="477" y="467"/>
                </a:moveTo>
                <a:cubicBezTo>
                  <a:pt x="412" y="467"/>
                  <a:pt x="359" y="413"/>
                  <a:pt x="359" y="348"/>
                </a:cubicBezTo>
                <a:cubicBezTo>
                  <a:pt x="359" y="282"/>
                  <a:pt x="412" y="229"/>
                  <a:pt x="477" y="229"/>
                </a:cubicBezTo>
                <a:cubicBezTo>
                  <a:pt x="543" y="229"/>
                  <a:pt x="596" y="282"/>
                  <a:pt x="596" y="348"/>
                </a:cubicBezTo>
                <a:cubicBezTo>
                  <a:pt x="596" y="413"/>
                  <a:pt x="543" y="467"/>
                  <a:pt x="477" y="467"/>
                </a:cubicBezTo>
                <a:close/>
                <a:moveTo>
                  <a:pt x="816" y="615"/>
                </a:moveTo>
                <a:cubicBezTo>
                  <a:pt x="751" y="615"/>
                  <a:pt x="697" y="561"/>
                  <a:pt x="697" y="496"/>
                </a:cubicBezTo>
                <a:cubicBezTo>
                  <a:pt x="697" y="430"/>
                  <a:pt x="751" y="377"/>
                  <a:pt x="816" y="377"/>
                </a:cubicBezTo>
                <a:cubicBezTo>
                  <a:pt x="882" y="377"/>
                  <a:pt x="935" y="430"/>
                  <a:pt x="935" y="496"/>
                </a:cubicBezTo>
                <a:cubicBezTo>
                  <a:pt x="935" y="561"/>
                  <a:pt x="882" y="615"/>
                  <a:pt x="816" y="615"/>
                </a:cubicBezTo>
                <a:close/>
                <a:moveTo>
                  <a:pt x="1140" y="467"/>
                </a:moveTo>
                <a:cubicBezTo>
                  <a:pt x="1075" y="467"/>
                  <a:pt x="1021" y="413"/>
                  <a:pt x="1021" y="348"/>
                </a:cubicBezTo>
                <a:cubicBezTo>
                  <a:pt x="1021" y="282"/>
                  <a:pt x="1075" y="229"/>
                  <a:pt x="1140" y="229"/>
                </a:cubicBezTo>
                <a:cubicBezTo>
                  <a:pt x="1206" y="229"/>
                  <a:pt x="1259" y="282"/>
                  <a:pt x="1259" y="348"/>
                </a:cubicBezTo>
                <a:cubicBezTo>
                  <a:pt x="1259" y="413"/>
                  <a:pt x="1206" y="467"/>
                  <a:pt x="1140" y="467"/>
                </a:cubicBezTo>
                <a:close/>
                <a:moveTo>
                  <a:pt x="1467" y="615"/>
                </a:moveTo>
                <a:cubicBezTo>
                  <a:pt x="1401" y="615"/>
                  <a:pt x="1348" y="561"/>
                  <a:pt x="1348" y="496"/>
                </a:cubicBezTo>
                <a:cubicBezTo>
                  <a:pt x="1348" y="430"/>
                  <a:pt x="1401" y="377"/>
                  <a:pt x="1467" y="377"/>
                </a:cubicBezTo>
                <a:cubicBezTo>
                  <a:pt x="1532" y="377"/>
                  <a:pt x="1585" y="430"/>
                  <a:pt x="1585" y="496"/>
                </a:cubicBezTo>
                <a:cubicBezTo>
                  <a:pt x="1585" y="561"/>
                  <a:pt x="1532" y="615"/>
                  <a:pt x="1467" y="615"/>
                </a:cubicBezTo>
                <a:close/>
              </a:path>
            </a:pathLst>
          </a:custGeom>
          <a:gradFill>
            <a:gsLst>
              <a:gs pos="0">
                <a:schemeClr val="accent5"/>
              </a:gs>
              <a:gs pos="88000">
                <a:schemeClr val="accent6"/>
              </a:gs>
            </a:gsLst>
            <a:lin ang="2400000" scaled="0"/>
          </a:gra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7" name="TextBox 46">
            <a:extLst>
              <a:ext uri="{FF2B5EF4-FFF2-40B4-BE49-F238E27FC236}">
                <a16:creationId xmlns:a16="http://schemas.microsoft.com/office/drawing/2014/main" id="{D5643C9F-CC2F-43C3-BF14-38D9A1706A94}"/>
              </a:ext>
            </a:extLst>
          </p:cNvPr>
          <p:cNvSpPr txBox="1"/>
          <p:nvPr/>
        </p:nvSpPr>
        <p:spPr>
          <a:xfrm>
            <a:off x="7771098" y="1764113"/>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8" name="TextBox 47">
            <a:extLst>
              <a:ext uri="{FF2B5EF4-FFF2-40B4-BE49-F238E27FC236}">
                <a16:creationId xmlns:a16="http://schemas.microsoft.com/office/drawing/2014/main" id="{D5643C9F-CC2F-43C3-BF14-38D9A1706A94}"/>
              </a:ext>
            </a:extLst>
          </p:cNvPr>
          <p:cNvSpPr txBox="1"/>
          <p:nvPr/>
        </p:nvSpPr>
        <p:spPr>
          <a:xfrm>
            <a:off x="1652482" y="1764113"/>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9" name="TextBox 48">
            <a:extLst>
              <a:ext uri="{FF2B5EF4-FFF2-40B4-BE49-F238E27FC236}">
                <a16:creationId xmlns:a16="http://schemas.microsoft.com/office/drawing/2014/main" id="{D5643C9F-CC2F-43C3-BF14-38D9A1706A94}"/>
              </a:ext>
            </a:extLst>
          </p:cNvPr>
          <p:cNvSpPr txBox="1"/>
          <p:nvPr/>
        </p:nvSpPr>
        <p:spPr>
          <a:xfrm>
            <a:off x="372322" y="4708445"/>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0" name="TextBox 49">
            <a:extLst>
              <a:ext uri="{FF2B5EF4-FFF2-40B4-BE49-F238E27FC236}">
                <a16:creationId xmlns:a16="http://schemas.microsoft.com/office/drawing/2014/main" id="{D5643C9F-CC2F-43C3-BF14-38D9A1706A94}"/>
              </a:ext>
            </a:extLst>
          </p:cNvPr>
          <p:cNvSpPr txBox="1"/>
          <p:nvPr/>
        </p:nvSpPr>
        <p:spPr>
          <a:xfrm>
            <a:off x="9161025" y="4693619"/>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1" name="TextBox 50">
            <a:extLst>
              <a:ext uri="{FF2B5EF4-FFF2-40B4-BE49-F238E27FC236}">
                <a16:creationId xmlns:a16="http://schemas.microsoft.com/office/drawing/2014/main" id="{D5643C9F-CC2F-43C3-BF14-38D9A1706A94}"/>
              </a:ext>
            </a:extLst>
          </p:cNvPr>
          <p:cNvSpPr txBox="1"/>
          <p:nvPr/>
        </p:nvSpPr>
        <p:spPr>
          <a:xfrm>
            <a:off x="4711789" y="5579946"/>
            <a:ext cx="2347283" cy="754437"/>
          </a:xfrm>
          <a:prstGeom prst="rect">
            <a:avLst/>
          </a:prstGeom>
          <a:noFill/>
        </p:spPr>
        <p:txBody>
          <a:bodyPr wrap="square" rtlCol="0">
            <a:spAutoFit/>
          </a:bodyPr>
          <a:lstStyle/>
          <a:p>
            <a:pPr algn="ct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2" name="Freeform 5"/>
          <p:cNvSpPr>
            <a:spLocks noEditPoints="1"/>
          </p:cNvSpPr>
          <p:nvPr/>
        </p:nvSpPr>
        <p:spPr bwMode="auto">
          <a:xfrm>
            <a:off x="2818092" y="3736366"/>
            <a:ext cx="514448" cy="339335"/>
          </a:xfrm>
          <a:custGeom>
            <a:avLst/>
            <a:gdLst>
              <a:gd name="T0" fmla="*/ 402 w 499"/>
              <a:gd name="T1" fmla="*/ 134 h 329"/>
              <a:gd name="T2" fmla="*/ 383 w 499"/>
              <a:gd name="T3" fmla="*/ 136 h 329"/>
              <a:gd name="T4" fmla="*/ 242 w 499"/>
              <a:gd name="T5" fmla="*/ 0 h 329"/>
              <a:gd name="T6" fmla="*/ 102 w 499"/>
              <a:gd name="T7" fmla="*/ 120 h 329"/>
              <a:gd name="T8" fmla="*/ 0 w 499"/>
              <a:gd name="T9" fmla="*/ 225 h 329"/>
              <a:gd name="T10" fmla="*/ 105 w 499"/>
              <a:gd name="T11" fmla="*/ 329 h 329"/>
              <a:gd name="T12" fmla="*/ 192 w 499"/>
              <a:gd name="T13" fmla="*/ 329 h 329"/>
              <a:gd name="T14" fmla="*/ 204 w 499"/>
              <a:gd name="T15" fmla="*/ 317 h 329"/>
              <a:gd name="T16" fmla="*/ 192 w 499"/>
              <a:gd name="T17" fmla="*/ 305 h 329"/>
              <a:gd name="T18" fmla="*/ 105 w 499"/>
              <a:gd name="T19" fmla="*/ 305 h 329"/>
              <a:gd name="T20" fmla="*/ 24 w 499"/>
              <a:gd name="T21" fmla="*/ 225 h 329"/>
              <a:gd name="T22" fmla="*/ 105 w 499"/>
              <a:gd name="T23" fmla="*/ 144 h 329"/>
              <a:gd name="T24" fmla="*/ 112 w 499"/>
              <a:gd name="T25" fmla="*/ 144 h 329"/>
              <a:gd name="T26" fmla="*/ 124 w 499"/>
              <a:gd name="T27" fmla="*/ 145 h 329"/>
              <a:gd name="T28" fmla="*/ 125 w 499"/>
              <a:gd name="T29" fmla="*/ 133 h 329"/>
              <a:gd name="T30" fmla="*/ 242 w 499"/>
              <a:gd name="T31" fmla="*/ 24 h 329"/>
              <a:gd name="T32" fmla="*/ 359 w 499"/>
              <a:gd name="T33" fmla="*/ 142 h 329"/>
              <a:gd name="T34" fmla="*/ 359 w 499"/>
              <a:gd name="T35" fmla="*/ 151 h 329"/>
              <a:gd name="T36" fmla="*/ 357 w 499"/>
              <a:gd name="T37" fmla="*/ 170 h 329"/>
              <a:gd name="T38" fmla="*/ 375 w 499"/>
              <a:gd name="T39" fmla="*/ 163 h 329"/>
              <a:gd name="T40" fmla="*/ 402 w 499"/>
              <a:gd name="T41" fmla="*/ 158 h 329"/>
              <a:gd name="T42" fmla="*/ 475 w 499"/>
              <a:gd name="T43" fmla="*/ 232 h 329"/>
              <a:gd name="T44" fmla="*/ 402 w 499"/>
              <a:gd name="T45" fmla="*/ 305 h 329"/>
              <a:gd name="T46" fmla="*/ 337 w 499"/>
              <a:gd name="T47" fmla="*/ 305 h 329"/>
              <a:gd name="T48" fmla="*/ 273 w 499"/>
              <a:gd name="T49" fmla="*/ 305 h 329"/>
              <a:gd name="T50" fmla="*/ 262 w 499"/>
              <a:gd name="T51" fmla="*/ 295 h 329"/>
              <a:gd name="T52" fmla="*/ 262 w 499"/>
              <a:gd name="T53" fmla="*/ 165 h 329"/>
              <a:gd name="T54" fmla="*/ 275 w 499"/>
              <a:gd name="T55" fmla="*/ 181 h 329"/>
              <a:gd name="T56" fmla="*/ 292 w 499"/>
              <a:gd name="T57" fmla="*/ 182 h 329"/>
              <a:gd name="T58" fmla="*/ 293 w 499"/>
              <a:gd name="T59" fmla="*/ 165 h 329"/>
              <a:gd name="T60" fmla="*/ 264 w 499"/>
              <a:gd name="T61" fmla="*/ 131 h 329"/>
              <a:gd name="T62" fmla="*/ 250 w 499"/>
              <a:gd name="T63" fmla="*/ 124 h 329"/>
              <a:gd name="T64" fmla="*/ 236 w 499"/>
              <a:gd name="T65" fmla="*/ 131 h 329"/>
              <a:gd name="T66" fmla="*/ 207 w 499"/>
              <a:gd name="T67" fmla="*/ 165 h 329"/>
              <a:gd name="T68" fmla="*/ 208 w 499"/>
              <a:gd name="T69" fmla="*/ 182 h 329"/>
              <a:gd name="T70" fmla="*/ 216 w 499"/>
              <a:gd name="T71" fmla="*/ 185 h 329"/>
              <a:gd name="T72" fmla="*/ 225 w 499"/>
              <a:gd name="T73" fmla="*/ 181 h 329"/>
              <a:gd name="T74" fmla="*/ 238 w 499"/>
              <a:gd name="T75" fmla="*/ 166 h 329"/>
              <a:gd name="T76" fmla="*/ 238 w 499"/>
              <a:gd name="T77" fmla="*/ 295 h 329"/>
              <a:gd name="T78" fmla="*/ 273 w 499"/>
              <a:gd name="T79" fmla="*/ 329 h 329"/>
              <a:gd name="T80" fmla="*/ 337 w 499"/>
              <a:gd name="T81" fmla="*/ 329 h 329"/>
              <a:gd name="T82" fmla="*/ 402 w 499"/>
              <a:gd name="T83" fmla="*/ 329 h 329"/>
              <a:gd name="T84" fmla="*/ 499 w 499"/>
              <a:gd name="T85" fmla="*/ 232 h 329"/>
              <a:gd name="T86" fmla="*/ 402 w 499"/>
              <a:gd name="T87" fmla="*/ 134 h 329"/>
              <a:gd name="T88" fmla="*/ 402 w 499"/>
              <a:gd name="T89" fmla="*/ 134 h 329"/>
              <a:gd name="T90" fmla="*/ 402 w 499"/>
              <a:gd name="T91" fmla="*/ 13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9" h="329">
                <a:moveTo>
                  <a:pt x="402" y="134"/>
                </a:moveTo>
                <a:cubicBezTo>
                  <a:pt x="395" y="134"/>
                  <a:pt x="389" y="135"/>
                  <a:pt x="383" y="136"/>
                </a:cubicBezTo>
                <a:cubicBezTo>
                  <a:pt x="380" y="61"/>
                  <a:pt x="318" y="0"/>
                  <a:pt x="242" y="0"/>
                </a:cubicBezTo>
                <a:cubicBezTo>
                  <a:pt x="172" y="0"/>
                  <a:pt x="113" y="52"/>
                  <a:pt x="102" y="120"/>
                </a:cubicBezTo>
                <a:cubicBezTo>
                  <a:pt x="46" y="122"/>
                  <a:pt x="0" y="168"/>
                  <a:pt x="0" y="225"/>
                </a:cubicBezTo>
                <a:cubicBezTo>
                  <a:pt x="0" y="282"/>
                  <a:pt x="47" y="329"/>
                  <a:pt x="105" y="329"/>
                </a:cubicBezTo>
                <a:cubicBezTo>
                  <a:pt x="192" y="329"/>
                  <a:pt x="192" y="329"/>
                  <a:pt x="192" y="329"/>
                </a:cubicBezTo>
                <a:cubicBezTo>
                  <a:pt x="199" y="329"/>
                  <a:pt x="204" y="324"/>
                  <a:pt x="204" y="317"/>
                </a:cubicBezTo>
                <a:cubicBezTo>
                  <a:pt x="204" y="311"/>
                  <a:pt x="199" y="305"/>
                  <a:pt x="192" y="305"/>
                </a:cubicBezTo>
                <a:cubicBezTo>
                  <a:pt x="105" y="305"/>
                  <a:pt x="105" y="305"/>
                  <a:pt x="105" y="305"/>
                </a:cubicBezTo>
                <a:cubicBezTo>
                  <a:pt x="60" y="305"/>
                  <a:pt x="24" y="269"/>
                  <a:pt x="24" y="225"/>
                </a:cubicBezTo>
                <a:cubicBezTo>
                  <a:pt x="24" y="180"/>
                  <a:pt x="60" y="144"/>
                  <a:pt x="105" y="144"/>
                </a:cubicBezTo>
                <a:cubicBezTo>
                  <a:pt x="107" y="144"/>
                  <a:pt x="109" y="144"/>
                  <a:pt x="112" y="144"/>
                </a:cubicBezTo>
                <a:cubicBezTo>
                  <a:pt x="124" y="145"/>
                  <a:pt x="124" y="145"/>
                  <a:pt x="124" y="145"/>
                </a:cubicBezTo>
                <a:cubicBezTo>
                  <a:pt x="125" y="133"/>
                  <a:pt x="125" y="133"/>
                  <a:pt x="125" y="133"/>
                </a:cubicBezTo>
                <a:cubicBezTo>
                  <a:pt x="129" y="72"/>
                  <a:pt x="180" y="24"/>
                  <a:pt x="242" y="24"/>
                </a:cubicBezTo>
                <a:cubicBezTo>
                  <a:pt x="307" y="24"/>
                  <a:pt x="359" y="77"/>
                  <a:pt x="359" y="142"/>
                </a:cubicBezTo>
                <a:cubicBezTo>
                  <a:pt x="359" y="145"/>
                  <a:pt x="359" y="148"/>
                  <a:pt x="359" y="151"/>
                </a:cubicBezTo>
                <a:cubicBezTo>
                  <a:pt x="357" y="170"/>
                  <a:pt x="357" y="170"/>
                  <a:pt x="357" y="170"/>
                </a:cubicBezTo>
                <a:cubicBezTo>
                  <a:pt x="375" y="163"/>
                  <a:pt x="375" y="163"/>
                  <a:pt x="375" y="163"/>
                </a:cubicBezTo>
                <a:cubicBezTo>
                  <a:pt x="384" y="160"/>
                  <a:pt x="393" y="158"/>
                  <a:pt x="402" y="158"/>
                </a:cubicBezTo>
                <a:cubicBezTo>
                  <a:pt x="442" y="158"/>
                  <a:pt x="475" y="191"/>
                  <a:pt x="475" y="232"/>
                </a:cubicBezTo>
                <a:cubicBezTo>
                  <a:pt x="475" y="272"/>
                  <a:pt x="442" y="305"/>
                  <a:pt x="402" y="305"/>
                </a:cubicBezTo>
                <a:cubicBezTo>
                  <a:pt x="401" y="305"/>
                  <a:pt x="369" y="305"/>
                  <a:pt x="337" y="305"/>
                </a:cubicBezTo>
                <a:cubicBezTo>
                  <a:pt x="306" y="305"/>
                  <a:pt x="274" y="305"/>
                  <a:pt x="273" y="305"/>
                </a:cubicBezTo>
                <a:cubicBezTo>
                  <a:pt x="266" y="305"/>
                  <a:pt x="262" y="302"/>
                  <a:pt x="262" y="295"/>
                </a:cubicBezTo>
                <a:cubicBezTo>
                  <a:pt x="262" y="165"/>
                  <a:pt x="262" y="165"/>
                  <a:pt x="262" y="165"/>
                </a:cubicBezTo>
                <a:cubicBezTo>
                  <a:pt x="275" y="181"/>
                  <a:pt x="275" y="181"/>
                  <a:pt x="275" y="181"/>
                </a:cubicBezTo>
                <a:cubicBezTo>
                  <a:pt x="279" y="186"/>
                  <a:pt x="287" y="186"/>
                  <a:pt x="292" y="182"/>
                </a:cubicBezTo>
                <a:cubicBezTo>
                  <a:pt x="297" y="178"/>
                  <a:pt x="297" y="170"/>
                  <a:pt x="293" y="165"/>
                </a:cubicBezTo>
                <a:cubicBezTo>
                  <a:pt x="264" y="131"/>
                  <a:pt x="264" y="131"/>
                  <a:pt x="264" y="131"/>
                </a:cubicBezTo>
                <a:cubicBezTo>
                  <a:pt x="261" y="127"/>
                  <a:pt x="255" y="124"/>
                  <a:pt x="250" y="124"/>
                </a:cubicBezTo>
                <a:cubicBezTo>
                  <a:pt x="245" y="124"/>
                  <a:pt x="239" y="127"/>
                  <a:pt x="236" y="131"/>
                </a:cubicBezTo>
                <a:cubicBezTo>
                  <a:pt x="207" y="165"/>
                  <a:pt x="207" y="165"/>
                  <a:pt x="207" y="165"/>
                </a:cubicBezTo>
                <a:cubicBezTo>
                  <a:pt x="203" y="170"/>
                  <a:pt x="203" y="178"/>
                  <a:pt x="208" y="182"/>
                </a:cubicBezTo>
                <a:cubicBezTo>
                  <a:pt x="211" y="184"/>
                  <a:pt x="213" y="185"/>
                  <a:pt x="216" y="185"/>
                </a:cubicBezTo>
                <a:cubicBezTo>
                  <a:pt x="219" y="185"/>
                  <a:pt x="223" y="184"/>
                  <a:pt x="225" y="181"/>
                </a:cubicBezTo>
                <a:cubicBezTo>
                  <a:pt x="238" y="166"/>
                  <a:pt x="238" y="166"/>
                  <a:pt x="238" y="166"/>
                </a:cubicBezTo>
                <a:cubicBezTo>
                  <a:pt x="238" y="295"/>
                  <a:pt x="238" y="295"/>
                  <a:pt x="238" y="295"/>
                </a:cubicBezTo>
                <a:cubicBezTo>
                  <a:pt x="238" y="309"/>
                  <a:pt x="247" y="329"/>
                  <a:pt x="273" y="329"/>
                </a:cubicBezTo>
                <a:cubicBezTo>
                  <a:pt x="274" y="329"/>
                  <a:pt x="306" y="329"/>
                  <a:pt x="337" y="329"/>
                </a:cubicBezTo>
                <a:cubicBezTo>
                  <a:pt x="369" y="329"/>
                  <a:pt x="401" y="329"/>
                  <a:pt x="402" y="329"/>
                </a:cubicBezTo>
                <a:cubicBezTo>
                  <a:pt x="456" y="329"/>
                  <a:pt x="499" y="286"/>
                  <a:pt x="499" y="232"/>
                </a:cubicBezTo>
                <a:cubicBezTo>
                  <a:pt x="499" y="178"/>
                  <a:pt x="456" y="134"/>
                  <a:pt x="402" y="134"/>
                </a:cubicBezTo>
                <a:close/>
                <a:moveTo>
                  <a:pt x="402" y="134"/>
                </a:moveTo>
                <a:cubicBezTo>
                  <a:pt x="402" y="134"/>
                  <a:pt x="402" y="134"/>
                  <a:pt x="402" y="1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53" name="Group 52"/>
          <p:cNvGrpSpPr/>
          <p:nvPr/>
        </p:nvGrpSpPr>
        <p:grpSpPr>
          <a:xfrm>
            <a:off x="7109453" y="3092801"/>
            <a:ext cx="455990" cy="337649"/>
            <a:chOff x="5422900" y="5291138"/>
            <a:chExt cx="1541463" cy="1141413"/>
          </a:xfrm>
          <a:solidFill>
            <a:schemeClr val="accent2"/>
          </a:solidFill>
        </p:grpSpPr>
        <p:sp>
          <p:nvSpPr>
            <p:cNvPr id="54" name="Freeform 6"/>
            <p:cNvSpPr>
              <a:spLocks noEditPoints="1"/>
            </p:cNvSpPr>
            <p:nvPr/>
          </p:nvSpPr>
          <p:spPr bwMode="auto">
            <a:xfrm>
              <a:off x="5422900" y="5291138"/>
              <a:ext cx="1541463" cy="1141413"/>
            </a:xfrm>
            <a:custGeom>
              <a:avLst/>
              <a:gdLst>
                <a:gd name="T0" fmla="*/ 389 w 410"/>
                <a:gd name="T1" fmla="*/ 59 h 304"/>
                <a:gd name="T2" fmla="*/ 389 w 410"/>
                <a:gd name="T3" fmla="*/ 18 h 304"/>
                <a:gd name="T4" fmla="*/ 370 w 410"/>
                <a:gd name="T5" fmla="*/ 0 h 304"/>
                <a:gd name="T6" fmla="*/ 307 w 410"/>
                <a:gd name="T7" fmla="*/ 0 h 304"/>
                <a:gd name="T8" fmla="*/ 289 w 410"/>
                <a:gd name="T9" fmla="*/ 18 h 304"/>
                <a:gd name="T10" fmla="*/ 289 w 410"/>
                <a:gd name="T11" fmla="*/ 57 h 304"/>
                <a:gd name="T12" fmla="*/ 282 w 410"/>
                <a:gd name="T13" fmla="*/ 57 h 304"/>
                <a:gd name="T14" fmla="*/ 205 w 410"/>
                <a:gd name="T15" fmla="*/ 33 h 304"/>
                <a:gd name="T16" fmla="*/ 128 w 410"/>
                <a:gd name="T17" fmla="*/ 57 h 304"/>
                <a:gd name="T18" fmla="*/ 33 w 410"/>
                <a:gd name="T19" fmla="*/ 57 h 304"/>
                <a:gd name="T20" fmla="*/ 0 w 410"/>
                <a:gd name="T21" fmla="*/ 90 h 304"/>
                <a:gd name="T22" fmla="*/ 0 w 410"/>
                <a:gd name="T23" fmla="*/ 248 h 304"/>
                <a:gd name="T24" fmla="*/ 33 w 410"/>
                <a:gd name="T25" fmla="*/ 280 h 304"/>
                <a:gd name="T26" fmla="*/ 128 w 410"/>
                <a:gd name="T27" fmla="*/ 280 h 304"/>
                <a:gd name="T28" fmla="*/ 205 w 410"/>
                <a:gd name="T29" fmla="*/ 304 h 304"/>
                <a:gd name="T30" fmla="*/ 282 w 410"/>
                <a:gd name="T31" fmla="*/ 280 h 304"/>
                <a:gd name="T32" fmla="*/ 378 w 410"/>
                <a:gd name="T33" fmla="*/ 280 h 304"/>
                <a:gd name="T34" fmla="*/ 410 w 410"/>
                <a:gd name="T35" fmla="*/ 248 h 304"/>
                <a:gd name="T36" fmla="*/ 410 w 410"/>
                <a:gd name="T37" fmla="*/ 90 h 304"/>
                <a:gd name="T38" fmla="*/ 389 w 410"/>
                <a:gd name="T39" fmla="*/ 59 h 304"/>
                <a:gd name="T40" fmla="*/ 311 w 410"/>
                <a:gd name="T41" fmla="*/ 22 h 304"/>
                <a:gd name="T42" fmla="*/ 367 w 410"/>
                <a:gd name="T43" fmla="*/ 22 h 304"/>
                <a:gd name="T44" fmla="*/ 367 w 410"/>
                <a:gd name="T45" fmla="*/ 57 h 304"/>
                <a:gd name="T46" fmla="*/ 311 w 410"/>
                <a:gd name="T47" fmla="*/ 57 h 304"/>
                <a:gd name="T48" fmla="*/ 311 w 410"/>
                <a:gd name="T49" fmla="*/ 22 h 304"/>
                <a:gd name="T50" fmla="*/ 22 w 410"/>
                <a:gd name="T51" fmla="*/ 248 h 304"/>
                <a:gd name="T52" fmla="*/ 22 w 410"/>
                <a:gd name="T53" fmla="*/ 90 h 304"/>
                <a:gd name="T54" fmla="*/ 33 w 410"/>
                <a:gd name="T55" fmla="*/ 79 h 304"/>
                <a:gd name="T56" fmla="*/ 104 w 410"/>
                <a:gd name="T57" fmla="*/ 79 h 304"/>
                <a:gd name="T58" fmla="*/ 70 w 410"/>
                <a:gd name="T59" fmla="*/ 169 h 304"/>
                <a:gd name="T60" fmla="*/ 104 w 410"/>
                <a:gd name="T61" fmla="*/ 259 h 304"/>
                <a:gd name="T62" fmla="*/ 33 w 410"/>
                <a:gd name="T63" fmla="*/ 259 h 304"/>
                <a:gd name="T64" fmla="*/ 22 w 410"/>
                <a:gd name="T65" fmla="*/ 248 h 304"/>
                <a:gd name="T66" fmla="*/ 91 w 410"/>
                <a:gd name="T67" fmla="*/ 169 h 304"/>
                <a:gd name="T68" fmla="*/ 205 w 410"/>
                <a:gd name="T69" fmla="*/ 55 h 304"/>
                <a:gd name="T70" fmla="*/ 319 w 410"/>
                <a:gd name="T71" fmla="*/ 169 h 304"/>
                <a:gd name="T72" fmla="*/ 205 w 410"/>
                <a:gd name="T73" fmla="*/ 283 h 304"/>
                <a:gd name="T74" fmla="*/ 91 w 410"/>
                <a:gd name="T75" fmla="*/ 169 h 304"/>
                <a:gd name="T76" fmla="*/ 388 w 410"/>
                <a:gd name="T77" fmla="*/ 248 h 304"/>
                <a:gd name="T78" fmla="*/ 378 w 410"/>
                <a:gd name="T79" fmla="*/ 259 h 304"/>
                <a:gd name="T80" fmla="*/ 306 w 410"/>
                <a:gd name="T81" fmla="*/ 259 h 304"/>
                <a:gd name="T82" fmla="*/ 341 w 410"/>
                <a:gd name="T83" fmla="*/ 169 h 304"/>
                <a:gd name="T84" fmla="*/ 306 w 410"/>
                <a:gd name="T85" fmla="*/ 79 h 304"/>
                <a:gd name="T86" fmla="*/ 378 w 410"/>
                <a:gd name="T87" fmla="*/ 79 h 304"/>
                <a:gd name="T88" fmla="*/ 388 w 410"/>
                <a:gd name="T89" fmla="*/ 90 h 304"/>
                <a:gd name="T90" fmla="*/ 388 w 410"/>
                <a:gd name="T91" fmla="*/ 248 h 304"/>
                <a:gd name="T92" fmla="*/ 388 w 410"/>
                <a:gd name="T93" fmla="*/ 248 h 304"/>
                <a:gd name="T94" fmla="*/ 388 w 410"/>
                <a:gd name="T95" fmla="*/ 24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304">
                  <a:moveTo>
                    <a:pt x="389" y="59"/>
                  </a:moveTo>
                  <a:cubicBezTo>
                    <a:pt x="389" y="18"/>
                    <a:pt x="389" y="18"/>
                    <a:pt x="389" y="18"/>
                  </a:cubicBezTo>
                  <a:cubicBezTo>
                    <a:pt x="389" y="8"/>
                    <a:pt x="380" y="0"/>
                    <a:pt x="370" y="0"/>
                  </a:cubicBezTo>
                  <a:cubicBezTo>
                    <a:pt x="307" y="0"/>
                    <a:pt x="307" y="0"/>
                    <a:pt x="307" y="0"/>
                  </a:cubicBezTo>
                  <a:cubicBezTo>
                    <a:pt x="297" y="0"/>
                    <a:pt x="289" y="8"/>
                    <a:pt x="289" y="18"/>
                  </a:cubicBezTo>
                  <a:cubicBezTo>
                    <a:pt x="289" y="57"/>
                    <a:pt x="289" y="57"/>
                    <a:pt x="289" y="57"/>
                  </a:cubicBezTo>
                  <a:cubicBezTo>
                    <a:pt x="282" y="57"/>
                    <a:pt x="282" y="57"/>
                    <a:pt x="282" y="57"/>
                  </a:cubicBezTo>
                  <a:cubicBezTo>
                    <a:pt x="260" y="42"/>
                    <a:pt x="234" y="33"/>
                    <a:pt x="205" y="33"/>
                  </a:cubicBezTo>
                  <a:cubicBezTo>
                    <a:pt x="177" y="33"/>
                    <a:pt x="150" y="42"/>
                    <a:pt x="128" y="57"/>
                  </a:cubicBezTo>
                  <a:cubicBezTo>
                    <a:pt x="33" y="57"/>
                    <a:pt x="33" y="57"/>
                    <a:pt x="33" y="57"/>
                  </a:cubicBezTo>
                  <a:cubicBezTo>
                    <a:pt x="15" y="57"/>
                    <a:pt x="0" y="72"/>
                    <a:pt x="0" y="90"/>
                  </a:cubicBezTo>
                  <a:cubicBezTo>
                    <a:pt x="0" y="248"/>
                    <a:pt x="0" y="248"/>
                    <a:pt x="0" y="248"/>
                  </a:cubicBezTo>
                  <a:cubicBezTo>
                    <a:pt x="0" y="266"/>
                    <a:pt x="15" y="280"/>
                    <a:pt x="33" y="280"/>
                  </a:cubicBezTo>
                  <a:cubicBezTo>
                    <a:pt x="128" y="280"/>
                    <a:pt x="128" y="280"/>
                    <a:pt x="128" y="280"/>
                  </a:cubicBezTo>
                  <a:cubicBezTo>
                    <a:pt x="150" y="295"/>
                    <a:pt x="177" y="304"/>
                    <a:pt x="205" y="304"/>
                  </a:cubicBezTo>
                  <a:cubicBezTo>
                    <a:pt x="234" y="304"/>
                    <a:pt x="260" y="295"/>
                    <a:pt x="282" y="280"/>
                  </a:cubicBezTo>
                  <a:cubicBezTo>
                    <a:pt x="378" y="280"/>
                    <a:pt x="378" y="280"/>
                    <a:pt x="378" y="280"/>
                  </a:cubicBezTo>
                  <a:cubicBezTo>
                    <a:pt x="396" y="280"/>
                    <a:pt x="410" y="266"/>
                    <a:pt x="410" y="248"/>
                  </a:cubicBezTo>
                  <a:cubicBezTo>
                    <a:pt x="410" y="90"/>
                    <a:pt x="410" y="90"/>
                    <a:pt x="410" y="90"/>
                  </a:cubicBezTo>
                  <a:cubicBezTo>
                    <a:pt x="410" y="76"/>
                    <a:pt x="401" y="64"/>
                    <a:pt x="389" y="59"/>
                  </a:cubicBezTo>
                  <a:close/>
                  <a:moveTo>
                    <a:pt x="311" y="22"/>
                  </a:moveTo>
                  <a:cubicBezTo>
                    <a:pt x="367" y="22"/>
                    <a:pt x="367" y="22"/>
                    <a:pt x="367" y="22"/>
                  </a:cubicBezTo>
                  <a:cubicBezTo>
                    <a:pt x="367" y="57"/>
                    <a:pt x="367" y="57"/>
                    <a:pt x="367" y="57"/>
                  </a:cubicBezTo>
                  <a:cubicBezTo>
                    <a:pt x="311" y="57"/>
                    <a:pt x="311" y="57"/>
                    <a:pt x="311" y="57"/>
                  </a:cubicBezTo>
                  <a:lnTo>
                    <a:pt x="311" y="22"/>
                  </a:lnTo>
                  <a:close/>
                  <a:moveTo>
                    <a:pt x="22" y="248"/>
                  </a:moveTo>
                  <a:cubicBezTo>
                    <a:pt x="22" y="90"/>
                    <a:pt x="22" y="90"/>
                    <a:pt x="22" y="90"/>
                  </a:cubicBezTo>
                  <a:cubicBezTo>
                    <a:pt x="22" y="84"/>
                    <a:pt x="27" y="79"/>
                    <a:pt x="33" y="79"/>
                  </a:cubicBezTo>
                  <a:cubicBezTo>
                    <a:pt x="104" y="79"/>
                    <a:pt x="104" y="79"/>
                    <a:pt x="104" y="79"/>
                  </a:cubicBezTo>
                  <a:cubicBezTo>
                    <a:pt x="83" y="103"/>
                    <a:pt x="70" y="134"/>
                    <a:pt x="70" y="169"/>
                  </a:cubicBezTo>
                  <a:cubicBezTo>
                    <a:pt x="70" y="203"/>
                    <a:pt x="83" y="235"/>
                    <a:pt x="104" y="259"/>
                  </a:cubicBezTo>
                  <a:cubicBezTo>
                    <a:pt x="33" y="259"/>
                    <a:pt x="33" y="259"/>
                    <a:pt x="33" y="259"/>
                  </a:cubicBezTo>
                  <a:cubicBezTo>
                    <a:pt x="27" y="259"/>
                    <a:pt x="22" y="254"/>
                    <a:pt x="22" y="248"/>
                  </a:cubicBezTo>
                  <a:close/>
                  <a:moveTo>
                    <a:pt x="91" y="169"/>
                  </a:moveTo>
                  <a:cubicBezTo>
                    <a:pt x="91" y="106"/>
                    <a:pt x="142" y="55"/>
                    <a:pt x="205" y="55"/>
                  </a:cubicBezTo>
                  <a:cubicBezTo>
                    <a:pt x="268" y="55"/>
                    <a:pt x="319" y="106"/>
                    <a:pt x="319" y="169"/>
                  </a:cubicBezTo>
                  <a:cubicBezTo>
                    <a:pt x="319" y="232"/>
                    <a:pt x="268" y="283"/>
                    <a:pt x="205" y="283"/>
                  </a:cubicBezTo>
                  <a:cubicBezTo>
                    <a:pt x="142" y="283"/>
                    <a:pt x="91" y="232"/>
                    <a:pt x="91" y="169"/>
                  </a:cubicBezTo>
                  <a:close/>
                  <a:moveTo>
                    <a:pt x="388" y="248"/>
                  </a:moveTo>
                  <a:cubicBezTo>
                    <a:pt x="388" y="254"/>
                    <a:pt x="384" y="259"/>
                    <a:pt x="378" y="259"/>
                  </a:cubicBezTo>
                  <a:cubicBezTo>
                    <a:pt x="306" y="259"/>
                    <a:pt x="306" y="259"/>
                    <a:pt x="306" y="259"/>
                  </a:cubicBezTo>
                  <a:cubicBezTo>
                    <a:pt x="328" y="235"/>
                    <a:pt x="341" y="203"/>
                    <a:pt x="341" y="169"/>
                  </a:cubicBezTo>
                  <a:cubicBezTo>
                    <a:pt x="341" y="134"/>
                    <a:pt x="328" y="103"/>
                    <a:pt x="306" y="79"/>
                  </a:cubicBezTo>
                  <a:cubicBezTo>
                    <a:pt x="378" y="79"/>
                    <a:pt x="378" y="79"/>
                    <a:pt x="378" y="79"/>
                  </a:cubicBezTo>
                  <a:cubicBezTo>
                    <a:pt x="384" y="79"/>
                    <a:pt x="388" y="84"/>
                    <a:pt x="388" y="90"/>
                  </a:cubicBezTo>
                  <a:lnTo>
                    <a:pt x="388" y="248"/>
                  </a:lnTo>
                  <a:close/>
                  <a:moveTo>
                    <a:pt x="388" y="248"/>
                  </a:moveTo>
                  <a:cubicBezTo>
                    <a:pt x="388" y="248"/>
                    <a:pt x="388" y="248"/>
                    <a:pt x="388" y="2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Freeform 7"/>
            <p:cNvSpPr>
              <a:spLocks noEditPoints="1"/>
            </p:cNvSpPr>
            <p:nvPr/>
          </p:nvSpPr>
          <p:spPr bwMode="auto">
            <a:xfrm>
              <a:off x="5919788" y="5651500"/>
              <a:ext cx="547688" cy="547688"/>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73 w 146"/>
                <a:gd name="T11" fmla="*/ 124 h 146"/>
                <a:gd name="T12" fmla="*/ 22 w 146"/>
                <a:gd name="T13" fmla="*/ 73 h 146"/>
                <a:gd name="T14" fmla="*/ 73 w 146"/>
                <a:gd name="T15" fmla="*/ 21 h 146"/>
                <a:gd name="T16" fmla="*/ 125 w 146"/>
                <a:gd name="T17" fmla="*/ 73 h 146"/>
                <a:gd name="T18" fmla="*/ 73 w 146"/>
                <a:gd name="T19" fmla="*/ 124 h 146"/>
                <a:gd name="T20" fmla="*/ 73 w 146"/>
                <a:gd name="T21" fmla="*/ 124 h 146"/>
                <a:gd name="T22" fmla="*/ 73 w 146"/>
                <a:gd name="T23" fmla="*/ 12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46">
                  <a:moveTo>
                    <a:pt x="73" y="0"/>
                  </a:moveTo>
                  <a:cubicBezTo>
                    <a:pt x="33" y="0"/>
                    <a:pt x="0" y="32"/>
                    <a:pt x="0" y="73"/>
                  </a:cubicBezTo>
                  <a:cubicBezTo>
                    <a:pt x="0" y="113"/>
                    <a:pt x="33" y="146"/>
                    <a:pt x="73" y="146"/>
                  </a:cubicBezTo>
                  <a:cubicBezTo>
                    <a:pt x="113" y="146"/>
                    <a:pt x="146" y="113"/>
                    <a:pt x="146" y="73"/>
                  </a:cubicBezTo>
                  <a:cubicBezTo>
                    <a:pt x="146" y="32"/>
                    <a:pt x="113" y="0"/>
                    <a:pt x="73" y="0"/>
                  </a:cubicBezTo>
                  <a:close/>
                  <a:moveTo>
                    <a:pt x="73" y="124"/>
                  </a:moveTo>
                  <a:cubicBezTo>
                    <a:pt x="45" y="124"/>
                    <a:pt x="22" y="101"/>
                    <a:pt x="22" y="73"/>
                  </a:cubicBezTo>
                  <a:cubicBezTo>
                    <a:pt x="22" y="44"/>
                    <a:pt x="45" y="21"/>
                    <a:pt x="73" y="21"/>
                  </a:cubicBezTo>
                  <a:cubicBezTo>
                    <a:pt x="101" y="21"/>
                    <a:pt x="125" y="44"/>
                    <a:pt x="125" y="73"/>
                  </a:cubicBezTo>
                  <a:cubicBezTo>
                    <a:pt x="125" y="101"/>
                    <a:pt x="101" y="124"/>
                    <a:pt x="73" y="124"/>
                  </a:cubicBezTo>
                  <a:close/>
                  <a:moveTo>
                    <a:pt x="73" y="124"/>
                  </a:moveTo>
                  <a:cubicBezTo>
                    <a:pt x="73" y="124"/>
                    <a:pt x="73" y="124"/>
                    <a:pt x="73" y="1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8"/>
            <p:cNvSpPr>
              <a:spLocks noEditPoints="1"/>
            </p:cNvSpPr>
            <p:nvPr/>
          </p:nvSpPr>
          <p:spPr bwMode="auto">
            <a:xfrm>
              <a:off x="5543550" y="5654675"/>
              <a:ext cx="131763" cy="82550"/>
            </a:xfrm>
            <a:custGeom>
              <a:avLst/>
              <a:gdLst>
                <a:gd name="T0" fmla="*/ 24 w 35"/>
                <a:gd name="T1" fmla="*/ 0 h 22"/>
                <a:gd name="T2" fmla="*/ 11 w 35"/>
                <a:gd name="T3" fmla="*/ 0 h 22"/>
                <a:gd name="T4" fmla="*/ 0 w 35"/>
                <a:gd name="T5" fmla="*/ 11 h 22"/>
                <a:gd name="T6" fmla="*/ 11 w 35"/>
                <a:gd name="T7" fmla="*/ 22 h 22"/>
                <a:gd name="T8" fmla="*/ 24 w 35"/>
                <a:gd name="T9" fmla="*/ 22 h 22"/>
                <a:gd name="T10" fmla="*/ 35 w 35"/>
                <a:gd name="T11" fmla="*/ 11 h 22"/>
                <a:gd name="T12" fmla="*/ 24 w 35"/>
                <a:gd name="T13" fmla="*/ 0 h 22"/>
                <a:gd name="T14" fmla="*/ 24 w 35"/>
                <a:gd name="T15" fmla="*/ 0 h 22"/>
                <a:gd name="T16" fmla="*/ 24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24" y="0"/>
                  </a:moveTo>
                  <a:cubicBezTo>
                    <a:pt x="11" y="0"/>
                    <a:pt x="11" y="0"/>
                    <a:pt x="11" y="0"/>
                  </a:cubicBezTo>
                  <a:cubicBezTo>
                    <a:pt x="5" y="0"/>
                    <a:pt x="0" y="5"/>
                    <a:pt x="0" y="11"/>
                  </a:cubicBezTo>
                  <a:cubicBezTo>
                    <a:pt x="0" y="17"/>
                    <a:pt x="5" y="22"/>
                    <a:pt x="11" y="22"/>
                  </a:cubicBezTo>
                  <a:cubicBezTo>
                    <a:pt x="24" y="22"/>
                    <a:pt x="24" y="22"/>
                    <a:pt x="24" y="22"/>
                  </a:cubicBezTo>
                  <a:cubicBezTo>
                    <a:pt x="30" y="22"/>
                    <a:pt x="35" y="17"/>
                    <a:pt x="35" y="11"/>
                  </a:cubicBezTo>
                  <a:cubicBezTo>
                    <a:pt x="35" y="5"/>
                    <a:pt x="30" y="0"/>
                    <a:pt x="24" y="0"/>
                  </a:cubicBezTo>
                  <a:close/>
                  <a:moveTo>
                    <a:pt x="24" y="0"/>
                  </a:move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57" name="Group 56"/>
          <p:cNvGrpSpPr/>
          <p:nvPr/>
        </p:nvGrpSpPr>
        <p:grpSpPr>
          <a:xfrm>
            <a:off x="5738736" y="3791361"/>
            <a:ext cx="384841" cy="286058"/>
            <a:chOff x="5708650" y="3084513"/>
            <a:chExt cx="890588" cy="661988"/>
          </a:xfrm>
          <a:solidFill>
            <a:schemeClr val="accent2"/>
          </a:solidFill>
        </p:grpSpPr>
        <p:sp>
          <p:nvSpPr>
            <p:cNvPr id="58" name="Freeform 9"/>
            <p:cNvSpPr>
              <a:spLocks noEditPoints="1"/>
            </p:cNvSpPr>
            <p:nvPr/>
          </p:nvSpPr>
          <p:spPr bwMode="auto">
            <a:xfrm>
              <a:off x="5708650" y="3084513"/>
              <a:ext cx="890588" cy="661988"/>
            </a:xfrm>
            <a:custGeom>
              <a:avLst/>
              <a:gdLst>
                <a:gd name="T0" fmla="*/ 222 w 237"/>
                <a:gd name="T1" fmla="*/ 0 h 176"/>
                <a:gd name="T2" fmla="*/ 15 w 237"/>
                <a:gd name="T3" fmla="*/ 0 h 176"/>
                <a:gd name="T4" fmla="*/ 0 w 237"/>
                <a:gd name="T5" fmla="*/ 15 h 176"/>
                <a:gd name="T6" fmla="*/ 0 w 237"/>
                <a:gd name="T7" fmla="*/ 161 h 176"/>
                <a:gd name="T8" fmla="*/ 15 w 237"/>
                <a:gd name="T9" fmla="*/ 176 h 176"/>
                <a:gd name="T10" fmla="*/ 222 w 237"/>
                <a:gd name="T11" fmla="*/ 176 h 176"/>
                <a:gd name="T12" fmla="*/ 237 w 237"/>
                <a:gd name="T13" fmla="*/ 161 h 176"/>
                <a:gd name="T14" fmla="*/ 237 w 237"/>
                <a:gd name="T15" fmla="*/ 15 h 176"/>
                <a:gd name="T16" fmla="*/ 222 w 237"/>
                <a:gd name="T17" fmla="*/ 0 h 176"/>
                <a:gd name="T18" fmla="*/ 194 w 237"/>
                <a:gd name="T19" fmla="*/ 14 h 176"/>
                <a:gd name="T20" fmla="*/ 179 w 237"/>
                <a:gd name="T21" fmla="*/ 41 h 176"/>
                <a:gd name="T22" fmla="*/ 178 w 237"/>
                <a:gd name="T23" fmla="*/ 41 h 176"/>
                <a:gd name="T24" fmla="*/ 59 w 237"/>
                <a:gd name="T25" fmla="*/ 41 h 176"/>
                <a:gd name="T26" fmla="*/ 58 w 237"/>
                <a:gd name="T27" fmla="*/ 41 h 176"/>
                <a:gd name="T28" fmla="*/ 43 w 237"/>
                <a:gd name="T29" fmla="*/ 14 h 176"/>
                <a:gd name="T30" fmla="*/ 194 w 237"/>
                <a:gd name="T31" fmla="*/ 14 h 176"/>
                <a:gd name="T32" fmla="*/ 223 w 237"/>
                <a:gd name="T33" fmla="*/ 161 h 176"/>
                <a:gd name="T34" fmla="*/ 222 w 237"/>
                <a:gd name="T35" fmla="*/ 162 h 176"/>
                <a:gd name="T36" fmla="*/ 15 w 237"/>
                <a:gd name="T37" fmla="*/ 162 h 176"/>
                <a:gd name="T38" fmla="*/ 14 w 237"/>
                <a:gd name="T39" fmla="*/ 161 h 176"/>
                <a:gd name="T40" fmla="*/ 14 w 237"/>
                <a:gd name="T41" fmla="*/ 15 h 176"/>
                <a:gd name="T42" fmla="*/ 15 w 237"/>
                <a:gd name="T43" fmla="*/ 14 h 176"/>
                <a:gd name="T44" fmla="*/ 27 w 237"/>
                <a:gd name="T45" fmla="*/ 14 h 176"/>
                <a:gd name="T46" fmla="*/ 46 w 237"/>
                <a:gd name="T47" fmla="*/ 47 h 176"/>
                <a:gd name="T48" fmla="*/ 59 w 237"/>
                <a:gd name="T49" fmla="*/ 55 h 176"/>
                <a:gd name="T50" fmla="*/ 178 w 237"/>
                <a:gd name="T51" fmla="*/ 55 h 176"/>
                <a:gd name="T52" fmla="*/ 191 w 237"/>
                <a:gd name="T53" fmla="*/ 47 h 176"/>
                <a:gd name="T54" fmla="*/ 210 w 237"/>
                <a:gd name="T55" fmla="*/ 14 h 176"/>
                <a:gd name="T56" fmla="*/ 222 w 237"/>
                <a:gd name="T57" fmla="*/ 14 h 176"/>
                <a:gd name="T58" fmla="*/ 223 w 237"/>
                <a:gd name="T59" fmla="*/ 15 h 176"/>
                <a:gd name="T60" fmla="*/ 223 w 237"/>
                <a:gd name="T61" fmla="*/ 161 h 176"/>
                <a:gd name="T62" fmla="*/ 223 w 237"/>
                <a:gd name="T63" fmla="*/ 161 h 176"/>
                <a:gd name="T64" fmla="*/ 223 w 237"/>
                <a:gd name="T65"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 h="176">
                  <a:moveTo>
                    <a:pt x="222" y="0"/>
                  </a:moveTo>
                  <a:cubicBezTo>
                    <a:pt x="15" y="0"/>
                    <a:pt x="15" y="0"/>
                    <a:pt x="15" y="0"/>
                  </a:cubicBezTo>
                  <a:cubicBezTo>
                    <a:pt x="7" y="0"/>
                    <a:pt x="0" y="6"/>
                    <a:pt x="0" y="15"/>
                  </a:cubicBezTo>
                  <a:cubicBezTo>
                    <a:pt x="0" y="161"/>
                    <a:pt x="0" y="161"/>
                    <a:pt x="0" y="161"/>
                  </a:cubicBezTo>
                  <a:cubicBezTo>
                    <a:pt x="0" y="170"/>
                    <a:pt x="7" y="176"/>
                    <a:pt x="15" y="176"/>
                  </a:cubicBezTo>
                  <a:cubicBezTo>
                    <a:pt x="222" y="176"/>
                    <a:pt x="222" y="176"/>
                    <a:pt x="222" y="176"/>
                  </a:cubicBezTo>
                  <a:cubicBezTo>
                    <a:pt x="230" y="176"/>
                    <a:pt x="237" y="170"/>
                    <a:pt x="237" y="161"/>
                  </a:cubicBezTo>
                  <a:cubicBezTo>
                    <a:pt x="237" y="15"/>
                    <a:pt x="237" y="15"/>
                    <a:pt x="237" y="15"/>
                  </a:cubicBezTo>
                  <a:cubicBezTo>
                    <a:pt x="237" y="6"/>
                    <a:pt x="230" y="0"/>
                    <a:pt x="222" y="0"/>
                  </a:cubicBezTo>
                  <a:close/>
                  <a:moveTo>
                    <a:pt x="194" y="14"/>
                  </a:moveTo>
                  <a:cubicBezTo>
                    <a:pt x="179" y="41"/>
                    <a:pt x="179" y="41"/>
                    <a:pt x="179" y="41"/>
                  </a:cubicBezTo>
                  <a:cubicBezTo>
                    <a:pt x="178" y="41"/>
                    <a:pt x="178" y="41"/>
                    <a:pt x="178" y="41"/>
                  </a:cubicBezTo>
                  <a:cubicBezTo>
                    <a:pt x="59" y="41"/>
                    <a:pt x="59" y="41"/>
                    <a:pt x="59" y="41"/>
                  </a:cubicBezTo>
                  <a:cubicBezTo>
                    <a:pt x="59" y="41"/>
                    <a:pt x="58" y="41"/>
                    <a:pt x="58" y="41"/>
                  </a:cubicBezTo>
                  <a:cubicBezTo>
                    <a:pt x="43" y="14"/>
                    <a:pt x="43" y="14"/>
                    <a:pt x="43" y="14"/>
                  </a:cubicBezTo>
                  <a:lnTo>
                    <a:pt x="194" y="14"/>
                  </a:lnTo>
                  <a:close/>
                  <a:moveTo>
                    <a:pt x="223" y="161"/>
                  </a:moveTo>
                  <a:cubicBezTo>
                    <a:pt x="223" y="162"/>
                    <a:pt x="222" y="162"/>
                    <a:pt x="222" y="162"/>
                  </a:cubicBezTo>
                  <a:cubicBezTo>
                    <a:pt x="15" y="162"/>
                    <a:pt x="15" y="162"/>
                    <a:pt x="15" y="162"/>
                  </a:cubicBezTo>
                  <a:cubicBezTo>
                    <a:pt x="15" y="162"/>
                    <a:pt x="14" y="162"/>
                    <a:pt x="14" y="161"/>
                  </a:cubicBezTo>
                  <a:cubicBezTo>
                    <a:pt x="14" y="15"/>
                    <a:pt x="14" y="15"/>
                    <a:pt x="14" y="15"/>
                  </a:cubicBezTo>
                  <a:cubicBezTo>
                    <a:pt x="14" y="14"/>
                    <a:pt x="15" y="14"/>
                    <a:pt x="15" y="14"/>
                  </a:cubicBezTo>
                  <a:cubicBezTo>
                    <a:pt x="27" y="14"/>
                    <a:pt x="27" y="14"/>
                    <a:pt x="27" y="14"/>
                  </a:cubicBezTo>
                  <a:cubicBezTo>
                    <a:pt x="46" y="47"/>
                    <a:pt x="46" y="47"/>
                    <a:pt x="46" y="47"/>
                  </a:cubicBezTo>
                  <a:cubicBezTo>
                    <a:pt x="48" y="52"/>
                    <a:pt x="54" y="55"/>
                    <a:pt x="59" y="55"/>
                  </a:cubicBezTo>
                  <a:cubicBezTo>
                    <a:pt x="178" y="55"/>
                    <a:pt x="178" y="55"/>
                    <a:pt x="178" y="55"/>
                  </a:cubicBezTo>
                  <a:cubicBezTo>
                    <a:pt x="183" y="55"/>
                    <a:pt x="188" y="52"/>
                    <a:pt x="191" y="47"/>
                  </a:cubicBezTo>
                  <a:cubicBezTo>
                    <a:pt x="210" y="14"/>
                    <a:pt x="210" y="14"/>
                    <a:pt x="210" y="14"/>
                  </a:cubicBezTo>
                  <a:cubicBezTo>
                    <a:pt x="222" y="14"/>
                    <a:pt x="222" y="14"/>
                    <a:pt x="222" y="14"/>
                  </a:cubicBezTo>
                  <a:cubicBezTo>
                    <a:pt x="222" y="14"/>
                    <a:pt x="223" y="14"/>
                    <a:pt x="223" y="15"/>
                  </a:cubicBezTo>
                  <a:lnTo>
                    <a:pt x="223" y="161"/>
                  </a:lnTo>
                  <a:close/>
                  <a:moveTo>
                    <a:pt x="223" y="161"/>
                  </a:moveTo>
                  <a:cubicBezTo>
                    <a:pt x="223" y="161"/>
                    <a:pt x="223" y="161"/>
                    <a:pt x="223" y="1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p:cNvSpPr>
              <a:spLocks noEditPoints="1"/>
            </p:cNvSpPr>
            <p:nvPr/>
          </p:nvSpPr>
          <p:spPr bwMode="auto">
            <a:xfrm>
              <a:off x="6238875" y="3367088"/>
              <a:ext cx="222250" cy="222250"/>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30 w 59"/>
                <a:gd name="T11" fmla="*/ 45 h 59"/>
                <a:gd name="T12" fmla="*/ 14 w 59"/>
                <a:gd name="T13" fmla="*/ 29 h 59"/>
                <a:gd name="T14" fmla="*/ 30 w 59"/>
                <a:gd name="T15" fmla="*/ 14 h 59"/>
                <a:gd name="T16" fmla="*/ 45 w 59"/>
                <a:gd name="T17" fmla="*/ 29 h 59"/>
                <a:gd name="T18" fmla="*/ 30 w 59"/>
                <a:gd name="T19" fmla="*/ 45 h 59"/>
                <a:gd name="T20" fmla="*/ 30 w 59"/>
                <a:gd name="T21" fmla="*/ 45 h 59"/>
                <a:gd name="T22" fmla="*/ 30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30" y="45"/>
                  </a:moveTo>
                  <a:cubicBezTo>
                    <a:pt x="21" y="45"/>
                    <a:pt x="14" y="38"/>
                    <a:pt x="14" y="29"/>
                  </a:cubicBezTo>
                  <a:cubicBezTo>
                    <a:pt x="14" y="21"/>
                    <a:pt x="21" y="14"/>
                    <a:pt x="30" y="14"/>
                  </a:cubicBezTo>
                  <a:cubicBezTo>
                    <a:pt x="38" y="14"/>
                    <a:pt x="45" y="21"/>
                    <a:pt x="45" y="29"/>
                  </a:cubicBezTo>
                  <a:cubicBezTo>
                    <a:pt x="45" y="38"/>
                    <a:pt x="38" y="45"/>
                    <a:pt x="30" y="45"/>
                  </a:cubicBezTo>
                  <a:close/>
                  <a:moveTo>
                    <a:pt x="30" y="45"/>
                  </a:moveTo>
                  <a:cubicBezTo>
                    <a:pt x="30" y="45"/>
                    <a:pt x="30" y="45"/>
                    <a:pt x="30"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Freeform 11"/>
            <p:cNvSpPr>
              <a:spLocks noEditPoints="1"/>
            </p:cNvSpPr>
            <p:nvPr/>
          </p:nvSpPr>
          <p:spPr bwMode="auto">
            <a:xfrm>
              <a:off x="5859463" y="3367088"/>
              <a:ext cx="220663" cy="222250"/>
            </a:xfrm>
            <a:custGeom>
              <a:avLst/>
              <a:gdLst>
                <a:gd name="T0" fmla="*/ 29 w 59"/>
                <a:gd name="T1" fmla="*/ 0 h 59"/>
                <a:gd name="T2" fmla="*/ 0 w 59"/>
                <a:gd name="T3" fmla="*/ 29 h 59"/>
                <a:gd name="T4" fmla="*/ 29 w 59"/>
                <a:gd name="T5" fmla="*/ 59 h 59"/>
                <a:gd name="T6" fmla="*/ 59 w 59"/>
                <a:gd name="T7" fmla="*/ 29 h 59"/>
                <a:gd name="T8" fmla="*/ 29 w 59"/>
                <a:gd name="T9" fmla="*/ 0 h 59"/>
                <a:gd name="T10" fmla="*/ 29 w 59"/>
                <a:gd name="T11" fmla="*/ 45 h 59"/>
                <a:gd name="T12" fmla="*/ 14 w 59"/>
                <a:gd name="T13" fmla="*/ 29 h 59"/>
                <a:gd name="T14" fmla="*/ 29 w 59"/>
                <a:gd name="T15" fmla="*/ 14 h 59"/>
                <a:gd name="T16" fmla="*/ 45 w 59"/>
                <a:gd name="T17" fmla="*/ 29 h 59"/>
                <a:gd name="T18" fmla="*/ 29 w 59"/>
                <a:gd name="T19" fmla="*/ 45 h 59"/>
                <a:gd name="T20" fmla="*/ 29 w 59"/>
                <a:gd name="T21" fmla="*/ 45 h 59"/>
                <a:gd name="T22" fmla="*/ 29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29" y="0"/>
                  </a:moveTo>
                  <a:cubicBezTo>
                    <a:pt x="13" y="0"/>
                    <a:pt x="0" y="13"/>
                    <a:pt x="0" y="29"/>
                  </a:cubicBezTo>
                  <a:cubicBezTo>
                    <a:pt x="0" y="45"/>
                    <a:pt x="13" y="59"/>
                    <a:pt x="29" y="59"/>
                  </a:cubicBezTo>
                  <a:cubicBezTo>
                    <a:pt x="45" y="59"/>
                    <a:pt x="59" y="45"/>
                    <a:pt x="59" y="29"/>
                  </a:cubicBezTo>
                  <a:cubicBezTo>
                    <a:pt x="59" y="13"/>
                    <a:pt x="45" y="0"/>
                    <a:pt x="29" y="0"/>
                  </a:cubicBezTo>
                  <a:close/>
                  <a:moveTo>
                    <a:pt x="29" y="45"/>
                  </a:moveTo>
                  <a:cubicBezTo>
                    <a:pt x="21" y="45"/>
                    <a:pt x="14" y="38"/>
                    <a:pt x="14" y="29"/>
                  </a:cubicBezTo>
                  <a:cubicBezTo>
                    <a:pt x="14" y="21"/>
                    <a:pt x="21" y="14"/>
                    <a:pt x="29" y="14"/>
                  </a:cubicBezTo>
                  <a:cubicBezTo>
                    <a:pt x="38" y="14"/>
                    <a:pt x="45" y="21"/>
                    <a:pt x="45" y="29"/>
                  </a:cubicBezTo>
                  <a:cubicBezTo>
                    <a:pt x="45" y="38"/>
                    <a:pt x="38" y="45"/>
                    <a:pt x="29" y="45"/>
                  </a:cubicBezTo>
                  <a:close/>
                  <a:moveTo>
                    <a:pt x="29" y="45"/>
                  </a:moveTo>
                  <a:cubicBezTo>
                    <a:pt x="29" y="45"/>
                    <a:pt x="29" y="45"/>
                    <a:pt x="2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61" name="Freeform 12"/>
          <p:cNvSpPr>
            <a:spLocks noEditPoints="1"/>
          </p:cNvSpPr>
          <p:nvPr/>
        </p:nvSpPr>
        <p:spPr bwMode="auto">
          <a:xfrm>
            <a:off x="4252644" y="3042855"/>
            <a:ext cx="396634" cy="420487"/>
          </a:xfrm>
          <a:custGeom>
            <a:avLst/>
            <a:gdLst>
              <a:gd name="T0" fmla="*/ 272 w 302"/>
              <a:gd name="T1" fmla="*/ 275 h 320"/>
              <a:gd name="T2" fmla="*/ 257 w 302"/>
              <a:gd name="T3" fmla="*/ 231 h 320"/>
              <a:gd name="T4" fmla="*/ 159 w 302"/>
              <a:gd name="T5" fmla="*/ 201 h 320"/>
              <a:gd name="T6" fmla="*/ 203 w 302"/>
              <a:gd name="T7" fmla="*/ 201 h 320"/>
              <a:gd name="T8" fmla="*/ 302 w 302"/>
              <a:gd name="T9" fmla="*/ 141 h 320"/>
              <a:gd name="T10" fmla="*/ 233 w 302"/>
              <a:gd name="T11" fmla="*/ 81 h 320"/>
              <a:gd name="T12" fmla="*/ 61 w 302"/>
              <a:gd name="T13" fmla="*/ 72 h 320"/>
              <a:gd name="T14" fmla="*/ 65 w 302"/>
              <a:gd name="T15" fmla="*/ 201 h 320"/>
              <a:gd name="T16" fmla="*/ 143 w 302"/>
              <a:gd name="T17" fmla="*/ 231 h 320"/>
              <a:gd name="T18" fmla="*/ 31 w 302"/>
              <a:gd name="T19" fmla="*/ 246 h 320"/>
              <a:gd name="T20" fmla="*/ 18 w 302"/>
              <a:gd name="T21" fmla="*/ 275 h 320"/>
              <a:gd name="T22" fmla="*/ 3 w 302"/>
              <a:gd name="T23" fmla="*/ 305 h 320"/>
              <a:gd name="T24" fmla="*/ 60 w 302"/>
              <a:gd name="T25" fmla="*/ 320 h 320"/>
              <a:gd name="T26" fmla="*/ 75 w 302"/>
              <a:gd name="T27" fmla="*/ 290 h 320"/>
              <a:gd name="T28" fmla="*/ 47 w 302"/>
              <a:gd name="T29" fmla="*/ 275 h 320"/>
              <a:gd name="T30" fmla="*/ 143 w 302"/>
              <a:gd name="T31" fmla="*/ 248 h 320"/>
              <a:gd name="T32" fmla="*/ 130 w 302"/>
              <a:gd name="T33" fmla="*/ 275 h 320"/>
              <a:gd name="T34" fmla="*/ 115 w 302"/>
              <a:gd name="T35" fmla="*/ 305 h 320"/>
              <a:gd name="T36" fmla="*/ 172 w 302"/>
              <a:gd name="T37" fmla="*/ 320 h 320"/>
              <a:gd name="T38" fmla="*/ 187 w 302"/>
              <a:gd name="T39" fmla="*/ 290 h 320"/>
              <a:gd name="T40" fmla="*/ 159 w 302"/>
              <a:gd name="T41" fmla="*/ 275 h 320"/>
              <a:gd name="T42" fmla="*/ 255 w 302"/>
              <a:gd name="T43" fmla="*/ 248 h 320"/>
              <a:gd name="T44" fmla="*/ 242 w 302"/>
              <a:gd name="T45" fmla="*/ 275 h 320"/>
              <a:gd name="T46" fmla="*/ 227 w 302"/>
              <a:gd name="T47" fmla="*/ 305 h 320"/>
              <a:gd name="T48" fmla="*/ 284 w 302"/>
              <a:gd name="T49" fmla="*/ 320 h 320"/>
              <a:gd name="T50" fmla="*/ 299 w 302"/>
              <a:gd name="T51" fmla="*/ 290 h 320"/>
              <a:gd name="T52" fmla="*/ 19 w 302"/>
              <a:gd name="T53" fmla="*/ 136 h 320"/>
              <a:gd name="T54" fmla="*/ 69 w 302"/>
              <a:gd name="T55" fmla="*/ 91 h 320"/>
              <a:gd name="T56" fmla="*/ 79 w 302"/>
              <a:gd name="T57" fmla="*/ 82 h 320"/>
              <a:gd name="T58" fmla="*/ 214 w 302"/>
              <a:gd name="T59" fmla="*/ 87 h 320"/>
              <a:gd name="T60" fmla="*/ 212 w 302"/>
              <a:gd name="T61" fmla="*/ 108 h 320"/>
              <a:gd name="T62" fmla="*/ 242 w 302"/>
              <a:gd name="T63" fmla="*/ 99 h 320"/>
              <a:gd name="T64" fmla="*/ 242 w 302"/>
              <a:gd name="T65" fmla="*/ 182 h 320"/>
              <a:gd name="T66" fmla="*/ 165 w 302"/>
              <a:gd name="T67" fmla="*/ 182 h 320"/>
              <a:gd name="T68" fmla="*/ 19 w 302"/>
              <a:gd name="T69" fmla="*/ 136 h 320"/>
              <a:gd name="T70" fmla="*/ 20 w 302"/>
              <a:gd name="T71" fmla="*/ 303 h 320"/>
              <a:gd name="T72" fmla="*/ 58 w 302"/>
              <a:gd name="T73" fmla="*/ 292 h 320"/>
              <a:gd name="T74" fmla="*/ 170 w 302"/>
              <a:gd name="T75" fmla="*/ 303 h 320"/>
              <a:gd name="T76" fmla="*/ 132 w 302"/>
              <a:gd name="T77" fmla="*/ 292 h 320"/>
              <a:gd name="T78" fmla="*/ 170 w 302"/>
              <a:gd name="T79" fmla="*/ 303 h 320"/>
              <a:gd name="T80" fmla="*/ 244 w 302"/>
              <a:gd name="T81" fmla="*/ 303 h 320"/>
              <a:gd name="T82" fmla="*/ 282 w 302"/>
              <a:gd name="T83" fmla="*/ 292 h 320"/>
              <a:gd name="T84" fmla="*/ 282 w 302"/>
              <a:gd name="T85" fmla="*/ 30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20">
                <a:moveTo>
                  <a:pt x="284" y="275"/>
                </a:moveTo>
                <a:cubicBezTo>
                  <a:pt x="272" y="275"/>
                  <a:pt x="272" y="275"/>
                  <a:pt x="272" y="275"/>
                </a:cubicBezTo>
                <a:cubicBezTo>
                  <a:pt x="272" y="246"/>
                  <a:pt x="272" y="246"/>
                  <a:pt x="272" y="246"/>
                </a:cubicBezTo>
                <a:cubicBezTo>
                  <a:pt x="272" y="238"/>
                  <a:pt x="265" y="231"/>
                  <a:pt x="257" y="231"/>
                </a:cubicBezTo>
                <a:cubicBezTo>
                  <a:pt x="159" y="231"/>
                  <a:pt x="159" y="231"/>
                  <a:pt x="159" y="231"/>
                </a:cubicBezTo>
                <a:cubicBezTo>
                  <a:pt x="159" y="201"/>
                  <a:pt x="159" y="201"/>
                  <a:pt x="159" y="201"/>
                </a:cubicBezTo>
                <a:cubicBezTo>
                  <a:pt x="165" y="201"/>
                  <a:pt x="165" y="201"/>
                  <a:pt x="165" y="201"/>
                </a:cubicBezTo>
                <a:cubicBezTo>
                  <a:pt x="166" y="201"/>
                  <a:pt x="184" y="201"/>
                  <a:pt x="203" y="201"/>
                </a:cubicBezTo>
                <a:cubicBezTo>
                  <a:pt x="222" y="201"/>
                  <a:pt x="241" y="201"/>
                  <a:pt x="242" y="201"/>
                </a:cubicBezTo>
                <a:cubicBezTo>
                  <a:pt x="275" y="201"/>
                  <a:pt x="302" y="174"/>
                  <a:pt x="302" y="141"/>
                </a:cubicBezTo>
                <a:cubicBezTo>
                  <a:pt x="302" y="107"/>
                  <a:pt x="275" y="80"/>
                  <a:pt x="242" y="80"/>
                </a:cubicBezTo>
                <a:cubicBezTo>
                  <a:pt x="239" y="80"/>
                  <a:pt x="236" y="80"/>
                  <a:pt x="233" y="81"/>
                </a:cubicBezTo>
                <a:cubicBezTo>
                  <a:pt x="230" y="36"/>
                  <a:pt x="192" y="0"/>
                  <a:pt x="146" y="0"/>
                </a:cubicBezTo>
                <a:cubicBezTo>
                  <a:pt x="104" y="0"/>
                  <a:pt x="68" y="31"/>
                  <a:pt x="61" y="72"/>
                </a:cubicBezTo>
                <a:cubicBezTo>
                  <a:pt x="27" y="74"/>
                  <a:pt x="0" y="102"/>
                  <a:pt x="0" y="136"/>
                </a:cubicBezTo>
                <a:cubicBezTo>
                  <a:pt x="0" y="172"/>
                  <a:pt x="29" y="201"/>
                  <a:pt x="65" y="201"/>
                </a:cubicBezTo>
                <a:cubicBezTo>
                  <a:pt x="143" y="201"/>
                  <a:pt x="143" y="201"/>
                  <a:pt x="143" y="201"/>
                </a:cubicBezTo>
                <a:cubicBezTo>
                  <a:pt x="143" y="231"/>
                  <a:pt x="143" y="231"/>
                  <a:pt x="143" y="231"/>
                </a:cubicBezTo>
                <a:cubicBezTo>
                  <a:pt x="45" y="231"/>
                  <a:pt x="45" y="231"/>
                  <a:pt x="45" y="231"/>
                </a:cubicBezTo>
                <a:cubicBezTo>
                  <a:pt x="37" y="231"/>
                  <a:pt x="31" y="238"/>
                  <a:pt x="31" y="246"/>
                </a:cubicBezTo>
                <a:cubicBezTo>
                  <a:pt x="31" y="275"/>
                  <a:pt x="31" y="275"/>
                  <a:pt x="31" y="275"/>
                </a:cubicBezTo>
                <a:cubicBezTo>
                  <a:pt x="18" y="275"/>
                  <a:pt x="18" y="275"/>
                  <a:pt x="18" y="275"/>
                </a:cubicBezTo>
                <a:cubicBezTo>
                  <a:pt x="10" y="275"/>
                  <a:pt x="3" y="282"/>
                  <a:pt x="3" y="290"/>
                </a:cubicBezTo>
                <a:cubicBezTo>
                  <a:pt x="3" y="305"/>
                  <a:pt x="3" y="305"/>
                  <a:pt x="3" y="305"/>
                </a:cubicBezTo>
                <a:cubicBezTo>
                  <a:pt x="3" y="313"/>
                  <a:pt x="10" y="320"/>
                  <a:pt x="18" y="320"/>
                </a:cubicBezTo>
                <a:cubicBezTo>
                  <a:pt x="60" y="320"/>
                  <a:pt x="60" y="320"/>
                  <a:pt x="60" y="320"/>
                </a:cubicBezTo>
                <a:cubicBezTo>
                  <a:pt x="68" y="320"/>
                  <a:pt x="75" y="313"/>
                  <a:pt x="75" y="305"/>
                </a:cubicBezTo>
                <a:cubicBezTo>
                  <a:pt x="75" y="290"/>
                  <a:pt x="75" y="290"/>
                  <a:pt x="75" y="290"/>
                </a:cubicBezTo>
                <a:cubicBezTo>
                  <a:pt x="75" y="282"/>
                  <a:pt x="68" y="275"/>
                  <a:pt x="60" y="275"/>
                </a:cubicBezTo>
                <a:cubicBezTo>
                  <a:pt x="47" y="275"/>
                  <a:pt x="47" y="275"/>
                  <a:pt x="47" y="275"/>
                </a:cubicBezTo>
                <a:cubicBezTo>
                  <a:pt x="47" y="248"/>
                  <a:pt x="47" y="248"/>
                  <a:pt x="47" y="248"/>
                </a:cubicBezTo>
                <a:cubicBezTo>
                  <a:pt x="143" y="248"/>
                  <a:pt x="143" y="248"/>
                  <a:pt x="143" y="248"/>
                </a:cubicBezTo>
                <a:cubicBezTo>
                  <a:pt x="143" y="275"/>
                  <a:pt x="143" y="275"/>
                  <a:pt x="143" y="275"/>
                </a:cubicBezTo>
                <a:cubicBezTo>
                  <a:pt x="130" y="275"/>
                  <a:pt x="130" y="275"/>
                  <a:pt x="130" y="275"/>
                </a:cubicBezTo>
                <a:cubicBezTo>
                  <a:pt x="122" y="275"/>
                  <a:pt x="115" y="282"/>
                  <a:pt x="115" y="290"/>
                </a:cubicBezTo>
                <a:cubicBezTo>
                  <a:pt x="115" y="305"/>
                  <a:pt x="115" y="305"/>
                  <a:pt x="115" y="305"/>
                </a:cubicBezTo>
                <a:cubicBezTo>
                  <a:pt x="115" y="313"/>
                  <a:pt x="122" y="320"/>
                  <a:pt x="130" y="320"/>
                </a:cubicBezTo>
                <a:cubicBezTo>
                  <a:pt x="172" y="320"/>
                  <a:pt x="172" y="320"/>
                  <a:pt x="172" y="320"/>
                </a:cubicBezTo>
                <a:cubicBezTo>
                  <a:pt x="180" y="320"/>
                  <a:pt x="187" y="313"/>
                  <a:pt x="187" y="305"/>
                </a:cubicBezTo>
                <a:cubicBezTo>
                  <a:pt x="187" y="290"/>
                  <a:pt x="187" y="290"/>
                  <a:pt x="187" y="290"/>
                </a:cubicBezTo>
                <a:cubicBezTo>
                  <a:pt x="187" y="282"/>
                  <a:pt x="180" y="275"/>
                  <a:pt x="172" y="275"/>
                </a:cubicBezTo>
                <a:cubicBezTo>
                  <a:pt x="159" y="275"/>
                  <a:pt x="159" y="275"/>
                  <a:pt x="159" y="275"/>
                </a:cubicBezTo>
                <a:cubicBezTo>
                  <a:pt x="159" y="248"/>
                  <a:pt x="159" y="248"/>
                  <a:pt x="159" y="248"/>
                </a:cubicBezTo>
                <a:cubicBezTo>
                  <a:pt x="255" y="248"/>
                  <a:pt x="255" y="248"/>
                  <a:pt x="255" y="248"/>
                </a:cubicBezTo>
                <a:cubicBezTo>
                  <a:pt x="255" y="275"/>
                  <a:pt x="255" y="275"/>
                  <a:pt x="255" y="275"/>
                </a:cubicBezTo>
                <a:cubicBezTo>
                  <a:pt x="242" y="275"/>
                  <a:pt x="242" y="275"/>
                  <a:pt x="242" y="275"/>
                </a:cubicBezTo>
                <a:cubicBezTo>
                  <a:pt x="234" y="275"/>
                  <a:pt x="227" y="282"/>
                  <a:pt x="227" y="290"/>
                </a:cubicBezTo>
                <a:cubicBezTo>
                  <a:pt x="227" y="305"/>
                  <a:pt x="227" y="305"/>
                  <a:pt x="227" y="305"/>
                </a:cubicBezTo>
                <a:cubicBezTo>
                  <a:pt x="227" y="313"/>
                  <a:pt x="234" y="320"/>
                  <a:pt x="242" y="320"/>
                </a:cubicBezTo>
                <a:cubicBezTo>
                  <a:pt x="284" y="320"/>
                  <a:pt x="284" y="320"/>
                  <a:pt x="284" y="320"/>
                </a:cubicBezTo>
                <a:cubicBezTo>
                  <a:pt x="292" y="320"/>
                  <a:pt x="299" y="313"/>
                  <a:pt x="299" y="305"/>
                </a:cubicBezTo>
                <a:cubicBezTo>
                  <a:pt x="299" y="290"/>
                  <a:pt x="299" y="290"/>
                  <a:pt x="299" y="290"/>
                </a:cubicBezTo>
                <a:cubicBezTo>
                  <a:pt x="299" y="282"/>
                  <a:pt x="292" y="275"/>
                  <a:pt x="284" y="275"/>
                </a:cubicBezTo>
                <a:close/>
                <a:moveTo>
                  <a:pt x="19" y="136"/>
                </a:moveTo>
                <a:cubicBezTo>
                  <a:pt x="19" y="111"/>
                  <a:pt x="40" y="91"/>
                  <a:pt x="65" y="91"/>
                </a:cubicBezTo>
                <a:cubicBezTo>
                  <a:pt x="66" y="91"/>
                  <a:pt x="67" y="91"/>
                  <a:pt x="69" y="91"/>
                </a:cubicBezTo>
                <a:cubicBezTo>
                  <a:pt x="78" y="92"/>
                  <a:pt x="78" y="92"/>
                  <a:pt x="78" y="92"/>
                </a:cubicBezTo>
                <a:cubicBezTo>
                  <a:pt x="79" y="82"/>
                  <a:pt x="79" y="82"/>
                  <a:pt x="79" y="82"/>
                </a:cubicBezTo>
                <a:cubicBezTo>
                  <a:pt x="82" y="47"/>
                  <a:pt x="111" y="19"/>
                  <a:pt x="146" y="19"/>
                </a:cubicBezTo>
                <a:cubicBezTo>
                  <a:pt x="183" y="19"/>
                  <a:pt x="214" y="50"/>
                  <a:pt x="214" y="87"/>
                </a:cubicBezTo>
                <a:cubicBezTo>
                  <a:pt x="214" y="89"/>
                  <a:pt x="214" y="90"/>
                  <a:pt x="213" y="92"/>
                </a:cubicBezTo>
                <a:cubicBezTo>
                  <a:pt x="212" y="108"/>
                  <a:pt x="212" y="108"/>
                  <a:pt x="212" y="108"/>
                </a:cubicBezTo>
                <a:cubicBezTo>
                  <a:pt x="227" y="102"/>
                  <a:pt x="227" y="102"/>
                  <a:pt x="227" y="102"/>
                </a:cubicBezTo>
                <a:cubicBezTo>
                  <a:pt x="231" y="100"/>
                  <a:pt x="236" y="99"/>
                  <a:pt x="242" y="99"/>
                </a:cubicBezTo>
                <a:cubicBezTo>
                  <a:pt x="264" y="99"/>
                  <a:pt x="283" y="118"/>
                  <a:pt x="283" y="141"/>
                </a:cubicBezTo>
                <a:cubicBezTo>
                  <a:pt x="283" y="163"/>
                  <a:pt x="264" y="182"/>
                  <a:pt x="242" y="182"/>
                </a:cubicBezTo>
                <a:cubicBezTo>
                  <a:pt x="241" y="182"/>
                  <a:pt x="222" y="182"/>
                  <a:pt x="203" y="182"/>
                </a:cubicBezTo>
                <a:cubicBezTo>
                  <a:pt x="184" y="182"/>
                  <a:pt x="166" y="182"/>
                  <a:pt x="165" y="182"/>
                </a:cubicBezTo>
                <a:cubicBezTo>
                  <a:pt x="65" y="182"/>
                  <a:pt x="65" y="182"/>
                  <a:pt x="65" y="182"/>
                </a:cubicBezTo>
                <a:cubicBezTo>
                  <a:pt x="40" y="182"/>
                  <a:pt x="19" y="161"/>
                  <a:pt x="19" y="136"/>
                </a:cubicBezTo>
                <a:close/>
                <a:moveTo>
                  <a:pt x="58" y="303"/>
                </a:moveTo>
                <a:cubicBezTo>
                  <a:pt x="20" y="303"/>
                  <a:pt x="20" y="303"/>
                  <a:pt x="20" y="303"/>
                </a:cubicBezTo>
                <a:cubicBezTo>
                  <a:pt x="20" y="292"/>
                  <a:pt x="20" y="292"/>
                  <a:pt x="20" y="292"/>
                </a:cubicBezTo>
                <a:cubicBezTo>
                  <a:pt x="58" y="292"/>
                  <a:pt x="58" y="292"/>
                  <a:pt x="58" y="292"/>
                </a:cubicBezTo>
                <a:lnTo>
                  <a:pt x="58" y="303"/>
                </a:lnTo>
                <a:close/>
                <a:moveTo>
                  <a:pt x="170" y="303"/>
                </a:moveTo>
                <a:cubicBezTo>
                  <a:pt x="132" y="303"/>
                  <a:pt x="132" y="303"/>
                  <a:pt x="132" y="303"/>
                </a:cubicBezTo>
                <a:cubicBezTo>
                  <a:pt x="132" y="292"/>
                  <a:pt x="132" y="292"/>
                  <a:pt x="132" y="292"/>
                </a:cubicBezTo>
                <a:cubicBezTo>
                  <a:pt x="170" y="292"/>
                  <a:pt x="170" y="292"/>
                  <a:pt x="170" y="292"/>
                </a:cubicBezTo>
                <a:lnTo>
                  <a:pt x="170" y="303"/>
                </a:lnTo>
                <a:close/>
                <a:moveTo>
                  <a:pt x="282" y="303"/>
                </a:moveTo>
                <a:cubicBezTo>
                  <a:pt x="244" y="303"/>
                  <a:pt x="244" y="303"/>
                  <a:pt x="244" y="303"/>
                </a:cubicBezTo>
                <a:cubicBezTo>
                  <a:pt x="244" y="292"/>
                  <a:pt x="244" y="292"/>
                  <a:pt x="244" y="292"/>
                </a:cubicBezTo>
                <a:cubicBezTo>
                  <a:pt x="282" y="292"/>
                  <a:pt x="282" y="292"/>
                  <a:pt x="282" y="292"/>
                </a:cubicBezTo>
                <a:lnTo>
                  <a:pt x="282" y="303"/>
                </a:lnTo>
                <a:close/>
                <a:moveTo>
                  <a:pt x="282" y="303"/>
                </a:moveTo>
                <a:cubicBezTo>
                  <a:pt x="282" y="303"/>
                  <a:pt x="282" y="303"/>
                  <a:pt x="282" y="303"/>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62" name="Group 61"/>
          <p:cNvGrpSpPr/>
          <p:nvPr/>
        </p:nvGrpSpPr>
        <p:grpSpPr>
          <a:xfrm>
            <a:off x="8452416" y="3736366"/>
            <a:ext cx="504734" cy="362434"/>
            <a:chOff x="7521576" y="2095500"/>
            <a:chExt cx="1019175" cy="731838"/>
          </a:xfrm>
          <a:solidFill>
            <a:schemeClr val="accent2"/>
          </a:solidFill>
        </p:grpSpPr>
        <p:sp>
          <p:nvSpPr>
            <p:cNvPr id="63" name="Freeform 38"/>
            <p:cNvSpPr>
              <a:spLocks noEditPoints="1"/>
            </p:cNvSpPr>
            <p:nvPr/>
          </p:nvSpPr>
          <p:spPr bwMode="auto">
            <a:xfrm>
              <a:off x="7521576" y="2217738"/>
              <a:ext cx="612775" cy="609600"/>
            </a:xfrm>
            <a:custGeom>
              <a:avLst/>
              <a:gdLst>
                <a:gd name="T0" fmla="*/ 225 w 260"/>
                <a:gd name="T1" fmla="*/ 91 h 259"/>
                <a:gd name="T2" fmla="*/ 231 w 260"/>
                <a:gd name="T3" fmla="*/ 49 h 259"/>
                <a:gd name="T4" fmla="*/ 201 w 260"/>
                <a:gd name="T5" fmla="*/ 25 h 259"/>
                <a:gd name="T6" fmla="*/ 176 w 260"/>
                <a:gd name="T7" fmla="*/ 36 h 259"/>
                <a:gd name="T8" fmla="*/ 159 w 260"/>
                <a:gd name="T9" fmla="*/ 18 h 259"/>
                <a:gd name="T10" fmla="*/ 116 w 260"/>
                <a:gd name="T11" fmla="*/ 1 h 259"/>
                <a:gd name="T12" fmla="*/ 91 w 260"/>
                <a:gd name="T13" fmla="*/ 34 h 259"/>
                <a:gd name="T14" fmla="*/ 71 w 260"/>
                <a:gd name="T15" fmla="*/ 30 h 259"/>
                <a:gd name="T16" fmla="*/ 50 w 260"/>
                <a:gd name="T17" fmla="*/ 28 h 259"/>
                <a:gd name="T18" fmla="*/ 31 w 260"/>
                <a:gd name="T19" fmla="*/ 70 h 259"/>
                <a:gd name="T20" fmla="*/ 17 w 260"/>
                <a:gd name="T21" fmla="*/ 101 h 259"/>
                <a:gd name="T22" fmla="*/ 1 w 260"/>
                <a:gd name="T23" fmla="*/ 144 h 259"/>
                <a:gd name="T24" fmla="*/ 19 w 260"/>
                <a:gd name="T25" fmla="*/ 158 h 259"/>
                <a:gd name="T26" fmla="*/ 30 w 260"/>
                <a:gd name="T27" fmla="*/ 188 h 259"/>
                <a:gd name="T28" fmla="*/ 49 w 260"/>
                <a:gd name="T29" fmla="*/ 231 h 259"/>
                <a:gd name="T30" fmla="*/ 70 w 260"/>
                <a:gd name="T31" fmla="*/ 229 h 259"/>
                <a:gd name="T32" fmla="*/ 90 w 260"/>
                <a:gd name="T33" fmla="*/ 225 h 259"/>
                <a:gd name="T34" fmla="*/ 115 w 260"/>
                <a:gd name="T35" fmla="*/ 258 h 259"/>
                <a:gd name="T36" fmla="*/ 144 w 260"/>
                <a:gd name="T37" fmla="*/ 258 h 259"/>
                <a:gd name="T38" fmla="*/ 169 w 260"/>
                <a:gd name="T39" fmla="*/ 225 h 259"/>
                <a:gd name="T40" fmla="*/ 188 w 260"/>
                <a:gd name="T41" fmla="*/ 230 h 259"/>
                <a:gd name="T42" fmla="*/ 210 w 260"/>
                <a:gd name="T43" fmla="*/ 232 h 259"/>
                <a:gd name="T44" fmla="*/ 229 w 260"/>
                <a:gd name="T45" fmla="*/ 189 h 259"/>
                <a:gd name="T46" fmla="*/ 241 w 260"/>
                <a:gd name="T47" fmla="*/ 159 h 259"/>
                <a:gd name="T48" fmla="*/ 243 w 260"/>
                <a:gd name="T49" fmla="*/ 159 h 259"/>
                <a:gd name="T50" fmla="*/ 258 w 260"/>
                <a:gd name="T51" fmla="*/ 115 h 259"/>
                <a:gd name="T52" fmla="*/ 240 w 260"/>
                <a:gd name="T53" fmla="*/ 140 h 259"/>
                <a:gd name="T54" fmla="*/ 215 w 260"/>
                <a:gd name="T55" fmla="*/ 201 h 259"/>
                <a:gd name="T56" fmla="*/ 175 w 260"/>
                <a:gd name="T57" fmla="*/ 206 h 259"/>
                <a:gd name="T58" fmla="*/ 140 w 260"/>
                <a:gd name="T59" fmla="*/ 240 h 259"/>
                <a:gd name="T60" fmla="*/ 97 w 260"/>
                <a:gd name="T61" fmla="*/ 208 h 259"/>
                <a:gd name="T62" fmla="*/ 58 w 260"/>
                <a:gd name="T63" fmla="*/ 215 h 259"/>
                <a:gd name="T64" fmla="*/ 51 w 260"/>
                <a:gd name="T65" fmla="*/ 162 h 259"/>
                <a:gd name="T66" fmla="*/ 19 w 260"/>
                <a:gd name="T67" fmla="*/ 119 h 259"/>
                <a:gd name="T68" fmla="*/ 45 w 260"/>
                <a:gd name="T69" fmla="*/ 58 h 259"/>
                <a:gd name="T70" fmla="*/ 85 w 260"/>
                <a:gd name="T71" fmla="*/ 54 h 259"/>
                <a:gd name="T72" fmla="*/ 120 w 260"/>
                <a:gd name="T73" fmla="*/ 19 h 259"/>
                <a:gd name="T74" fmla="*/ 162 w 260"/>
                <a:gd name="T75" fmla="*/ 52 h 259"/>
                <a:gd name="T76" fmla="*/ 201 w 260"/>
                <a:gd name="T77" fmla="*/ 44 h 259"/>
                <a:gd name="T78" fmla="*/ 208 w 260"/>
                <a:gd name="T79" fmla="*/ 97 h 259"/>
                <a:gd name="T80" fmla="*/ 240 w 260"/>
                <a:gd name="T81" fmla="*/ 140 h 259"/>
                <a:gd name="T82" fmla="*/ 240 w 260"/>
                <a:gd name="T83"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59">
                  <a:moveTo>
                    <a:pt x="242" y="101"/>
                  </a:moveTo>
                  <a:cubicBezTo>
                    <a:pt x="234" y="101"/>
                    <a:pt x="228" y="97"/>
                    <a:pt x="225" y="91"/>
                  </a:cubicBezTo>
                  <a:cubicBezTo>
                    <a:pt x="222" y="84"/>
                    <a:pt x="224" y="76"/>
                    <a:pt x="230" y="71"/>
                  </a:cubicBezTo>
                  <a:cubicBezTo>
                    <a:pt x="236" y="65"/>
                    <a:pt x="237" y="56"/>
                    <a:pt x="231" y="49"/>
                  </a:cubicBezTo>
                  <a:cubicBezTo>
                    <a:pt x="225" y="42"/>
                    <a:pt x="218" y="35"/>
                    <a:pt x="211" y="29"/>
                  </a:cubicBezTo>
                  <a:cubicBezTo>
                    <a:pt x="208" y="27"/>
                    <a:pt x="205" y="25"/>
                    <a:pt x="201" y="25"/>
                  </a:cubicBezTo>
                  <a:cubicBezTo>
                    <a:pt x="196" y="25"/>
                    <a:pt x="192" y="27"/>
                    <a:pt x="189" y="30"/>
                  </a:cubicBezTo>
                  <a:cubicBezTo>
                    <a:pt x="186" y="34"/>
                    <a:pt x="181" y="36"/>
                    <a:pt x="176" y="36"/>
                  </a:cubicBezTo>
                  <a:cubicBezTo>
                    <a:pt x="173" y="36"/>
                    <a:pt x="171" y="36"/>
                    <a:pt x="170" y="35"/>
                  </a:cubicBezTo>
                  <a:cubicBezTo>
                    <a:pt x="163" y="32"/>
                    <a:pt x="158" y="25"/>
                    <a:pt x="159" y="18"/>
                  </a:cubicBezTo>
                  <a:cubicBezTo>
                    <a:pt x="159" y="9"/>
                    <a:pt x="153" y="2"/>
                    <a:pt x="145" y="1"/>
                  </a:cubicBezTo>
                  <a:cubicBezTo>
                    <a:pt x="135" y="0"/>
                    <a:pt x="125" y="0"/>
                    <a:pt x="116" y="1"/>
                  </a:cubicBezTo>
                  <a:cubicBezTo>
                    <a:pt x="108" y="2"/>
                    <a:pt x="101" y="9"/>
                    <a:pt x="102" y="17"/>
                  </a:cubicBezTo>
                  <a:cubicBezTo>
                    <a:pt x="102" y="25"/>
                    <a:pt x="98" y="31"/>
                    <a:pt x="91" y="34"/>
                  </a:cubicBezTo>
                  <a:cubicBezTo>
                    <a:pt x="89" y="35"/>
                    <a:pt x="87" y="35"/>
                    <a:pt x="85" y="35"/>
                  </a:cubicBezTo>
                  <a:cubicBezTo>
                    <a:pt x="80" y="35"/>
                    <a:pt x="74" y="33"/>
                    <a:pt x="71" y="30"/>
                  </a:cubicBezTo>
                  <a:cubicBezTo>
                    <a:pt x="68" y="26"/>
                    <a:pt x="64" y="25"/>
                    <a:pt x="60" y="25"/>
                  </a:cubicBezTo>
                  <a:cubicBezTo>
                    <a:pt x="56" y="25"/>
                    <a:pt x="53" y="26"/>
                    <a:pt x="50" y="28"/>
                  </a:cubicBezTo>
                  <a:cubicBezTo>
                    <a:pt x="42" y="34"/>
                    <a:pt x="35" y="41"/>
                    <a:pt x="29" y="49"/>
                  </a:cubicBezTo>
                  <a:cubicBezTo>
                    <a:pt x="24" y="55"/>
                    <a:pt x="24" y="65"/>
                    <a:pt x="31" y="70"/>
                  </a:cubicBezTo>
                  <a:cubicBezTo>
                    <a:pt x="36" y="75"/>
                    <a:pt x="38" y="83"/>
                    <a:pt x="35" y="90"/>
                  </a:cubicBezTo>
                  <a:cubicBezTo>
                    <a:pt x="32" y="96"/>
                    <a:pt x="25" y="101"/>
                    <a:pt x="17" y="101"/>
                  </a:cubicBezTo>
                  <a:cubicBezTo>
                    <a:pt x="9" y="100"/>
                    <a:pt x="2" y="106"/>
                    <a:pt x="1" y="115"/>
                  </a:cubicBezTo>
                  <a:cubicBezTo>
                    <a:pt x="0" y="124"/>
                    <a:pt x="0" y="134"/>
                    <a:pt x="1" y="144"/>
                  </a:cubicBezTo>
                  <a:cubicBezTo>
                    <a:pt x="2" y="153"/>
                    <a:pt x="11" y="158"/>
                    <a:pt x="18" y="158"/>
                  </a:cubicBezTo>
                  <a:cubicBezTo>
                    <a:pt x="19" y="158"/>
                    <a:pt x="19" y="158"/>
                    <a:pt x="19" y="158"/>
                  </a:cubicBezTo>
                  <a:cubicBezTo>
                    <a:pt x="25" y="158"/>
                    <a:pt x="32" y="163"/>
                    <a:pt x="34" y="169"/>
                  </a:cubicBezTo>
                  <a:cubicBezTo>
                    <a:pt x="37" y="176"/>
                    <a:pt x="35" y="184"/>
                    <a:pt x="30" y="188"/>
                  </a:cubicBezTo>
                  <a:cubicBezTo>
                    <a:pt x="24" y="194"/>
                    <a:pt x="23" y="204"/>
                    <a:pt x="28" y="210"/>
                  </a:cubicBezTo>
                  <a:cubicBezTo>
                    <a:pt x="34" y="218"/>
                    <a:pt x="41" y="225"/>
                    <a:pt x="49" y="231"/>
                  </a:cubicBezTo>
                  <a:cubicBezTo>
                    <a:pt x="52" y="233"/>
                    <a:pt x="55" y="234"/>
                    <a:pt x="59" y="234"/>
                  </a:cubicBezTo>
                  <a:cubicBezTo>
                    <a:pt x="63" y="234"/>
                    <a:pt x="67" y="232"/>
                    <a:pt x="70" y="229"/>
                  </a:cubicBezTo>
                  <a:cubicBezTo>
                    <a:pt x="74" y="226"/>
                    <a:pt x="79" y="223"/>
                    <a:pt x="84" y="223"/>
                  </a:cubicBezTo>
                  <a:cubicBezTo>
                    <a:pt x="86" y="223"/>
                    <a:pt x="88" y="224"/>
                    <a:pt x="90" y="225"/>
                  </a:cubicBezTo>
                  <a:cubicBezTo>
                    <a:pt x="97" y="227"/>
                    <a:pt x="101" y="234"/>
                    <a:pt x="101" y="242"/>
                  </a:cubicBezTo>
                  <a:cubicBezTo>
                    <a:pt x="100" y="250"/>
                    <a:pt x="106" y="257"/>
                    <a:pt x="115" y="258"/>
                  </a:cubicBezTo>
                  <a:cubicBezTo>
                    <a:pt x="120" y="259"/>
                    <a:pt x="125" y="259"/>
                    <a:pt x="130" y="259"/>
                  </a:cubicBezTo>
                  <a:cubicBezTo>
                    <a:pt x="134" y="259"/>
                    <a:pt x="139" y="259"/>
                    <a:pt x="144" y="258"/>
                  </a:cubicBezTo>
                  <a:cubicBezTo>
                    <a:pt x="152" y="258"/>
                    <a:pt x="158" y="250"/>
                    <a:pt x="158" y="242"/>
                  </a:cubicBezTo>
                  <a:cubicBezTo>
                    <a:pt x="158" y="235"/>
                    <a:pt x="162" y="228"/>
                    <a:pt x="169" y="225"/>
                  </a:cubicBezTo>
                  <a:cubicBezTo>
                    <a:pt x="171" y="225"/>
                    <a:pt x="173" y="224"/>
                    <a:pt x="175" y="224"/>
                  </a:cubicBezTo>
                  <a:cubicBezTo>
                    <a:pt x="180" y="224"/>
                    <a:pt x="185" y="226"/>
                    <a:pt x="188" y="230"/>
                  </a:cubicBezTo>
                  <a:cubicBezTo>
                    <a:pt x="191" y="233"/>
                    <a:pt x="196" y="235"/>
                    <a:pt x="200" y="235"/>
                  </a:cubicBezTo>
                  <a:cubicBezTo>
                    <a:pt x="204" y="235"/>
                    <a:pt x="207" y="234"/>
                    <a:pt x="210" y="232"/>
                  </a:cubicBezTo>
                  <a:cubicBezTo>
                    <a:pt x="218" y="225"/>
                    <a:pt x="225" y="218"/>
                    <a:pt x="231" y="211"/>
                  </a:cubicBezTo>
                  <a:cubicBezTo>
                    <a:pt x="236" y="204"/>
                    <a:pt x="235" y="195"/>
                    <a:pt x="229" y="189"/>
                  </a:cubicBezTo>
                  <a:cubicBezTo>
                    <a:pt x="224" y="184"/>
                    <a:pt x="222" y="176"/>
                    <a:pt x="225" y="169"/>
                  </a:cubicBezTo>
                  <a:cubicBezTo>
                    <a:pt x="227" y="163"/>
                    <a:pt x="234" y="159"/>
                    <a:pt x="241" y="159"/>
                  </a:cubicBezTo>
                  <a:cubicBezTo>
                    <a:pt x="242" y="159"/>
                    <a:pt x="242" y="159"/>
                    <a:pt x="242" y="159"/>
                  </a:cubicBezTo>
                  <a:cubicBezTo>
                    <a:pt x="242" y="159"/>
                    <a:pt x="242" y="159"/>
                    <a:pt x="243" y="159"/>
                  </a:cubicBezTo>
                  <a:cubicBezTo>
                    <a:pt x="251" y="159"/>
                    <a:pt x="257" y="153"/>
                    <a:pt x="258" y="145"/>
                  </a:cubicBezTo>
                  <a:cubicBezTo>
                    <a:pt x="260" y="135"/>
                    <a:pt x="260" y="125"/>
                    <a:pt x="258" y="115"/>
                  </a:cubicBezTo>
                  <a:cubicBezTo>
                    <a:pt x="258" y="107"/>
                    <a:pt x="249" y="101"/>
                    <a:pt x="242" y="101"/>
                  </a:cubicBezTo>
                  <a:close/>
                  <a:moveTo>
                    <a:pt x="240" y="140"/>
                  </a:moveTo>
                  <a:cubicBezTo>
                    <a:pt x="226" y="141"/>
                    <a:pt x="213" y="149"/>
                    <a:pt x="208" y="162"/>
                  </a:cubicBezTo>
                  <a:cubicBezTo>
                    <a:pt x="202" y="176"/>
                    <a:pt x="205" y="191"/>
                    <a:pt x="215" y="201"/>
                  </a:cubicBezTo>
                  <a:cubicBezTo>
                    <a:pt x="211" y="206"/>
                    <a:pt x="206" y="211"/>
                    <a:pt x="200" y="216"/>
                  </a:cubicBezTo>
                  <a:cubicBezTo>
                    <a:pt x="194" y="209"/>
                    <a:pt x="184" y="206"/>
                    <a:pt x="175" y="206"/>
                  </a:cubicBezTo>
                  <a:cubicBezTo>
                    <a:pt x="170" y="206"/>
                    <a:pt x="166" y="207"/>
                    <a:pt x="162" y="208"/>
                  </a:cubicBezTo>
                  <a:cubicBezTo>
                    <a:pt x="149" y="214"/>
                    <a:pt x="140" y="226"/>
                    <a:pt x="140" y="240"/>
                  </a:cubicBezTo>
                  <a:cubicBezTo>
                    <a:pt x="133" y="241"/>
                    <a:pt x="126" y="241"/>
                    <a:pt x="119" y="240"/>
                  </a:cubicBezTo>
                  <a:cubicBezTo>
                    <a:pt x="119" y="226"/>
                    <a:pt x="110" y="213"/>
                    <a:pt x="97" y="208"/>
                  </a:cubicBezTo>
                  <a:cubicBezTo>
                    <a:pt x="93" y="206"/>
                    <a:pt x="89" y="205"/>
                    <a:pt x="84" y="205"/>
                  </a:cubicBezTo>
                  <a:cubicBezTo>
                    <a:pt x="74" y="205"/>
                    <a:pt x="65" y="209"/>
                    <a:pt x="58" y="215"/>
                  </a:cubicBezTo>
                  <a:cubicBezTo>
                    <a:pt x="53" y="211"/>
                    <a:pt x="48" y="206"/>
                    <a:pt x="44" y="200"/>
                  </a:cubicBezTo>
                  <a:cubicBezTo>
                    <a:pt x="54" y="190"/>
                    <a:pt x="57" y="175"/>
                    <a:pt x="51" y="162"/>
                  </a:cubicBezTo>
                  <a:cubicBezTo>
                    <a:pt x="46" y="149"/>
                    <a:pt x="33" y="140"/>
                    <a:pt x="19" y="140"/>
                  </a:cubicBezTo>
                  <a:cubicBezTo>
                    <a:pt x="19" y="133"/>
                    <a:pt x="19" y="126"/>
                    <a:pt x="19" y="119"/>
                  </a:cubicBezTo>
                  <a:cubicBezTo>
                    <a:pt x="34" y="118"/>
                    <a:pt x="47" y="110"/>
                    <a:pt x="52" y="97"/>
                  </a:cubicBezTo>
                  <a:cubicBezTo>
                    <a:pt x="57" y="84"/>
                    <a:pt x="54" y="69"/>
                    <a:pt x="45" y="58"/>
                  </a:cubicBezTo>
                  <a:cubicBezTo>
                    <a:pt x="49" y="53"/>
                    <a:pt x="54" y="48"/>
                    <a:pt x="59" y="44"/>
                  </a:cubicBezTo>
                  <a:cubicBezTo>
                    <a:pt x="66" y="50"/>
                    <a:pt x="75" y="54"/>
                    <a:pt x="85" y="54"/>
                  </a:cubicBezTo>
                  <a:cubicBezTo>
                    <a:pt x="89" y="54"/>
                    <a:pt x="94" y="53"/>
                    <a:pt x="98" y="51"/>
                  </a:cubicBezTo>
                  <a:cubicBezTo>
                    <a:pt x="111" y="46"/>
                    <a:pt x="120" y="33"/>
                    <a:pt x="120" y="19"/>
                  </a:cubicBezTo>
                  <a:cubicBezTo>
                    <a:pt x="127" y="18"/>
                    <a:pt x="134" y="18"/>
                    <a:pt x="141" y="19"/>
                  </a:cubicBezTo>
                  <a:cubicBezTo>
                    <a:pt x="141" y="33"/>
                    <a:pt x="149" y="46"/>
                    <a:pt x="162" y="52"/>
                  </a:cubicBezTo>
                  <a:cubicBezTo>
                    <a:pt x="167" y="54"/>
                    <a:pt x="171" y="54"/>
                    <a:pt x="176" y="54"/>
                  </a:cubicBezTo>
                  <a:cubicBezTo>
                    <a:pt x="185" y="54"/>
                    <a:pt x="195" y="51"/>
                    <a:pt x="201" y="44"/>
                  </a:cubicBezTo>
                  <a:cubicBezTo>
                    <a:pt x="206" y="49"/>
                    <a:pt x="211" y="54"/>
                    <a:pt x="216" y="59"/>
                  </a:cubicBezTo>
                  <a:cubicBezTo>
                    <a:pt x="206" y="69"/>
                    <a:pt x="203" y="84"/>
                    <a:pt x="208" y="97"/>
                  </a:cubicBezTo>
                  <a:cubicBezTo>
                    <a:pt x="214" y="111"/>
                    <a:pt x="226" y="119"/>
                    <a:pt x="240" y="120"/>
                  </a:cubicBezTo>
                  <a:cubicBezTo>
                    <a:pt x="241" y="127"/>
                    <a:pt x="241" y="134"/>
                    <a:pt x="240" y="140"/>
                  </a:cubicBezTo>
                  <a:close/>
                  <a:moveTo>
                    <a:pt x="240" y="140"/>
                  </a:moveTo>
                  <a:cubicBezTo>
                    <a:pt x="240" y="140"/>
                    <a:pt x="240" y="140"/>
                    <a:pt x="240"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39"/>
            <p:cNvSpPr>
              <a:spLocks noEditPoints="1"/>
            </p:cNvSpPr>
            <p:nvPr/>
          </p:nvSpPr>
          <p:spPr bwMode="auto">
            <a:xfrm>
              <a:off x="7712076" y="2408238"/>
              <a:ext cx="231775" cy="230188"/>
            </a:xfrm>
            <a:custGeom>
              <a:avLst/>
              <a:gdLst>
                <a:gd name="T0" fmla="*/ 49 w 98"/>
                <a:gd name="T1" fmla="*/ 0 h 98"/>
                <a:gd name="T2" fmla="*/ 0 w 98"/>
                <a:gd name="T3" fmla="*/ 49 h 98"/>
                <a:gd name="T4" fmla="*/ 49 w 98"/>
                <a:gd name="T5" fmla="*/ 98 h 98"/>
                <a:gd name="T6" fmla="*/ 98 w 98"/>
                <a:gd name="T7" fmla="*/ 49 h 98"/>
                <a:gd name="T8" fmla="*/ 49 w 98"/>
                <a:gd name="T9" fmla="*/ 0 h 98"/>
                <a:gd name="T10" fmla="*/ 49 w 98"/>
                <a:gd name="T11" fmla="*/ 80 h 98"/>
                <a:gd name="T12" fmla="*/ 18 w 98"/>
                <a:gd name="T13" fmla="*/ 49 h 98"/>
                <a:gd name="T14" fmla="*/ 49 w 98"/>
                <a:gd name="T15" fmla="*/ 18 h 98"/>
                <a:gd name="T16" fmla="*/ 80 w 98"/>
                <a:gd name="T17" fmla="*/ 49 h 98"/>
                <a:gd name="T18" fmla="*/ 49 w 98"/>
                <a:gd name="T19" fmla="*/ 80 h 98"/>
                <a:gd name="T20" fmla="*/ 49 w 98"/>
                <a:gd name="T21" fmla="*/ 80 h 98"/>
                <a:gd name="T22" fmla="*/ 49 w 98"/>
                <a:gd name="T2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98">
                  <a:moveTo>
                    <a:pt x="49" y="0"/>
                  </a:moveTo>
                  <a:cubicBezTo>
                    <a:pt x="22" y="0"/>
                    <a:pt x="0" y="22"/>
                    <a:pt x="0" y="49"/>
                  </a:cubicBezTo>
                  <a:cubicBezTo>
                    <a:pt x="0" y="76"/>
                    <a:pt x="22" y="98"/>
                    <a:pt x="49" y="98"/>
                  </a:cubicBezTo>
                  <a:cubicBezTo>
                    <a:pt x="76" y="98"/>
                    <a:pt x="98" y="76"/>
                    <a:pt x="98" y="49"/>
                  </a:cubicBezTo>
                  <a:cubicBezTo>
                    <a:pt x="98" y="22"/>
                    <a:pt x="76" y="0"/>
                    <a:pt x="49" y="0"/>
                  </a:cubicBezTo>
                  <a:close/>
                  <a:moveTo>
                    <a:pt x="49" y="80"/>
                  </a:moveTo>
                  <a:cubicBezTo>
                    <a:pt x="32" y="80"/>
                    <a:pt x="18" y="66"/>
                    <a:pt x="18" y="49"/>
                  </a:cubicBezTo>
                  <a:cubicBezTo>
                    <a:pt x="18" y="32"/>
                    <a:pt x="32" y="18"/>
                    <a:pt x="49" y="18"/>
                  </a:cubicBezTo>
                  <a:cubicBezTo>
                    <a:pt x="66" y="18"/>
                    <a:pt x="80" y="32"/>
                    <a:pt x="80" y="49"/>
                  </a:cubicBezTo>
                  <a:cubicBezTo>
                    <a:pt x="80" y="66"/>
                    <a:pt x="66" y="80"/>
                    <a:pt x="49" y="80"/>
                  </a:cubicBezTo>
                  <a:close/>
                  <a:moveTo>
                    <a:pt x="49" y="80"/>
                  </a:moveTo>
                  <a:cubicBezTo>
                    <a:pt x="49" y="80"/>
                    <a:pt x="49" y="80"/>
                    <a:pt x="49"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Freeform 40"/>
            <p:cNvSpPr>
              <a:spLocks noEditPoints="1"/>
            </p:cNvSpPr>
            <p:nvPr/>
          </p:nvSpPr>
          <p:spPr bwMode="auto">
            <a:xfrm>
              <a:off x="8212138" y="2232025"/>
              <a:ext cx="204788" cy="179388"/>
            </a:xfrm>
            <a:custGeom>
              <a:avLst/>
              <a:gdLst>
                <a:gd name="T0" fmla="*/ 44 w 87"/>
                <a:gd name="T1" fmla="*/ 0 h 76"/>
                <a:gd name="T2" fmla="*/ 29 w 87"/>
                <a:gd name="T3" fmla="*/ 2 h 76"/>
                <a:gd name="T4" fmla="*/ 8 w 87"/>
                <a:gd name="T5" fmla="*/ 52 h 76"/>
                <a:gd name="T6" fmla="*/ 44 w 87"/>
                <a:gd name="T7" fmla="*/ 76 h 76"/>
                <a:gd name="T8" fmla="*/ 58 w 87"/>
                <a:gd name="T9" fmla="*/ 73 h 76"/>
                <a:gd name="T10" fmla="*/ 79 w 87"/>
                <a:gd name="T11" fmla="*/ 23 h 76"/>
                <a:gd name="T12" fmla="*/ 44 w 87"/>
                <a:gd name="T13" fmla="*/ 0 h 76"/>
                <a:gd name="T14" fmla="*/ 52 w 87"/>
                <a:gd name="T15" fmla="*/ 58 h 76"/>
                <a:gd name="T16" fmla="*/ 44 w 87"/>
                <a:gd name="T17" fmla="*/ 60 h 76"/>
                <a:gd name="T18" fmla="*/ 23 w 87"/>
                <a:gd name="T19" fmla="*/ 46 h 76"/>
                <a:gd name="T20" fmla="*/ 35 w 87"/>
                <a:gd name="T21" fmla="*/ 17 h 76"/>
                <a:gd name="T22" fmla="*/ 44 w 87"/>
                <a:gd name="T23" fmla="*/ 15 h 76"/>
                <a:gd name="T24" fmla="*/ 64 w 87"/>
                <a:gd name="T25" fmla="*/ 29 h 76"/>
                <a:gd name="T26" fmla="*/ 52 w 87"/>
                <a:gd name="T27" fmla="*/ 58 h 76"/>
                <a:gd name="T28" fmla="*/ 52 w 87"/>
                <a:gd name="T29" fmla="*/ 58 h 76"/>
                <a:gd name="T30" fmla="*/ 52 w 87"/>
                <a:gd name="T31" fmla="*/ 5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76">
                  <a:moveTo>
                    <a:pt x="44" y="0"/>
                  </a:moveTo>
                  <a:cubicBezTo>
                    <a:pt x="39" y="0"/>
                    <a:pt x="34" y="1"/>
                    <a:pt x="29" y="2"/>
                  </a:cubicBezTo>
                  <a:cubicBezTo>
                    <a:pt x="10" y="10"/>
                    <a:pt x="0" y="33"/>
                    <a:pt x="8" y="52"/>
                  </a:cubicBezTo>
                  <a:cubicBezTo>
                    <a:pt x="14" y="67"/>
                    <a:pt x="28" y="76"/>
                    <a:pt x="44" y="76"/>
                  </a:cubicBezTo>
                  <a:cubicBezTo>
                    <a:pt x="49" y="76"/>
                    <a:pt x="54" y="75"/>
                    <a:pt x="58" y="73"/>
                  </a:cubicBezTo>
                  <a:cubicBezTo>
                    <a:pt x="78" y="65"/>
                    <a:pt x="87" y="42"/>
                    <a:pt x="79" y="23"/>
                  </a:cubicBezTo>
                  <a:cubicBezTo>
                    <a:pt x="73" y="9"/>
                    <a:pt x="59" y="0"/>
                    <a:pt x="44" y="0"/>
                  </a:cubicBezTo>
                  <a:close/>
                  <a:moveTo>
                    <a:pt x="52" y="58"/>
                  </a:moveTo>
                  <a:cubicBezTo>
                    <a:pt x="49" y="59"/>
                    <a:pt x="47" y="60"/>
                    <a:pt x="44" y="60"/>
                  </a:cubicBezTo>
                  <a:cubicBezTo>
                    <a:pt x="35" y="60"/>
                    <a:pt x="27" y="55"/>
                    <a:pt x="23" y="46"/>
                  </a:cubicBezTo>
                  <a:cubicBezTo>
                    <a:pt x="18" y="35"/>
                    <a:pt x="24" y="22"/>
                    <a:pt x="35" y="17"/>
                  </a:cubicBezTo>
                  <a:cubicBezTo>
                    <a:pt x="38" y="16"/>
                    <a:pt x="41" y="15"/>
                    <a:pt x="44" y="15"/>
                  </a:cubicBezTo>
                  <a:cubicBezTo>
                    <a:pt x="53" y="15"/>
                    <a:pt x="61" y="21"/>
                    <a:pt x="64" y="29"/>
                  </a:cubicBezTo>
                  <a:cubicBezTo>
                    <a:pt x="69" y="40"/>
                    <a:pt x="63" y="54"/>
                    <a:pt x="52" y="58"/>
                  </a:cubicBezTo>
                  <a:close/>
                  <a:moveTo>
                    <a:pt x="52" y="58"/>
                  </a:moveTo>
                  <a:cubicBezTo>
                    <a:pt x="52" y="58"/>
                    <a:pt x="52" y="58"/>
                    <a:pt x="52" y="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6" name="Freeform 41"/>
            <p:cNvSpPr>
              <a:spLocks noEditPoints="1"/>
            </p:cNvSpPr>
            <p:nvPr/>
          </p:nvSpPr>
          <p:spPr bwMode="auto">
            <a:xfrm>
              <a:off x="8086726" y="2095500"/>
              <a:ext cx="454025" cy="449263"/>
            </a:xfrm>
            <a:custGeom>
              <a:avLst/>
              <a:gdLst>
                <a:gd name="T0" fmla="*/ 175 w 193"/>
                <a:gd name="T1" fmla="*/ 96 h 191"/>
                <a:gd name="T2" fmla="*/ 183 w 193"/>
                <a:gd name="T3" fmla="*/ 84 h 191"/>
                <a:gd name="T4" fmla="*/ 183 w 193"/>
                <a:gd name="T5" fmla="*/ 48 h 191"/>
                <a:gd name="T6" fmla="*/ 165 w 193"/>
                <a:gd name="T7" fmla="*/ 43 h 191"/>
                <a:gd name="T8" fmla="*/ 152 w 193"/>
                <a:gd name="T9" fmla="*/ 40 h 191"/>
                <a:gd name="T10" fmla="*/ 144 w 193"/>
                <a:gd name="T11" fmla="*/ 10 h 191"/>
                <a:gd name="T12" fmla="*/ 120 w 193"/>
                <a:gd name="T13" fmla="*/ 0 h 191"/>
                <a:gd name="T14" fmla="*/ 97 w 193"/>
                <a:gd name="T15" fmla="*/ 17 h 191"/>
                <a:gd name="T16" fmla="*/ 73 w 193"/>
                <a:gd name="T17" fmla="*/ 0 h 191"/>
                <a:gd name="T18" fmla="*/ 49 w 193"/>
                <a:gd name="T19" fmla="*/ 9 h 191"/>
                <a:gd name="T20" fmla="*/ 41 w 193"/>
                <a:gd name="T21" fmla="*/ 40 h 191"/>
                <a:gd name="T22" fmla="*/ 27 w 193"/>
                <a:gd name="T23" fmla="*/ 42 h 191"/>
                <a:gd name="T24" fmla="*/ 11 w 193"/>
                <a:gd name="T25" fmla="*/ 47 h 191"/>
                <a:gd name="T26" fmla="*/ 10 w 193"/>
                <a:gd name="T27" fmla="*/ 84 h 191"/>
                <a:gd name="T28" fmla="*/ 10 w 193"/>
                <a:gd name="T29" fmla="*/ 107 h 191"/>
                <a:gd name="T30" fmla="*/ 10 w 193"/>
                <a:gd name="T31" fmla="*/ 143 h 191"/>
                <a:gd name="T32" fmla="*/ 27 w 193"/>
                <a:gd name="T33" fmla="*/ 148 h 191"/>
                <a:gd name="T34" fmla="*/ 32 w 193"/>
                <a:gd name="T35" fmla="*/ 147 h 191"/>
                <a:gd name="T36" fmla="*/ 43 w 193"/>
                <a:gd name="T37" fmla="*/ 165 h 191"/>
                <a:gd name="T38" fmla="*/ 69 w 193"/>
                <a:gd name="T39" fmla="*/ 190 h 191"/>
                <a:gd name="T40" fmla="*/ 85 w 193"/>
                <a:gd name="T41" fmla="*/ 182 h 191"/>
                <a:gd name="T42" fmla="*/ 107 w 193"/>
                <a:gd name="T43" fmla="*/ 182 h 191"/>
                <a:gd name="T44" fmla="*/ 123 w 193"/>
                <a:gd name="T45" fmla="*/ 190 h 191"/>
                <a:gd name="T46" fmla="*/ 144 w 193"/>
                <a:gd name="T47" fmla="*/ 182 h 191"/>
                <a:gd name="T48" fmla="*/ 152 w 193"/>
                <a:gd name="T49" fmla="*/ 151 h 191"/>
                <a:gd name="T50" fmla="*/ 165 w 193"/>
                <a:gd name="T51" fmla="*/ 149 h 191"/>
                <a:gd name="T52" fmla="*/ 182 w 193"/>
                <a:gd name="T53" fmla="*/ 144 h 191"/>
                <a:gd name="T54" fmla="*/ 183 w 193"/>
                <a:gd name="T55" fmla="*/ 107 h 191"/>
                <a:gd name="T56" fmla="*/ 161 w 193"/>
                <a:gd name="T57" fmla="*/ 132 h 191"/>
                <a:gd name="T58" fmla="*/ 134 w 193"/>
                <a:gd name="T59" fmla="*/ 169 h 191"/>
                <a:gd name="T60" fmla="*/ 121 w 193"/>
                <a:gd name="T61" fmla="*/ 174 h 191"/>
                <a:gd name="T62" fmla="*/ 71 w 193"/>
                <a:gd name="T63" fmla="*/ 174 h 191"/>
                <a:gd name="T64" fmla="*/ 52 w 193"/>
                <a:gd name="T65" fmla="*/ 140 h 191"/>
                <a:gd name="T66" fmla="*/ 23 w 193"/>
                <a:gd name="T67" fmla="*/ 133 h 191"/>
                <a:gd name="T68" fmla="*/ 34 w 193"/>
                <a:gd name="T69" fmla="*/ 95 h 191"/>
                <a:gd name="T70" fmla="*/ 23 w 193"/>
                <a:gd name="T71" fmla="*/ 57 h 191"/>
                <a:gd name="T72" fmla="*/ 52 w 193"/>
                <a:gd name="T73" fmla="*/ 51 h 191"/>
                <a:gd name="T74" fmla="*/ 71 w 193"/>
                <a:gd name="T75" fmla="*/ 17 h 191"/>
                <a:gd name="T76" fmla="*/ 122 w 193"/>
                <a:gd name="T77" fmla="*/ 17 h 191"/>
                <a:gd name="T78" fmla="*/ 141 w 193"/>
                <a:gd name="T79" fmla="*/ 51 h 191"/>
                <a:gd name="T80" fmla="*/ 170 w 193"/>
                <a:gd name="T81" fmla="*/ 58 h 191"/>
                <a:gd name="T82" fmla="*/ 159 w 193"/>
                <a:gd name="T83" fmla="*/ 96 h 191"/>
                <a:gd name="T84" fmla="*/ 170 w 193"/>
                <a:gd name="T85" fmla="*/ 134 h 191"/>
                <a:gd name="T86" fmla="*/ 170 w 193"/>
                <a:gd name="T87" fmla="*/ 13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1">
                  <a:moveTo>
                    <a:pt x="183" y="107"/>
                  </a:moveTo>
                  <a:cubicBezTo>
                    <a:pt x="178" y="105"/>
                    <a:pt x="175" y="101"/>
                    <a:pt x="175" y="96"/>
                  </a:cubicBezTo>
                  <a:cubicBezTo>
                    <a:pt x="175" y="91"/>
                    <a:pt x="178" y="87"/>
                    <a:pt x="182" y="85"/>
                  </a:cubicBezTo>
                  <a:cubicBezTo>
                    <a:pt x="183" y="84"/>
                    <a:pt x="183" y="84"/>
                    <a:pt x="183" y="84"/>
                  </a:cubicBezTo>
                  <a:cubicBezTo>
                    <a:pt x="189" y="82"/>
                    <a:pt x="193" y="75"/>
                    <a:pt x="191" y="69"/>
                  </a:cubicBezTo>
                  <a:cubicBezTo>
                    <a:pt x="189" y="62"/>
                    <a:pt x="186" y="55"/>
                    <a:pt x="183" y="48"/>
                  </a:cubicBezTo>
                  <a:cubicBezTo>
                    <a:pt x="180" y="44"/>
                    <a:pt x="176" y="42"/>
                    <a:pt x="171" y="42"/>
                  </a:cubicBezTo>
                  <a:cubicBezTo>
                    <a:pt x="169" y="42"/>
                    <a:pt x="167" y="42"/>
                    <a:pt x="165" y="43"/>
                  </a:cubicBezTo>
                  <a:cubicBezTo>
                    <a:pt x="164" y="43"/>
                    <a:pt x="162" y="44"/>
                    <a:pt x="161" y="44"/>
                  </a:cubicBezTo>
                  <a:cubicBezTo>
                    <a:pt x="157" y="44"/>
                    <a:pt x="154" y="42"/>
                    <a:pt x="152" y="40"/>
                  </a:cubicBezTo>
                  <a:cubicBezTo>
                    <a:pt x="149" y="36"/>
                    <a:pt x="148" y="31"/>
                    <a:pt x="150" y="26"/>
                  </a:cubicBezTo>
                  <a:cubicBezTo>
                    <a:pt x="153" y="20"/>
                    <a:pt x="150" y="13"/>
                    <a:pt x="144" y="10"/>
                  </a:cubicBezTo>
                  <a:cubicBezTo>
                    <a:pt x="138" y="6"/>
                    <a:pt x="131" y="3"/>
                    <a:pt x="124" y="1"/>
                  </a:cubicBezTo>
                  <a:cubicBezTo>
                    <a:pt x="123" y="1"/>
                    <a:pt x="122" y="0"/>
                    <a:pt x="120" y="0"/>
                  </a:cubicBezTo>
                  <a:cubicBezTo>
                    <a:pt x="115" y="0"/>
                    <a:pt x="110" y="4"/>
                    <a:pt x="108" y="9"/>
                  </a:cubicBezTo>
                  <a:cubicBezTo>
                    <a:pt x="106" y="14"/>
                    <a:pt x="101" y="17"/>
                    <a:pt x="97" y="17"/>
                  </a:cubicBezTo>
                  <a:cubicBezTo>
                    <a:pt x="92" y="17"/>
                    <a:pt x="87" y="14"/>
                    <a:pt x="85" y="9"/>
                  </a:cubicBezTo>
                  <a:cubicBezTo>
                    <a:pt x="84" y="4"/>
                    <a:pt x="79" y="0"/>
                    <a:pt x="73" y="0"/>
                  </a:cubicBezTo>
                  <a:cubicBezTo>
                    <a:pt x="72" y="0"/>
                    <a:pt x="71" y="0"/>
                    <a:pt x="70" y="1"/>
                  </a:cubicBezTo>
                  <a:cubicBezTo>
                    <a:pt x="62" y="3"/>
                    <a:pt x="56" y="6"/>
                    <a:pt x="49" y="9"/>
                  </a:cubicBezTo>
                  <a:cubicBezTo>
                    <a:pt x="43" y="13"/>
                    <a:pt x="41" y="20"/>
                    <a:pt x="43" y="26"/>
                  </a:cubicBezTo>
                  <a:cubicBezTo>
                    <a:pt x="46" y="31"/>
                    <a:pt x="45" y="36"/>
                    <a:pt x="41" y="40"/>
                  </a:cubicBezTo>
                  <a:cubicBezTo>
                    <a:pt x="39" y="42"/>
                    <a:pt x="36" y="43"/>
                    <a:pt x="32" y="43"/>
                  </a:cubicBezTo>
                  <a:cubicBezTo>
                    <a:pt x="30" y="43"/>
                    <a:pt x="29" y="43"/>
                    <a:pt x="27" y="42"/>
                  </a:cubicBezTo>
                  <a:cubicBezTo>
                    <a:pt x="26" y="41"/>
                    <a:pt x="24" y="41"/>
                    <a:pt x="22" y="41"/>
                  </a:cubicBezTo>
                  <a:cubicBezTo>
                    <a:pt x="17" y="41"/>
                    <a:pt x="13" y="43"/>
                    <a:pt x="11" y="47"/>
                  </a:cubicBezTo>
                  <a:cubicBezTo>
                    <a:pt x="7" y="54"/>
                    <a:pt x="4" y="61"/>
                    <a:pt x="2" y="68"/>
                  </a:cubicBezTo>
                  <a:cubicBezTo>
                    <a:pt x="0" y="75"/>
                    <a:pt x="4" y="82"/>
                    <a:pt x="10" y="84"/>
                  </a:cubicBezTo>
                  <a:cubicBezTo>
                    <a:pt x="15" y="86"/>
                    <a:pt x="18" y="90"/>
                    <a:pt x="18" y="95"/>
                  </a:cubicBezTo>
                  <a:cubicBezTo>
                    <a:pt x="18" y="100"/>
                    <a:pt x="15" y="105"/>
                    <a:pt x="10" y="107"/>
                  </a:cubicBezTo>
                  <a:cubicBezTo>
                    <a:pt x="3" y="109"/>
                    <a:pt x="0" y="116"/>
                    <a:pt x="2" y="122"/>
                  </a:cubicBezTo>
                  <a:cubicBezTo>
                    <a:pt x="4" y="130"/>
                    <a:pt x="7" y="137"/>
                    <a:pt x="10" y="143"/>
                  </a:cubicBezTo>
                  <a:cubicBezTo>
                    <a:pt x="12" y="147"/>
                    <a:pt x="17" y="150"/>
                    <a:pt x="22" y="150"/>
                  </a:cubicBezTo>
                  <a:cubicBezTo>
                    <a:pt x="24" y="150"/>
                    <a:pt x="26" y="149"/>
                    <a:pt x="27" y="148"/>
                  </a:cubicBezTo>
                  <a:cubicBezTo>
                    <a:pt x="28" y="148"/>
                    <a:pt x="28" y="148"/>
                    <a:pt x="28" y="148"/>
                  </a:cubicBezTo>
                  <a:cubicBezTo>
                    <a:pt x="29" y="148"/>
                    <a:pt x="31" y="147"/>
                    <a:pt x="32" y="147"/>
                  </a:cubicBezTo>
                  <a:cubicBezTo>
                    <a:pt x="35" y="147"/>
                    <a:pt x="38" y="149"/>
                    <a:pt x="41" y="151"/>
                  </a:cubicBezTo>
                  <a:cubicBezTo>
                    <a:pt x="44" y="155"/>
                    <a:pt x="45" y="160"/>
                    <a:pt x="43" y="165"/>
                  </a:cubicBezTo>
                  <a:cubicBezTo>
                    <a:pt x="40" y="171"/>
                    <a:pt x="43" y="178"/>
                    <a:pt x="48" y="181"/>
                  </a:cubicBezTo>
                  <a:cubicBezTo>
                    <a:pt x="55" y="185"/>
                    <a:pt x="62" y="188"/>
                    <a:pt x="69" y="190"/>
                  </a:cubicBezTo>
                  <a:cubicBezTo>
                    <a:pt x="70" y="190"/>
                    <a:pt x="71" y="191"/>
                    <a:pt x="73" y="191"/>
                  </a:cubicBezTo>
                  <a:cubicBezTo>
                    <a:pt x="78" y="191"/>
                    <a:pt x="83" y="187"/>
                    <a:pt x="85" y="182"/>
                  </a:cubicBezTo>
                  <a:cubicBezTo>
                    <a:pt x="86" y="178"/>
                    <a:pt x="91" y="174"/>
                    <a:pt x="96" y="174"/>
                  </a:cubicBezTo>
                  <a:cubicBezTo>
                    <a:pt x="101" y="174"/>
                    <a:pt x="106" y="177"/>
                    <a:pt x="107" y="182"/>
                  </a:cubicBezTo>
                  <a:cubicBezTo>
                    <a:pt x="109" y="187"/>
                    <a:pt x="114" y="191"/>
                    <a:pt x="120" y="191"/>
                  </a:cubicBezTo>
                  <a:cubicBezTo>
                    <a:pt x="121" y="191"/>
                    <a:pt x="122" y="191"/>
                    <a:pt x="123" y="190"/>
                  </a:cubicBezTo>
                  <a:cubicBezTo>
                    <a:pt x="127" y="189"/>
                    <a:pt x="131" y="188"/>
                    <a:pt x="134" y="187"/>
                  </a:cubicBezTo>
                  <a:cubicBezTo>
                    <a:pt x="137" y="185"/>
                    <a:pt x="141" y="184"/>
                    <a:pt x="144" y="182"/>
                  </a:cubicBezTo>
                  <a:cubicBezTo>
                    <a:pt x="150" y="179"/>
                    <a:pt x="152" y="171"/>
                    <a:pt x="149" y="165"/>
                  </a:cubicBezTo>
                  <a:cubicBezTo>
                    <a:pt x="147" y="160"/>
                    <a:pt x="148" y="155"/>
                    <a:pt x="152" y="151"/>
                  </a:cubicBezTo>
                  <a:cubicBezTo>
                    <a:pt x="154" y="149"/>
                    <a:pt x="157" y="148"/>
                    <a:pt x="161" y="148"/>
                  </a:cubicBezTo>
                  <a:cubicBezTo>
                    <a:pt x="162" y="148"/>
                    <a:pt x="164" y="148"/>
                    <a:pt x="165" y="149"/>
                  </a:cubicBezTo>
                  <a:cubicBezTo>
                    <a:pt x="167" y="150"/>
                    <a:pt x="169" y="150"/>
                    <a:pt x="171" y="150"/>
                  </a:cubicBezTo>
                  <a:cubicBezTo>
                    <a:pt x="176" y="150"/>
                    <a:pt x="180" y="148"/>
                    <a:pt x="182" y="144"/>
                  </a:cubicBezTo>
                  <a:cubicBezTo>
                    <a:pt x="186" y="137"/>
                    <a:pt x="189" y="130"/>
                    <a:pt x="191" y="123"/>
                  </a:cubicBezTo>
                  <a:cubicBezTo>
                    <a:pt x="193" y="116"/>
                    <a:pt x="189" y="110"/>
                    <a:pt x="183" y="107"/>
                  </a:cubicBezTo>
                  <a:close/>
                  <a:moveTo>
                    <a:pt x="170" y="134"/>
                  </a:moveTo>
                  <a:cubicBezTo>
                    <a:pt x="167" y="133"/>
                    <a:pt x="164" y="132"/>
                    <a:pt x="161" y="132"/>
                  </a:cubicBezTo>
                  <a:cubicBezTo>
                    <a:pt x="153" y="132"/>
                    <a:pt x="146" y="135"/>
                    <a:pt x="141" y="140"/>
                  </a:cubicBezTo>
                  <a:cubicBezTo>
                    <a:pt x="133" y="148"/>
                    <a:pt x="130" y="159"/>
                    <a:pt x="134" y="169"/>
                  </a:cubicBezTo>
                  <a:cubicBezTo>
                    <a:pt x="132" y="170"/>
                    <a:pt x="130" y="171"/>
                    <a:pt x="128" y="172"/>
                  </a:cubicBezTo>
                  <a:cubicBezTo>
                    <a:pt x="126" y="173"/>
                    <a:pt x="124" y="174"/>
                    <a:pt x="121" y="174"/>
                  </a:cubicBezTo>
                  <a:cubicBezTo>
                    <a:pt x="117" y="164"/>
                    <a:pt x="107" y="158"/>
                    <a:pt x="96" y="158"/>
                  </a:cubicBezTo>
                  <a:cubicBezTo>
                    <a:pt x="86" y="158"/>
                    <a:pt x="75" y="165"/>
                    <a:pt x="71" y="174"/>
                  </a:cubicBezTo>
                  <a:cubicBezTo>
                    <a:pt x="67" y="173"/>
                    <a:pt x="62" y="171"/>
                    <a:pt x="58" y="169"/>
                  </a:cubicBezTo>
                  <a:cubicBezTo>
                    <a:pt x="62" y="159"/>
                    <a:pt x="60" y="147"/>
                    <a:pt x="52" y="140"/>
                  </a:cubicBezTo>
                  <a:cubicBezTo>
                    <a:pt x="47" y="135"/>
                    <a:pt x="39" y="132"/>
                    <a:pt x="32" y="132"/>
                  </a:cubicBezTo>
                  <a:cubicBezTo>
                    <a:pt x="29" y="132"/>
                    <a:pt x="26" y="132"/>
                    <a:pt x="23" y="133"/>
                  </a:cubicBezTo>
                  <a:cubicBezTo>
                    <a:pt x="21" y="129"/>
                    <a:pt x="19" y="125"/>
                    <a:pt x="18" y="120"/>
                  </a:cubicBezTo>
                  <a:cubicBezTo>
                    <a:pt x="28" y="115"/>
                    <a:pt x="34" y="106"/>
                    <a:pt x="34" y="95"/>
                  </a:cubicBezTo>
                  <a:cubicBezTo>
                    <a:pt x="34" y="84"/>
                    <a:pt x="28" y="75"/>
                    <a:pt x="18" y="70"/>
                  </a:cubicBezTo>
                  <a:cubicBezTo>
                    <a:pt x="19" y="66"/>
                    <a:pt x="21" y="61"/>
                    <a:pt x="23" y="57"/>
                  </a:cubicBezTo>
                  <a:cubicBezTo>
                    <a:pt x="26" y="58"/>
                    <a:pt x="29" y="59"/>
                    <a:pt x="32" y="59"/>
                  </a:cubicBezTo>
                  <a:cubicBezTo>
                    <a:pt x="40" y="59"/>
                    <a:pt x="47" y="56"/>
                    <a:pt x="52" y="51"/>
                  </a:cubicBezTo>
                  <a:cubicBezTo>
                    <a:pt x="60" y="43"/>
                    <a:pt x="62" y="32"/>
                    <a:pt x="59" y="22"/>
                  </a:cubicBezTo>
                  <a:cubicBezTo>
                    <a:pt x="63" y="20"/>
                    <a:pt x="67" y="18"/>
                    <a:pt x="71" y="17"/>
                  </a:cubicBezTo>
                  <a:cubicBezTo>
                    <a:pt x="76" y="27"/>
                    <a:pt x="86" y="33"/>
                    <a:pt x="97" y="33"/>
                  </a:cubicBezTo>
                  <a:cubicBezTo>
                    <a:pt x="107" y="33"/>
                    <a:pt x="117" y="26"/>
                    <a:pt x="122" y="17"/>
                  </a:cubicBezTo>
                  <a:cubicBezTo>
                    <a:pt x="126" y="18"/>
                    <a:pt x="130" y="20"/>
                    <a:pt x="134" y="22"/>
                  </a:cubicBezTo>
                  <a:cubicBezTo>
                    <a:pt x="131" y="32"/>
                    <a:pt x="133" y="44"/>
                    <a:pt x="141" y="51"/>
                  </a:cubicBezTo>
                  <a:cubicBezTo>
                    <a:pt x="146" y="57"/>
                    <a:pt x="153" y="59"/>
                    <a:pt x="161" y="59"/>
                  </a:cubicBezTo>
                  <a:cubicBezTo>
                    <a:pt x="164" y="59"/>
                    <a:pt x="167" y="59"/>
                    <a:pt x="170" y="58"/>
                  </a:cubicBezTo>
                  <a:cubicBezTo>
                    <a:pt x="172" y="62"/>
                    <a:pt x="174" y="66"/>
                    <a:pt x="175" y="71"/>
                  </a:cubicBezTo>
                  <a:cubicBezTo>
                    <a:pt x="165" y="75"/>
                    <a:pt x="159" y="85"/>
                    <a:pt x="159" y="96"/>
                  </a:cubicBezTo>
                  <a:cubicBezTo>
                    <a:pt x="159" y="107"/>
                    <a:pt x="165" y="117"/>
                    <a:pt x="175" y="121"/>
                  </a:cubicBezTo>
                  <a:cubicBezTo>
                    <a:pt x="173" y="125"/>
                    <a:pt x="172" y="130"/>
                    <a:pt x="170" y="134"/>
                  </a:cubicBezTo>
                  <a:close/>
                  <a:moveTo>
                    <a:pt x="170" y="134"/>
                  </a:moveTo>
                  <a:cubicBezTo>
                    <a:pt x="170" y="134"/>
                    <a:pt x="170" y="134"/>
                    <a:pt x="170" y="1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287115141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474384" y="500760"/>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grpSp>
        <p:nvGrpSpPr>
          <p:cNvPr id="47" name="Group 46">
            <a:extLst>
              <a:ext uri="{FF2B5EF4-FFF2-40B4-BE49-F238E27FC236}">
                <a16:creationId xmlns:a16="http://schemas.microsoft.com/office/drawing/2014/main" id="{626D66A3-CDDB-44A1-B30F-1F640DEA0583}"/>
              </a:ext>
            </a:extLst>
          </p:cNvPr>
          <p:cNvGrpSpPr/>
          <p:nvPr/>
        </p:nvGrpSpPr>
        <p:grpSpPr>
          <a:xfrm>
            <a:off x="970255" y="1314157"/>
            <a:ext cx="6015182" cy="4365802"/>
            <a:chOff x="1144427" y="1538091"/>
            <a:chExt cx="6015182" cy="4365802"/>
          </a:xfrm>
        </p:grpSpPr>
        <p:cxnSp>
          <p:nvCxnSpPr>
            <p:cNvPr id="48" name="Straight Connector 47">
              <a:extLst>
                <a:ext uri="{FF2B5EF4-FFF2-40B4-BE49-F238E27FC236}">
                  <a16:creationId xmlns:a16="http://schemas.microsoft.com/office/drawing/2014/main" id="{6054CF75-5C44-4244-9C95-C35BA7314C44}"/>
                </a:ext>
              </a:extLst>
            </p:cNvPr>
            <p:cNvCxnSpPr/>
            <p:nvPr/>
          </p:nvCxnSpPr>
          <p:spPr>
            <a:xfrm>
              <a:off x="6743503" y="2229776"/>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47CE361-CC2E-4A49-8BA7-74A43B4D9F4D}"/>
                </a:ext>
              </a:extLst>
            </p:cNvPr>
            <p:cNvCxnSpPr/>
            <p:nvPr/>
          </p:nvCxnSpPr>
          <p:spPr>
            <a:xfrm>
              <a:off x="6743503" y="3308722"/>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CC89519-9D19-42F5-A8A2-0745CA1083E6}"/>
                </a:ext>
              </a:extLst>
            </p:cNvPr>
            <p:cNvCxnSpPr/>
            <p:nvPr/>
          </p:nvCxnSpPr>
          <p:spPr>
            <a:xfrm>
              <a:off x="6743503" y="4370651"/>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7915FA1-150C-441E-A421-707DD05F6026}"/>
                </a:ext>
              </a:extLst>
            </p:cNvPr>
            <p:cNvCxnSpPr/>
            <p:nvPr/>
          </p:nvCxnSpPr>
          <p:spPr>
            <a:xfrm>
              <a:off x="6743503" y="5454378"/>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Freeform 51">
              <a:extLst>
                <a:ext uri="{FF2B5EF4-FFF2-40B4-BE49-F238E27FC236}">
                  <a16:creationId xmlns:a16="http://schemas.microsoft.com/office/drawing/2014/main" id="{EA1DE036-9855-4A97-ACF5-F922A30E0826}"/>
                </a:ext>
              </a:extLst>
            </p:cNvPr>
            <p:cNvSpPr>
              <a:spLocks/>
            </p:cNvSpPr>
            <p:nvPr/>
          </p:nvSpPr>
          <p:spPr bwMode="auto">
            <a:xfrm>
              <a:off x="2776569" y="1836253"/>
              <a:ext cx="2795239" cy="912266"/>
            </a:xfrm>
            <a:custGeom>
              <a:avLst/>
              <a:gdLst>
                <a:gd name="T0" fmla="*/ 0 w 2306"/>
                <a:gd name="T1" fmla="*/ 0 h 667"/>
                <a:gd name="T2" fmla="*/ 2306 w 2306"/>
                <a:gd name="T3" fmla="*/ 0 h 667"/>
                <a:gd name="T4" fmla="*/ 2306 w 2306"/>
                <a:gd name="T5" fmla="*/ 667 h 667"/>
                <a:gd name="T6" fmla="*/ 0 w 2306"/>
                <a:gd name="T7" fmla="*/ 667 h 667"/>
                <a:gd name="T8" fmla="*/ 0 w 2306"/>
                <a:gd name="T9" fmla="*/ 0 h 667"/>
                <a:gd name="T10" fmla="*/ 0 w 2306"/>
                <a:gd name="T11" fmla="*/ 0 h 667"/>
              </a:gdLst>
              <a:ahLst/>
              <a:cxnLst>
                <a:cxn ang="0">
                  <a:pos x="T0" y="T1"/>
                </a:cxn>
                <a:cxn ang="0">
                  <a:pos x="T2" y="T3"/>
                </a:cxn>
                <a:cxn ang="0">
                  <a:pos x="T4" y="T5"/>
                </a:cxn>
                <a:cxn ang="0">
                  <a:pos x="T6" y="T7"/>
                </a:cxn>
                <a:cxn ang="0">
                  <a:pos x="T8" y="T9"/>
                </a:cxn>
                <a:cxn ang="0">
                  <a:pos x="T10" y="T11"/>
                </a:cxn>
              </a:cxnLst>
              <a:rect l="0" t="0" r="r" b="b"/>
              <a:pathLst>
                <a:path w="2306" h="667">
                  <a:moveTo>
                    <a:pt x="0" y="0"/>
                  </a:moveTo>
                  <a:lnTo>
                    <a:pt x="2306" y="0"/>
                  </a:lnTo>
                  <a:lnTo>
                    <a:pt x="2306" y="667"/>
                  </a:lnTo>
                  <a:lnTo>
                    <a:pt x="0" y="667"/>
                  </a:lnTo>
                  <a:lnTo>
                    <a:pt x="0" y="0"/>
                  </a:lnTo>
                  <a:lnTo>
                    <a:pt x="0" y="0"/>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52">
              <a:extLst>
                <a:ext uri="{FF2B5EF4-FFF2-40B4-BE49-F238E27FC236}">
                  <a16:creationId xmlns:a16="http://schemas.microsoft.com/office/drawing/2014/main" id="{4A108237-B622-41E2-879C-A75AF1C5BFA4}"/>
                </a:ext>
              </a:extLst>
            </p:cNvPr>
            <p:cNvSpPr>
              <a:spLocks/>
            </p:cNvSpPr>
            <p:nvPr/>
          </p:nvSpPr>
          <p:spPr bwMode="auto">
            <a:xfrm>
              <a:off x="2776568" y="1829414"/>
              <a:ext cx="1390964" cy="913632"/>
            </a:xfrm>
            <a:custGeom>
              <a:avLst/>
              <a:gdLst>
                <a:gd name="T0" fmla="*/ 0 w 1017"/>
                <a:gd name="T1" fmla="*/ 0 h 668"/>
                <a:gd name="T2" fmla="*/ 813 w 1017"/>
                <a:gd name="T3" fmla="*/ 0 h 668"/>
                <a:gd name="T4" fmla="*/ 1017 w 1017"/>
                <a:gd name="T5" fmla="*/ 252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2"/>
                  </a:lnTo>
                  <a:lnTo>
                    <a:pt x="813" y="668"/>
                  </a:lnTo>
                  <a:lnTo>
                    <a:pt x="0" y="668"/>
                  </a:lnTo>
                  <a:lnTo>
                    <a:pt x="0" y="0"/>
                  </a:lnTo>
                  <a:lnTo>
                    <a:pt x="0" y="0"/>
                  </a:lnTo>
                  <a:lnTo>
                    <a:pt x="0" y="0"/>
                  </a:lnTo>
                  <a:close/>
                </a:path>
              </a:pathLst>
            </a:custGeom>
            <a:solidFill>
              <a:schemeClr val="accent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53">
              <a:extLst>
                <a:ext uri="{FF2B5EF4-FFF2-40B4-BE49-F238E27FC236}">
                  <a16:creationId xmlns:a16="http://schemas.microsoft.com/office/drawing/2014/main" id="{F8AAFA29-F516-49DF-AD7D-A0EE7A1DDFF3}"/>
                </a:ext>
              </a:extLst>
            </p:cNvPr>
            <p:cNvSpPr>
              <a:spLocks/>
            </p:cNvSpPr>
            <p:nvPr/>
          </p:nvSpPr>
          <p:spPr bwMode="auto">
            <a:xfrm>
              <a:off x="2776568" y="1538091"/>
              <a:ext cx="1161188" cy="1204956"/>
            </a:xfrm>
            <a:custGeom>
              <a:avLst/>
              <a:gdLst>
                <a:gd name="T0" fmla="*/ 0 w 849"/>
                <a:gd name="T1" fmla="*/ 209 h 881"/>
                <a:gd name="T2" fmla="*/ 679 w 849"/>
                <a:gd name="T3" fmla="*/ 0 h 881"/>
                <a:gd name="T4" fmla="*/ 849 w 849"/>
                <a:gd name="T5" fmla="*/ 288 h 881"/>
                <a:gd name="T6" fmla="*/ 679 w 849"/>
                <a:gd name="T7" fmla="*/ 680 h 881"/>
                <a:gd name="T8" fmla="*/ 0 w 849"/>
                <a:gd name="T9" fmla="*/ 881 h 881"/>
                <a:gd name="T10" fmla="*/ 0 w 849"/>
                <a:gd name="T11" fmla="*/ 209 h 881"/>
                <a:gd name="T12" fmla="*/ 0 w 849"/>
                <a:gd name="T13" fmla="*/ 209 h 881"/>
                <a:gd name="T14" fmla="*/ 0 w 849"/>
                <a:gd name="T15" fmla="*/ 209 h 8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1">
                  <a:moveTo>
                    <a:pt x="0" y="209"/>
                  </a:moveTo>
                  <a:lnTo>
                    <a:pt x="679" y="0"/>
                  </a:lnTo>
                  <a:lnTo>
                    <a:pt x="849" y="288"/>
                  </a:lnTo>
                  <a:lnTo>
                    <a:pt x="679" y="680"/>
                  </a:lnTo>
                  <a:lnTo>
                    <a:pt x="0" y="881"/>
                  </a:lnTo>
                  <a:lnTo>
                    <a:pt x="0" y="209"/>
                  </a:lnTo>
                  <a:lnTo>
                    <a:pt x="0" y="209"/>
                  </a:lnTo>
                  <a:lnTo>
                    <a:pt x="0" y="209"/>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Rectangle 54">
              <a:extLst>
                <a:ext uri="{FF2B5EF4-FFF2-40B4-BE49-F238E27FC236}">
                  <a16:creationId xmlns:a16="http://schemas.microsoft.com/office/drawing/2014/main" id="{9370D6CB-28F3-49A8-BC03-3AD206C9E0EE}"/>
                </a:ext>
              </a:extLst>
            </p:cNvPr>
            <p:cNvSpPr/>
            <p:nvPr/>
          </p:nvSpPr>
          <p:spPr>
            <a:xfrm>
              <a:off x="2915173" y="1763377"/>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01</a:t>
              </a:r>
            </a:p>
          </p:txBody>
        </p:sp>
        <p:sp>
          <p:nvSpPr>
            <p:cNvPr id="56" name="Rectangle 55">
              <a:extLst>
                <a:ext uri="{FF2B5EF4-FFF2-40B4-BE49-F238E27FC236}">
                  <a16:creationId xmlns:a16="http://schemas.microsoft.com/office/drawing/2014/main" id="{265C00D3-0DEA-483D-A1DC-C3FD8354A181}"/>
                </a:ext>
              </a:extLst>
            </p:cNvPr>
            <p:cNvSpPr/>
            <p:nvPr/>
          </p:nvSpPr>
          <p:spPr>
            <a:xfrm>
              <a:off x="4475257" y="2025724"/>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45%</a:t>
              </a:r>
            </a:p>
          </p:txBody>
        </p:sp>
        <p:sp>
          <p:nvSpPr>
            <p:cNvPr id="57" name="Freeform 8">
              <a:extLst>
                <a:ext uri="{FF2B5EF4-FFF2-40B4-BE49-F238E27FC236}">
                  <a16:creationId xmlns:a16="http://schemas.microsoft.com/office/drawing/2014/main" id="{509A4C0B-CC9C-4791-92DC-EFAD6774E124}"/>
                </a:ext>
              </a:extLst>
            </p:cNvPr>
            <p:cNvSpPr>
              <a:spLocks/>
            </p:cNvSpPr>
            <p:nvPr/>
          </p:nvSpPr>
          <p:spPr bwMode="auto">
            <a:xfrm>
              <a:off x="2232520" y="2888000"/>
              <a:ext cx="3339287" cy="912267"/>
            </a:xfrm>
            <a:custGeom>
              <a:avLst/>
              <a:gdLst>
                <a:gd name="T0" fmla="*/ 0 w 2676"/>
                <a:gd name="T1" fmla="*/ 0 h 667"/>
                <a:gd name="T2" fmla="*/ 2676 w 2676"/>
                <a:gd name="T3" fmla="*/ 0 h 667"/>
                <a:gd name="T4" fmla="*/ 2676 w 2676"/>
                <a:gd name="T5" fmla="*/ 667 h 667"/>
                <a:gd name="T6" fmla="*/ 0 w 2676"/>
                <a:gd name="T7" fmla="*/ 667 h 667"/>
                <a:gd name="T8" fmla="*/ 0 w 2676"/>
                <a:gd name="T9" fmla="*/ 0 h 667"/>
                <a:gd name="T10" fmla="*/ 0 w 2676"/>
                <a:gd name="T11" fmla="*/ 0 h 667"/>
              </a:gdLst>
              <a:ahLst/>
              <a:cxnLst>
                <a:cxn ang="0">
                  <a:pos x="T0" y="T1"/>
                </a:cxn>
                <a:cxn ang="0">
                  <a:pos x="T2" y="T3"/>
                </a:cxn>
                <a:cxn ang="0">
                  <a:pos x="T4" y="T5"/>
                </a:cxn>
                <a:cxn ang="0">
                  <a:pos x="T6" y="T7"/>
                </a:cxn>
                <a:cxn ang="0">
                  <a:pos x="T8" y="T9"/>
                </a:cxn>
                <a:cxn ang="0">
                  <a:pos x="T10" y="T11"/>
                </a:cxn>
              </a:cxnLst>
              <a:rect l="0" t="0" r="r" b="b"/>
              <a:pathLst>
                <a:path w="2676" h="667">
                  <a:moveTo>
                    <a:pt x="0" y="0"/>
                  </a:moveTo>
                  <a:lnTo>
                    <a:pt x="2676" y="0"/>
                  </a:lnTo>
                  <a:lnTo>
                    <a:pt x="2676" y="667"/>
                  </a:lnTo>
                  <a:lnTo>
                    <a:pt x="0" y="667"/>
                  </a:lnTo>
                  <a:lnTo>
                    <a:pt x="0" y="0"/>
                  </a:lnTo>
                  <a:lnTo>
                    <a:pt x="0" y="0"/>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9">
              <a:extLst>
                <a:ext uri="{FF2B5EF4-FFF2-40B4-BE49-F238E27FC236}">
                  <a16:creationId xmlns:a16="http://schemas.microsoft.com/office/drawing/2014/main" id="{9E372F3D-653A-4D3C-BB27-F7FD1C03C86D}"/>
                </a:ext>
              </a:extLst>
            </p:cNvPr>
            <p:cNvSpPr>
              <a:spLocks/>
            </p:cNvSpPr>
            <p:nvPr/>
          </p:nvSpPr>
          <p:spPr bwMode="auto">
            <a:xfrm>
              <a:off x="2232521" y="2881162"/>
              <a:ext cx="1390964" cy="913633"/>
            </a:xfrm>
            <a:custGeom>
              <a:avLst/>
              <a:gdLst>
                <a:gd name="T0" fmla="*/ 0 w 1017"/>
                <a:gd name="T1" fmla="*/ 0 h 668"/>
                <a:gd name="T2" fmla="*/ 813 w 1017"/>
                <a:gd name="T3" fmla="*/ 0 h 668"/>
                <a:gd name="T4" fmla="*/ 1017 w 1017"/>
                <a:gd name="T5" fmla="*/ 251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1"/>
                  </a:lnTo>
                  <a:lnTo>
                    <a:pt x="813" y="668"/>
                  </a:lnTo>
                  <a:lnTo>
                    <a:pt x="0" y="668"/>
                  </a:lnTo>
                  <a:lnTo>
                    <a:pt x="0" y="0"/>
                  </a:lnTo>
                  <a:lnTo>
                    <a:pt x="0" y="0"/>
                  </a:lnTo>
                  <a:lnTo>
                    <a:pt x="0" y="0"/>
                  </a:lnTo>
                  <a:close/>
                </a:path>
              </a:pathLst>
            </a:custGeom>
            <a:solidFill>
              <a:schemeClr val="accent2">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a:extLst>
                <a:ext uri="{FF2B5EF4-FFF2-40B4-BE49-F238E27FC236}">
                  <a16:creationId xmlns:a16="http://schemas.microsoft.com/office/drawing/2014/main" id="{EA42B0F5-0FBF-4B59-9AC7-509ACAE42167}"/>
                </a:ext>
              </a:extLst>
            </p:cNvPr>
            <p:cNvSpPr>
              <a:spLocks/>
            </p:cNvSpPr>
            <p:nvPr/>
          </p:nvSpPr>
          <p:spPr bwMode="auto">
            <a:xfrm>
              <a:off x="2232521" y="2587103"/>
              <a:ext cx="1161188" cy="1207691"/>
            </a:xfrm>
            <a:custGeom>
              <a:avLst/>
              <a:gdLst>
                <a:gd name="T0" fmla="*/ 0 w 849"/>
                <a:gd name="T1" fmla="*/ 211 h 883"/>
                <a:gd name="T2" fmla="*/ 679 w 849"/>
                <a:gd name="T3" fmla="*/ 0 h 883"/>
                <a:gd name="T4" fmla="*/ 849 w 849"/>
                <a:gd name="T5" fmla="*/ 290 h 883"/>
                <a:gd name="T6" fmla="*/ 679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79" y="0"/>
                  </a:lnTo>
                  <a:lnTo>
                    <a:pt x="849" y="290"/>
                  </a:lnTo>
                  <a:lnTo>
                    <a:pt x="679" y="682"/>
                  </a:lnTo>
                  <a:lnTo>
                    <a:pt x="0" y="883"/>
                  </a:lnTo>
                  <a:lnTo>
                    <a:pt x="0" y="211"/>
                  </a:lnTo>
                  <a:lnTo>
                    <a:pt x="0" y="211"/>
                  </a:lnTo>
                  <a:lnTo>
                    <a:pt x="0" y="211"/>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Rectangle 59">
              <a:extLst>
                <a:ext uri="{FF2B5EF4-FFF2-40B4-BE49-F238E27FC236}">
                  <a16:creationId xmlns:a16="http://schemas.microsoft.com/office/drawing/2014/main" id="{253D373E-057E-4D4D-9B98-4EC60712A715}"/>
                </a:ext>
              </a:extLst>
            </p:cNvPr>
            <p:cNvSpPr/>
            <p:nvPr/>
          </p:nvSpPr>
          <p:spPr>
            <a:xfrm>
              <a:off x="2383183" y="2813756"/>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02</a:t>
              </a:r>
            </a:p>
          </p:txBody>
        </p:sp>
        <p:sp>
          <p:nvSpPr>
            <p:cNvPr id="61" name="Rectangle 60">
              <a:extLst>
                <a:ext uri="{FF2B5EF4-FFF2-40B4-BE49-F238E27FC236}">
                  <a16:creationId xmlns:a16="http://schemas.microsoft.com/office/drawing/2014/main" id="{B4F0F620-8EDA-4A07-99C4-371033401810}"/>
                </a:ext>
              </a:extLst>
            </p:cNvPr>
            <p:cNvSpPr/>
            <p:nvPr/>
          </p:nvSpPr>
          <p:spPr>
            <a:xfrm>
              <a:off x="4475257" y="3077472"/>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32%</a:t>
              </a:r>
            </a:p>
          </p:txBody>
        </p:sp>
        <p:sp>
          <p:nvSpPr>
            <p:cNvPr id="62" name="Freeform 11">
              <a:extLst>
                <a:ext uri="{FF2B5EF4-FFF2-40B4-BE49-F238E27FC236}">
                  <a16:creationId xmlns:a16="http://schemas.microsoft.com/office/drawing/2014/main" id="{D51A214D-9CE4-48D6-907B-9B6683A334F4}"/>
                </a:ext>
              </a:extLst>
            </p:cNvPr>
            <p:cNvSpPr>
              <a:spLocks/>
            </p:cNvSpPr>
            <p:nvPr/>
          </p:nvSpPr>
          <p:spPr bwMode="auto">
            <a:xfrm>
              <a:off x="1688475" y="3939815"/>
              <a:ext cx="3883332" cy="912266"/>
            </a:xfrm>
            <a:custGeom>
              <a:avLst/>
              <a:gdLst>
                <a:gd name="T0" fmla="*/ 0 w 3046"/>
                <a:gd name="T1" fmla="*/ 0 h 667"/>
                <a:gd name="T2" fmla="*/ 3046 w 3046"/>
                <a:gd name="T3" fmla="*/ 0 h 667"/>
                <a:gd name="T4" fmla="*/ 3046 w 3046"/>
                <a:gd name="T5" fmla="*/ 667 h 667"/>
                <a:gd name="T6" fmla="*/ 0 w 3046"/>
                <a:gd name="T7" fmla="*/ 667 h 667"/>
                <a:gd name="T8" fmla="*/ 0 w 3046"/>
                <a:gd name="T9" fmla="*/ 0 h 667"/>
                <a:gd name="T10" fmla="*/ 0 w 3046"/>
                <a:gd name="T11" fmla="*/ 0 h 667"/>
              </a:gdLst>
              <a:ahLst/>
              <a:cxnLst>
                <a:cxn ang="0">
                  <a:pos x="T0" y="T1"/>
                </a:cxn>
                <a:cxn ang="0">
                  <a:pos x="T2" y="T3"/>
                </a:cxn>
                <a:cxn ang="0">
                  <a:pos x="T4" y="T5"/>
                </a:cxn>
                <a:cxn ang="0">
                  <a:pos x="T6" y="T7"/>
                </a:cxn>
                <a:cxn ang="0">
                  <a:pos x="T8" y="T9"/>
                </a:cxn>
                <a:cxn ang="0">
                  <a:pos x="T10" y="T11"/>
                </a:cxn>
              </a:cxnLst>
              <a:rect l="0" t="0" r="r" b="b"/>
              <a:pathLst>
                <a:path w="3046" h="667">
                  <a:moveTo>
                    <a:pt x="0" y="0"/>
                  </a:moveTo>
                  <a:lnTo>
                    <a:pt x="3046" y="0"/>
                  </a:lnTo>
                  <a:lnTo>
                    <a:pt x="3046" y="667"/>
                  </a:lnTo>
                  <a:lnTo>
                    <a:pt x="0" y="667"/>
                  </a:lnTo>
                  <a:lnTo>
                    <a:pt x="0" y="0"/>
                  </a:lnTo>
                  <a:lnTo>
                    <a:pt x="0" y="0"/>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3" name="Freeform 12">
              <a:extLst>
                <a:ext uri="{FF2B5EF4-FFF2-40B4-BE49-F238E27FC236}">
                  <a16:creationId xmlns:a16="http://schemas.microsoft.com/office/drawing/2014/main" id="{D487B873-531F-4722-BEA2-B3538B37B32C}"/>
                </a:ext>
              </a:extLst>
            </p:cNvPr>
            <p:cNvSpPr>
              <a:spLocks/>
            </p:cNvSpPr>
            <p:nvPr/>
          </p:nvSpPr>
          <p:spPr bwMode="auto">
            <a:xfrm>
              <a:off x="1688474" y="3932978"/>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3">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13">
              <a:extLst>
                <a:ext uri="{FF2B5EF4-FFF2-40B4-BE49-F238E27FC236}">
                  <a16:creationId xmlns:a16="http://schemas.microsoft.com/office/drawing/2014/main" id="{7DBED134-913C-463E-8A39-1B1AC6290887}"/>
                </a:ext>
              </a:extLst>
            </p:cNvPr>
            <p:cNvSpPr>
              <a:spLocks/>
            </p:cNvSpPr>
            <p:nvPr/>
          </p:nvSpPr>
          <p:spPr bwMode="auto">
            <a:xfrm>
              <a:off x="1688474" y="3638919"/>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Rectangle 64">
              <a:extLst>
                <a:ext uri="{FF2B5EF4-FFF2-40B4-BE49-F238E27FC236}">
                  <a16:creationId xmlns:a16="http://schemas.microsoft.com/office/drawing/2014/main" id="{CDA4EB7B-79C9-4562-A579-C7BB989A8752}"/>
                </a:ext>
              </a:extLst>
            </p:cNvPr>
            <p:cNvSpPr/>
            <p:nvPr/>
          </p:nvSpPr>
          <p:spPr>
            <a:xfrm>
              <a:off x="1839136" y="3865572"/>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03</a:t>
              </a:r>
            </a:p>
          </p:txBody>
        </p:sp>
        <p:sp>
          <p:nvSpPr>
            <p:cNvPr id="66" name="Rectangle 65">
              <a:extLst>
                <a:ext uri="{FF2B5EF4-FFF2-40B4-BE49-F238E27FC236}">
                  <a16:creationId xmlns:a16="http://schemas.microsoft.com/office/drawing/2014/main" id="{1366AD9B-D3D7-478E-92D3-01216B7D4490}"/>
                </a:ext>
              </a:extLst>
            </p:cNvPr>
            <p:cNvSpPr/>
            <p:nvPr/>
          </p:nvSpPr>
          <p:spPr>
            <a:xfrm>
              <a:off x="4475257" y="4129286"/>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23%</a:t>
              </a:r>
            </a:p>
          </p:txBody>
        </p:sp>
        <p:sp>
          <p:nvSpPr>
            <p:cNvPr id="67" name="Freeform 14">
              <a:extLst>
                <a:ext uri="{FF2B5EF4-FFF2-40B4-BE49-F238E27FC236}">
                  <a16:creationId xmlns:a16="http://schemas.microsoft.com/office/drawing/2014/main" id="{4F7DE41D-EBCC-4463-94F7-A2B0A161427B}"/>
                </a:ext>
              </a:extLst>
            </p:cNvPr>
            <p:cNvSpPr>
              <a:spLocks/>
            </p:cNvSpPr>
            <p:nvPr/>
          </p:nvSpPr>
          <p:spPr bwMode="auto">
            <a:xfrm>
              <a:off x="1144427" y="4988892"/>
              <a:ext cx="4427380" cy="915001"/>
            </a:xfrm>
            <a:custGeom>
              <a:avLst/>
              <a:gdLst>
                <a:gd name="T0" fmla="*/ 0 w 3416"/>
                <a:gd name="T1" fmla="*/ 0 h 669"/>
                <a:gd name="T2" fmla="*/ 3416 w 3416"/>
                <a:gd name="T3" fmla="*/ 0 h 669"/>
                <a:gd name="T4" fmla="*/ 3416 w 3416"/>
                <a:gd name="T5" fmla="*/ 669 h 669"/>
                <a:gd name="T6" fmla="*/ 0 w 3416"/>
                <a:gd name="T7" fmla="*/ 669 h 669"/>
                <a:gd name="T8" fmla="*/ 0 w 3416"/>
                <a:gd name="T9" fmla="*/ 0 h 669"/>
                <a:gd name="T10" fmla="*/ 0 w 3416"/>
                <a:gd name="T11" fmla="*/ 0 h 669"/>
              </a:gdLst>
              <a:ahLst/>
              <a:cxnLst>
                <a:cxn ang="0">
                  <a:pos x="T0" y="T1"/>
                </a:cxn>
                <a:cxn ang="0">
                  <a:pos x="T2" y="T3"/>
                </a:cxn>
                <a:cxn ang="0">
                  <a:pos x="T4" y="T5"/>
                </a:cxn>
                <a:cxn ang="0">
                  <a:pos x="T6" y="T7"/>
                </a:cxn>
                <a:cxn ang="0">
                  <a:pos x="T8" y="T9"/>
                </a:cxn>
                <a:cxn ang="0">
                  <a:pos x="T10" y="T11"/>
                </a:cxn>
              </a:cxnLst>
              <a:rect l="0" t="0" r="r" b="b"/>
              <a:pathLst>
                <a:path w="3416" h="669">
                  <a:moveTo>
                    <a:pt x="0" y="0"/>
                  </a:moveTo>
                  <a:lnTo>
                    <a:pt x="3416" y="0"/>
                  </a:lnTo>
                  <a:lnTo>
                    <a:pt x="3416" y="669"/>
                  </a:lnTo>
                  <a:lnTo>
                    <a:pt x="0" y="669"/>
                  </a:lnTo>
                  <a:lnTo>
                    <a:pt x="0" y="0"/>
                  </a:lnTo>
                  <a:lnTo>
                    <a:pt x="0" y="0"/>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15">
              <a:extLst>
                <a:ext uri="{FF2B5EF4-FFF2-40B4-BE49-F238E27FC236}">
                  <a16:creationId xmlns:a16="http://schemas.microsoft.com/office/drawing/2014/main" id="{B43D36A7-CA4F-4C08-845E-E3D4F8240DD4}"/>
                </a:ext>
              </a:extLst>
            </p:cNvPr>
            <p:cNvSpPr>
              <a:spLocks/>
            </p:cNvSpPr>
            <p:nvPr/>
          </p:nvSpPr>
          <p:spPr bwMode="auto">
            <a:xfrm>
              <a:off x="1144427" y="4984791"/>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4">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16">
              <a:extLst>
                <a:ext uri="{FF2B5EF4-FFF2-40B4-BE49-F238E27FC236}">
                  <a16:creationId xmlns:a16="http://schemas.microsoft.com/office/drawing/2014/main" id="{D94A7C7F-AAEC-47AB-9AD5-428FB5068FF9}"/>
                </a:ext>
              </a:extLst>
            </p:cNvPr>
            <p:cNvSpPr>
              <a:spLocks/>
            </p:cNvSpPr>
            <p:nvPr/>
          </p:nvSpPr>
          <p:spPr bwMode="auto">
            <a:xfrm>
              <a:off x="1144427" y="4690732"/>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Rectangle 69">
              <a:extLst>
                <a:ext uri="{FF2B5EF4-FFF2-40B4-BE49-F238E27FC236}">
                  <a16:creationId xmlns:a16="http://schemas.microsoft.com/office/drawing/2014/main" id="{FA289A6C-D937-44F8-9E8B-EAD2099A4F9D}"/>
                </a:ext>
              </a:extLst>
            </p:cNvPr>
            <p:cNvSpPr/>
            <p:nvPr/>
          </p:nvSpPr>
          <p:spPr>
            <a:xfrm>
              <a:off x="1298342" y="4917385"/>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04</a:t>
              </a:r>
            </a:p>
          </p:txBody>
        </p:sp>
        <p:sp>
          <p:nvSpPr>
            <p:cNvPr id="71" name="Rectangle 70">
              <a:extLst>
                <a:ext uri="{FF2B5EF4-FFF2-40B4-BE49-F238E27FC236}">
                  <a16:creationId xmlns:a16="http://schemas.microsoft.com/office/drawing/2014/main" id="{E1650A47-0689-40D7-9508-7F9B06ABC517}"/>
                </a:ext>
              </a:extLst>
            </p:cNvPr>
            <p:cNvSpPr/>
            <p:nvPr/>
          </p:nvSpPr>
          <p:spPr>
            <a:xfrm>
              <a:off x="4475257" y="5179730"/>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11%</a:t>
              </a:r>
            </a:p>
          </p:txBody>
        </p:sp>
      </p:grpSp>
      <p:sp>
        <p:nvSpPr>
          <p:cNvPr id="73" name="TextBox 72">
            <a:extLst>
              <a:ext uri="{FF2B5EF4-FFF2-40B4-BE49-F238E27FC236}">
                <a16:creationId xmlns:a16="http://schemas.microsoft.com/office/drawing/2014/main" id="{99E5C144-66B9-4968-A71A-54C0F6CA286B}"/>
              </a:ext>
            </a:extLst>
          </p:cNvPr>
          <p:cNvSpPr txBox="1"/>
          <p:nvPr/>
        </p:nvSpPr>
        <p:spPr>
          <a:xfrm>
            <a:off x="7909057" y="1929859"/>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4" name="TextBox 73">
            <a:extLst>
              <a:ext uri="{FF2B5EF4-FFF2-40B4-BE49-F238E27FC236}">
                <a16:creationId xmlns:a16="http://schemas.microsoft.com/office/drawing/2014/main" id="{C29FA253-CE07-4186-B95B-F419E563D7CC}"/>
              </a:ext>
            </a:extLst>
          </p:cNvPr>
          <p:cNvSpPr txBox="1"/>
          <p:nvPr/>
        </p:nvSpPr>
        <p:spPr>
          <a:xfrm>
            <a:off x="7909057" y="1468194"/>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6" name="TextBox 75">
            <a:extLst>
              <a:ext uri="{FF2B5EF4-FFF2-40B4-BE49-F238E27FC236}">
                <a16:creationId xmlns:a16="http://schemas.microsoft.com/office/drawing/2014/main" id="{E5BECCD0-4FD2-4F57-9E08-36DA259D6EC1}"/>
              </a:ext>
            </a:extLst>
          </p:cNvPr>
          <p:cNvSpPr txBox="1"/>
          <p:nvPr/>
        </p:nvSpPr>
        <p:spPr>
          <a:xfrm>
            <a:off x="7909056" y="3038061"/>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7" name="TextBox 76">
            <a:extLst>
              <a:ext uri="{FF2B5EF4-FFF2-40B4-BE49-F238E27FC236}">
                <a16:creationId xmlns:a16="http://schemas.microsoft.com/office/drawing/2014/main" id="{64B6C0DA-6841-4D06-8840-85E925F4A5B9}"/>
              </a:ext>
            </a:extLst>
          </p:cNvPr>
          <p:cNvSpPr txBox="1"/>
          <p:nvPr/>
        </p:nvSpPr>
        <p:spPr>
          <a:xfrm>
            <a:off x="7909056" y="2576396"/>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9" name="TextBox 78">
            <a:extLst>
              <a:ext uri="{FF2B5EF4-FFF2-40B4-BE49-F238E27FC236}">
                <a16:creationId xmlns:a16="http://schemas.microsoft.com/office/drawing/2014/main" id="{312A3347-1263-48BE-BBF4-BE97475C9F21}"/>
              </a:ext>
            </a:extLst>
          </p:cNvPr>
          <p:cNvSpPr txBox="1"/>
          <p:nvPr/>
        </p:nvSpPr>
        <p:spPr>
          <a:xfrm>
            <a:off x="7909055" y="4146263"/>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0" name="TextBox 79">
            <a:extLst>
              <a:ext uri="{FF2B5EF4-FFF2-40B4-BE49-F238E27FC236}">
                <a16:creationId xmlns:a16="http://schemas.microsoft.com/office/drawing/2014/main" id="{710B6920-88A7-4C46-B096-2F30E89B4B3B}"/>
              </a:ext>
            </a:extLst>
          </p:cNvPr>
          <p:cNvSpPr txBox="1"/>
          <p:nvPr/>
        </p:nvSpPr>
        <p:spPr>
          <a:xfrm>
            <a:off x="7909055" y="3684598"/>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82" name="TextBox 81">
            <a:extLst>
              <a:ext uri="{FF2B5EF4-FFF2-40B4-BE49-F238E27FC236}">
                <a16:creationId xmlns:a16="http://schemas.microsoft.com/office/drawing/2014/main" id="{26737337-CE71-4F6C-BE29-DE8032BFC747}"/>
              </a:ext>
            </a:extLst>
          </p:cNvPr>
          <p:cNvSpPr txBox="1"/>
          <p:nvPr/>
        </p:nvSpPr>
        <p:spPr>
          <a:xfrm>
            <a:off x="7909054" y="5254465"/>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3" name="TextBox 82">
            <a:extLst>
              <a:ext uri="{FF2B5EF4-FFF2-40B4-BE49-F238E27FC236}">
                <a16:creationId xmlns:a16="http://schemas.microsoft.com/office/drawing/2014/main" id="{36451DF2-008D-49DD-8723-F5A3A568D62E}"/>
              </a:ext>
            </a:extLst>
          </p:cNvPr>
          <p:cNvSpPr txBox="1"/>
          <p:nvPr/>
        </p:nvSpPr>
        <p:spPr>
          <a:xfrm>
            <a:off x="7909054" y="4792800"/>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Tree>
    <p:extLst>
      <p:ext uri="{BB962C8B-B14F-4D97-AF65-F5344CB8AC3E}">
        <p14:creationId xmlns:p14="http://schemas.microsoft.com/office/powerpoint/2010/main" val="3839812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rot="21274866">
            <a:off x="3053708" y="886701"/>
            <a:ext cx="6084585" cy="769441"/>
          </a:xfrm>
          <a:prstGeom prst="rect">
            <a:avLst/>
          </a:prstGeom>
          <a:noFill/>
        </p:spPr>
        <p:txBody>
          <a:bodyPr wrap="square" rtlCol="0">
            <a:spAutoFit/>
          </a:bodyPr>
          <a:lstStyle/>
          <a:p>
            <a:pPr algn="ctr"/>
            <a:r>
              <a:rPr lang="en-US" sz="4400" dirty="0" smtClean="0">
                <a:solidFill>
                  <a:schemeClr val="bg1"/>
                </a:solidFill>
                <a:latin typeface="+mj-lt"/>
              </a:rPr>
              <a:t>Arrow Diagram</a:t>
            </a:r>
            <a:endParaRPr lang="en-US" sz="4400" dirty="0">
              <a:solidFill>
                <a:schemeClr val="bg1"/>
              </a:solidFill>
              <a:latin typeface="+mj-lt"/>
            </a:endParaRPr>
          </a:p>
        </p:txBody>
      </p:sp>
      <p:grpSp>
        <p:nvGrpSpPr>
          <p:cNvPr id="65" name="Group 64"/>
          <p:cNvGrpSpPr/>
          <p:nvPr/>
        </p:nvGrpSpPr>
        <p:grpSpPr>
          <a:xfrm>
            <a:off x="1071577" y="2132906"/>
            <a:ext cx="3948458" cy="3932363"/>
            <a:chOff x="1035671" y="1886166"/>
            <a:chExt cx="3948458" cy="3932363"/>
          </a:xfrm>
        </p:grpSpPr>
        <p:sp>
          <p:nvSpPr>
            <p:cNvPr id="66"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7"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1"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2"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3"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4" name="Rectangle 73"/>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03</a:t>
              </a:r>
              <a:endParaRPr lang="en-US" sz="2800" dirty="0">
                <a:solidFill>
                  <a:schemeClr val="bg1"/>
                </a:solidFill>
                <a:cs typeface="Montserrat" panose="02000000000000000000" pitchFamily="2" charset="0"/>
              </a:endParaRPr>
            </a:p>
          </p:txBody>
        </p:sp>
        <p:sp>
          <p:nvSpPr>
            <p:cNvPr id="75" name="Rectangle 74"/>
            <p:cNvSpPr/>
            <p:nvPr/>
          </p:nvSpPr>
          <p:spPr>
            <a:xfrm>
              <a:off x="2896942" y="2226129"/>
              <a:ext cx="601447" cy="523220"/>
            </a:xfrm>
            <a:prstGeom prst="rect">
              <a:avLst/>
            </a:prstGeom>
          </p:spPr>
          <p:txBody>
            <a:bodyPr wrap="none" lIns="91440" tIns="45720" rIns="91440" bIns="45720">
              <a:spAutoFit/>
            </a:bodyPr>
            <a:lstStyle/>
            <a:p>
              <a:pPr algn="ctr"/>
              <a:r>
                <a:rPr lang="en-US" sz="2800" dirty="0" smtClean="0">
                  <a:solidFill>
                    <a:schemeClr val="bg1"/>
                  </a:solidFill>
                  <a:cs typeface="Montserrat" panose="02000000000000000000" pitchFamily="2" charset="0"/>
                </a:rPr>
                <a:t>01</a:t>
              </a:r>
              <a:endParaRPr lang="en-US" sz="2800" dirty="0">
                <a:solidFill>
                  <a:schemeClr val="bg1"/>
                </a:solidFill>
                <a:cs typeface="Montserrat" panose="02000000000000000000" pitchFamily="2" charset="0"/>
              </a:endParaRPr>
            </a:p>
          </p:txBody>
        </p:sp>
        <p:sp>
          <p:nvSpPr>
            <p:cNvPr id="76" name="Rectangle 75"/>
            <p:cNvSpPr/>
            <p:nvPr/>
          </p:nvSpPr>
          <p:spPr>
            <a:xfrm>
              <a:off x="4057070" y="3697989"/>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04</a:t>
              </a:r>
              <a:endParaRPr lang="en-US" sz="2800" dirty="0">
                <a:solidFill>
                  <a:schemeClr val="bg1"/>
                </a:solidFill>
                <a:cs typeface="Montserrat" panose="02000000000000000000" pitchFamily="2" charset="0"/>
              </a:endParaRPr>
            </a:p>
          </p:txBody>
        </p:sp>
        <p:sp>
          <p:nvSpPr>
            <p:cNvPr id="77" name="Rectangle 76"/>
            <p:cNvSpPr/>
            <p:nvPr/>
          </p:nvSpPr>
          <p:spPr>
            <a:xfrm>
              <a:off x="1347855" y="3492331"/>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02</a:t>
              </a:r>
              <a:endParaRPr lang="en-US" sz="2800" dirty="0">
                <a:solidFill>
                  <a:schemeClr val="bg1"/>
                </a:solidFill>
                <a:cs typeface="Montserrat" panose="02000000000000000000" pitchFamily="2" charset="0"/>
              </a:endParaRPr>
            </a:p>
          </p:txBody>
        </p:sp>
      </p:grpSp>
      <p:sp>
        <p:nvSpPr>
          <p:cNvPr id="105" name="Rectangle 104"/>
          <p:cNvSpPr/>
          <p:nvPr/>
        </p:nvSpPr>
        <p:spPr>
          <a:xfrm>
            <a:off x="603080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01</a:t>
            </a:r>
            <a:endParaRPr lang="en-US" sz="5400" b="0" cap="none" spc="0" dirty="0">
              <a:ln w="0"/>
              <a:solidFill>
                <a:schemeClr val="tx2"/>
              </a:solidFill>
            </a:endParaRPr>
          </a:p>
        </p:txBody>
      </p:sp>
      <p:grpSp>
        <p:nvGrpSpPr>
          <p:cNvPr id="107" name="Group 106"/>
          <p:cNvGrpSpPr/>
          <p:nvPr/>
        </p:nvGrpSpPr>
        <p:grpSpPr>
          <a:xfrm>
            <a:off x="6089008" y="2562161"/>
            <a:ext cx="2577731" cy="1603070"/>
            <a:chOff x="7132170" y="4632807"/>
            <a:chExt cx="2220630" cy="1603070"/>
          </a:xfrm>
        </p:grpSpPr>
        <p:sp>
          <p:nvSpPr>
            <p:cNvPr id="110" name="TextBox 109"/>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dirty="0">
                  <a:solidFill>
                    <a:schemeClr val="bg1"/>
                  </a:solidFill>
                </a:rPr>
                <a:t>Lorem ipsum dolor sit </a:t>
              </a:r>
              <a:r>
                <a:rPr lang="en-US" sz="1100" dirty="0" err="1">
                  <a:solidFill>
                    <a:schemeClr val="bg1"/>
                  </a:solidFill>
                </a:rPr>
                <a:t>amet</a:t>
              </a:r>
              <a:r>
                <a:rPr lang="en-US" sz="1100" dirty="0">
                  <a:solidFill>
                    <a:schemeClr val="bg1"/>
                  </a:solidFill>
                </a:rPr>
                <a:t>, </a:t>
              </a:r>
              <a:r>
                <a:rPr lang="en-US" sz="1100" dirty="0" smtClean="0">
                  <a:solidFill>
                    <a:schemeClr val="bg1"/>
                  </a:solidFill>
                </a:rPr>
                <a:t>cons </a:t>
              </a:r>
              <a:r>
                <a:rPr lang="en-US" sz="1100" dirty="0" err="1" smtClean="0">
                  <a:solidFill>
                    <a:schemeClr val="bg1"/>
                  </a:solidFill>
                </a:rPr>
                <a:t>ectetur</a:t>
              </a:r>
              <a:r>
                <a:rPr lang="en-US" sz="1100" dirty="0" smtClean="0">
                  <a:solidFill>
                    <a:schemeClr val="bg1"/>
                  </a:solidFill>
                </a:rPr>
                <a:t> </a:t>
              </a:r>
              <a:r>
                <a:rPr lang="en-US" sz="1100" dirty="0" err="1">
                  <a:solidFill>
                    <a:schemeClr val="bg1"/>
                  </a:solidFill>
                </a:rPr>
                <a:t>adipiscing</a:t>
              </a:r>
              <a:r>
                <a:rPr lang="en-US" sz="1100" dirty="0">
                  <a:solidFill>
                    <a:schemeClr val="bg1"/>
                  </a:solidFill>
                </a:rPr>
                <a:t> </a:t>
              </a:r>
              <a:r>
                <a:rPr lang="en-US" sz="1100" dirty="0" err="1">
                  <a:solidFill>
                    <a:schemeClr val="bg1"/>
                  </a:solidFill>
                </a:rPr>
                <a:t>elsa</a:t>
              </a:r>
              <a:r>
                <a:rPr lang="en-US" sz="1100" dirty="0">
                  <a:solidFill>
                    <a:schemeClr val="bg1"/>
                  </a:solidFill>
                </a:rPr>
                <a:t>. </a:t>
              </a:r>
              <a:r>
                <a:rPr lang="en-US" sz="1100" dirty="0" err="1">
                  <a:solidFill>
                    <a:schemeClr val="bg1"/>
                  </a:solidFill>
                </a:rPr>
                <a:t>Aliqu</a:t>
              </a:r>
              <a:r>
                <a:rPr lang="en-US" sz="1100" dirty="0">
                  <a:solidFill>
                    <a:schemeClr val="bg1"/>
                  </a:solidFill>
                </a:rPr>
                <a:t> am </a:t>
              </a:r>
              <a:r>
                <a:rPr lang="en-US" sz="1100" dirty="0" err="1">
                  <a:solidFill>
                    <a:schemeClr val="bg1"/>
                  </a:solidFill>
                </a:rPr>
                <a:t>congue</a:t>
              </a:r>
              <a:r>
                <a:rPr lang="en-US" sz="1100" dirty="0">
                  <a:solidFill>
                    <a:schemeClr val="bg1"/>
                  </a:solidFill>
                </a:rPr>
                <a:t> magna et </a:t>
              </a:r>
              <a:r>
                <a:rPr lang="en-US" sz="1100" dirty="0" err="1">
                  <a:solidFill>
                    <a:schemeClr val="bg1"/>
                  </a:solidFill>
                </a:rPr>
                <a:t>nibh</a:t>
              </a:r>
              <a:r>
                <a:rPr lang="en-US" sz="1100" dirty="0">
                  <a:solidFill>
                    <a:schemeClr val="bg1"/>
                  </a:solidFill>
                </a:rPr>
                <a:t> </a:t>
              </a:r>
              <a:r>
                <a:rPr lang="en-US" sz="1100" dirty="0" err="1" smtClean="0">
                  <a:solidFill>
                    <a:schemeClr val="bg1"/>
                  </a:solidFill>
                </a:rPr>
                <a:t>elementum</a:t>
              </a:r>
              <a:r>
                <a:rPr lang="en-US" sz="1100" dirty="0" smtClean="0">
                  <a:solidFill>
                    <a:schemeClr val="bg1"/>
                  </a:solidFill>
                </a:rPr>
                <a:t> </a:t>
              </a:r>
              <a:r>
                <a:rPr lang="en-US" sz="1100" dirty="0" err="1">
                  <a:solidFill>
                    <a:schemeClr val="bg1"/>
                  </a:solidFill>
                </a:rPr>
                <a:t>sitq</a:t>
              </a:r>
              <a:r>
                <a:rPr lang="en-US" sz="1100" dirty="0">
                  <a:solidFill>
                    <a:schemeClr val="bg1"/>
                  </a:solidFill>
                </a:rPr>
                <a:t> </a:t>
              </a:r>
              <a:r>
                <a:rPr lang="en-US" sz="1100" dirty="0" err="1">
                  <a:solidFill>
                    <a:schemeClr val="bg1"/>
                  </a:solidFill>
                </a:rPr>
                <a:t>amet</a:t>
              </a:r>
              <a:r>
                <a:rPr lang="en-US" sz="1100" dirty="0">
                  <a:solidFill>
                    <a:schemeClr val="bg1"/>
                  </a:solidFill>
                </a:rPr>
                <a:t> </a:t>
              </a:r>
              <a:r>
                <a:rPr lang="en-US" sz="1100" dirty="0" err="1" smtClean="0">
                  <a:solidFill>
                    <a:schemeClr val="bg1"/>
                  </a:solidFill>
                </a:rPr>
                <a:t>auctor</a:t>
              </a:r>
              <a:r>
                <a:rPr lang="en-US" sz="1100" dirty="0" smtClean="0">
                  <a:solidFill>
                    <a:schemeClr val="bg1"/>
                  </a:solidFill>
                </a:rPr>
                <a:t>.</a:t>
              </a:r>
              <a:endParaRPr lang="en-US" sz="1100" dirty="0">
                <a:solidFill>
                  <a:schemeClr val="bg1"/>
                </a:solidFill>
              </a:endParaRPr>
            </a:p>
          </p:txBody>
        </p:sp>
        <p:sp>
          <p:nvSpPr>
            <p:cNvPr id="113" name="TextBox 112"/>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27" name="Rectangle 126"/>
          <p:cNvSpPr/>
          <p:nvPr/>
        </p:nvSpPr>
        <p:spPr>
          <a:xfrm>
            <a:off x="603080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04</a:t>
            </a:r>
            <a:endParaRPr lang="en-US" sz="5400" b="0" cap="none" spc="0">
              <a:ln w="0"/>
              <a:solidFill>
                <a:schemeClr val="tx2"/>
              </a:solidFill>
            </a:endParaRPr>
          </a:p>
        </p:txBody>
      </p:sp>
      <p:grpSp>
        <p:nvGrpSpPr>
          <p:cNvPr id="128" name="Group 127"/>
          <p:cNvGrpSpPr/>
          <p:nvPr/>
        </p:nvGrpSpPr>
        <p:grpSpPr>
          <a:xfrm>
            <a:off x="6089008" y="4494219"/>
            <a:ext cx="2577731" cy="1603070"/>
            <a:chOff x="7132170" y="4632807"/>
            <a:chExt cx="2220630" cy="1603070"/>
          </a:xfrm>
        </p:grpSpPr>
        <p:sp>
          <p:nvSpPr>
            <p:cNvPr id="129" name="TextBox 12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0" name="TextBox 12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
        <p:nvSpPr>
          <p:cNvPr id="132" name="Rectangle 131"/>
          <p:cNvSpPr/>
          <p:nvPr/>
        </p:nvSpPr>
        <p:spPr>
          <a:xfrm>
            <a:off x="897616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02</a:t>
            </a:r>
            <a:endParaRPr lang="en-US" sz="5400" b="0" cap="none" spc="0" dirty="0">
              <a:ln w="0"/>
              <a:solidFill>
                <a:schemeClr val="tx2"/>
              </a:solidFill>
            </a:endParaRPr>
          </a:p>
        </p:txBody>
      </p:sp>
      <p:grpSp>
        <p:nvGrpSpPr>
          <p:cNvPr id="133" name="Group 132"/>
          <p:cNvGrpSpPr/>
          <p:nvPr/>
        </p:nvGrpSpPr>
        <p:grpSpPr>
          <a:xfrm>
            <a:off x="9034369" y="2562161"/>
            <a:ext cx="2577731" cy="1603070"/>
            <a:chOff x="7132171" y="4632807"/>
            <a:chExt cx="2220630" cy="1603070"/>
          </a:xfrm>
        </p:grpSpPr>
        <p:sp>
          <p:nvSpPr>
            <p:cNvPr id="134" name="TextBox 133"/>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5" name="TextBox 134"/>
            <p:cNvSpPr txBox="1"/>
            <p:nvPr/>
          </p:nvSpPr>
          <p:spPr>
            <a:xfrm>
              <a:off x="7132171"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37" name="Rectangle 136"/>
          <p:cNvSpPr/>
          <p:nvPr/>
        </p:nvSpPr>
        <p:spPr>
          <a:xfrm>
            <a:off x="897616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03</a:t>
            </a:r>
            <a:endParaRPr lang="en-US" sz="5400" b="0" cap="none" spc="0">
              <a:ln w="0"/>
              <a:solidFill>
                <a:schemeClr val="tx2"/>
              </a:solidFill>
            </a:endParaRPr>
          </a:p>
        </p:txBody>
      </p:sp>
      <p:grpSp>
        <p:nvGrpSpPr>
          <p:cNvPr id="138" name="Group 137"/>
          <p:cNvGrpSpPr/>
          <p:nvPr/>
        </p:nvGrpSpPr>
        <p:grpSpPr>
          <a:xfrm>
            <a:off x="9034368" y="4494219"/>
            <a:ext cx="2577731" cy="1603070"/>
            <a:chOff x="7132170" y="4632807"/>
            <a:chExt cx="2220630" cy="1603070"/>
          </a:xfrm>
        </p:grpSpPr>
        <p:sp>
          <p:nvSpPr>
            <p:cNvPr id="139" name="TextBox 13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40" name="TextBox 13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Tree>
    <p:extLst>
      <p:ext uri="{BB962C8B-B14F-4D97-AF65-F5344CB8AC3E}">
        <p14:creationId xmlns:p14="http://schemas.microsoft.com/office/powerpoint/2010/main" val="21641333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heel(1)">
                                      <p:cBhvr>
                                        <p:cTn id="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22"/>
          </p:nvPr>
        </p:nvSpPr>
        <p:spPr/>
      </p:sp>
      <p:grpSp>
        <p:nvGrpSpPr>
          <p:cNvPr id="14" name="Group 13"/>
          <p:cNvGrpSpPr/>
          <p:nvPr/>
        </p:nvGrpSpPr>
        <p:grpSpPr>
          <a:xfrm>
            <a:off x="6518367" y="418011"/>
            <a:ext cx="4073847" cy="1230540"/>
            <a:chOff x="6518367" y="418011"/>
            <a:chExt cx="4073847" cy="1230540"/>
          </a:xfrm>
        </p:grpSpPr>
        <p:sp>
          <p:nvSpPr>
            <p:cNvPr id="3" name="Snip Single Corner Rectangle 2"/>
            <p:cNvSpPr/>
            <p:nvPr/>
          </p:nvSpPr>
          <p:spPr>
            <a:xfrm>
              <a:off x="7653071" y="817744"/>
              <a:ext cx="2939143" cy="488542"/>
            </a:xfrm>
            <a:prstGeom prst="snip1Rect">
              <a:avLst>
                <a:gd name="adj" fmla="val 0"/>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Oval 1"/>
            <p:cNvSpPr/>
            <p:nvPr/>
          </p:nvSpPr>
          <p:spPr>
            <a:xfrm>
              <a:off x="6518367" y="418011"/>
              <a:ext cx="1240972" cy="1230540"/>
            </a:xfrm>
            <a:prstGeom prst="ellipse">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 name="TextBox 4">
            <a:extLst>
              <a:ext uri="{FF2B5EF4-FFF2-40B4-BE49-F238E27FC236}">
                <a16:creationId xmlns:a16="http://schemas.microsoft.com/office/drawing/2014/main" id="{36A44BCC-AFBA-4114-B526-2F72E0D3DC0D}"/>
              </a:ext>
            </a:extLst>
          </p:cNvPr>
          <p:cNvSpPr txBox="1"/>
          <p:nvPr/>
        </p:nvSpPr>
        <p:spPr>
          <a:xfrm>
            <a:off x="1238868" y="2198306"/>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6" name="TextBox 5">
            <a:extLst>
              <a:ext uri="{FF2B5EF4-FFF2-40B4-BE49-F238E27FC236}">
                <a16:creationId xmlns:a16="http://schemas.microsoft.com/office/drawing/2014/main" id="{AA779BD6-37FE-4281-B429-B4843F0DDD6A}"/>
              </a:ext>
            </a:extLst>
          </p:cNvPr>
          <p:cNvSpPr txBox="1"/>
          <p:nvPr/>
        </p:nvSpPr>
        <p:spPr>
          <a:xfrm>
            <a:off x="1238868" y="3145499"/>
            <a:ext cx="3903796" cy="791755"/>
          </a:xfrm>
          <a:prstGeom prst="rect">
            <a:avLst/>
          </a:prstGeom>
          <a:noFill/>
        </p:spPr>
        <p:txBody>
          <a:bodyPr wrap="square" lIns="0" tIns="0" rIns="0" bIns="0" rtlCol="0">
            <a:spAutoFit/>
          </a:bodyPr>
          <a:lstStyle/>
          <a:p>
            <a:pPr>
              <a:lnSpc>
                <a:spcPct val="150000"/>
              </a:lnSpc>
            </a:pP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New hardware makes virtual reality </a:t>
            </a:r>
            <a:r>
              <a:rPr lang="id-ID"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Music</a:t>
            </a:r>
            <a:r>
              <a:rPr lang="en-US"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 </a:t>
            </a: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smoother and more life-like as popularity skyrockets for the technique of transporting a user into different worlds</a:t>
            </a:r>
          </a:p>
        </p:txBody>
      </p:sp>
      <p:sp>
        <p:nvSpPr>
          <p:cNvPr id="9" name="Rounded Rectangle 8">
            <a:extLst>
              <a:ext uri="{FF2B5EF4-FFF2-40B4-BE49-F238E27FC236}">
                <a16:creationId xmlns:a16="http://schemas.microsoft.com/office/drawing/2014/main" id="{6DD38638-580C-4F3B-9C4F-5E1B50F0A9EB}"/>
              </a:ext>
            </a:extLst>
          </p:cNvPr>
          <p:cNvSpPr/>
          <p:nvPr/>
        </p:nvSpPr>
        <p:spPr>
          <a:xfrm>
            <a:off x="1238868" y="4363019"/>
            <a:ext cx="1555212" cy="357813"/>
          </a:xfrm>
          <a:prstGeom prst="round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d-ID" sz="1200" spc="600" dirty="0" smtClean="0">
                <a:solidFill>
                  <a:schemeClr val="bg1"/>
                </a:solidFill>
                <a:latin typeface="Lato Bold" panose="020F0502020204030203" pitchFamily="34" charset="0"/>
                <a:ea typeface="Lato Bold" panose="020F0502020204030203" pitchFamily="34" charset="0"/>
                <a:cs typeface="Lato Bold" panose="020F0502020204030203" pitchFamily="34" charset="0"/>
              </a:rPr>
              <a:t>DETAIL</a:t>
            </a:r>
            <a:endParaRPr lang="en-US" sz="1200" spc="600" dirty="0">
              <a:solidFill>
                <a:schemeClr val="bg1"/>
              </a:solidFill>
              <a:latin typeface="Lato Bold" panose="020F0502020204030203" pitchFamily="34" charset="0"/>
              <a:ea typeface="Lato Bold" panose="020F0502020204030203" pitchFamily="34" charset="0"/>
              <a:cs typeface="Lato Bold" panose="020F0502020204030203" pitchFamily="34" charset="0"/>
            </a:endParaRPr>
          </a:p>
        </p:txBody>
      </p:sp>
      <p:sp>
        <p:nvSpPr>
          <p:cNvPr id="15" name="TextBox 14">
            <a:extLst>
              <a:ext uri="{FF2B5EF4-FFF2-40B4-BE49-F238E27FC236}">
                <a16:creationId xmlns:a16="http://schemas.microsoft.com/office/drawing/2014/main" id="{8607E5CD-E11A-43A9-827E-6A29BA1C8FCF}"/>
              </a:ext>
            </a:extLst>
          </p:cNvPr>
          <p:cNvSpPr txBox="1"/>
          <p:nvPr/>
        </p:nvSpPr>
        <p:spPr>
          <a:xfrm>
            <a:off x="7811227" y="982745"/>
            <a:ext cx="2598468" cy="184666"/>
          </a:xfrm>
          <a:prstGeom prst="rect">
            <a:avLst/>
          </a:prstGeom>
          <a:noFill/>
        </p:spPr>
        <p:txBody>
          <a:bodyPr wrap="none" lIns="0" tIns="0" rIns="0" bIns="0" rtlCol="0">
            <a:spAutoFit/>
          </a:bodyPr>
          <a:lstStyle/>
          <a:p>
            <a:pPr algn="ctr"/>
            <a:r>
              <a:rPr lang="id-ID" sz="1200" spc="300" dirty="0" smtClean="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rPr>
              <a:t>Play Now – Nissa Sabyan</a:t>
            </a:r>
            <a:endParaRPr lang="en-US" sz="1200" spc="300" dirty="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endParaRPr>
          </a:p>
        </p:txBody>
      </p:sp>
      <p:grpSp>
        <p:nvGrpSpPr>
          <p:cNvPr id="35" name="Group 34"/>
          <p:cNvGrpSpPr/>
          <p:nvPr/>
        </p:nvGrpSpPr>
        <p:grpSpPr>
          <a:xfrm>
            <a:off x="6661669" y="684148"/>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6"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90491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a:xfrm>
            <a:off x="845268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3" name="Group 21"/>
          <p:cNvGrpSpPr/>
          <p:nvPr/>
        </p:nvGrpSpPr>
        <p:grpSpPr>
          <a:xfrm>
            <a:off x="8652951" y="4355238"/>
            <a:ext cx="348778" cy="349374"/>
            <a:chOff x="7287419" y="3505994"/>
            <a:chExt cx="464344" cy="465138"/>
          </a:xfrm>
          <a:solidFill>
            <a:schemeClr val="accent2"/>
          </a:solidFill>
        </p:grpSpPr>
        <p:sp>
          <p:nvSpPr>
            <p:cNvPr id="4"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5"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6"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7"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8"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9"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0" name="Oval 9"/>
          <p:cNvSpPr>
            <a:spLocks noChangeAspect="1"/>
          </p:cNvSpPr>
          <p:nvPr/>
        </p:nvSpPr>
        <p:spPr>
          <a:xfrm>
            <a:off x="845268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1" name="Group 28"/>
          <p:cNvGrpSpPr/>
          <p:nvPr/>
        </p:nvGrpSpPr>
        <p:grpSpPr>
          <a:xfrm>
            <a:off x="8662908" y="2241954"/>
            <a:ext cx="348777" cy="348777"/>
            <a:chOff x="8216107" y="1647825"/>
            <a:chExt cx="464344" cy="464344"/>
          </a:xfrm>
          <a:solidFill>
            <a:schemeClr val="accent2"/>
          </a:solidFill>
        </p:grpSpPr>
        <p:sp>
          <p:nvSpPr>
            <p:cNvPr id="12"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3"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4" name="Oval 13"/>
          <p:cNvSpPr>
            <a:spLocks noChangeAspect="1"/>
          </p:cNvSpPr>
          <p:nvPr/>
        </p:nvSpPr>
        <p:spPr>
          <a:xfrm>
            <a:off x="572136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5" name="Group 31"/>
          <p:cNvGrpSpPr/>
          <p:nvPr/>
        </p:nvGrpSpPr>
        <p:grpSpPr>
          <a:xfrm>
            <a:off x="5964182" y="4355237"/>
            <a:ext cx="263641" cy="384312"/>
            <a:chOff x="3582988" y="3510757"/>
            <a:chExt cx="319088" cy="465138"/>
          </a:xfrm>
          <a:solidFill>
            <a:schemeClr val="accent2"/>
          </a:solidFill>
        </p:grpSpPr>
        <p:sp>
          <p:nvSpPr>
            <p:cNvPr id="1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8" name="Oval 17"/>
          <p:cNvSpPr>
            <a:spLocks noChangeAspect="1"/>
          </p:cNvSpPr>
          <p:nvPr/>
        </p:nvSpPr>
        <p:spPr>
          <a:xfrm>
            <a:off x="2990046"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9" name="Group 34"/>
          <p:cNvGrpSpPr/>
          <p:nvPr/>
        </p:nvGrpSpPr>
        <p:grpSpPr>
          <a:xfrm>
            <a:off x="3196560" y="4373004"/>
            <a:ext cx="349374" cy="348777"/>
            <a:chOff x="2581275" y="2582069"/>
            <a:chExt cx="465138" cy="464344"/>
          </a:xfrm>
          <a:solidFill>
            <a:schemeClr val="accent2"/>
          </a:solidFill>
        </p:grpSpPr>
        <p:sp>
          <p:nvSpPr>
            <p:cNvPr id="20"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1"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22" name="Oval 21"/>
          <p:cNvSpPr>
            <a:spLocks noChangeAspect="1"/>
          </p:cNvSpPr>
          <p:nvPr/>
        </p:nvSpPr>
        <p:spPr>
          <a:xfrm>
            <a:off x="2990046"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3" name="AutoShape 130"/>
          <p:cNvSpPr>
            <a:spLocks/>
          </p:cNvSpPr>
          <p:nvPr/>
        </p:nvSpPr>
        <p:spPr bwMode="auto">
          <a:xfrm>
            <a:off x="3172854" y="2217411"/>
            <a:ext cx="383655" cy="3836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4" name="Oval 23"/>
          <p:cNvSpPr>
            <a:spLocks noChangeAspect="1"/>
          </p:cNvSpPr>
          <p:nvPr/>
        </p:nvSpPr>
        <p:spPr>
          <a:xfrm>
            <a:off x="572136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5" name="AutoShape 137"/>
          <p:cNvSpPr>
            <a:spLocks/>
          </p:cNvSpPr>
          <p:nvPr/>
        </p:nvSpPr>
        <p:spPr bwMode="auto">
          <a:xfrm>
            <a:off x="5921612" y="2217410"/>
            <a:ext cx="348777" cy="348777"/>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6" name="TextBox 25"/>
          <p:cNvSpPr txBox="1"/>
          <p:nvPr/>
        </p:nvSpPr>
        <p:spPr>
          <a:xfrm>
            <a:off x="2405926" y="2843972"/>
            <a:ext cx="1917513"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WORLDWIDE BUSINESS</a:t>
            </a:r>
          </a:p>
        </p:txBody>
      </p:sp>
      <p:sp>
        <p:nvSpPr>
          <p:cNvPr id="27" name="Rectangle 26"/>
          <p:cNvSpPr/>
          <p:nvPr/>
        </p:nvSpPr>
        <p:spPr>
          <a:xfrm>
            <a:off x="2263434" y="3129129"/>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28" name="TextBox 27"/>
          <p:cNvSpPr txBox="1"/>
          <p:nvPr/>
        </p:nvSpPr>
        <p:spPr>
          <a:xfrm>
            <a:off x="2805225" y="4964524"/>
            <a:ext cx="1132041"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DESIGN</a:t>
            </a:r>
          </a:p>
        </p:txBody>
      </p:sp>
      <p:sp>
        <p:nvSpPr>
          <p:cNvPr id="29" name="Rectangle 28"/>
          <p:cNvSpPr/>
          <p:nvPr/>
        </p:nvSpPr>
        <p:spPr>
          <a:xfrm>
            <a:off x="225686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0" name="TextBox 29"/>
          <p:cNvSpPr txBox="1"/>
          <p:nvPr/>
        </p:nvSpPr>
        <p:spPr>
          <a:xfrm>
            <a:off x="5437809" y="2843970"/>
            <a:ext cx="1316386"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DEVELOPMENT</a:t>
            </a:r>
          </a:p>
        </p:txBody>
      </p:sp>
      <p:sp>
        <p:nvSpPr>
          <p:cNvPr id="31" name="Rectangle 30"/>
          <p:cNvSpPr/>
          <p:nvPr/>
        </p:nvSpPr>
        <p:spPr>
          <a:xfrm>
            <a:off x="4988189" y="3133856"/>
            <a:ext cx="2215621" cy="715581"/>
          </a:xfrm>
          <a:prstGeom prst="rect">
            <a:avLst/>
          </a:prstGeom>
        </p:spPr>
        <p:txBody>
          <a:bodyPr wrap="square">
            <a:spAutoFit/>
          </a:bodyPr>
          <a:lstStyle/>
          <a:p>
            <a:pPr algn="ctr">
              <a:lnSpc>
                <a:spcPct val="150000"/>
              </a:lnSpc>
            </a:pPr>
            <a:r>
              <a:rPr lang="en-GB" sz="900" dirty="0">
                <a:solidFill>
                  <a:schemeClr val="bg1"/>
                </a:solidFill>
                <a:ea typeface="Lato" panose="020F0502020204030203" pitchFamily="34" charset="0"/>
                <a:cs typeface="Lato" panose="020F0502020204030203" pitchFamily="34" charset="0"/>
              </a:rPr>
              <a:t>Lorem ipsum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2" name="TextBox 31"/>
          <p:cNvSpPr txBox="1"/>
          <p:nvPr/>
        </p:nvSpPr>
        <p:spPr>
          <a:xfrm>
            <a:off x="8298525" y="2843971"/>
            <a:ext cx="1077539"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MAKETTING</a:t>
            </a:r>
          </a:p>
        </p:txBody>
      </p:sp>
      <p:sp>
        <p:nvSpPr>
          <p:cNvPr id="33" name="Rectangle 32"/>
          <p:cNvSpPr/>
          <p:nvPr/>
        </p:nvSpPr>
        <p:spPr>
          <a:xfrm>
            <a:off x="7719511" y="3123361"/>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4" name="TextBox 33"/>
          <p:cNvSpPr txBox="1"/>
          <p:nvPr/>
        </p:nvSpPr>
        <p:spPr>
          <a:xfrm>
            <a:off x="5237433" y="4964524"/>
            <a:ext cx="1717137"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CREATIVE SOLUTION</a:t>
            </a:r>
          </a:p>
        </p:txBody>
      </p:sp>
      <p:sp>
        <p:nvSpPr>
          <p:cNvPr id="35" name="Rectangle 34"/>
          <p:cNvSpPr/>
          <p:nvPr/>
        </p:nvSpPr>
        <p:spPr>
          <a:xfrm>
            <a:off x="498818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6" name="TextBox 35"/>
          <p:cNvSpPr txBox="1"/>
          <p:nvPr/>
        </p:nvSpPr>
        <p:spPr>
          <a:xfrm>
            <a:off x="8196738" y="4964525"/>
            <a:ext cx="1281120"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ANALYSIS</a:t>
            </a:r>
          </a:p>
        </p:txBody>
      </p:sp>
      <p:sp>
        <p:nvSpPr>
          <p:cNvPr id="37" name="Rectangle 36"/>
          <p:cNvSpPr/>
          <p:nvPr/>
        </p:nvSpPr>
        <p:spPr>
          <a:xfrm>
            <a:off x="7719508" y="5270858"/>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cxnSp>
        <p:nvCxnSpPr>
          <p:cNvPr id="38" name="Straight Connector 37"/>
          <p:cNvCxnSpPr/>
          <p:nvPr/>
        </p:nvCxnSpPr>
        <p:spPr>
          <a:xfrm rot="5400000">
            <a:off x="3048794"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5708173"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06092" y="3948410"/>
            <a:ext cx="837981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255866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27964" y="2498905"/>
            <a:ext cx="4501928" cy="2796578"/>
            <a:chOff x="7229755" y="2325017"/>
            <a:chExt cx="4501928" cy="2796578"/>
          </a:xfrm>
        </p:grpSpPr>
        <p:grpSp>
          <p:nvGrpSpPr>
            <p:cNvPr id="3" name="Group 2"/>
            <p:cNvGrpSpPr/>
            <p:nvPr/>
          </p:nvGrpSpPr>
          <p:grpSpPr>
            <a:xfrm>
              <a:off x="8516157" y="2325017"/>
              <a:ext cx="3024675" cy="2418627"/>
              <a:chOff x="1053839" y="2305918"/>
              <a:chExt cx="3455424" cy="2696190"/>
            </a:xfrm>
          </p:grpSpPr>
          <p:grpSp>
            <p:nvGrpSpPr>
              <p:cNvPr id="16" name="Group 15"/>
              <p:cNvGrpSpPr/>
              <p:nvPr/>
            </p:nvGrpSpPr>
            <p:grpSpPr>
              <a:xfrm rot="16200000">
                <a:off x="1439159" y="1920598"/>
                <a:ext cx="2684783" cy="3455423"/>
                <a:chOff x="1166487" y="1846499"/>
                <a:chExt cx="3780735" cy="1879747"/>
              </a:xfrm>
            </p:grpSpPr>
            <p:sp>
              <p:nvSpPr>
                <p:cNvPr id="23" name="Rectangle: Rounded Corners 42"/>
                <p:cNvSpPr/>
                <p:nvPr/>
              </p:nvSpPr>
              <p:spPr>
                <a:xfrm>
                  <a:off x="1166489" y="1846499"/>
                  <a:ext cx="2002969"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4" name="Rectangle: Rounded Corners 43"/>
                <p:cNvSpPr/>
                <p:nvPr/>
              </p:nvSpPr>
              <p:spPr>
                <a:xfrm>
                  <a:off x="1166489" y="2189399"/>
                  <a:ext cx="2324425"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5" name="Rectangle: Rounded Corners 44"/>
                <p:cNvSpPr/>
                <p:nvPr/>
              </p:nvSpPr>
              <p:spPr>
                <a:xfrm>
                  <a:off x="1166487" y="2532297"/>
                  <a:ext cx="3469918"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6" name="Rectangle: Rounded Corners 45"/>
                <p:cNvSpPr/>
                <p:nvPr/>
              </p:nvSpPr>
              <p:spPr>
                <a:xfrm>
                  <a:off x="1166489" y="2875196"/>
                  <a:ext cx="3780733" cy="165252"/>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7" name="Rectangle: Rounded Corners 46"/>
                <p:cNvSpPr/>
                <p:nvPr/>
              </p:nvSpPr>
              <p:spPr>
                <a:xfrm>
                  <a:off x="1166487" y="3218097"/>
                  <a:ext cx="3029277"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8" name="Rectangle: Rounded Corners 47"/>
                <p:cNvSpPr/>
                <p:nvPr/>
              </p:nvSpPr>
              <p:spPr>
                <a:xfrm>
                  <a:off x="1166489" y="3567356"/>
                  <a:ext cx="1437011" cy="158890"/>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17" name="Rectangle: Rounded Corners 36"/>
              <p:cNvSpPr/>
              <p:nvPr/>
            </p:nvSpPr>
            <p:spPr>
              <a:xfrm rot="16200000">
                <a:off x="916731" y="4561221"/>
                <a:ext cx="577991"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8" name="Rectangle: Rounded Corners 37"/>
              <p:cNvSpPr/>
              <p:nvPr/>
            </p:nvSpPr>
            <p:spPr>
              <a:xfrm rot="16200000">
                <a:off x="1642250" y="4656409"/>
                <a:ext cx="387615"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9" name="Rectangle: Rounded Corners 38"/>
              <p:cNvSpPr/>
              <p:nvPr/>
            </p:nvSpPr>
            <p:spPr>
              <a:xfrm rot="16200000">
                <a:off x="1899759" y="4283591"/>
                <a:ext cx="11332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0" name="Rectangle: Rounded Corners 39"/>
              <p:cNvSpPr/>
              <p:nvPr/>
            </p:nvSpPr>
            <p:spPr>
              <a:xfrm rot="16200000">
                <a:off x="2266655" y="4020158"/>
                <a:ext cx="1660126" cy="30377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1" name="Rectangle: Rounded Corners 40"/>
              <p:cNvSpPr/>
              <p:nvPr/>
            </p:nvSpPr>
            <p:spPr>
              <a:xfrm rot="16200000">
                <a:off x="3295272" y="4418441"/>
                <a:ext cx="8635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2" name="Rectangle: Rounded Corners 41"/>
              <p:cNvSpPr/>
              <p:nvPr/>
            </p:nvSpPr>
            <p:spPr>
              <a:xfrm rot="16200000">
                <a:off x="4074228" y="4567070"/>
                <a:ext cx="577992" cy="29207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4" name="Rectangle: Rounded Corners 23"/>
            <p:cNvSpPr/>
            <p:nvPr/>
          </p:nvSpPr>
          <p:spPr>
            <a:xfrm rot="16200000">
              <a:off x="7201577" y="3714916"/>
              <a:ext cx="1771081"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5" name="Rectangle: Rounded Corners 24"/>
            <p:cNvSpPr/>
            <p:nvPr/>
          </p:nvSpPr>
          <p:spPr>
            <a:xfrm rot="16200000">
              <a:off x="7624301" y="4147871"/>
              <a:ext cx="92563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6" name="Rectangle: Rounded Corners 25"/>
            <p:cNvSpPr/>
            <p:nvPr/>
          </p:nvSpPr>
          <p:spPr>
            <a:xfrm rot="16200000">
              <a:off x="6551477" y="3626809"/>
              <a:ext cx="1947293"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7" name="Rectangle: Rounded Corners 26"/>
            <p:cNvSpPr/>
            <p:nvPr/>
          </p:nvSpPr>
          <p:spPr>
            <a:xfrm rot="16200000">
              <a:off x="7175012" y="4260575"/>
              <a:ext cx="70022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8" name="TextBox 7"/>
            <p:cNvSpPr txBox="1"/>
            <p:nvPr/>
          </p:nvSpPr>
          <p:spPr>
            <a:xfrm>
              <a:off x="7229755"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1</a:t>
              </a:r>
              <a:endParaRPr lang="en-US" sz="1000" dirty="0">
                <a:solidFill>
                  <a:schemeClr val="bg1"/>
                </a:solidFill>
                <a:ea typeface="Lato" panose="020F0502020204030203" pitchFamily="34" charset="0"/>
                <a:cs typeface="Lato" panose="020F0502020204030203" pitchFamily="34" charset="0"/>
              </a:endParaRPr>
            </a:p>
          </p:txBody>
        </p:sp>
        <p:sp>
          <p:nvSpPr>
            <p:cNvPr id="9" name="TextBox 8"/>
            <p:cNvSpPr txBox="1"/>
            <p:nvPr/>
          </p:nvSpPr>
          <p:spPr>
            <a:xfrm>
              <a:off x="7791749"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2</a:t>
              </a:r>
              <a:endParaRPr lang="en-US" sz="1000" dirty="0">
                <a:solidFill>
                  <a:schemeClr val="bg1"/>
                </a:solidFill>
                <a:ea typeface="Lato" panose="020F0502020204030203" pitchFamily="34" charset="0"/>
                <a:cs typeface="Lato" panose="020F0502020204030203" pitchFamily="34" charset="0"/>
              </a:endParaRPr>
            </a:p>
          </p:txBody>
        </p:sp>
        <p:sp>
          <p:nvSpPr>
            <p:cNvPr id="10" name="TextBox 9"/>
            <p:cNvSpPr txBox="1"/>
            <p:nvPr/>
          </p:nvSpPr>
          <p:spPr>
            <a:xfrm>
              <a:off x="8353743"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3</a:t>
              </a:r>
              <a:endParaRPr lang="en-US" sz="100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8905496"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4</a:t>
              </a:r>
              <a:endParaRPr lang="en-US" sz="1000"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65207"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5</a:t>
              </a:r>
              <a:endParaRPr lang="en-US" sz="1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10027201"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6</a:t>
              </a:r>
              <a:endParaRPr lang="en-US" sz="1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10589195"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7</a:t>
              </a:r>
              <a:endParaRPr lang="en-US" sz="1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11140948"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8</a:t>
              </a:r>
              <a:endParaRPr lang="en-US" sz="1000" dirty="0">
                <a:solidFill>
                  <a:schemeClr val="bg1"/>
                </a:solidFill>
                <a:ea typeface="Lato" panose="020F0502020204030203" pitchFamily="34" charset="0"/>
                <a:cs typeface="Lato" panose="020F0502020204030203" pitchFamily="34" charset="0"/>
              </a:endParaRPr>
            </a:p>
          </p:txBody>
        </p:sp>
      </p:grpSp>
      <p:grpSp>
        <p:nvGrpSpPr>
          <p:cNvPr id="29" name="Group 28"/>
          <p:cNvGrpSpPr/>
          <p:nvPr/>
        </p:nvGrpSpPr>
        <p:grpSpPr>
          <a:xfrm>
            <a:off x="5796033" y="2696900"/>
            <a:ext cx="2058538" cy="1171453"/>
            <a:chOff x="4863206" y="2523013"/>
            <a:chExt cx="2058538" cy="1171453"/>
          </a:xfrm>
        </p:grpSpPr>
        <p:sp>
          <p:nvSpPr>
            <p:cNvPr id="30" name="TextBox 29"/>
            <p:cNvSpPr txBox="1"/>
            <p:nvPr/>
          </p:nvSpPr>
          <p:spPr>
            <a:xfrm>
              <a:off x="5045915" y="2523013"/>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20%</a:t>
              </a:r>
              <a:endParaRPr lang="en-US" sz="3200" spc="-300" dirty="0">
                <a:solidFill>
                  <a:schemeClr val="bg1"/>
                </a:solidFill>
                <a:ea typeface="Lato" panose="020F0502020204030203" pitchFamily="34" charset="0"/>
                <a:cs typeface="Lato" panose="020F0502020204030203" pitchFamily="34" charset="0"/>
              </a:endParaRPr>
            </a:p>
          </p:txBody>
        </p:sp>
        <p:sp>
          <p:nvSpPr>
            <p:cNvPr id="31" name="Rectangle 30"/>
            <p:cNvSpPr/>
            <p:nvPr/>
          </p:nvSpPr>
          <p:spPr>
            <a:xfrm>
              <a:off x="4863206" y="3117385"/>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2" name="Isosceles Triangle 31"/>
            <p:cNvSpPr/>
            <p:nvPr/>
          </p:nvSpPr>
          <p:spPr>
            <a:xfrm flipV="1">
              <a:off x="4922440" y="2736258"/>
              <a:ext cx="246950" cy="32688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5847249" y="3991895"/>
            <a:ext cx="2058538" cy="1171453"/>
            <a:chOff x="4914422" y="3818008"/>
            <a:chExt cx="2058538" cy="1171453"/>
          </a:xfrm>
        </p:grpSpPr>
        <p:sp>
          <p:nvSpPr>
            <p:cNvPr id="34" name="TextBox 33"/>
            <p:cNvSpPr txBox="1"/>
            <p:nvPr/>
          </p:nvSpPr>
          <p:spPr>
            <a:xfrm>
              <a:off x="5097131" y="3818008"/>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30%</a:t>
              </a:r>
              <a:endParaRPr lang="en-US" sz="3200" spc="-300" dirty="0">
                <a:solidFill>
                  <a:schemeClr val="bg1"/>
                </a:solidFill>
                <a:ea typeface="Lato" panose="020F0502020204030203" pitchFamily="34" charset="0"/>
                <a:cs typeface="Lato" panose="020F0502020204030203" pitchFamily="34" charset="0"/>
              </a:endParaRPr>
            </a:p>
          </p:txBody>
        </p:sp>
        <p:sp>
          <p:nvSpPr>
            <p:cNvPr id="35" name="Rectangle 34"/>
            <p:cNvSpPr/>
            <p:nvPr/>
          </p:nvSpPr>
          <p:spPr>
            <a:xfrm>
              <a:off x="4914422" y="4412380"/>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6" name="Isosceles Triangle 35"/>
            <p:cNvSpPr/>
            <p:nvPr/>
          </p:nvSpPr>
          <p:spPr>
            <a:xfrm>
              <a:off x="4973656" y="4031253"/>
              <a:ext cx="246950" cy="326884"/>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sp>
        <p:nvSpPr>
          <p:cNvPr id="37" name="TextBox 36"/>
          <p:cNvSpPr txBox="1"/>
          <p:nvPr/>
        </p:nvSpPr>
        <p:spPr>
          <a:xfrm>
            <a:off x="8086405" y="2578224"/>
            <a:ext cx="3281714" cy="1346074"/>
          </a:xfrm>
          <a:prstGeom prst="rect">
            <a:avLst/>
          </a:prstGeom>
          <a:noFill/>
        </p:spPr>
        <p:txBody>
          <a:bodyPr wrap="square" lIns="91440" tIns="45720" rIns="91440" bIns="45720" rtlCol="0">
            <a:spAutoFit/>
          </a:bodyPr>
          <a:lstStyle/>
          <a:p>
            <a:pPr>
              <a:lnSpc>
                <a:spcPct val="150000"/>
              </a:lnSpc>
            </a:pPr>
            <a:r>
              <a:rPr lang="id-ID" sz="1050" b="1" dirty="0">
                <a:solidFill>
                  <a:schemeClr val="bg1"/>
                </a:solidFill>
                <a:ea typeface="Lato" panose="020F0502020204030203" pitchFamily="34" charset="0"/>
                <a:cs typeface="Lato" panose="020F0502020204030203" pitchFamily="34" charset="0"/>
              </a:rPr>
              <a:t>Lorem ipsum </a:t>
            </a:r>
            <a:r>
              <a:rPr lang="id-ID" sz="900" dirty="0">
                <a:solidFill>
                  <a:schemeClr val="bg1"/>
                </a:solidFill>
                <a:ea typeface="Lato" panose="020F0502020204030203" pitchFamily="34" charset="0"/>
                <a:cs typeface="Lato" panose="020F0502020204030203" pitchFamily="34" charset="0"/>
              </a:rPr>
              <a:t>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endParaRPr lang="en-US" sz="900" dirty="0">
              <a:solidFill>
                <a:schemeClr val="bg1"/>
              </a:solidFill>
              <a:ea typeface="Lato" panose="020F0502020204030203" pitchFamily="34" charset="0"/>
              <a:cs typeface="Lato" panose="020F0502020204030203" pitchFamily="34" charset="0"/>
            </a:endParaRPr>
          </a:p>
        </p:txBody>
      </p:sp>
      <p:sp>
        <p:nvSpPr>
          <p:cNvPr id="38" name="TextBox 37"/>
          <p:cNvSpPr txBox="1"/>
          <p:nvPr/>
        </p:nvSpPr>
        <p:spPr>
          <a:xfrm>
            <a:off x="8193818" y="4769293"/>
            <a:ext cx="2150084" cy="276999"/>
          </a:xfrm>
          <a:prstGeom prst="rect">
            <a:avLst/>
          </a:prstGeom>
          <a:solidFill>
            <a:schemeClr val="tx1">
              <a:lumMod val="75000"/>
              <a:lumOff val="25000"/>
            </a:schemeClr>
          </a:solidFill>
        </p:spPr>
        <p:txBody>
          <a:bodyPr wrap="square" rtlCol="0">
            <a:spAutoFit/>
          </a:bodyPr>
          <a:lstStyle/>
          <a:p>
            <a:r>
              <a:rPr lang="id-ID" sz="1200" dirty="0">
                <a:solidFill>
                  <a:schemeClr val="bg1"/>
                </a:solidFill>
                <a:ea typeface="Lato" panose="020F0502020204030203" pitchFamily="34" charset="0"/>
                <a:cs typeface="Lato" panose="020F0502020204030203" pitchFamily="34" charset="0"/>
              </a:rPr>
              <a:t>Insert Text in Here</a:t>
            </a:r>
          </a:p>
        </p:txBody>
      </p:sp>
      <p:sp>
        <p:nvSpPr>
          <p:cNvPr id="39" name="TextBox 38"/>
          <p:cNvSpPr txBox="1"/>
          <p:nvPr/>
        </p:nvSpPr>
        <p:spPr>
          <a:xfrm>
            <a:off x="8086405" y="4018048"/>
            <a:ext cx="3277630" cy="276999"/>
          </a:xfrm>
          <a:prstGeom prst="rect">
            <a:avLst/>
          </a:prstGeom>
          <a:noFill/>
        </p:spPr>
        <p:txBody>
          <a:bodyPr wrap="square" lIns="91440" tIns="45720" rIns="91440" bIns="45720" rtlCol="0">
            <a:spAutoFit/>
          </a:bodyPr>
          <a:lstStyle/>
          <a:p>
            <a:r>
              <a:rPr lang="id-ID" sz="1200" b="1" dirty="0">
                <a:solidFill>
                  <a:schemeClr val="bg1"/>
                </a:solidFill>
                <a:ea typeface="Lato" panose="020F0502020204030203" pitchFamily="34" charset="0"/>
                <a:cs typeface="Lato" panose="020F0502020204030203" pitchFamily="34" charset="0"/>
              </a:rPr>
              <a:t>Lorem ipsum dolor sit amet consectetuer</a:t>
            </a:r>
            <a:endParaRPr lang="en-US" sz="1200" b="1" dirty="0">
              <a:solidFill>
                <a:schemeClr val="bg1"/>
              </a:solidFill>
              <a:ea typeface="Lato" panose="020F0502020204030203" pitchFamily="34" charset="0"/>
              <a:cs typeface="Lato" panose="020F0502020204030203" pitchFamily="34" charset="0"/>
            </a:endParaRPr>
          </a:p>
        </p:txBody>
      </p:sp>
      <p:sp>
        <p:nvSpPr>
          <p:cNvPr id="42" name="TextBox 41"/>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1833258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77753" y="1761565"/>
            <a:ext cx="1954601" cy="3490742"/>
            <a:chOff x="4847772" y="1587974"/>
            <a:chExt cx="762001" cy="1451436"/>
          </a:xfrm>
        </p:grpSpPr>
        <p:cxnSp>
          <p:nvCxnSpPr>
            <p:cNvPr id="4" name="Straight Connector 3"/>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Pentagon 4"/>
            <p:cNvSpPr/>
            <p:nvPr/>
          </p:nvSpPr>
          <p:spPr>
            <a:xfrm rot="5400000">
              <a:off x="4581073" y="1896470"/>
              <a:ext cx="1295400" cy="762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6" name="Round Same Side Corner Rectangle 5"/>
            <p:cNvSpPr/>
            <p:nvPr/>
          </p:nvSpPr>
          <p:spPr>
            <a:xfrm>
              <a:off x="4847772" y="1587974"/>
              <a:ext cx="762000" cy="304800"/>
            </a:xfrm>
            <a:prstGeom prst="round2Same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7" name="Group 6"/>
          <p:cNvGrpSpPr/>
          <p:nvPr/>
        </p:nvGrpSpPr>
        <p:grpSpPr>
          <a:xfrm>
            <a:off x="3933765" y="1761565"/>
            <a:ext cx="1954601" cy="3490742"/>
            <a:chOff x="4847772" y="1587974"/>
            <a:chExt cx="762001" cy="1451436"/>
          </a:xfrm>
        </p:grpSpPr>
        <p:cxnSp>
          <p:nvCxnSpPr>
            <p:cNvPr id="8" name="Straight Connector 7"/>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9" name="Pentagon 8"/>
            <p:cNvSpPr/>
            <p:nvPr/>
          </p:nvSpPr>
          <p:spPr>
            <a:xfrm rot="5400000">
              <a:off x="4581073" y="1896470"/>
              <a:ext cx="1295400" cy="762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0" name="Round Same Side Corner Rectangle 9"/>
            <p:cNvSpPr/>
            <p:nvPr/>
          </p:nvSpPr>
          <p:spPr>
            <a:xfrm>
              <a:off x="4847772" y="1587974"/>
              <a:ext cx="762000" cy="304800"/>
            </a:xfrm>
            <a:prstGeom prst="round2Same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1" name="Group 10"/>
          <p:cNvGrpSpPr/>
          <p:nvPr/>
        </p:nvGrpSpPr>
        <p:grpSpPr>
          <a:xfrm>
            <a:off x="6089773" y="1761565"/>
            <a:ext cx="1954601" cy="3490742"/>
            <a:chOff x="4847772" y="1587974"/>
            <a:chExt cx="762001" cy="1451436"/>
          </a:xfrm>
        </p:grpSpPr>
        <p:cxnSp>
          <p:nvCxnSpPr>
            <p:cNvPr id="12" name="Straight Connector 11"/>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3" name="Pentagon 12"/>
            <p:cNvSpPr/>
            <p:nvPr/>
          </p:nvSpPr>
          <p:spPr>
            <a:xfrm rot="5400000">
              <a:off x="4581073" y="1896470"/>
              <a:ext cx="1295400" cy="762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4" name="Round Same Side Corner Rectangle 13"/>
            <p:cNvSpPr/>
            <p:nvPr/>
          </p:nvSpPr>
          <p:spPr>
            <a:xfrm>
              <a:off x="4847772" y="1587974"/>
              <a:ext cx="762000" cy="3048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8245779" y="1761565"/>
            <a:ext cx="1954601" cy="3490742"/>
            <a:chOff x="4847772" y="1587974"/>
            <a:chExt cx="762001" cy="1451436"/>
          </a:xfrm>
        </p:grpSpPr>
        <p:cxnSp>
          <p:nvCxnSpPr>
            <p:cNvPr id="16" name="Straight Connector 15"/>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7" name="Pentagon 16"/>
            <p:cNvSpPr/>
            <p:nvPr/>
          </p:nvSpPr>
          <p:spPr>
            <a:xfrm rot="5400000">
              <a:off x="4581073" y="1896470"/>
              <a:ext cx="1295400" cy="7620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8" name="Round Same Side Corner Rectangle 17"/>
            <p:cNvSpPr/>
            <p:nvPr/>
          </p:nvSpPr>
          <p:spPr>
            <a:xfrm>
              <a:off x="4847772" y="1587974"/>
              <a:ext cx="762000" cy="3048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9" name="Group 18"/>
          <p:cNvGrpSpPr/>
          <p:nvPr/>
        </p:nvGrpSpPr>
        <p:grpSpPr>
          <a:xfrm rot="16200000" flipH="1">
            <a:off x="8919336" y="3103958"/>
            <a:ext cx="607483" cy="351367"/>
            <a:chOff x="5256213" y="3154363"/>
            <a:chExt cx="455612" cy="263525"/>
          </a:xfrm>
        </p:grpSpPr>
        <p:sp>
          <p:nvSpPr>
            <p:cNvPr id="20" name="Freeform 12"/>
            <p:cNvSpPr>
              <a:spLocks/>
            </p:cNvSpPr>
            <p:nvPr/>
          </p:nvSpPr>
          <p:spPr bwMode="auto">
            <a:xfrm>
              <a:off x="5256213" y="3205163"/>
              <a:ext cx="287337" cy="60325"/>
            </a:xfrm>
            <a:custGeom>
              <a:avLst/>
              <a:gdLst>
                <a:gd name="T0" fmla="*/ 1416 w 1416"/>
                <a:gd name="T1" fmla="*/ 0 h 292"/>
                <a:gd name="T2" fmla="*/ 1416 w 1416"/>
                <a:gd name="T3" fmla="*/ 0 h 292"/>
                <a:gd name="T4" fmla="*/ 146 w 1416"/>
                <a:gd name="T5" fmla="*/ 0 h 292"/>
                <a:gd name="T6" fmla="*/ 0 w 1416"/>
                <a:gd name="T7" fmla="*/ 146 h 292"/>
                <a:gd name="T8" fmla="*/ 146 w 1416"/>
                <a:gd name="T9" fmla="*/ 292 h 292"/>
                <a:gd name="T10" fmla="*/ 904 w 1416"/>
                <a:gd name="T11" fmla="*/ 292 h 292"/>
              </a:gdLst>
              <a:ahLst/>
              <a:cxnLst>
                <a:cxn ang="0">
                  <a:pos x="T0" y="T1"/>
                </a:cxn>
                <a:cxn ang="0">
                  <a:pos x="T2" y="T3"/>
                </a:cxn>
                <a:cxn ang="0">
                  <a:pos x="T4" y="T5"/>
                </a:cxn>
                <a:cxn ang="0">
                  <a:pos x="T6" y="T7"/>
                </a:cxn>
                <a:cxn ang="0">
                  <a:pos x="T8" y="T9"/>
                </a:cxn>
                <a:cxn ang="0">
                  <a:pos x="T10" y="T11"/>
                </a:cxn>
              </a:cxnLst>
              <a:rect l="0" t="0" r="r" b="b"/>
              <a:pathLst>
                <a:path w="1416" h="292">
                  <a:moveTo>
                    <a:pt x="1416" y="0"/>
                  </a:moveTo>
                  <a:lnTo>
                    <a:pt x="1416" y="0"/>
                  </a:lnTo>
                  <a:lnTo>
                    <a:pt x="146" y="0"/>
                  </a:lnTo>
                  <a:cubicBezTo>
                    <a:pt x="65" y="0"/>
                    <a:pt x="0" y="65"/>
                    <a:pt x="0" y="146"/>
                  </a:cubicBezTo>
                  <a:cubicBezTo>
                    <a:pt x="0" y="227"/>
                    <a:pt x="65" y="292"/>
                    <a:pt x="146" y="292"/>
                  </a:cubicBezTo>
                  <a:lnTo>
                    <a:pt x="904" y="292"/>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1" name="Freeform 13"/>
            <p:cNvSpPr>
              <a:spLocks/>
            </p:cNvSpPr>
            <p:nvPr/>
          </p:nvSpPr>
          <p:spPr bwMode="auto">
            <a:xfrm>
              <a:off x="5368925" y="3265488"/>
              <a:ext cx="87312" cy="50800"/>
            </a:xfrm>
            <a:custGeom>
              <a:avLst/>
              <a:gdLst>
                <a:gd name="T0" fmla="*/ 50 w 426"/>
                <a:gd name="T1" fmla="*/ 0 h 256"/>
                <a:gd name="T2" fmla="*/ 50 w 426"/>
                <a:gd name="T3" fmla="*/ 0 h 256"/>
                <a:gd name="T4" fmla="*/ 0 w 426"/>
                <a:gd name="T5" fmla="*/ 110 h 256"/>
                <a:gd name="T6" fmla="*/ 146 w 426"/>
                <a:gd name="T7" fmla="*/ 256 h 256"/>
                <a:gd name="T8" fmla="*/ 426 w 426"/>
                <a:gd name="T9" fmla="*/ 256 h 256"/>
              </a:gdLst>
              <a:ahLst/>
              <a:cxnLst>
                <a:cxn ang="0">
                  <a:pos x="T0" y="T1"/>
                </a:cxn>
                <a:cxn ang="0">
                  <a:pos x="T2" y="T3"/>
                </a:cxn>
                <a:cxn ang="0">
                  <a:pos x="T4" y="T5"/>
                </a:cxn>
                <a:cxn ang="0">
                  <a:pos x="T6" y="T7"/>
                </a:cxn>
                <a:cxn ang="0">
                  <a:pos x="T8" y="T9"/>
                </a:cxn>
              </a:cxnLst>
              <a:rect l="0" t="0" r="r" b="b"/>
              <a:pathLst>
                <a:path w="426" h="256">
                  <a:moveTo>
                    <a:pt x="50" y="0"/>
                  </a:moveTo>
                  <a:lnTo>
                    <a:pt x="50" y="0"/>
                  </a:lnTo>
                  <a:cubicBezTo>
                    <a:pt x="19" y="27"/>
                    <a:pt x="0" y="66"/>
                    <a:pt x="0" y="110"/>
                  </a:cubicBezTo>
                  <a:cubicBezTo>
                    <a:pt x="0" y="191"/>
                    <a:pt x="65" y="256"/>
                    <a:pt x="146" y="256"/>
                  </a:cubicBezTo>
                  <a:lnTo>
                    <a:pt x="426" y="256"/>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2" name="Freeform 14"/>
            <p:cNvSpPr>
              <a:spLocks/>
            </p:cNvSpPr>
            <p:nvPr/>
          </p:nvSpPr>
          <p:spPr bwMode="auto">
            <a:xfrm>
              <a:off x="5405438" y="3316288"/>
              <a:ext cx="66675" cy="50800"/>
            </a:xfrm>
            <a:custGeom>
              <a:avLst/>
              <a:gdLst>
                <a:gd name="T0" fmla="*/ 40 w 330"/>
                <a:gd name="T1" fmla="*/ 0 h 247"/>
                <a:gd name="T2" fmla="*/ 40 w 330"/>
                <a:gd name="T3" fmla="*/ 0 h 247"/>
                <a:gd name="T4" fmla="*/ 0 w 330"/>
                <a:gd name="T5" fmla="*/ 101 h 247"/>
                <a:gd name="T6" fmla="*/ 146 w 330"/>
                <a:gd name="T7" fmla="*/ 247 h 247"/>
                <a:gd name="T8" fmla="*/ 330 w 330"/>
                <a:gd name="T9" fmla="*/ 247 h 247"/>
              </a:gdLst>
              <a:ahLst/>
              <a:cxnLst>
                <a:cxn ang="0">
                  <a:pos x="T0" y="T1"/>
                </a:cxn>
                <a:cxn ang="0">
                  <a:pos x="T2" y="T3"/>
                </a:cxn>
                <a:cxn ang="0">
                  <a:pos x="T4" y="T5"/>
                </a:cxn>
                <a:cxn ang="0">
                  <a:pos x="T6" y="T7"/>
                </a:cxn>
                <a:cxn ang="0">
                  <a:pos x="T8" y="T9"/>
                </a:cxn>
              </a:cxnLst>
              <a:rect l="0" t="0" r="r" b="b"/>
              <a:pathLst>
                <a:path w="330" h="247">
                  <a:moveTo>
                    <a:pt x="40" y="0"/>
                  </a:moveTo>
                  <a:lnTo>
                    <a:pt x="40" y="0"/>
                  </a:lnTo>
                  <a:cubicBezTo>
                    <a:pt x="15" y="27"/>
                    <a:pt x="0" y="62"/>
                    <a:pt x="0" y="101"/>
                  </a:cubicBezTo>
                  <a:cubicBezTo>
                    <a:pt x="0" y="182"/>
                    <a:pt x="65" y="247"/>
                    <a:pt x="146" y="247"/>
                  </a:cubicBezTo>
                  <a:lnTo>
                    <a:pt x="330" y="247"/>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3" name="Freeform 15"/>
            <p:cNvSpPr>
              <a:spLocks/>
            </p:cNvSpPr>
            <p:nvPr/>
          </p:nvSpPr>
          <p:spPr bwMode="auto">
            <a:xfrm>
              <a:off x="5432425" y="3154363"/>
              <a:ext cx="279400" cy="263525"/>
            </a:xfrm>
            <a:custGeom>
              <a:avLst/>
              <a:gdLst>
                <a:gd name="T0" fmla="*/ 92 w 1378"/>
                <a:gd name="T1" fmla="*/ 1047 h 1297"/>
                <a:gd name="T2" fmla="*/ 92 w 1378"/>
                <a:gd name="T3" fmla="*/ 1047 h 1297"/>
                <a:gd name="T4" fmla="*/ 49 w 1378"/>
                <a:gd name="T5" fmla="*/ 1151 h 1297"/>
                <a:gd name="T6" fmla="*/ 195 w 1378"/>
                <a:gd name="T7" fmla="*/ 1297 h 1297"/>
                <a:gd name="T8" fmla="*/ 729 w 1378"/>
                <a:gd name="T9" fmla="*/ 1297 h 1297"/>
                <a:gd name="T10" fmla="*/ 1378 w 1378"/>
                <a:gd name="T11" fmla="*/ 648 h 1297"/>
                <a:gd name="T12" fmla="*/ 729 w 1378"/>
                <a:gd name="T13" fmla="*/ 0 h 1297"/>
                <a:gd name="T14" fmla="*/ 147 w 1378"/>
                <a:gd name="T15" fmla="*/ 0 h 1297"/>
                <a:gd name="T16" fmla="*/ 0 w 1378"/>
                <a:gd name="T17" fmla="*/ 146 h 1297"/>
                <a:gd name="T18" fmla="*/ 43 w 1378"/>
                <a:gd name="T19" fmla="*/ 249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8" h="1297">
                  <a:moveTo>
                    <a:pt x="92" y="1047"/>
                  </a:moveTo>
                  <a:lnTo>
                    <a:pt x="92" y="1047"/>
                  </a:lnTo>
                  <a:cubicBezTo>
                    <a:pt x="65" y="1074"/>
                    <a:pt x="49" y="1111"/>
                    <a:pt x="49" y="1151"/>
                  </a:cubicBezTo>
                  <a:cubicBezTo>
                    <a:pt x="49" y="1232"/>
                    <a:pt x="114" y="1297"/>
                    <a:pt x="195" y="1297"/>
                  </a:cubicBezTo>
                  <a:lnTo>
                    <a:pt x="729" y="1297"/>
                  </a:lnTo>
                  <a:cubicBezTo>
                    <a:pt x="1087" y="1297"/>
                    <a:pt x="1378" y="1007"/>
                    <a:pt x="1378" y="648"/>
                  </a:cubicBezTo>
                  <a:cubicBezTo>
                    <a:pt x="1378" y="290"/>
                    <a:pt x="1087" y="0"/>
                    <a:pt x="729" y="0"/>
                  </a:cubicBezTo>
                  <a:lnTo>
                    <a:pt x="147" y="0"/>
                  </a:lnTo>
                  <a:cubicBezTo>
                    <a:pt x="66" y="0"/>
                    <a:pt x="0" y="65"/>
                    <a:pt x="0" y="146"/>
                  </a:cubicBezTo>
                  <a:cubicBezTo>
                    <a:pt x="0" y="186"/>
                    <a:pt x="17" y="223"/>
                    <a:pt x="43" y="249"/>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24" name="Group 8"/>
          <p:cNvGrpSpPr>
            <a:grpSpLocks noChangeAspect="1"/>
          </p:cNvGrpSpPr>
          <p:nvPr/>
        </p:nvGrpSpPr>
        <p:grpSpPr bwMode="auto">
          <a:xfrm>
            <a:off x="4738924" y="3011303"/>
            <a:ext cx="402167" cy="436033"/>
            <a:chOff x="2853" y="1431"/>
            <a:chExt cx="190" cy="206"/>
          </a:xfrm>
        </p:grpSpPr>
        <p:sp>
          <p:nvSpPr>
            <p:cNvPr id="25" name="Freeform 9"/>
            <p:cNvSpPr>
              <a:spLocks/>
            </p:cNvSpPr>
            <p:nvPr/>
          </p:nvSpPr>
          <p:spPr bwMode="auto">
            <a:xfrm>
              <a:off x="2906" y="1450"/>
              <a:ext cx="84" cy="0"/>
            </a:xfrm>
            <a:custGeom>
              <a:avLst/>
              <a:gdLst>
                <a:gd name="T0" fmla="*/ 0 w 785"/>
                <a:gd name="T1" fmla="*/ 0 w 785"/>
                <a:gd name="T2" fmla="*/ 785 w 785"/>
              </a:gdLst>
              <a:ahLst/>
              <a:cxnLst>
                <a:cxn ang="0">
                  <a:pos x="T0" y="0"/>
                </a:cxn>
                <a:cxn ang="0">
                  <a:pos x="T1" y="0"/>
                </a:cxn>
                <a:cxn ang="0">
                  <a:pos x="T2" y="0"/>
                </a:cxn>
              </a:cxnLst>
              <a:rect l="0" t="0" r="r" b="b"/>
              <a:pathLst>
                <a:path w="785">
                  <a:moveTo>
                    <a:pt x="0" y="0"/>
                  </a:moveTo>
                  <a:lnTo>
                    <a:pt x="0" y="0"/>
                  </a:lnTo>
                  <a:lnTo>
                    <a:pt x="785"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6" name="Freeform 10"/>
            <p:cNvSpPr>
              <a:spLocks/>
            </p:cNvSpPr>
            <p:nvPr/>
          </p:nvSpPr>
          <p:spPr bwMode="auto">
            <a:xfrm>
              <a:off x="2853" y="1450"/>
              <a:ext cx="190" cy="187"/>
            </a:xfrm>
            <a:custGeom>
              <a:avLst/>
              <a:gdLst>
                <a:gd name="T0" fmla="*/ 1427 w 1778"/>
                <a:gd name="T1" fmla="*/ 0 h 1745"/>
                <a:gd name="T2" fmla="*/ 1427 w 1778"/>
                <a:gd name="T3" fmla="*/ 0 h 1745"/>
                <a:gd name="T4" fmla="*/ 1778 w 1778"/>
                <a:gd name="T5" fmla="*/ 0 h 1745"/>
                <a:gd name="T6" fmla="*/ 1778 w 1778"/>
                <a:gd name="T7" fmla="*/ 1745 h 1745"/>
                <a:gd name="T8" fmla="*/ 0 w 1778"/>
                <a:gd name="T9" fmla="*/ 1745 h 1745"/>
                <a:gd name="T10" fmla="*/ 0 w 1778"/>
                <a:gd name="T11" fmla="*/ 0 h 1745"/>
                <a:gd name="T12" fmla="*/ 350 w 1778"/>
                <a:gd name="T13" fmla="*/ 0 h 1745"/>
              </a:gdLst>
              <a:ahLst/>
              <a:cxnLst>
                <a:cxn ang="0">
                  <a:pos x="T0" y="T1"/>
                </a:cxn>
                <a:cxn ang="0">
                  <a:pos x="T2" y="T3"/>
                </a:cxn>
                <a:cxn ang="0">
                  <a:pos x="T4" y="T5"/>
                </a:cxn>
                <a:cxn ang="0">
                  <a:pos x="T6" y="T7"/>
                </a:cxn>
                <a:cxn ang="0">
                  <a:pos x="T8" y="T9"/>
                </a:cxn>
                <a:cxn ang="0">
                  <a:pos x="T10" y="T11"/>
                </a:cxn>
                <a:cxn ang="0">
                  <a:pos x="T12" y="T13"/>
                </a:cxn>
              </a:cxnLst>
              <a:rect l="0" t="0" r="r" b="b"/>
              <a:pathLst>
                <a:path w="1778" h="1745">
                  <a:moveTo>
                    <a:pt x="1427" y="0"/>
                  </a:moveTo>
                  <a:lnTo>
                    <a:pt x="1427" y="0"/>
                  </a:lnTo>
                  <a:lnTo>
                    <a:pt x="1778" y="0"/>
                  </a:lnTo>
                  <a:lnTo>
                    <a:pt x="1778" y="1745"/>
                  </a:lnTo>
                  <a:lnTo>
                    <a:pt x="0" y="1745"/>
                  </a:lnTo>
                  <a:lnTo>
                    <a:pt x="0" y="0"/>
                  </a:lnTo>
                  <a:lnTo>
                    <a:pt x="35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7" name="Freeform 11"/>
            <p:cNvSpPr>
              <a:spLocks/>
            </p:cNvSpPr>
            <p:nvPr/>
          </p:nvSpPr>
          <p:spPr bwMode="auto">
            <a:xfrm>
              <a:off x="2853" y="1494"/>
              <a:ext cx="190" cy="0"/>
            </a:xfrm>
            <a:custGeom>
              <a:avLst/>
              <a:gdLst>
                <a:gd name="T0" fmla="*/ 0 w 1778"/>
                <a:gd name="T1" fmla="*/ 0 w 1778"/>
                <a:gd name="T2" fmla="*/ 1778 w 1778"/>
              </a:gdLst>
              <a:ahLst/>
              <a:cxnLst>
                <a:cxn ang="0">
                  <a:pos x="T0" y="0"/>
                </a:cxn>
                <a:cxn ang="0">
                  <a:pos x="T1" y="0"/>
                </a:cxn>
                <a:cxn ang="0">
                  <a:pos x="T2" y="0"/>
                </a:cxn>
              </a:cxnLst>
              <a:rect l="0" t="0" r="r" b="b"/>
              <a:pathLst>
                <a:path w="1778">
                  <a:moveTo>
                    <a:pt x="0" y="0"/>
                  </a:moveTo>
                  <a:lnTo>
                    <a:pt x="0" y="0"/>
                  </a:lnTo>
                  <a:lnTo>
                    <a:pt x="1778"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8" name="Freeform 12"/>
            <p:cNvSpPr>
              <a:spLocks/>
            </p:cNvSpPr>
            <p:nvPr/>
          </p:nvSpPr>
          <p:spPr bwMode="auto">
            <a:xfrm>
              <a:off x="2890" y="1431"/>
              <a:ext cx="16"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9" name="Freeform 13"/>
            <p:cNvSpPr>
              <a:spLocks/>
            </p:cNvSpPr>
            <p:nvPr/>
          </p:nvSpPr>
          <p:spPr bwMode="auto">
            <a:xfrm>
              <a:off x="2990" y="1431"/>
              <a:ext cx="15"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0" name="Freeform 14"/>
            <p:cNvSpPr>
              <a:spLocks/>
            </p:cNvSpPr>
            <p:nvPr/>
          </p:nvSpPr>
          <p:spPr bwMode="auto">
            <a:xfrm>
              <a:off x="2892" y="1520"/>
              <a:ext cx="112" cy="93"/>
            </a:xfrm>
            <a:custGeom>
              <a:avLst/>
              <a:gdLst>
                <a:gd name="T0" fmla="*/ 0 w 1040"/>
                <a:gd name="T1" fmla="*/ 554 h 863"/>
                <a:gd name="T2" fmla="*/ 0 w 1040"/>
                <a:gd name="T3" fmla="*/ 554 h 863"/>
                <a:gd name="T4" fmla="*/ 346 w 1040"/>
                <a:gd name="T5" fmla="*/ 863 h 863"/>
                <a:gd name="T6" fmla="*/ 1040 w 1040"/>
                <a:gd name="T7" fmla="*/ 0 h 863"/>
              </a:gdLst>
              <a:ahLst/>
              <a:cxnLst>
                <a:cxn ang="0">
                  <a:pos x="T0" y="T1"/>
                </a:cxn>
                <a:cxn ang="0">
                  <a:pos x="T2" y="T3"/>
                </a:cxn>
                <a:cxn ang="0">
                  <a:pos x="T4" y="T5"/>
                </a:cxn>
                <a:cxn ang="0">
                  <a:pos x="T6" y="T7"/>
                </a:cxn>
              </a:cxnLst>
              <a:rect l="0" t="0" r="r" b="b"/>
              <a:pathLst>
                <a:path w="1040" h="863">
                  <a:moveTo>
                    <a:pt x="0" y="554"/>
                  </a:moveTo>
                  <a:lnTo>
                    <a:pt x="0" y="554"/>
                  </a:lnTo>
                  <a:lnTo>
                    <a:pt x="346" y="863"/>
                  </a:lnTo>
                  <a:lnTo>
                    <a:pt x="104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31" name="Group 17"/>
          <p:cNvGrpSpPr>
            <a:grpSpLocks noChangeAspect="1"/>
          </p:cNvGrpSpPr>
          <p:nvPr/>
        </p:nvGrpSpPr>
        <p:grpSpPr bwMode="auto">
          <a:xfrm>
            <a:off x="6824714" y="2991197"/>
            <a:ext cx="484716" cy="495305"/>
            <a:chOff x="3263" y="1117"/>
            <a:chExt cx="229" cy="234"/>
          </a:xfrm>
        </p:grpSpPr>
        <p:sp>
          <p:nvSpPr>
            <p:cNvPr id="32" name="Freeform 18"/>
            <p:cNvSpPr>
              <a:spLocks/>
            </p:cNvSpPr>
            <p:nvPr/>
          </p:nvSpPr>
          <p:spPr bwMode="auto">
            <a:xfrm>
              <a:off x="3263" y="1202"/>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6"/>
                    <a:pt x="844" y="368"/>
                    <a:pt x="544" y="368"/>
                  </a:cubicBezTo>
                  <a:cubicBezTo>
                    <a:pt x="243" y="368"/>
                    <a:pt x="0" y="286"/>
                    <a:pt x="0" y="184"/>
                  </a:cubicBezTo>
                  <a:cubicBezTo>
                    <a:pt x="0" y="83"/>
                    <a:pt x="243" y="0"/>
                    <a:pt x="544" y="0"/>
                  </a:cubicBezTo>
                  <a:cubicBezTo>
                    <a:pt x="844" y="0"/>
                    <a:pt x="1088" y="83"/>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3" name="Freeform 19"/>
            <p:cNvSpPr>
              <a:spLocks/>
            </p:cNvSpPr>
            <p:nvPr/>
          </p:nvSpPr>
          <p:spPr bwMode="auto">
            <a:xfrm>
              <a:off x="3263" y="1225"/>
              <a:ext cx="133" cy="126"/>
            </a:xfrm>
            <a:custGeom>
              <a:avLst/>
              <a:gdLst>
                <a:gd name="T0" fmla="*/ 1088 w 1088"/>
                <a:gd name="T1" fmla="*/ 0 h 1020"/>
                <a:gd name="T2" fmla="*/ 1088 w 1088"/>
                <a:gd name="T3" fmla="*/ 0 h 1020"/>
                <a:gd name="T4" fmla="*/ 1088 w 1088"/>
                <a:gd name="T5" fmla="*/ 836 h 1020"/>
                <a:gd name="T6" fmla="*/ 544 w 1088"/>
                <a:gd name="T7" fmla="*/ 1020 h 1020"/>
                <a:gd name="T8" fmla="*/ 0 w 1088"/>
                <a:gd name="T9" fmla="*/ 836 h 1020"/>
                <a:gd name="T10" fmla="*/ 0 w 1088"/>
                <a:gd name="T11" fmla="*/ 0 h 1020"/>
              </a:gdLst>
              <a:ahLst/>
              <a:cxnLst>
                <a:cxn ang="0">
                  <a:pos x="T0" y="T1"/>
                </a:cxn>
                <a:cxn ang="0">
                  <a:pos x="T2" y="T3"/>
                </a:cxn>
                <a:cxn ang="0">
                  <a:pos x="T4" y="T5"/>
                </a:cxn>
                <a:cxn ang="0">
                  <a:pos x="T6" y="T7"/>
                </a:cxn>
                <a:cxn ang="0">
                  <a:pos x="T8" y="T9"/>
                </a:cxn>
                <a:cxn ang="0">
                  <a:pos x="T10" y="T11"/>
                </a:cxn>
              </a:cxnLst>
              <a:rect l="0" t="0" r="r" b="b"/>
              <a:pathLst>
                <a:path w="1088" h="1020">
                  <a:moveTo>
                    <a:pt x="1088" y="0"/>
                  </a:moveTo>
                  <a:lnTo>
                    <a:pt x="1088" y="0"/>
                  </a:lnTo>
                  <a:lnTo>
                    <a:pt x="1088" y="836"/>
                  </a:lnTo>
                  <a:cubicBezTo>
                    <a:pt x="1088" y="938"/>
                    <a:pt x="844" y="1020"/>
                    <a:pt x="544" y="1020"/>
                  </a:cubicBezTo>
                  <a:cubicBezTo>
                    <a:pt x="243" y="1020"/>
                    <a:pt x="0" y="938"/>
                    <a:pt x="0" y="836"/>
                  </a:cubicBez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4" name="Freeform 20"/>
            <p:cNvSpPr>
              <a:spLocks/>
            </p:cNvSpPr>
            <p:nvPr/>
          </p:nvSpPr>
          <p:spPr bwMode="auto">
            <a:xfrm>
              <a:off x="3263" y="1295"/>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5" name="Freeform 21"/>
            <p:cNvSpPr>
              <a:spLocks/>
            </p:cNvSpPr>
            <p:nvPr/>
          </p:nvSpPr>
          <p:spPr bwMode="auto">
            <a:xfrm>
              <a:off x="3263" y="1261"/>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6" name="Freeform 22"/>
            <p:cNvSpPr>
              <a:spLocks/>
            </p:cNvSpPr>
            <p:nvPr/>
          </p:nvSpPr>
          <p:spPr bwMode="auto">
            <a:xfrm>
              <a:off x="3359" y="1117"/>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5"/>
                    <a:pt x="845" y="368"/>
                    <a:pt x="544" y="368"/>
                  </a:cubicBezTo>
                  <a:cubicBezTo>
                    <a:pt x="244" y="368"/>
                    <a:pt x="0" y="285"/>
                    <a:pt x="0" y="184"/>
                  </a:cubicBezTo>
                  <a:cubicBezTo>
                    <a:pt x="0" y="82"/>
                    <a:pt x="244" y="0"/>
                    <a:pt x="544" y="0"/>
                  </a:cubicBezTo>
                  <a:cubicBezTo>
                    <a:pt x="845" y="0"/>
                    <a:pt x="1088" y="82"/>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7" name="Freeform 23"/>
            <p:cNvSpPr>
              <a:spLocks/>
            </p:cNvSpPr>
            <p:nvPr/>
          </p:nvSpPr>
          <p:spPr bwMode="auto">
            <a:xfrm>
              <a:off x="3359" y="1140"/>
              <a:ext cx="0" cy="64"/>
            </a:xfrm>
            <a:custGeom>
              <a:avLst/>
              <a:gdLst>
                <a:gd name="T0" fmla="*/ 519 h 519"/>
                <a:gd name="T1" fmla="*/ 519 h 519"/>
                <a:gd name="T2" fmla="*/ 0 h 519"/>
              </a:gdLst>
              <a:ahLst/>
              <a:cxnLst>
                <a:cxn ang="0">
                  <a:pos x="0" y="T0"/>
                </a:cxn>
                <a:cxn ang="0">
                  <a:pos x="0" y="T1"/>
                </a:cxn>
                <a:cxn ang="0">
                  <a:pos x="0" y="T2"/>
                </a:cxn>
              </a:cxnLst>
              <a:rect l="0" t="0" r="r" b="b"/>
              <a:pathLst>
                <a:path h="519">
                  <a:moveTo>
                    <a:pt x="0" y="519"/>
                  </a:moveTo>
                  <a:lnTo>
                    <a:pt x="0" y="519"/>
                  </a:ln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8" name="Freeform 24"/>
            <p:cNvSpPr>
              <a:spLocks/>
            </p:cNvSpPr>
            <p:nvPr/>
          </p:nvSpPr>
          <p:spPr bwMode="auto">
            <a:xfrm>
              <a:off x="3396" y="1140"/>
              <a:ext cx="96" cy="166"/>
            </a:xfrm>
            <a:custGeom>
              <a:avLst/>
              <a:gdLst>
                <a:gd name="T0" fmla="*/ 780 w 780"/>
                <a:gd name="T1" fmla="*/ 0 h 1340"/>
                <a:gd name="T2" fmla="*/ 780 w 780"/>
                <a:gd name="T3" fmla="*/ 0 h 1340"/>
                <a:gd name="T4" fmla="*/ 780 w 780"/>
                <a:gd name="T5" fmla="*/ 1156 h 1340"/>
                <a:gd name="T6" fmla="*/ 236 w 780"/>
                <a:gd name="T7" fmla="*/ 1340 h 1340"/>
                <a:gd name="T8" fmla="*/ 0 w 780"/>
                <a:gd name="T9" fmla="*/ 1322 h 1340"/>
              </a:gdLst>
              <a:ahLst/>
              <a:cxnLst>
                <a:cxn ang="0">
                  <a:pos x="T0" y="T1"/>
                </a:cxn>
                <a:cxn ang="0">
                  <a:pos x="T2" y="T3"/>
                </a:cxn>
                <a:cxn ang="0">
                  <a:pos x="T4" y="T5"/>
                </a:cxn>
                <a:cxn ang="0">
                  <a:pos x="T6" y="T7"/>
                </a:cxn>
                <a:cxn ang="0">
                  <a:pos x="T8" y="T9"/>
                </a:cxn>
              </a:cxnLst>
              <a:rect l="0" t="0" r="r" b="b"/>
              <a:pathLst>
                <a:path w="780" h="1340">
                  <a:moveTo>
                    <a:pt x="780" y="0"/>
                  </a:moveTo>
                  <a:lnTo>
                    <a:pt x="780" y="0"/>
                  </a:lnTo>
                  <a:lnTo>
                    <a:pt x="780" y="1156"/>
                  </a:lnTo>
                  <a:cubicBezTo>
                    <a:pt x="780" y="1258"/>
                    <a:pt x="537" y="1340"/>
                    <a:pt x="236" y="1340"/>
                  </a:cubicBezTo>
                  <a:cubicBezTo>
                    <a:pt x="152" y="1340"/>
                    <a:pt x="71" y="1334"/>
                    <a:pt x="0" y="1322"/>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9" name="Freeform 25"/>
            <p:cNvSpPr>
              <a:spLocks/>
            </p:cNvSpPr>
            <p:nvPr/>
          </p:nvSpPr>
          <p:spPr bwMode="auto">
            <a:xfrm>
              <a:off x="3396" y="1250"/>
              <a:ext cx="96" cy="22"/>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0" name="Freeform 26"/>
            <p:cNvSpPr>
              <a:spLocks/>
            </p:cNvSpPr>
            <p:nvPr/>
          </p:nvSpPr>
          <p:spPr bwMode="auto">
            <a:xfrm>
              <a:off x="3396" y="1214"/>
              <a:ext cx="96" cy="23"/>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1" name="Freeform 27"/>
            <p:cNvSpPr>
              <a:spLocks/>
            </p:cNvSpPr>
            <p:nvPr/>
          </p:nvSpPr>
          <p:spPr bwMode="auto">
            <a:xfrm>
              <a:off x="3359" y="1179"/>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5" y="184"/>
                    <a:pt x="544" y="184"/>
                  </a:cubicBezTo>
                  <a:cubicBezTo>
                    <a:pt x="244"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pic>
        <p:nvPicPr>
          <p:cNvPr id="42" name="Picture 41"/>
          <p:cNvPicPr>
            <a:picLocks noChangeAspect="1"/>
          </p:cNvPicPr>
          <p:nvPr/>
        </p:nvPicPr>
        <p:blipFill>
          <a:blip r:embed="rId2"/>
          <a:stretch>
            <a:fillRect/>
          </a:stretch>
        </p:blipFill>
        <p:spPr>
          <a:xfrm>
            <a:off x="2429970" y="2991197"/>
            <a:ext cx="650163" cy="653584"/>
          </a:xfrm>
          <a:prstGeom prst="rect">
            <a:avLst/>
          </a:prstGeom>
        </p:spPr>
      </p:pic>
      <p:grpSp>
        <p:nvGrpSpPr>
          <p:cNvPr id="43" name="Group 42"/>
          <p:cNvGrpSpPr/>
          <p:nvPr/>
        </p:nvGrpSpPr>
        <p:grpSpPr>
          <a:xfrm>
            <a:off x="1652533" y="5474602"/>
            <a:ext cx="2079818" cy="1156508"/>
            <a:chOff x="1250714" y="3177425"/>
            <a:chExt cx="2079818" cy="1156508"/>
          </a:xfrm>
        </p:grpSpPr>
        <p:sp>
          <p:nvSpPr>
            <p:cNvPr id="44" name="TextBox 43"/>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5" name="Rectangle 44"/>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6" name="Group 45"/>
          <p:cNvGrpSpPr/>
          <p:nvPr/>
        </p:nvGrpSpPr>
        <p:grpSpPr>
          <a:xfrm>
            <a:off x="3871155" y="5474602"/>
            <a:ext cx="2079818" cy="1156508"/>
            <a:chOff x="1250714" y="3177425"/>
            <a:chExt cx="2079818" cy="1156508"/>
          </a:xfrm>
        </p:grpSpPr>
        <p:sp>
          <p:nvSpPr>
            <p:cNvPr id="47" name="TextBox 46"/>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8" name="Rectangle 47"/>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9" name="Group 48"/>
          <p:cNvGrpSpPr/>
          <p:nvPr/>
        </p:nvGrpSpPr>
        <p:grpSpPr>
          <a:xfrm>
            <a:off x="6027163" y="5474602"/>
            <a:ext cx="2079818" cy="1156508"/>
            <a:chOff x="1250714" y="3177425"/>
            <a:chExt cx="2079818" cy="1156508"/>
          </a:xfrm>
        </p:grpSpPr>
        <p:sp>
          <p:nvSpPr>
            <p:cNvPr id="50" name="TextBox 49"/>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1" name="Rectangle 50"/>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52" name="Group 51"/>
          <p:cNvGrpSpPr/>
          <p:nvPr/>
        </p:nvGrpSpPr>
        <p:grpSpPr>
          <a:xfrm>
            <a:off x="8183171" y="5474602"/>
            <a:ext cx="2079818" cy="1156508"/>
            <a:chOff x="1250714" y="3177425"/>
            <a:chExt cx="2079818" cy="1156508"/>
          </a:xfrm>
        </p:grpSpPr>
        <p:sp>
          <p:nvSpPr>
            <p:cNvPr id="53" name="TextBox 52"/>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4" name="Rectangle 53"/>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sp>
        <p:nvSpPr>
          <p:cNvPr id="55" name="Pentagon 54"/>
          <p:cNvSpPr/>
          <p:nvPr/>
        </p:nvSpPr>
        <p:spPr>
          <a:xfrm rot="5400000">
            <a:off x="2366396" y="142186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en-US" sz="2400" smtClean="0">
                <a:solidFill>
                  <a:schemeClr val="bg1"/>
                </a:solidFill>
                <a:ea typeface="Lato" panose="020F0502020204030203" pitchFamily="34" charset="0"/>
                <a:cs typeface="Lato" panose="020F0502020204030203" pitchFamily="34" charset="0"/>
              </a:rPr>
              <a:t>01</a:t>
            </a:r>
            <a:endParaRPr lang="en-US" sz="2400" dirty="0">
              <a:solidFill>
                <a:schemeClr val="bg1"/>
              </a:solidFill>
              <a:ea typeface="Lato" panose="020F0502020204030203" pitchFamily="34" charset="0"/>
              <a:cs typeface="Lato" panose="020F0502020204030203" pitchFamily="34" charset="0"/>
            </a:endParaRPr>
          </a:p>
        </p:txBody>
      </p:sp>
      <p:sp>
        <p:nvSpPr>
          <p:cNvPr id="56" name="Pentagon 55"/>
          <p:cNvSpPr/>
          <p:nvPr/>
        </p:nvSpPr>
        <p:spPr>
          <a:xfrm rot="5400000">
            <a:off x="4540338" y="141128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02</a:t>
            </a:r>
            <a:endParaRPr lang="en-US" sz="2400" dirty="0">
              <a:solidFill>
                <a:schemeClr val="bg1"/>
              </a:solidFill>
              <a:ea typeface="Lato" panose="020F0502020204030203" pitchFamily="34" charset="0"/>
              <a:cs typeface="Lato" panose="020F0502020204030203" pitchFamily="34" charset="0"/>
            </a:endParaRPr>
          </a:p>
        </p:txBody>
      </p:sp>
      <p:sp>
        <p:nvSpPr>
          <p:cNvPr id="57" name="Pentagon 56"/>
          <p:cNvSpPr/>
          <p:nvPr/>
        </p:nvSpPr>
        <p:spPr>
          <a:xfrm rot="5400000">
            <a:off x="6690682" y="1426922"/>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03</a:t>
            </a:r>
            <a:endParaRPr lang="en-US" sz="2400" dirty="0">
              <a:solidFill>
                <a:schemeClr val="bg1"/>
              </a:solidFill>
              <a:ea typeface="Lato" panose="020F0502020204030203" pitchFamily="34" charset="0"/>
              <a:cs typeface="Lato" panose="020F0502020204030203" pitchFamily="34" charset="0"/>
            </a:endParaRPr>
          </a:p>
        </p:txBody>
      </p:sp>
      <p:sp>
        <p:nvSpPr>
          <p:cNvPr id="58" name="Pentagon 57"/>
          <p:cNvSpPr/>
          <p:nvPr/>
        </p:nvSpPr>
        <p:spPr>
          <a:xfrm rot="5400000">
            <a:off x="8807530" y="1399715"/>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04</a:t>
            </a:r>
            <a:endParaRPr lang="en-US" sz="2400" dirty="0">
              <a:solidFill>
                <a:schemeClr val="bg1"/>
              </a:solidFill>
              <a:ea typeface="Lato" panose="020F0502020204030203" pitchFamily="34" charset="0"/>
              <a:cs typeface="Lato" panose="020F0502020204030203" pitchFamily="34" charset="0"/>
            </a:endParaRPr>
          </a:p>
        </p:txBody>
      </p:sp>
      <p:sp>
        <p:nvSpPr>
          <p:cNvPr id="64" name="TextBox 63"/>
          <p:cNvSpPr txBox="1"/>
          <p:nvPr/>
        </p:nvSpPr>
        <p:spPr>
          <a:xfrm>
            <a:off x="2474384" y="564182"/>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497525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a:grpSpLocks noChangeAspect="1"/>
          </p:cNvGrpSpPr>
          <p:nvPr/>
        </p:nvGrpSpPr>
        <p:grpSpPr bwMode="auto">
          <a:xfrm>
            <a:off x="4334453" y="2118938"/>
            <a:ext cx="3691777" cy="3661665"/>
            <a:chOff x="1961" y="581"/>
            <a:chExt cx="3678" cy="3648"/>
          </a:xfrm>
        </p:grpSpPr>
        <p:sp>
          <p:nvSpPr>
            <p:cNvPr id="3" name="Freeform 51"/>
            <p:cNvSpPr>
              <a:spLocks/>
            </p:cNvSpPr>
            <p:nvPr/>
          </p:nvSpPr>
          <p:spPr bwMode="auto">
            <a:xfrm>
              <a:off x="2949" y="3390"/>
              <a:ext cx="588" cy="510"/>
            </a:xfrm>
            <a:custGeom>
              <a:avLst/>
              <a:gdLst>
                <a:gd name="T0" fmla="*/ 122 w 286"/>
                <a:gd name="T1" fmla="*/ 248 h 248"/>
                <a:gd name="T2" fmla="*/ 239 w 286"/>
                <a:gd name="T3" fmla="*/ 219 h 248"/>
                <a:gd name="T4" fmla="*/ 20 w 286"/>
                <a:gd name="T5" fmla="*/ 0 h 248"/>
                <a:gd name="T6" fmla="*/ 76 w 286"/>
                <a:gd name="T7" fmla="*/ 241 h 248"/>
                <a:gd name="T8" fmla="*/ 122 w 286"/>
                <a:gd name="T9" fmla="*/ 248 h 248"/>
              </a:gdLst>
              <a:ahLst/>
              <a:cxnLst>
                <a:cxn ang="0">
                  <a:pos x="T0" y="T1"/>
                </a:cxn>
                <a:cxn ang="0">
                  <a:pos x="T2" y="T3"/>
                </a:cxn>
                <a:cxn ang="0">
                  <a:pos x="T4" y="T5"/>
                </a:cxn>
                <a:cxn ang="0">
                  <a:pos x="T6" y="T7"/>
                </a:cxn>
                <a:cxn ang="0">
                  <a:pos x="T8" y="T9"/>
                </a:cxn>
              </a:cxnLst>
              <a:rect l="0" t="0" r="r" b="b"/>
              <a:pathLst>
                <a:path w="286" h="248">
                  <a:moveTo>
                    <a:pt x="122" y="248"/>
                  </a:moveTo>
                  <a:cubicBezTo>
                    <a:pt x="122" y="248"/>
                    <a:pt x="192" y="241"/>
                    <a:pt x="239" y="219"/>
                  </a:cubicBezTo>
                  <a:cubicBezTo>
                    <a:pt x="286" y="197"/>
                    <a:pt x="20" y="0"/>
                    <a:pt x="20" y="0"/>
                  </a:cubicBezTo>
                  <a:cubicBezTo>
                    <a:pt x="20" y="0"/>
                    <a:pt x="0" y="210"/>
                    <a:pt x="76" y="241"/>
                  </a:cubicBezTo>
                  <a:lnTo>
                    <a:pt x="122" y="248"/>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4" name="Freeform 52"/>
            <p:cNvSpPr>
              <a:spLocks/>
            </p:cNvSpPr>
            <p:nvPr/>
          </p:nvSpPr>
          <p:spPr bwMode="auto">
            <a:xfrm>
              <a:off x="4799" y="2653"/>
              <a:ext cx="509" cy="589"/>
            </a:xfrm>
            <a:custGeom>
              <a:avLst/>
              <a:gdLst>
                <a:gd name="T0" fmla="*/ 248 w 248"/>
                <a:gd name="T1" fmla="*/ 164 h 287"/>
                <a:gd name="T2" fmla="*/ 219 w 248"/>
                <a:gd name="T3" fmla="*/ 48 h 287"/>
                <a:gd name="T4" fmla="*/ 0 w 248"/>
                <a:gd name="T5" fmla="*/ 266 h 287"/>
                <a:gd name="T6" fmla="*/ 241 w 248"/>
                <a:gd name="T7" fmla="*/ 210 h 287"/>
                <a:gd name="T8" fmla="*/ 248 w 248"/>
                <a:gd name="T9" fmla="*/ 164 h 287"/>
              </a:gdLst>
              <a:ahLst/>
              <a:cxnLst>
                <a:cxn ang="0">
                  <a:pos x="T0" y="T1"/>
                </a:cxn>
                <a:cxn ang="0">
                  <a:pos x="T2" y="T3"/>
                </a:cxn>
                <a:cxn ang="0">
                  <a:pos x="T4" y="T5"/>
                </a:cxn>
                <a:cxn ang="0">
                  <a:pos x="T6" y="T7"/>
                </a:cxn>
                <a:cxn ang="0">
                  <a:pos x="T8" y="T9"/>
                </a:cxn>
              </a:cxnLst>
              <a:rect l="0" t="0" r="r" b="b"/>
              <a:pathLst>
                <a:path w="248" h="287">
                  <a:moveTo>
                    <a:pt x="248" y="164"/>
                  </a:moveTo>
                  <a:cubicBezTo>
                    <a:pt x="248" y="164"/>
                    <a:pt x="241" y="95"/>
                    <a:pt x="219" y="48"/>
                  </a:cubicBezTo>
                  <a:cubicBezTo>
                    <a:pt x="197" y="0"/>
                    <a:pt x="0" y="266"/>
                    <a:pt x="0" y="266"/>
                  </a:cubicBezTo>
                  <a:cubicBezTo>
                    <a:pt x="0" y="266"/>
                    <a:pt x="210" y="287"/>
                    <a:pt x="241" y="210"/>
                  </a:cubicBezTo>
                  <a:lnTo>
                    <a:pt x="248" y="16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5" name="Freeform 53"/>
            <p:cNvSpPr>
              <a:spLocks/>
            </p:cNvSpPr>
            <p:nvPr/>
          </p:nvSpPr>
          <p:spPr bwMode="auto">
            <a:xfrm>
              <a:off x="4063" y="883"/>
              <a:ext cx="588" cy="508"/>
            </a:xfrm>
            <a:custGeom>
              <a:avLst/>
              <a:gdLst>
                <a:gd name="T0" fmla="*/ 163 w 286"/>
                <a:gd name="T1" fmla="*/ 0 h 247"/>
                <a:gd name="T2" fmla="*/ 47 w 286"/>
                <a:gd name="T3" fmla="*/ 28 h 247"/>
                <a:gd name="T4" fmla="*/ 266 w 286"/>
                <a:gd name="T5" fmla="*/ 247 h 247"/>
                <a:gd name="T6" fmla="*/ 209 w 286"/>
                <a:gd name="T7" fmla="*/ 6 h 247"/>
                <a:gd name="T8" fmla="*/ 163 w 286"/>
                <a:gd name="T9" fmla="*/ 0 h 247"/>
              </a:gdLst>
              <a:ahLst/>
              <a:cxnLst>
                <a:cxn ang="0">
                  <a:pos x="T0" y="T1"/>
                </a:cxn>
                <a:cxn ang="0">
                  <a:pos x="T2" y="T3"/>
                </a:cxn>
                <a:cxn ang="0">
                  <a:pos x="T4" y="T5"/>
                </a:cxn>
                <a:cxn ang="0">
                  <a:pos x="T6" y="T7"/>
                </a:cxn>
                <a:cxn ang="0">
                  <a:pos x="T8" y="T9"/>
                </a:cxn>
              </a:cxnLst>
              <a:rect l="0" t="0" r="r" b="b"/>
              <a:pathLst>
                <a:path w="286" h="247">
                  <a:moveTo>
                    <a:pt x="163" y="0"/>
                  </a:moveTo>
                  <a:cubicBezTo>
                    <a:pt x="163" y="0"/>
                    <a:pt x="94" y="6"/>
                    <a:pt x="47" y="28"/>
                  </a:cubicBezTo>
                  <a:cubicBezTo>
                    <a:pt x="0" y="50"/>
                    <a:pt x="266" y="247"/>
                    <a:pt x="266" y="247"/>
                  </a:cubicBezTo>
                  <a:cubicBezTo>
                    <a:pt x="266" y="247"/>
                    <a:pt x="286" y="37"/>
                    <a:pt x="209" y="6"/>
                  </a:cubicBezTo>
                  <a:lnTo>
                    <a:pt x="163"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6" name="Freeform 54"/>
            <p:cNvSpPr>
              <a:spLocks/>
            </p:cNvSpPr>
            <p:nvPr/>
          </p:nvSpPr>
          <p:spPr bwMode="auto">
            <a:xfrm>
              <a:off x="2292" y="1541"/>
              <a:ext cx="507" cy="588"/>
            </a:xfrm>
            <a:custGeom>
              <a:avLst/>
              <a:gdLst>
                <a:gd name="T0" fmla="*/ 0 w 247"/>
                <a:gd name="T1" fmla="*/ 122 h 286"/>
                <a:gd name="T2" fmla="*/ 28 w 247"/>
                <a:gd name="T3" fmla="*/ 239 h 286"/>
                <a:gd name="T4" fmla="*/ 247 w 247"/>
                <a:gd name="T5" fmla="*/ 20 h 286"/>
                <a:gd name="T6" fmla="*/ 6 w 247"/>
                <a:gd name="T7" fmla="*/ 76 h 286"/>
                <a:gd name="T8" fmla="*/ 0 w 247"/>
                <a:gd name="T9" fmla="*/ 122 h 286"/>
              </a:gdLst>
              <a:ahLst/>
              <a:cxnLst>
                <a:cxn ang="0">
                  <a:pos x="T0" y="T1"/>
                </a:cxn>
                <a:cxn ang="0">
                  <a:pos x="T2" y="T3"/>
                </a:cxn>
                <a:cxn ang="0">
                  <a:pos x="T4" y="T5"/>
                </a:cxn>
                <a:cxn ang="0">
                  <a:pos x="T6" y="T7"/>
                </a:cxn>
                <a:cxn ang="0">
                  <a:pos x="T8" y="T9"/>
                </a:cxn>
              </a:cxnLst>
              <a:rect l="0" t="0" r="r" b="b"/>
              <a:pathLst>
                <a:path w="247" h="286">
                  <a:moveTo>
                    <a:pt x="0" y="122"/>
                  </a:moveTo>
                  <a:cubicBezTo>
                    <a:pt x="0" y="122"/>
                    <a:pt x="6" y="192"/>
                    <a:pt x="28" y="239"/>
                  </a:cubicBezTo>
                  <a:cubicBezTo>
                    <a:pt x="50" y="286"/>
                    <a:pt x="247" y="20"/>
                    <a:pt x="247" y="20"/>
                  </a:cubicBezTo>
                  <a:cubicBezTo>
                    <a:pt x="247" y="20"/>
                    <a:pt x="37" y="0"/>
                    <a:pt x="6" y="76"/>
                  </a:cubicBezTo>
                  <a:lnTo>
                    <a:pt x="0" y="12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7" name="Freeform 55"/>
            <p:cNvSpPr>
              <a:spLocks/>
            </p:cNvSpPr>
            <p:nvPr/>
          </p:nvSpPr>
          <p:spPr bwMode="auto">
            <a:xfrm>
              <a:off x="1961" y="581"/>
              <a:ext cx="3678" cy="3648"/>
            </a:xfrm>
            <a:custGeom>
              <a:avLst/>
              <a:gdLst>
                <a:gd name="T0" fmla="*/ 921 w 1790"/>
                <a:gd name="T1" fmla="*/ 0 h 1775"/>
                <a:gd name="T2" fmla="*/ 1775 w 1790"/>
                <a:gd name="T3" fmla="*/ 855 h 1775"/>
                <a:gd name="T4" fmla="*/ 1775 w 1790"/>
                <a:gd name="T5" fmla="*/ 907 h 1775"/>
                <a:gd name="T6" fmla="*/ 921 w 1790"/>
                <a:gd name="T7" fmla="*/ 1761 h 1775"/>
                <a:gd name="T8" fmla="*/ 869 w 1790"/>
                <a:gd name="T9" fmla="*/ 1761 h 1775"/>
                <a:gd name="T10" fmla="*/ 14 w 1790"/>
                <a:gd name="T11" fmla="*/ 907 h 1775"/>
                <a:gd name="T12" fmla="*/ 14 w 1790"/>
                <a:gd name="T13" fmla="*/ 855 h 1775"/>
                <a:gd name="T14" fmla="*/ 869 w 1790"/>
                <a:gd name="T15" fmla="*/ 0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0" h="1775">
                  <a:moveTo>
                    <a:pt x="921" y="0"/>
                  </a:moveTo>
                  <a:cubicBezTo>
                    <a:pt x="1775" y="855"/>
                    <a:pt x="1775" y="855"/>
                    <a:pt x="1775" y="855"/>
                  </a:cubicBezTo>
                  <a:cubicBezTo>
                    <a:pt x="1790" y="869"/>
                    <a:pt x="1790" y="892"/>
                    <a:pt x="1775" y="907"/>
                  </a:cubicBezTo>
                  <a:cubicBezTo>
                    <a:pt x="921" y="1761"/>
                    <a:pt x="921" y="1761"/>
                    <a:pt x="921" y="1761"/>
                  </a:cubicBezTo>
                  <a:cubicBezTo>
                    <a:pt x="906" y="1775"/>
                    <a:pt x="883" y="1775"/>
                    <a:pt x="869" y="1761"/>
                  </a:cubicBezTo>
                  <a:cubicBezTo>
                    <a:pt x="14" y="907"/>
                    <a:pt x="14" y="907"/>
                    <a:pt x="14" y="907"/>
                  </a:cubicBezTo>
                  <a:cubicBezTo>
                    <a:pt x="0" y="892"/>
                    <a:pt x="0" y="869"/>
                    <a:pt x="14" y="855"/>
                  </a:cubicBezTo>
                  <a:cubicBezTo>
                    <a:pt x="869" y="0"/>
                    <a:pt x="869" y="0"/>
                    <a:pt x="869" y="0"/>
                  </a:cubicBezTo>
                </a:path>
              </a:pathLst>
            </a:custGeom>
            <a:solidFill>
              <a:srgbClr val="1D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8" name="Freeform 56"/>
            <p:cNvSpPr>
              <a:spLocks/>
            </p:cNvSpPr>
            <p:nvPr/>
          </p:nvSpPr>
          <p:spPr bwMode="auto">
            <a:xfrm>
              <a:off x="2267" y="659"/>
              <a:ext cx="1979" cy="1155"/>
            </a:xfrm>
            <a:custGeom>
              <a:avLst/>
              <a:gdLst>
                <a:gd name="T0" fmla="*/ 691 w 963"/>
                <a:gd name="T1" fmla="*/ 0 h 562"/>
                <a:gd name="T2" fmla="*/ 691 w 963"/>
                <a:gd name="T3" fmla="*/ 95 h 562"/>
                <a:gd name="T4" fmla="*/ 434 w 963"/>
                <a:gd name="T5" fmla="*/ 95 h 562"/>
                <a:gd name="T6" fmla="*/ 390 w 963"/>
                <a:gd name="T7" fmla="*/ 116 h 562"/>
                <a:gd name="T8" fmla="*/ 23 w 963"/>
                <a:gd name="T9" fmla="*/ 482 h 562"/>
                <a:gd name="T10" fmla="*/ 12 w 963"/>
                <a:gd name="T11" fmla="*/ 551 h 562"/>
                <a:gd name="T12" fmla="*/ 28 w 963"/>
                <a:gd name="T13" fmla="*/ 499 h 562"/>
                <a:gd name="T14" fmla="*/ 113 w 963"/>
                <a:gd name="T15" fmla="*/ 465 h 562"/>
                <a:gd name="T16" fmla="*/ 674 w 963"/>
                <a:gd name="T17" fmla="*/ 465 h 562"/>
                <a:gd name="T18" fmla="*/ 674 w 963"/>
                <a:gd name="T19" fmla="*/ 562 h 562"/>
                <a:gd name="T20" fmla="*/ 963 w 963"/>
                <a:gd name="T21" fmla="*/ 273 h 562"/>
                <a:gd name="T22" fmla="*/ 691 w 963"/>
                <a:gd name="T2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2">
                  <a:moveTo>
                    <a:pt x="691" y="0"/>
                  </a:moveTo>
                  <a:cubicBezTo>
                    <a:pt x="691" y="95"/>
                    <a:pt x="691" y="95"/>
                    <a:pt x="691" y="95"/>
                  </a:cubicBezTo>
                  <a:cubicBezTo>
                    <a:pt x="434" y="95"/>
                    <a:pt x="434" y="95"/>
                    <a:pt x="434" y="95"/>
                  </a:cubicBezTo>
                  <a:cubicBezTo>
                    <a:pt x="434" y="95"/>
                    <a:pt x="412" y="93"/>
                    <a:pt x="390" y="116"/>
                  </a:cubicBezTo>
                  <a:cubicBezTo>
                    <a:pt x="368" y="138"/>
                    <a:pt x="23" y="482"/>
                    <a:pt x="23" y="482"/>
                  </a:cubicBezTo>
                  <a:cubicBezTo>
                    <a:pt x="23" y="482"/>
                    <a:pt x="0" y="504"/>
                    <a:pt x="12" y="551"/>
                  </a:cubicBezTo>
                  <a:cubicBezTo>
                    <a:pt x="12" y="551"/>
                    <a:pt x="8" y="520"/>
                    <a:pt x="28" y="499"/>
                  </a:cubicBezTo>
                  <a:cubicBezTo>
                    <a:pt x="49" y="479"/>
                    <a:pt x="81" y="466"/>
                    <a:pt x="113" y="465"/>
                  </a:cubicBezTo>
                  <a:cubicBezTo>
                    <a:pt x="146" y="465"/>
                    <a:pt x="674" y="465"/>
                    <a:pt x="674" y="465"/>
                  </a:cubicBezTo>
                  <a:cubicBezTo>
                    <a:pt x="674" y="562"/>
                    <a:pt x="674" y="562"/>
                    <a:pt x="674" y="562"/>
                  </a:cubicBezTo>
                  <a:cubicBezTo>
                    <a:pt x="963" y="273"/>
                    <a:pt x="963" y="273"/>
                    <a:pt x="963" y="273"/>
                  </a:cubicBezTo>
                  <a:cubicBezTo>
                    <a:pt x="691" y="0"/>
                    <a:pt x="691" y="0"/>
                    <a:pt x="691" y="0"/>
                  </a:cubicBezTo>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9" name="Freeform 57"/>
            <p:cNvSpPr>
              <a:spLocks/>
            </p:cNvSpPr>
            <p:nvPr/>
          </p:nvSpPr>
          <p:spPr bwMode="auto">
            <a:xfrm>
              <a:off x="2068" y="1946"/>
              <a:ext cx="1155" cy="1979"/>
            </a:xfrm>
            <a:custGeom>
              <a:avLst/>
              <a:gdLst>
                <a:gd name="T0" fmla="*/ 551 w 562"/>
                <a:gd name="T1" fmla="*/ 951 h 963"/>
                <a:gd name="T2" fmla="*/ 500 w 562"/>
                <a:gd name="T3" fmla="*/ 934 h 963"/>
                <a:gd name="T4" fmla="*/ 466 w 562"/>
                <a:gd name="T5" fmla="*/ 849 h 963"/>
                <a:gd name="T6" fmla="*/ 466 w 562"/>
                <a:gd name="T7" fmla="*/ 289 h 963"/>
                <a:gd name="T8" fmla="*/ 562 w 562"/>
                <a:gd name="T9" fmla="*/ 289 h 963"/>
                <a:gd name="T10" fmla="*/ 273 w 562"/>
                <a:gd name="T11" fmla="*/ 0 h 963"/>
                <a:gd name="T12" fmla="*/ 0 w 562"/>
                <a:gd name="T13" fmla="*/ 272 h 963"/>
                <a:gd name="T14" fmla="*/ 95 w 562"/>
                <a:gd name="T15" fmla="*/ 272 h 963"/>
                <a:gd name="T16" fmla="*/ 95 w 562"/>
                <a:gd name="T17" fmla="*/ 528 h 963"/>
                <a:gd name="T18" fmla="*/ 116 w 562"/>
                <a:gd name="T19" fmla="*/ 573 h 963"/>
                <a:gd name="T20" fmla="*/ 482 w 562"/>
                <a:gd name="T21" fmla="*/ 939 h 963"/>
                <a:gd name="T22" fmla="*/ 551 w 562"/>
                <a:gd name="T23" fmla="*/ 95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2" h="963">
                  <a:moveTo>
                    <a:pt x="551" y="951"/>
                  </a:moveTo>
                  <a:cubicBezTo>
                    <a:pt x="551" y="951"/>
                    <a:pt x="520" y="955"/>
                    <a:pt x="500" y="934"/>
                  </a:cubicBezTo>
                  <a:cubicBezTo>
                    <a:pt x="479" y="914"/>
                    <a:pt x="466" y="881"/>
                    <a:pt x="466" y="849"/>
                  </a:cubicBezTo>
                  <a:cubicBezTo>
                    <a:pt x="465" y="817"/>
                    <a:pt x="466" y="289"/>
                    <a:pt x="466" y="289"/>
                  </a:cubicBezTo>
                  <a:cubicBezTo>
                    <a:pt x="562" y="289"/>
                    <a:pt x="562" y="289"/>
                    <a:pt x="562" y="289"/>
                  </a:cubicBezTo>
                  <a:cubicBezTo>
                    <a:pt x="273" y="0"/>
                    <a:pt x="273" y="0"/>
                    <a:pt x="273" y="0"/>
                  </a:cubicBezTo>
                  <a:cubicBezTo>
                    <a:pt x="0" y="272"/>
                    <a:pt x="0" y="272"/>
                    <a:pt x="0" y="272"/>
                  </a:cubicBezTo>
                  <a:cubicBezTo>
                    <a:pt x="95" y="272"/>
                    <a:pt x="95" y="272"/>
                    <a:pt x="95" y="272"/>
                  </a:cubicBezTo>
                  <a:cubicBezTo>
                    <a:pt x="95" y="528"/>
                    <a:pt x="95" y="528"/>
                    <a:pt x="95" y="528"/>
                  </a:cubicBezTo>
                  <a:cubicBezTo>
                    <a:pt x="95" y="528"/>
                    <a:pt x="93" y="551"/>
                    <a:pt x="116" y="573"/>
                  </a:cubicBezTo>
                  <a:cubicBezTo>
                    <a:pt x="138" y="595"/>
                    <a:pt x="482" y="939"/>
                    <a:pt x="482" y="939"/>
                  </a:cubicBezTo>
                  <a:cubicBezTo>
                    <a:pt x="482" y="939"/>
                    <a:pt x="504" y="963"/>
                    <a:pt x="551" y="9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0" name="Freeform 58"/>
            <p:cNvSpPr>
              <a:spLocks/>
            </p:cNvSpPr>
            <p:nvPr/>
          </p:nvSpPr>
          <p:spPr bwMode="auto">
            <a:xfrm>
              <a:off x="3354" y="2969"/>
              <a:ext cx="1979" cy="1153"/>
            </a:xfrm>
            <a:custGeom>
              <a:avLst/>
              <a:gdLst>
                <a:gd name="T0" fmla="*/ 951 w 963"/>
                <a:gd name="T1" fmla="*/ 10 h 561"/>
                <a:gd name="T2" fmla="*/ 934 w 963"/>
                <a:gd name="T3" fmla="*/ 62 h 561"/>
                <a:gd name="T4" fmla="*/ 849 w 963"/>
                <a:gd name="T5" fmla="*/ 96 h 561"/>
                <a:gd name="T6" fmla="*/ 289 w 963"/>
                <a:gd name="T7" fmla="*/ 96 h 561"/>
                <a:gd name="T8" fmla="*/ 289 w 963"/>
                <a:gd name="T9" fmla="*/ 0 h 561"/>
                <a:gd name="T10" fmla="*/ 0 w 963"/>
                <a:gd name="T11" fmla="*/ 289 h 561"/>
                <a:gd name="T12" fmla="*/ 272 w 963"/>
                <a:gd name="T13" fmla="*/ 561 h 561"/>
                <a:gd name="T14" fmla="*/ 272 w 963"/>
                <a:gd name="T15" fmla="*/ 466 h 561"/>
                <a:gd name="T16" fmla="*/ 528 w 963"/>
                <a:gd name="T17" fmla="*/ 466 h 561"/>
                <a:gd name="T18" fmla="*/ 573 w 963"/>
                <a:gd name="T19" fmla="*/ 446 h 561"/>
                <a:gd name="T20" fmla="*/ 939 w 963"/>
                <a:gd name="T21" fmla="*/ 80 h 561"/>
                <a:gd name="T22" fmla="*/ 951 w 963"/>
                <a:gd name="T23" fmla="*/ 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1">
                  <a:moveTo>
                    <a:pt x="951" y="10"/>
                  </a:moveTo>
                  <a:cubicBezTo>
                    <a:pt x="951" y="10"/>
                    <a:pt x="955" y="42"/>
                    <a:pt x="934" y="62"/>
                  </a:cubicBezTo>
                  <a:cubicBezTo>
                    <a:pt x="914" y="82"/>
                    <a:pt x="882" y="95"/>
                    <a:pt x="849" y="96"/>
                  </a:cubicBezTo>
                  <a:cubicBezTo>
                    <a:pt x="817" y="97"/>
                    <a:pt x="289" y="96"/>
                    <a:pt x="289" y="96"/>
                  </a:cubicBezTo>
                  <a:cubicBezTo>
                    <a:pt x="289" y="0"/>
                    <a:pt x="289" y="0"/>
                    <a:pt x="289" y="0"/>
                  </a:cubicBezTo>
                  <a:cubicBezTo>
                    <a:pt x="0" y="289"/>
                    <a:pt x="0" y="289"/>
                    <a:pt x="0" y="289"/>
                  </a:cubicBezTo>
                  <a:cubicBezTo>
                    <a:pt x="272" y="561"/>
                    <a:pt x="272" y="561"/>
                    <a:pt x="272" y="561"/>
                  </a:cubicBezTo>
                  <a:cubicBezTo>
                    <a:pt x="272" y="466"/>
                    <a:pt x="272" y="466"/>
                    <a:pt x="272" y="466"/>
                  </a:cubicBezTo>
                  <a:cubicBezTo>
                    <a:pt x="528" y="466"/>
                    <a:pt x="528" y="466"/>
                    <a:pt x="528" y="466"/>
                  </a:cubicBezTo>
                  <a:cubicBezTo>
                    <a:pt x="528" y="466"/>
                    <a:pt x="551" y="468"/>
                    <a:pt x="573" y="446"/>
                  </a:cubicBezTo>
                  <a:cubicBezTo>
                    <a:pt x="595" y="424"/>
                    <a:pt x="939" y="80"/>
                    <a:pt x="939" y="80"/>
                  </a:cubicBezTo>
                  <a:cubicBezTo>
                    <a:pt x="939" y="80"/>
                    <a:pt x="963" y="57"/>
                    <a:pt x="951"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1" name="Freeform 59"/>
            <p:cNvSpPr>
              <a:spLocks/>
            </p:cNvSpPr>
            <p:nvPr/>
          </p:nvSpPr>
          <p:spPr bwMode="auto">
            <a:xfrm>
              <a:off x="4408" y="865"/>
              <a:ext cx="1153" cy="1979"/>
            </a:xfrm>
            <a:custGeom>
              <a:avLst/>
              <a:gdLst>
                <a:gd name="T0" fmla="*/ 10 w 561"/>
                <a:gd name="T1" fmla="*/ 12 h 963"/>
                <a:gd name="T2" fmla="*/ 62 w 561"/>
                <a:gd name="T3" fmla="*/ 29 h 963"/>
                <a:gd name="T4" fmla="*/ 96 w 561"/>
                <a:gd name="T5" fmla="*/ 114 h 963"/>
                <a:gd name="T6" fmla="*/ 96 w 561"/>
                <a:gd name="T7" fmla="*/ 674 h 963"/>
                <a:gd name="T8" fmla="*/ 0 w 561"/>
                <a:gd name="T9" fmla="*/ 674 h 963"/>
                <a:gd name="T10" fmla="*/ 289 w 561"/>
                <a:gd name="T11" fmla="*/ 963 h 963"/>
                <a:gd name="T12" fmla="*/ 561 w 561"/>
                <a:gd name="T13" fmla="*/ 691 h 963"/>
                <a:gd name="T14" fmla="*/ 466 w 561"/>
                <a:gd name="T15" fmla="*/ 691 h 963"/>
                <a:gd name="T16" fmla="*/ 466 w 561"/>
                <a:gd name="T17" fmla="*/ 435 h 963"/>
                <a:gd name="T18" fmla="*/ 446 w 561"/>
                <a:gd name="T19" fmla="*/ 390 h 963"/>
                <a:gd name="T20" fmla="*/ 80 w 561"/>
                <a:gd name="T21" fmla="*/ 24 h 963"/>
                <a:gd name="T22" fmla="*/ 10 w 561"/>
                <a:gd name="T23" fmla="*/ 1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963">
                  <a:moveTo>
                    <a:pt x="10" y="12"/>
                  </a:moveTo>
                  <a:cubicBezTo>
                    <a:pt x="10" y="12"/>
                    <a:pt x="42" y="8"/>
                    <a:pt x="62" y="29"/>
                  </a:cubicBezTo>
                  <a:cubicBezTo>
                    <a:pt x="82" y="49"/>
                    <a:pt x="95" y="81"/>
                    <a:pt x="96" y="114"/>
                  </a:cubicBezTo>
                  <a:cubicBezTo>
                    <a:pt x="97" y="146"/>
                    <a:pt x="96" y="674"/>
                    <a:pt x="96" y="674"/>
                  </a:cubicBezTo>
                  <a:cubicBezTo>
                    <a:pt x="0" y="674"/>
                    <a:pt x="0" y="674"/>
                    <a:pt x="0" y="674"/>
                  </a:cubicBezTo>
                  <a:cubicBezTo>
                    <a:pt x="289" y="963"/>
                    <a:pt x="289" y="963"/>
                    <a:pt x="289" y="963"/>
                  </a:cubicBezTo>
                  <a:cubicBezTo>
                    <a:pt x="561" y="691"/>
                    <a:pt x="561" y="691"/>
                    <a:pt x="561" y="691"/>
                  </a:cubicBezTo>
                  <a:cubicBezTo>
                    <a:pt x="466" y="691"/>
                    <a:pt x="466" y="691"/>
                    <a:pt x="466" y="691"/>
                  </a:cubicBezTo>
                  <a:cubicBezTo>
                    <a:pt x="466" y="435"/>
                    <a:pt x="466" y="435"/>
                    <a:pt x="466" y="435"/>
                  </a:cubicBezTo>
                  <a:cubicBezTo>
                    <a:pt x="466" y="435"/>
                    <a:pt x="468" y="412"/>
                    <a:pt x="446" y="390"/>
                  </a:cubicBezTo>
                  <a:cubicBezTo>
                    <a:pt x="424" y="368"/>
                    <a:pt x="80" y="24"/>
                    <a:pt x="80" y="24"/>
                  </a:cubicBezTo>
                  <a:cubicBezTo>
                    <a:pt x="80" y="24"/>
                    <a:pt x="57" y="0"/>
                    <a:pt x="10" y="1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grpSp>
      <p:sp>
        <p:nvSpPr>
          <p:cNvPr id="12" name="TextBox 11"/>
          <p:cNvSpPr txBox="1"/>
          <p:nvPr/>
        </p:nvSpPr>
        <p:spPr>
          <a:xfrm>
            <a:off x="5956225" y="2558355"/>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01</a:t>
            </a:r>
            <a:endParaRPr lang="id-ID" sz="2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7211167" y="3718937"/>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02</a:t>
            </a:r>
            <a:endParaRPr lang="id-ID" sz="2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5983342" y="4863709"/>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03</a:t>
            </a:r>
            <a:endParaRPr lang="id-ID" sz="2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4808960" y="3746276"/>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04</a:t>
            </a:r>
            <a:endParaRPr lang="id-ID" sz="2000" dirty="0">
              <a:solidFill>
                <a:schemeClr val="bg1"/>
              </a:solidFill>
              <a:ea typeface="Lato" panose="020F0502020204030203" pitchFamily="34" charset="0"/>
              <a:cs typeface="Lato" panose="020F0502020204030203" pitchFamily="34" charset="0"/>
            </a:endParaRPr>
          </a:p>
        </p:txBody>
      </p:sp>
      <p:sp>
        <p:nvSpPr>
          <p:cNvPr id="16" name="TextBox 15"/>
          <p:cNvSpPr txBox="1"/>
          <p:nvPr/>
        </p:nvSpPr>
        <p:spPr>
          <a:xfrm>
            <a:off x="2219110" y="2005244"/>
            <a:ext cx="1104914" cy="990251"/>
          </a:xfrm>
          <a:prstGeom prst="roundRect">
            <a:avLst/>
          </a:prstGeom>
          <a:solidFill>
            <a:schemeClr val="accent1"/>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7" name="TextBox 16"/>
          <p:cNvSpPr txBox="1"/>
          <p:nvPr/>
        </p:nvSpPr>
        <p:spPr>
          <a:xfrm>
            <a:off x="8769606" y="1916231"/>
            <a:ext cx="1104914" cy="990251"/>
          </a:xfrm>
          <a:prstGeom prst="roundRect">
            <a:avLst/>
          </a:prstGeom>
          <a:solidFill>
            <a:schemeClr val="accent4"/>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8" name="TextBox 17"/>
          <p:cNvSpPr txBox="1"/>
          <p:nvPr/>
        </p:nvSpPr>
        <p:spPr>
          <a:xfrm>
            <a:off x="2219110" y="4309174"/>
            <a:ext cx="1104914" cy="990251"/>
          </a:xfrm>
          <a:prstGeom prst="roundRect">
            <a:avLst/>
          </a:prstGeom>
          <a:solidFill>
            <a:schemeClr val="accent2"/>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9" name="TextBox 18"/>
          <p:cNvSpPr txBox="1"/>
          <p:nvPr/>
        </p:nvSpPr>
        <p:spPr>
          <a:xfrm>
            <a:off x="8769606" y="4220161"/>
            <a:ext cx="1104914" cy="990251"/>
          </a:xfrm>
          <a:prstGeom prst="roundRect">
            <a:avLst/>
          </a:prstGeom>
          <a:solidFill>
            <a:schemeClr val="accent3"/>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20" name="Freeform 229"/>
          <p:cNvSpPr>
            <a:spLocks noEditPoints="1"/>
          </p:cNvSpPr>
          <p:nvPr/>
        </p:nvSpPr>
        <p:spPr bwMode="auto">
          <a:xfrm>
            <a:off x="2558607" y="2279930"/>
            <a:ext cx="446087" cy="446088"/>
          </a:xfrm>
          <a:custGeom>
            <a:avLst/>
            <a:gdLst>
              <a:gd name="T0" fmla="*/ 689 w 791"/>
              <a:gd name="T1" fmla="*/ 131 h 792"/>
              <a:gd name="T2" fmla="*/ 0 w 791"/>
              <a:gd name="T3" fmla="*/ 412 h 792"/>
              <a:gd name="T4" fmla="*/ 8 w 791"/>
              <a:gd name="T5" fmla="*/ 477 h 792"/>
              <a:gd name="T6" fmla="*/ 57 w 791"/>
              <a:gd name="T7" fmla="*/ 601 h 792"/>
              <a:gd name="T8" fmla="*/ 639 w 791"/>
              <a:gd name="T9" fmla="*/ 606 h 792"/>
              <a:gd name="T10" fmla="*/ 581 w 791"/>
              <a:gd name="T11" fmla="*/ 622 h 792"/>
              <a:gd name="T12" fmla="*/ 69 w 791"/>
              <a:gd name="T13" fmla="*/ 594 h 792"/>
              <a:gd name="T14" fmla="*/ 388 w 791"/>
              <a:gd name="T15" fmla="*/ 545 h 792"/>
              <a:gd name="T16" fmla="*/ 64 w 791"/>
              <a:gd name="T17" fmla="*/ 483 h 792"/>
              <a:gd name="T18" fmla="*/ 144 w 791"/>
              <a:gd name="T19" fmla="*/ 271 h 792"/>
              <a:gd name="T20" fmla="*/ 186 w 791"/>
              <a:gd name="T21" fmla="*/ 341 h 792"/>
              <a:gd name="T22" fmla="*/ 184 w 791"/>
              <a:gd name="T23" fmla="*/ 384 h 792"/>
              <a:gd name="T24" fmla="*/ 288 w 791"/>
              <a:gd name="T25" fmla="*/ 338 h 792"/>
              <a:gd name="T26" fmla="*/ 218 w 791"/>
              <a:gd name="T27" fmla="*/ 519 h 792"/>
              <a:gd name="T28" fmla="*/ 351 w 791"/>
              <a:gd name="T29" fmla="*/ 396 h 792"/>
              <a:gd name="T30" fmla="*/ 316 w 791"/>
              <a:gd name="T31" fmla="*/ 352 h 792"/>
              <a:gd name="T32" fmla="*/ 513 w 791"/>
              <a:gd name="T33" fmla="*/ 120 h 792"/>
              <a:gd name="T34" fmla="*/ 584 w 791"/>
              <a:gd name="T35" fmla="*/ 259 h 792"/>
              <a:gd name="T36" fmla="*/ 610 w 791"/>
              <a:gd name="T37" fmla="*/ 485 h 792"/>
              <a:gd name="T38" fmla="*/ 542 w 791"/>
              <a:gd name="T39" fmla="*/ 632 h 792"/>
              <a:gd name="T40" fmla="*/ 398 w 791"/>
              <a:gd name="T41" fmla="*/ 616 h 792"/>
              <a:gd name="T42" fmla="*/ 487 w 791"/>
              <a:gd name="T43" fmla="*/ 496 h 792"/>
              <a:gd name="T44" fmla="*/ 582 w 791"/>
              <a:gd name="T45" fmla="*/ 582 h 792"/>
              <a:gd name="T46" fmla="*/ 392 w 791"/>
              <a:gd name="T47" fmla="*/ 424 h 792"/>
              <a:gd name="T48" fmla="*/ 402 w 791"/>
              <a:gd name="T49" fmla="*/ 461 h 792"/>
              <a:gd name="T50" fmla="*/ 480 w 791"/>
              <a:gd name="T51" fmla="*/ 414 h 792"/>
              <a:gd name="T52" fmla="*/ 575 w 791"/>
              <a:gd name="T53" fmla="*/ 505 h 792"/>
              <a:gd name="T54" fmla="*/ 433 w 791"/>
              <a:gd name="T55" fmla="*/ 519 h 792"/>
              <a:gd name="T56" fmla="*/ 534 w 791"/>
              <a:gd name="T57" fmla="*/ 465 h 792"/>
              <a:gd name="T58" fmla="*/ 402 w 791"/>
              <a:gd name="T59" fmla="*/ 540 h 792"/>
              <a:gd name="T60" fmla="*/ 539 w 791"/>
              <a:gd name="T61" fmla="*/ 119 h 792"/>
              <a:gd name="T62" fmla="*/ 500 w 791"/>
              <a:gd name="T63" fmla="*/ 146 h 792"/>
              <a:gd name="T64" fmla="*/ 504 w 791"/>
              <a:gd name="T65" fmla="*/ 174 h 792"/>
              <a:gd name="T66" fmla="*/ 468 w 791"/>
              <a:gd name="T67" fmla="*/ 162 h 792"/>
              <a:gd name="T68" fmla="*/ 478 w 791"/>
              <a:gd name="T69" fmla="*/ 225 h 792"/>
              <a:gd name="T70" fmla="*/ 527 w 791"/>
              <a:gd name="T71" fmla="*/ 144 h 792"/>
              <a:gd name="T72" fmla="*/ 430 w 791"/>
              <a:gd name="T73" fmla="*/ 194 h 792"/>
              <a:gd name="T74" fmla="*/ 429 w 791"/>
              <a:gd name="T75" fmla="*/ 255 h 792"/>
              <a:gd name="T76" fmla="*/ 402 w 791"/>
              <a:gd name="T77" fmla="*/ 368 h 792"/>
              <a:gd name="T78" fmla="*/ 502 w 791"/>
              <a:gd name="T79" fmla="*/ 662 h 792"/>
              <a:gd name="T80" fmla="*/ 521 w 791"/>
              <a:gd name="T81" fmla="*/ 670 h 792"/>
              <a:gd name="T82" fmla="*/ 479 w 791"/>
              <a:gd name="T83" fmla="*/ 615 h 792"/>
              <a:gd name="T84" fmla="*/ 553 w 791"/>
              <a:gd name="T85" fmla="*/ 130 h 792"/>
              <a:gd name="T86" fmla="*/ 434 w 791"/>
              <a:gd name="T87" fmla="*/ 16 h 792"/>
              <a:gd name="T88" fmla="*/ 511 w 791"/>
              <a:gd name="T89" fmla="*/ 32 h 792"/>
              <a:gd name="T90" fmla="*/ 519 w 791"/>
              <a:gd name="T91" fmla="*/ 71 h 792"/>
              <a:gd name="T92" fmla="*/ 446 w 791"/>
              <a:gd name="T93" fmla="*/ 161 h 792"/>
              <a:gd name="T94" fmla="*/ 398 w 791"/>
              <a:gd name="T95" fmla="*/ 260 h 792"/>
              <a:gd name="T96" fmla="*/ 314 w 791"/>
              <a:gd name="T97" fmla="*/ 338 h 792"/>
              <a:gd name="T98" fmla="*/ 269 w 791"/>
              <a:gd name="T99" fmla="*/ 307 h 792"/>
              <a:gd name="T100" fmla="*/ 144 w 791"/>
              <a:gd name="T101" fmla="*/ 242 h 792"/>
              <a:gd name="T102" fmla="*/ 46 w 791"/>
              <a:gd name="T103" fmla="*/ 402 h 792"/>
              <a:gd name="T104" fmla="*/ 65 w 791"/>
              <a:gd name="T105" fmla="*/ 403 h 792"/>
              <a:gd name="T106" fmla="*/ 39 w 791"/>
              <a:gd name="T107" fmla="*/ 527 h 792"/>
              <a:gd name="T108" fmla="*/ 24 w 791"/>
              <a:gd name="T109" fmla="*/ 484 h 792"/>
              <a:gd name="T110" fmla="*/ 14 w 791"/>
              <a:gd name="T111" fmla="*/ 413 h 792"/>
              <a:gd name="T112" fmla="*/ 458 w 791"/>
              <a:gd name="T113" fmla="*/ 772 h 792"/>
              <a:gd name="T114" fmla="*/ 585 w 791"/>
              <a:gd name="T115" fmla="*/ 67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1" h="792">
                <a:moveTo>
                  <a:pt x="691" y="658"/>
                </a:moveTo>
                <a:cubicBezTo>
                  <a:pt x="724" y="621"/>
                  <a:pt x="751" y="577"/>
                  <a:pt x="768" y="529"/>
                </a:cubicBezTo>
                <a:cubicBezTo>
                  <a:pt x="768" y="528"/>
                  <a:pt x="769" y="528"/>
                  <a:pt x="769" y="527"/>
                </a:cubicBezTo>
                <a:cubicBezTo>
                  <a:pt x="783" y="486"/>
                  <a:pt x="791" y="442"/>
                  <a:pt x="791" y="396"/>
                </a:cubicBezTo>
                <a:cubicBezTo>
                  <a:pt x="791" y="350"/>
                  <a:pt x="783" y="306"/>
                  <a:pt x="769" y="265"/>
                </a:cubicBezTo>
                <a:cubicBezTo>
                  <a:pt x="769" y="264"/>
                  <a:pt x="768" y="264"/>
                  <a:pt x="768" y="263"/>
                </a:cubicBezTo>
                <a:cubicBezTo>
                  <a:pt x="751" y="215"/>
                  <a:pt x="724" y="171"/>
                  <a:pt x="691" y="133"/>
                </a:cubicBezTo>
                <a:cubicBezTo>
                  <a:pt x="691" y="133"/>
                  <a:pt x="690" y="132"/>
                  <a:pt x="689" y="131"/>
                </a:cubicBezTo>
                <a:cubicBezTo>
                  <a:pt x="651" y="89"/>
                  <a:pt x="604" y="55"/>
                  <a:pt x="551" y="32"/>
                </a:cubicBezTo>
                <a:cubicBezTo>
                  <a:pt x="551" y="32"/>
                  <a:pt x="550" y="32"/>
                  <a:pt x="550" y="32"/>
                </a:cubicBezTo>
                <a:cubicBezTo>
                  <a:pt x="504" y="12"/>
                  <a:pt x="456" y="2"/>
                  <a:pt x="406" y="0"/>
                </a:cubicBezTo>
                <a:cubicBezTo>
                  <a:pt x="406" y="0"/>
                  <a:pt x="406" y="0"/>
                  <a:pt x="406" y="0"/>
                </a:cubicBezTo>
                <a:cubicBezTo>
                  <a:pt x="402" y="0"/>
                  <a:pt x="399" y="0"/>
                  <a:pt x="395" y="0"/>
                </a:cubicBezTo>
                <a:cubicBezTo>
                  <a:pt x="177" y="0"/>
                  <a:pt x="0" y="178"/>
                  <a:pt x="0" y="396"/>
                </a:cubicBezTo>
                <a:cubicBezTo>
                  <a:pt x="0" y="400"/>
                  <a:pt x="0" y="404"/>
                  <a:pt x="0" y="408"/>
                </a:cubicBezTo>
                <a:cubicBezTo>
                  <a:pt x="0" y="409"/>
                  <a:pt x="0" y="411"/>
                  <a:pt x="0" y="412"/>
                </a:cubicBezTo>
                <a:cubicBezTo>
                  <a:pt x="0" y="415"/>
                  <a:pt x="0" y="418"/>
                  <a:pt x="0" y="421"/>
                </a:cubicBezTo>
                <a:cubicBezTo>
                  <a:pt x="1" y="422"/>
                  <a:pt x="1" y="423"/>
                  <a:pt x="1" y="424"/>
                </a:cubicBezTo>
                <a:cubicBezTo>
                  <a:pt x="1" y="433"/>
                  <a:pt x="2" y="441"/>
                  <a:pt x="3" y="449"/>
                </a:cubicBezTo>
                <a:cubicBezTo>
                  <a:pt x="3" y="450"/>
                  <a:pt x="3" y="451"/>
                  <a:pt x="4" y="451"/>
                </a:cubicBezTo>
                <a:cubicBezTo>
                  <a:pt x="4" y="455"/>
                  <a:pt x="5" y="459"/>
                  <a:pt x="5" y="462"/>
                </a:cubicBezTo>
                <a:cubicBezTo>
                  <a:pt x="5" y="463"/>
                  <a:pt x="5" y="463"/>
                  <a:pt x="6" y="464"/>
                </a:cubicBezTo>
                <a:cubicBezTo>
                  <a:pt x="6" y="468"/>
                  <a:pt x="7" y="472"/>
                  <a:pt x="8" y="476"/>
                </a:cubicBezTo>
                <a:cubicBezTo>
                  <a:pt x="8" y="477"/>
                  <a:pt x="8" y="477"/>
                  <a:pt x="8" y="477"/>
                </a:cubicBezTo>
                <a:cubicBezTo>
                  <a:pt x="9" y="481"/>
                  <a:pt x="10" y="485"/>
                  <a:pt x="10" y="488"/>
                </a:cubicBezTo>
                <a:cubicBezTo>
                  <a:pt x="11" y="489"/>
                  <a:pt x="11" y="491"/>
                  <a:pt x="11" y="492"/>
                </a:cubicBezTo>
                <a:cubicBezTo>
                  <a:pt x="12" y="494"/>
                  <a:pt x="13" y="497"/>
                  <a:pt x="14" y="500"/>
                </a:cubicBezTo>
                <a:cubicBezTo>
                  <a:pt x="14" y="501"/>
                  <a:pt x="14" y="503"/>
                  <a:pt x="15" y="504"/>
                </a:cubicBezTo>
                <a:cubicBezTo>
                  <a:pt x="16" y="507"/>
                  <a:pt x="17" y="511"/>
                  <a:pt x="18" y="514"/>
                </a:cubicBezTo>
                <a:cubicBezTo>
                  <a:pt x="18" y="516"/>
                  <a:pt x="19" y="518"/>
                  <a:pt x="20" y="521"/>
                </a:cubicBezTo>
                <a:cubicBezTo>
                  <a:pt x="20" y="522"/>
                  <a:pt x="21" y="523"/>
                  <a:pt x="21" y="524"/>
                </a:cubicBezTo>
                <a:cubicBezTo>
                  <a:pt x="30" y="551"/>
                  <a:pt x="42" y="577"/>
                  <a:pt x="57" y="601"/>
                </a:cubicBezTo>
                <a:cubicBezTo>
                  <a:pt x="57" y="602"/>
                  <a:pt x="58" y="602"/>
                  <a:pt x="58" y="602"/>
                </a:cubicBezTo>
                <a:cubicBezTo>
                  <a:pt x="70" y="622"/>
                  <a:pt x="84" y="641"/>
                  <a:pt x="100" y="659"/>
                </a:cubicBezTo>
                <a:cubicBezTo>
                  <a:pt x="100" y="659"/>
                  <a:pt x="101" y="660"/>
                  <a:pt x="102" y="661"/>
                </a:cubicBezTo>
                <a:cubicBezTo>
                  <a:pt x="174" y="741"/>
                  <a:pt x="279" y="792"/>
                  <a:pt x="395" y="792"/>
                </a:cubicBezTo>
                <a:cubicBezTo>
                  <a:pt x="512" y="792"/>
                  <a:pt x="617" y="741"/>
                  <a:pt x="689" y="661"/>
                </a:cubicBezTo>
                <a:cubicBezTo>
                  <a:pt x="690" y="660"/>
                  <a:pt x="691" y="659"/>
                  <a:pt x="691" y="658"/>
                </a:cubicBezTo>
                <a:moveTo>
                  <a:pt x="652" y="610"/>
                </a:moveTo>
                <a:cubicBezTo>
                  <a:pt x="649" y="606"/>
                  <a:pt x="644" y="604"/>
                  <a:pt x="639" y="606"/>
                </a:cubicBezTo>
                <a:cubicBezTo>
                  <a:pt x="635" y="609"/>
                  <a:pt x="634" y="613"/>
                  <a:pt x="632" y="618"/>
                </a:cubicBezTo>
                <a:cubicBezTo>
                  <a:pt x="632" y="620"/>
                  <a:pt x="631" y="623"/>
                  <a:pt x="630" y="626"/>
                </a:cubicBezTo>
                <a:cubicBezTo>
                  <a:pt x="628" y="629"/>
                  <a:pt x="626" y="633"/>
                  <a:pt x="624" y="637"/>
                </a:cubicBezTo>
                <a:cubicBezTo>
                  <a:pt x="622" y="642"/>
                  <a:pt x="620" y="645"/>
                  <a:pt x="620" y="647"/>
                </a:cubicBezTo>
                <a:cubicBezTo>
                  <a:pt x="620" y="648"/>
                  <a:pt x="620" y="648"/>
                  <a:pt x="620" y="648"/>
                </a:cubicBezTo>
                <a:cubicBezTo>
                  <a:pt x="551" y="648"/>
                  <a:pt x="551" y="648"/>
                  <a:pt x="551" y="648"/>
                </a:cubicBezTo>
                <a:cubicBezTo>
                  <a:pt x="551" y="646"/>
                  <a:pt x="552" y="645"/>
                  <a:pt x="553" y="643"/>
                </a:cubicBezTo>
                <a:cubicBezTo>
                  <a:pt x="563" y="639"/>
                  <a:pt x="573" y="632"/>
                  <a:pt x="581" y="622"/>
                </a:cubicBezTo>
                <a:cubicBezTo>
                  <a:pt x="593" y="609"/>
                  <a:pt x="598" y="593"/>
                  <a:pt x="596" y="579"/>
                </a:cubicBezTo>
                <a:cubicBezTo>
                  <a:pt x="594" y="569"/>
                  <a:pt x="590" y="550"/>
                  <a:pt x="585" y="533"/>
                </a:cubicBezTo>
                <a:cubicBezTo>
                  <a:pt x="752" y="533"/>
                  <a:pt x="752" y="533"/>
                  <a:pt x="752" y="533"/>
                </a:cubicBezTo>
                <a:cubicBezTo>
                  <a:pt x="735" y="575"/>
                  <a:pt x="711" y="614"/>
                  <a:pt x="682" y="648"/>
                </a:cubicBezTo>
                <a:cubicBezTo>
                  <a:pt x="640" y="648"/>
                  <a:pt x="640" y="648"/>
                  <a:pt x="640" y="648"/>
                </a:cubicBezTo>
                <a:cubicBezTo>
                  <a:pt x="644" y="644"/>
                  <a:pt x="648" y="639"/>
                  <a:pt x="649" y="637"/>
                </a:cubicBezTo>
                <a:cubicBezTo>
                  <a:pt x="653" y="632"/>
                  <a:pt x="655" y="617"/>
                  <a:pt x="652" y="610"/>
                </a:cubicBezTo>
                <a:moveTo>
                  <a:pt x="69" y="594"/>
                </a:moveTo>
                <a:cubicBezTo>
                  <a:pt x="61" y="570"/>
                  <a:pt x="54" y="550"/>
                  <a:pt x="49" y="533"/>
                </a:cubicBezTo>
                <a:cubicBezTo>
                  <a:pt x="206" y="533"/>
                  <a:pt x="206" y="533"/>
                  <a:pt x="206" y="533"/>
                </a:cubicBezTo>
                <a:cubicBezTo>
                  <a:pt x="214" y="574"/>
                  <a:pt x="225" y="613"/>
                  <a:pt x="240" y="648"/>
                </a:cubicBezTo>
                <a:cubicBezTo>
                  <a:pt x="109" y="648"/>
                  <a:pt x="109" y="648"/>
                  <a:pt x="109" y="648"/>
                </a:cubicBezTo>
                <a:cubicBezTo>
                  <a:pt x="94" y="631"/>
                  <a:pt x="81" y="613"/>
                  <a:pt x="69" y="594"/>
                </a:cubicBezTo>
                <a:moveTo>
                  <a:pt x="220" y="533"/>
                </a:moveTo>
                <a:cubicBezTo>
                  <a:pt x="388" y="533"/>
                  <a:pt x="388" y="533"/>
                  <a:pt x="388" y="533"/>
                </a:cubicBezTo>
                <a:cubicBezTo>
                  <a:pt x="388" y="545"/>
                  <a:pt x="388" y="545"/>
                  <a:pt x="388" y="545"/>
                </a:cubicBezTo>
                <a:cubicBezTo>
                  <a:pt x="378" y="549"/>
                  <a:pt x="369" y="555"/>
                  <a:pt x="371" y="567"/>
                </a:cubicBezTo>
                <a:cubicBezTo>
                  <a:pt x="377" y="608"/>
                  <a:pt x="384" y="621"/>
                  <a:pt x="388" y="626"/>
                </a:cubicBezTo>
                <a:cubicBezTo>
                  <a:pt x="388" y="648"/>
                  <a:pt x="388" y="648"/>
                  <a:pt x="388" y="648"/>
                </a:cubicBezTo>
                <a:cubicBezTo>
                  <a:pt x="255" y="648"/>
                  <a:pt x="255" y="648"/>
                  <a:pt x="255" y="648"/>
                </a:cubicBezTo>
                <a:cubicBezTo>
                  <a:pt x="240" y="614"/>
                  <a:pt x="228" y="575"/>
                  <a:pt x="220" y="533"/>
                </a:cubicBezTo>
                <a:moveTo>
                  <a:pt x="61" y="426"/>
                </a:moveTo>
                <a:cubicBezTo>
                  <a:pt x="64" y="439"/>
                  <a:pt x="68" y="461"/>
                  <a:pt x="66" y="475"/>
                </a:cubicBezTo>
                <a:cubicBezTo>
                  <a:pt x="65" y="481"/>
                  <a:pt x="64" y="483"/>
                  <a:pt x="64" y="483"/>
                </a:cubicBezTo>
                <a:cubicBezTo>
                  <a:pt x="58" y="478"/>
                  <a:pt x="58" y="445"/>
                  <a:pt x="61" y="426"/>
                </a:cubicBezTo>
                <a:moveTo>
                  <a:pt x="51" y="389"/>
                </a:moveTo>
                <a:cubicBezTo>
                  <a:pt x="54" y="382"/>
                  <a:pt x="58" y="374"/>
                  <a:pt x="61" y="366"/>
                </a:cubicBezTo>
                <a:cubicBezTo>
                  <a:pt x="89" y="303"/>
                  <a:pt x="106" y="280"/>
                  <a:pt x="107" y="279"/>
                </a:cubicBezTo>
                <a:cubicBezTo>
                  <a:pt x="107" y="278"/>
                  <a:pt x="108" y="277"/>
                  <a:pt x="108" y="276"/>
                </a:cubicBezTo>
                <a:cubicBezTo>
                  <a:pt x="108" y="275"/>
                  <a:pt x="109" y="260"/>
                  <a:pt x="110" y="246"/>
                </a:cubicBezTo>
                <a:cubicBezTo>
                  <a:pt x="119" y="249"/>
                  <a:pt x="128" y="251"/>
                  <a:pt x="134" y="251"/>
                </a:cubicBezTo>
                <a:cubicBezTo>
                  <a:pt x="140" y="264"/>
                  <a:pt x="142" y="269"/>
                  <a:pt x="144" y="271"/>
                </a:cubicBezTo>
                <a:cubicBezTo>
                  <a:pt x="144" y="273"/>
                  <a:pt x="145" y="277"/>
                  <a:pt x="145" y="281"/>
                </a:cubicBezTo>
                <a:cubicBezTo>
                  <a:pt x="152" y="337"/>
                  <a:pt x="157" y="354"/>
                  <a:pt x="168" y="354"/>
                </a:cubicBezTo>
                <a:cubicBezTo>
                  <a:pt x="170" y="354"/>
                  <a:pt x="172" y="353"/>
                  <a:pt x="173" y="352"/>
                </a:cubicBezTo>
                <a:cubicBezTo>
                  <a:pt x="169" y="362"/>
                  <a:pt x="168" y="376"/>
                  <a:pt x="170" y="385"/>
                </a:cubicBezTo>
                <a:cubicBezTo>
                  <a:pt x="170" y="386"/>
                  <a:pt x="171" y="388"/>
                  <a:pt x="171" y="389"/>
                </a:cubicBezTo>
                <a:lnTo>
                  <a:pt x="51" y="389"/>
                </a:lnTo>
                <a:close/>
                <a:moveTo>
                  <a:pt x="195" y="348"/>
                </a:moveTo>
                <a:cubicBezTo>
                  <a:pt x="193" y="344"/>
                  <a:pt x="190" y="341"/>
                  <a:pt x="186" y="341"/>
                </a:cubicBezTo>
                <a:cubicBezTo>
                  <a:pt x="185" y="341"/>
                  <a:pt x="184" y="341"/>
                  <a:pt x="183" y="341"/>
                </a:cubicBezTo>
                <a:cubicBezTo>
                  <a:pt x="187" y="335"/>
                  <a:pt x="189" y="328"/>
                  <a:pt x="191" y="321"/>
                </a:cubicBezTo>
                <a:cubicBezTo>
                  <a:pt x="192" y="315"/>
                  <a:pt x="194" y="310"/>
                  <a:pt x="196" y="305"/>
                </a:cubicBezTo>
                <a:cubicBezTo>
                  <a:pt x="196" y="304"/>
                  <a:pt x="198" y="302"/>
                  <a:pt x="200" y="299"/>
                </a:cubicBezTo>
                <a:cubicBezTo>
                  <a:pt x="198" y="315"/>
                  <a:pt x="196" y="331"/>
                  <a:pt x="195" y="348"/>
                </a:cubicBezTo>
                <a:moveTo>
                  <a:pt x="183" y="374"/>
                </a:moveTo>
                <a:cubicBezTo>
                  <a:pt x="183" y="369"/>
                  <a:pt x="184" y="363"/>
                  <a:pt x="185" y="360"/>
                </a:cubicBezTo>
                <a:cubicBezTo>
                  <a:pt x="187" y="368"/>
                  <a:pt x="187" y="380"/>
                  <a:pt x="184" y="384"/>
                </a:cubicBezTo>
                <a:cubicBezTo>
                  <a:pt x="184" y="383"/>
                  <a:pt x="183" y="380"/>
                  <a:pt x="183" y="374"/>
                </a:cubicBezTo>
                <a:moveTo>
                  <a:pt x="216" y="287"/>
                </a:moveTo>
                <a:cubicBezTo>
                  <a:pt x="228" y="279"/>
                  <a:pt x="242" y="272"/>
                  <a:pt x="250" y="272"/>
                </a:cubicBezTo>
                <a:cubicBezTo>
                  <a:pt x="251" y="272"/>
                  <a:pt x="252" y="272"/>
                  <a:pt x="252" y="272"/>
                </a:cubicBezTo>
                <a:cubicBezTo>
                  <a:pt x="257" y="273"/>
                  <a:pt x="257" y="293"/>
                  <a:pt x="254" y="311"/>
                </a:cubicBezTo>
                <a:cubicBezTo>
                  <a:pt x="253" y="313"/>
                  <a:pt x="254" y="316"/>
                  <a:pt x="255" y="317"/>
                </a:cubicBezTo>
                <a:cubicBezTo>
                  <a:pt x="256" y="319"/>
                  <a:pt x="258" y="320"/>
                  <a:pt x="260" y="320"/>
                </a:cubicBezTo>
                <a:cubicBezTo>
                  <a:pt x="261" y="320"/>
                  <a:pt x="283" y="321"/>
                  <a:pt x="288" y="338"/>
                </a:cubicBezTo>
                <a:cubicBezTo>
                  <a:pt x="290" y="344"/>
                  <a:pt x="289" y="345"/>
                  <a:pt x="283" y="350"/>
                </a:cubicBezTo>
                <a:cubicBezTo>
                  <a:pt x="276" y="356"/>
                  <a:pt x="265" y="365"/>
                  <a:pt x="263" y="389"/>
                </a:cubicBezTo>
                <a:cubicBezTo>
                  <a:pt x="208" y="389"/>
                  <a:pt x="208" y="389"/>
                  <a:pt x="208" y="389"/>
                </a:cubicBezTo>
                <a:cubicBezTo>
                  <a:pt x="208" y="354"/>
                  <a:pt x="211" y="320"/>
                  <a:pt x="216" y="287"/>
                </a:cubicBezTo>
                <a:moveTo>
                  <a:pt x="264" y="403"/>
                </a:moveTo>
                <a:cubicBezTo>
                  <a:pt x="274" y="439"/>
                  <a:pt x="335" y="462"/>
                  <a:pt x="388" y="476"/>
                </a:cubicBezTo>
                <a:cubicBezTo>
                  <a:pt x="388" y="519"/>
                  <a:pt x="388" y="519"/>
                  <a:pt x="388" y="519"/>
                </a:cubicBezTo>
                <a:cubicBezTo>
                  <a:pt x="218" y="519"/>
                  <a:pt x="218" y="519"/>
                  <a:pt x="218" y="519"/>
                </a:cubicBezTo>
                <a:cubicBezTo>
                  <a:pt x="212" y="482"/>
                  <a:pt x="208" y="443"/>
                  <a:pt x="208" y="403"/>
                </a:cubicBezTo>
                <a:lnTo>
                  <a:pt x="264" y="403"/>
                </a:lnTo>
                <a:close/>
                <a:moveTo>
                  <a:pt x="358" y="299"/>
                </a:moveTo>
                <a:cubicBezTo>
                  <a:pt x="357" y="285"/>
                  <a:pt x="357" y="285"/>
                  <a:pt x="367" y="284"/>
                </a:cubicBezTo>
                <a:cubicBezTo>
                  <a:pt x="373" y="283"/>
                  <a:pt x="381" y="282"/>
                  <a:pt x="388" y="279"/>
                </a:cubicBezTo>
                <a:cubicBezTo>
                  <a:pt x="388" y="370"/>
                  <a:pt x="388" y="370"/>
                  <a:pt x="388" y="370"/>
                </a:cubicBezTo>
                <a:cubicBezTo>
                  <a:pt x="372" y="374"/>
                  <a:pt x="354" y="388"/>
                  <a:pt x="354" y="388"/>
                </a:cubicBezTo>
                <a:cubicBezTo>
                  <a:pt x="351" y="390"/>
                  <a:pt x="350" y="393"/>
                  <a:pt x="351" y="396"/>
                </a:cubicBezTo>
                <a:cubicBezTo>
                  <a:pt x="355" y="406"/>
                  <a:pt x="368" y="439"/>
                  <a:pt x="386" y="440"/>
                </a:cubicBezTo>
                <a:cubicBezTo>
                  <a:pt x="386" y="440"/>
                  <a:pt x="386" y="440"/>
                  <a:pt x="387" y="440"/>
                </a:cubicBezTo>
                <a:cubicBezTo>
                  <a:pt x="387" y="440"/>
                  <a:pt x="387" y="440"/>
                  <a:pt x="387" y="440"/>
                </a:cubicBezTo>
                <a:cubicBezTo>
                  <a:pt x="387" y="440"/>
                  <a:pt x="388" y="440"/>
                  <a:pt x="388" y="440"/>
                </a:cubicBezTo>
                <a:cubicBezTo>
                  <a:pt x="388" y="450"/>
                  <a:pt x="388" y="450"/>
                  <a:pt x="388" y="450"/>
                </a:cubicBezTo>
                <a:cubicBezTo>
                  <a:pt x="387" y="449"/>
                  <a:pt x="385" y="448"/>
                  <a:pt x="383" y="446"/>
                </a:cubicBezTo>
                <a:cubicBezTo>
                  <a:pt x="363" y="432"/>
                  <a:pt x="328" y="407"/>
                  <a:pt x="322" y="391"/>
                </a:cubicBezTo>
                <a:cubicBezTo>
                  <a:pt x="315" y="371"/>
                  <a:pt x="315" y="357"/>
                  <a:pt x="316" y="352"/>
                </a:cubicBezTo>
                <a:cubicBezTo>
                  <a:pt x="317" y="353"/>
                  <a:pt x="319" y="355"/>
                  <a:pt x="323" y="359"/>
                </a:cubicBezTo>
                <a:cubicBezTo>
                  <a:pt x="329" y="366"/>
                  <a:pt x="334" y="369"/>
                  <a:pt x="340" y="369"/>
                </a:cubicBezTo>
                <a:cubicBezTo>
                  <a:pt x="358" y="369"/>
                  <a:pt x="358" y="339"/>
                  <a:pt x="358" y="315"/>
                </a:cubicBezTo>
                <a:cubicBezTo>
                  <a:pt x="359" y="309"/>
                  <a:pt x="358" y="304"/>
                  <a:pt x="358" y="299"/>
                </a:cubicBezTo>
                <a:moveTo>
                  <a:pt x="504" y="86"/>
                </a:moveTo>
                <a:cubicBezTo>
                  <a:pt x="513" y="99"/>
                  <a:pt x="522" y="114"/>
                  <a:pt x="529" y="130"/>
                </a:cubicBezTo>
                <a:cubicBezTo>
                  <a:pt x="517" y="130"/>
                  <a:pt x="517" y="130"/>
                  <a:pt x="517" y="130"/>
                </a:cubicBezTo>
                <a:cubicBezTo>
                  <a:pt x="515" y="126"/>
                  <a:pt x="514" y="122"/>
                  <a:pt x="513" y="120"/>
                </a:cubicBezTo>
                <a:cubicBezTo>
                  <a:pt x="506" y="105"/>
                  <a:pt x="502" y="102"/>
                  <a:pt x="498" y="102"/>
                </a:cubicBezTo>
                <a:cubicBezTo>
                  <a:pt x="494" y="102"/>
                  <a:pt x="491" y="105"/>
                  <a:pt x="491" y="109"/>
                </a:cubicBezTo>
                <a:cubicBezTo>
                  <a:pt x="491" y="110"/>
                  <a:pt x="491" y="112"/>
                  <a:pt x="492" y="113"/>
                </a:cubicBezTo>
                <a:cubicBezTo>
                  <a:pt x="489" y="110"/>
                  <a:pt x="486" y="107"/>
                  <a:pt x="482" y="104"/>
                </a:cubicBezTo>
                <a:cubicBezTo>
                  <a:pt x="476" y="100"/>
                  <a:pt x="475" y="97"/>
                  <a:pt x="475" y="96"/>
                </a:cubicBezTo>
                <a:cubicBezTo>
                  <a:pt x="476" y="93"/>
                  <a:pt x="484" y="88"/>
                  <a:pt x="504" y="86"/>
                </a:cubicBezTo>
                <a:moveTo>
                  <a:pt x="752" y="259"/>
                </a:moveTo>
                <a:cubicBezTo>
                  <a:pt x="584" y="259"/>
                  <a:pt x="584" y="259"/>
                  <a:pt x="584" y="259"/>
                </a:cubicBezTo>
                <a:cubicBezTo>
                  <a:pt x="577" y="218"/>
                  <a:pt x="565" y="178"/>
                  <a:pt x="551" y="144"/>
                </a:cubicBezTo>
                <a:cubicBezTo>
                  <a:pt x="682" y="144"/>
                  <a:pt x="682" y="144"/>
                  <a:pt x="682" y="144"/>
                </a:cubicBezTo>
                <a:cubicBezTo>
                  <a:pt x="711" y="178"/>
                  <a:pt x="735" y="217"/>
                  <a:pt x="752" y="259"/>
                </a:cubicBezTo>
                <a:moveTo>
                  <a:pt x="757" y="519"/>
                </a:moveTo>
                <a:cubicBezTo>
                  <a:pt x="587" y="519"/>
                  <a:pt x="587" y="519"/>
                  <a:pt x="587" y="519"/>
                </a:cubicBezTo>
                <a:cubicBezTo>
                  <a:pt x="588" y="509"/>
                  <a:pt x="590" y="500"/>
                  <a:pt x="591" y="491"/>
                </a:cubicBezTo>
                <a:cubicBezTo>
                  <a:pt x="594" y="492"/>
                  <a:pt x="596" y="493"/>
                  <a:pt x="599" y="493"/>
                </a:cubicBezTo>
                <a:cubicBezTo>
                  <a:pt x="604" y="493"/>
                  <a:pt x="608" y="490"/>
                  <a:pt x="610" y="485"/>
                </a:cubicBezTo>
                <a:cubicBezTo>
                  <a:pt x="613" y="475"/>
                  <a:pt x="604" y="469"/>
                  <a:pt x="599" y="467"/>
                </a:cubicBezTo>
                <a:cubicBezTo>
                  <a:pt x="597" y="465"/>
                  <a:pt x="595" y="464"/>
                  <a:pt x="594" y="463"/>
                </a:cubicBezTo>
                <a:cubicBezTo>
                  <a:pt x="595" y="443"/>
                  <a:pt x="596" y="423"/>
                  <a:pt x="597" y="403"/>
                </a:cubicBezTo>
                <a:cubicBezTo>
                  <a:pt x="777" y="403"/>
                  <a:pt x="777" y="403"/>
                  <a:pt x="777" y="403"/>
                </a:cubicBezTo>
                <a:cubicBezTo>
                  <a:pt x="776" y="443"/>
                  <a:pt x="769" y="482"/>
                  <a:pt x="757" y="519"/>
                </a:cubicBezTo>
                <a:moveTo>
                  <a:pt x="552" y="628"/>
                </a:moveTo>
                <a:cubicBezTo>
                  <a:pt x="552" y="628"/>
                  <a:pt x="552" y="628"/>
                  <a:pt x="551" y="628"/>
                </a:cubicBezTo>
                <a:cubicBezTo>
                  <a:pt x="548" y="626"/>
                  <a:pt x="544" y="628"/>
                  <a:pt x="542" y="632"/>
                </a:cubicBezTo>
                <a:cubicBezTo>
                  <a:pt x="542" y="632"/>
                  <a:pt x="542" y="632"/>
                  <a:pt x="542" y="632"/>
                </a:cubicBezTo>
                <a:cubicBezTo>
                  <a:pt x="538" y="633"/>
                  <a:pt x="534" y="634"/>
                  <a:pt x="530" y="633"/>
                </a:cubicBezTo>
                <a:cubicBezTo>
                  <a:pt x="514" y="633"/>
                  <a:pt x="506" y="623"/>
                  <a:pt x="499" y="615"/>
                </a:cubicBezTo>
                <a:cubicBezTo>
                  <a:pt x="493" y="608"/>
                  <a:pt x="487" y="601"/>
                  <a:pt x="479" y="601"/>
                </a:cubicBezTo>
                <a:cubicBezTo>
                  <a:pt x="477" y="601"/>
                  <a:pt x="476" y="601"/>
                  <a:pt x="475" y="601"/>
                </a:cubicBezTo>
                <a:cubicBezTo>
                  <a:pt x="471" y="602"/>
                  <a:pt x="466" y="604"/>
                  <a:pt x="460" y="606"/>
                </a:cubicBezTo>
                <a:cubicBezTo>
                  <a:pt x="446" y="610"/>
                  <a:pt x="427" y="617"/>
                  <a:pt x="409" y="617"/>
                </a:cubicBezTo>
                <a:cubicBezTo>
                  <a:pt x="405" y="617"/>
                  <a:pt x="401" y="616"/>
                  <a:pt x="398" y="616"/>
                </a:cubicBezTo>
                <a:cubicBezTo>
                  <a:pt x="395" y="612"/>
                  <a:pt x="390" y="596"/>
                  <a:pt x="384" y="565"/>
                </a:cubicBezTo>
                <a:cubicBezTo>
                  <a:pt x="384" y="562"/>
                  <a:pt x="387" y="560"/>
                  <a:pt x="393" y="558"/>
                </a:cubicBezTo>
                <a:cubicBezTo>
                  <a:pt x="394" y="558"/>
                  <a:pt x="394" y="558"/>
                  <a:pt x="395" y="558"/>
                </a:cubicBezTo>
                <a:cubicBezTo>
                  <a:pt x="398" y="558"/>
                  <a:pt x="400" y="557"/>
                  <a:pt x="401" y="555"/>
                </a:cubicBezTo>
                <a:cubicBezTo>
                  <a:pt x="402" y="555"/>
                  <a:pt x="403" y="555"/>
                  <a:pt x="403" y="554"/>
                </a:cubicBezTo>
                <a:cubicBezTo>
                  <a:pt x="415" y="550"/>
                  <a:pt x="429" y="546"/>
                  <a:pt x="438" y="535"/>
                </a:cubicBezTo>
                <a:cubicBezTo>
                  <a:pt x="452" y="518"/>
                  <a:pt x="466" y="500"/>
                  <a:pt x="483" y="496"/>
                </a:cubicBezTo>
                <a:cubicBezTo>
                  <a:pt x="484" y="496"/>
                  <a:pt x="486" y="496"/>
                  <a:pt x="487" y="496"/>
                </a:cubicBezTo>
                <a:cubicBezTo>
                  <a:pt x="496" y="496"/>
                  <a:pt x="500" y="505"/>
                  <a:pt x="500" y="506"/>
                </a:cubicBezTo>
                <a:cubicBezTo>
                  <a:pt x="500" y="507"/>
                  <a:pt x="501" y="508"/>
                  <a:pt x="502" y="509"/>
                </a:cubicBezTo>
                <a:cubicBezTo>
                  <a:pt x="504" y="511"/>
                  <a:pt x="524" y="530"/>
                  <a:pt x="534" y="535"/>
                </a:cubicBezTo>
                <a:cubicBezTo>
                  <a:pt x="535" y="536"/>
                  <a:pt x="537" y="536"/>
                  <a:pt x="538" y="536"/>
                </a:cubicBezTo>
                <a:cubicBezTo>
                  <a:pt x="538" y="536"/>
                  <a:pt x="538" y="536"/>
                  <a:pt x="538" y="536"/>
                </a:cubicBezTo>
                <a:cubicBezTo>
                  <a:pt x="548" y="536"/>
                  <a:pt x="550" y="525"/>
                  <a:pt x="552" y="513"/>
                </a:cubicBezTo>
                <a:cubicBezTo>
                  <a:pt x="552" y="508"/>
                  <a:pt x="554" y="501"/>
                  <a:pt x="555" y="497"/>
                </a:cubicBezTo>
                <a:cubicBezTo>
                  <a:pt x="563" y="507"/>
                  <a:pt x="577" y="552"/>
                  <a:pt x="582" y="582"/>
                </a:cubicBezTo>
                <a:cubicBezTo>
                  <a:pt x="584" y="591"/>
                  <a:pt x="579" y="603"/>
                  <a:pt x="570" y="613"/>
                </a:cubicBezTo>
                <a:cubicBezTo>
                  <a:pt x="565" y="620"/>
                  <a:pt x="559" y="625"/>
                  <a:pt x="552" y="628"/>
                </a:cubicBezTo>
                <a:moveTo>
                  <a:pt x="399" y="382"/>
                </a:moveTo>
                <a:cubicBezTo>
                  <a:pt x="401" y="382"/>
                  <a:pt x="402" y="382"/>
                  <a:pt x="402" y="386"/>
                </a:cubicBezTo>
                <a:cubicBezTo>
                  <a:pt x="402" y="388"/>
                  <a:pt x="402" y="390"/>
                  <a:pt x="402" y="392"/>
                </a:cubicBezTo>
                <a:cubicBezTo>
                  <a:pt x="401" y="393"/>
                  <a:pt x="400" y="394"/>
                  <a:pt x="400" y="396"/>
                </a:cubicBezTo>
                <a:cubicBezTo>
                  <a:pt x="400" y="397"/>
                  <a:pt x="400" y="398"/>
                  <a:pt x="401" y="399"/>
                </a:cubicBezTo>
                <a:cubicBezTo>
                  <a:pt x="399" y="410"/>
                  <a:pt x="396" y="419"/>
                  <a:pt x="392" y="424"/>
                </a:cubicBezTo>
                <a:cubicBezTo>
                  <a:pt x="389" y="426"/>
                  <a:pt x="387" y="426"/>
                  <a:pt x="387" y="426"/>
                </a:cubicBezTo>
                <a:cubicBezTo>
                  <a:pt x="387" y="426"/>
                  <a:pt x="387" y="426"/>
                  <a:pt x="387" y="426"/>
                </a:cubicBezTo>
                <a:cubicBezTo>
                  <a:pt x="386" y="426"/>
                  <a:pt x="386" y="426"/>
                  <a:pt x="386" y="426"/>
                </a:cubicBezTo>
                <a:cubicBezTo>
                  <a:pt x="382" y="426"/>
                  <a:pt x="373" y="412"/>
                  <a:pt x="366" y="396"/>
                </a:cubicBezTo>
                <a:cubicBezTo>
                  <a:pt x="375" y="390"/>
                  <a:pt x="390" y="382"/>
                  <a:pt x="399" y="382"/>
                </a:cubicBezTo>
                <a:moveTo>
                  <a:pt x="402" y="478"/>
                </a:moveTo>
                <a:cubicBezTo>
                  <a:pt x="407" y="478"/>
                  <a:pt x="408" y="474"/>
                  <a:pt x="409" y="473"/>
                </a:cubicBezTo>
                <a:cubicBezTo>
                  <a:pt x="410" y="469"/>
                  <a:pt x="408" y="466"/>
                  <a:pt x="402" y="461"/>
                </a:cubicBezTo>
                <a:cubicBezTo>
                  <a:pt x="402" y="433"/>
                  <a:pt x="402" y="433"/>
                  <a:pt x="402" y="433"/>
                </a:cubicBezTo>
                <a:cubicBezTo>
                  <a:pt x="408" y="426"/>
                  <a:pt x="412" y="416"/>
                  <a:pt x="414" y="403"/>
                </a:cubicBezTo>
                <a:cubicBezTo>
                  <a:pt x="583" y="403"/>
                  <a:pt x="583" y="403"/>
                  <a:pt x="583" y="403"/>
                </a:cubicBezTo>
                <a:cubicBezTo>
                  <a:pt x="582" y="415"/>
                  <a:pt x="582" y="428"/>
                  <a:pt x="581" y="440"/>
                </a:cubicBezTo>
                <a:cubicBezTo>
                  <a:pt x="574" y="433"/>
                  <a:pt x="563" y="429"/>
                  <a:pt x="551" y="425"/>
                </a:cubicBezTo>
                <a:cubicBezTo>
                  <a:pt x="530" y="417"/>
                  <a:pt x="499" y="410"/>
                  <a:pt x="491" y="408"/>
                </a:cubicBezTo>
                <a:cubicBezTo>
                  <a:pt x="490" y="408"/>
                  <a:pt x="489" y="408"/>
                  <a:pt x="489" y="408"/>
                </a:cubicBezTo>
                <a:cubicBezTo>
                  <a:pt x="485" y="408"/>
                  <a:pt x="481" y="410"/>
                  <a:pt x="480" y="414"/>
                </a:cubicBezTo>
                <a:cubicBezTo>
                  <a:pt x="477" y="427"/>
                  <a:pt x="513" y="450"/>
                  <a:pt x="513" y="451"/>
                </a:cubicBezTo>
                <a:cubicBezTo>
                  <a:pt x="519" y="454"/>
                  <a:pt x="519" y="458"/>
                  <a:pt x="519" y="463"/>
                </a:cubicBezTo>
                <a:cubicBezTo>
                  <a:pt x="520" y="468"/>
                  <a:pt x="520" y="478"/>
                  <a:pt x="532" y="479"/>
                </a:cubicBezTo>
                <a:cubicBezTo>
                  <a:pt x="538" y="479"/>
                  <a:pt x="544" y="478"/>
                  <a:pt x="550" y="477"/>
                </a:cubicBezTo>
                <a:cubicBezTo>
                  <a:pt x="556" y="476"/>
                  <a:pt x="562" y="475"/>
                  <a:pt x="566" y="476"/>
                </a:cubicBezTo>
                <a:cubicBezTo>
                  <a:pt x="569" y="477"/>
                  <a:pt x="573" y="480"/>
                  <a:pt x="577" y="483"/>
                </a:cubicBezTo>
                <a:cubicBezTo>
                  <a:pt x="578" y="483"/>
                  <a:pt x="578" y="483"/>
                  <a:pt x="578" y="483"/>
                </a:cubicBezTo>
                <a:cubicBezTo>
                  <a:pt x="577" y="490"/>
                  <a:pt x="576" y="497"/>
                  <a:pt x="575" y="505"/>
                </a:cubicBezTo>
                <a:cubicBezTo>
                  <a:pt x="567" y="486"/>
                  <a:pt x="561" y="482"/>
                  <a:pt x="556" y="482"/>
                </a:cubicBezTo>
                <a:cubicBezTo>
                  <a:pt x="556" y="482"/>
                  <a:pt x="555" y="482"/>
                  <a:pt x="555" y="482"/>
                </a:cubicBezTo>
                <a:cubicBezTo>
                  <a:pt x="543" y="482"/>
                  <a:pt x="540" y="497"/>
                  <a:pt x="538" y="510"/>
                </a:cubicBezTo>
                <a:cubicBezTo>
                  <a:pt x="537" y="513"/>
                  <a:pt x="537" y="517"/>
                  <a:pt x="536" y="520"/>
                </a:cubicBezTo>
                <a:cubicBezTo>
                  <a:pt x="529" y="515"/>
                  <a:pt x="518" y="505"/>
                  <a:pt x="513" y="500"/>
                </a:cubicBezTo>
                <a:cubicBezTo>
                  <a:pt x="510" y="495"/>
                  <a:pt x="503" y="482"/>
                  <a:pt x="487" y="482"/>
                </a:cubicBezTo>
                <a:cubicBezTo>
                  <a:pt x="485" y="482"/>
                  <a:pt x="483" y="482"/>
                  <a:pt x="480" y="483"/>
                </a:cubicBezTo>
                <a:cubicBezTo>
                  <a:pt x="462" y="486"/>
                  <a:pt x="447" y="502"/>
                  <a:pt x="433" y="519"/>
                </a:cubicBezTo>
                <a:cubicBezTo>
                  <a:pt x="433" y="519"/>
                  <a:pt x="433" y="519"/>
                  <a:pt x="432" y="519"/>
                </a:cubicBezTo>
                <a:cubicBezTo>
                  <a:pt x="402" y="519"/>
                  <a:pt x="402" y="519"/>
                  <a:pt x="402" y="519"/>
                </a:cubicBezTo>
                <a:lnTo>
                  <a:pt x="402" y="478"/>
                </a:lnTo>
                <a:close/>
                <a:moveTo>
                  <a:pt x="580" y="467"/>
                </a:moveTo>
                <a:cubicBezTo>
                  <a:pt x="576" y="466"/>
                  <a:pt x="573" y="464"/>
                  <a:pt x="571" y="463"/>
                </a:cubicBezTo>
                <a:cubicBezTo>
                  <a:pt x="568" y="462"/>
                  <a:pt x="565" y="461"/>
                  <a:pt x="561" y="461"/>
                </a:cubicBezTo>
                <a:cubicBezTo>
                  <a:pt x="556" y="461"/>
                  <a:pt x="552" y="462"/>
                  <a:pt x="547" y="463"/>
                </a:cubicBezTo>
                <a:cubicBezTo>
                  <a:pt x="542" y="464"/>
                  <a:pt x="538" y="465"/>
                  <a:pt x="534" y="465"/>
                </a:cubicBezTo>
                <a:cubicBezTo>
                  <a:pt x="534" y="464"/>
                  <a:pt x="533" y="463"/>
                  <a:pt x="533" y="462"/>
                </a:cubicBezTo>
                <a:cubicBezTo>
                  <a:pt x="533" y="456"/>
                  <a:pt x="532" y="446"/>
                  <a:pt x="521" y="439"/>
                </a:cubicBezTo>
                <a:cubicBezTo>
                  <a:pt x="515" y="435"/>
                  <a:pt x="508" y="430"/>
                  <a:pt x="503" y="425"/>
                </a:cubicBezTo>
                <a:cubicBezTo>
                  <a:pt x="515" y="428"/>
                  <a:pt x="533" y="432"/>
                  <a:pt x="546" y="438"/>
                </a:cubicBezTo>
                <a:cubicBezTo>
                  <a:pt x="569" y="446"/>
                  <a:pt x="577" y="452"/>
                  <a:pt x="578" y="460"/>
                </a:cubicBezTo>
                <a:cubicBezTo>
                  <a:pt x="578" y="463"/>
                  <a:pt x="579" y="465"/>
                  <a:pt x="580" y="467"/>
                </a:cubicBezTo>
                <a:moveTo>
                  <a:pt x="420" y="533"/>
                </a:moveTo>
                <a:cubicBezTo>
                  <a:pt x="415" y="536"/>
                  <a:pt x="408" y="538"/>
                  <a:pt x="402" y="540"/>
                </a:cubicBezTo>
                <a:cubicBezTo>
                  <a:pt x="402" y="533"/>
                  <a:pt x="402" y="533"/>
                  <a:pt x="402" y="533"/>
                </a:cubicBezTo>
                <a:lnTo>
                  <a:pt x="420" y="533"/>
                </a:lnTo>
                <a:close/>
                <a:moveTo>
                  <a:pt x="597" y="389"/>
                </a:moveTo>
                <a:cubicBezTo>
                  <a:pt x="596" y="349"/>
                  <a:pt x="593" y="310"/>
                  <a:pt x="587" y="273"/>
                </a:cubicBezTo>
                <a:cubicBezTo>
                  <a:pt x="757" y="273"/>
                  <a:pt x="757" y="273"/>
                  <a:pt x="757" y="273"/>
                </a:cubicBezTo>
                <a:cubicBezTo>
                  <a:pt x="769" y="310"/>
                  <a:pt x="776" y="349"/>
                  <a:pt x="777" y="389"/>
                </a:cubicBezTo>
                <a:lnTo>
                  <a:pt x="597" y="389"/>
                </a:lnTo>
                <a:close/>
                <a:moveTo>
                  <a:pt x="539" y="119"/>
                </a:moveTo>
                <a:cubicBezTo>
                  <a:pt x="534" y="107"/>
                  <a:pt x="527" y="96"/>
                  <a:pt x="520" y="85"/>
                </a:cubicBezTo>
                <a:cubicBezTo>
                  <a:pt x="526" y="85"/>
                  <a:pt x="530" y="87"/>
                  <a:pt x="532" y="90"/>
                </a:cubicBezTo>
                <a:cubicBezTo>
                  <a:pt x="539" y="97"/>
                  <a:pt x="540" y="111"/>
                  <a:pt x="539" y="119"/>
                </a:cubicBezTo>
                <a:moveTo>
                  <a:pt x="506" y="193"/>
                </a:moveTo>
                <a:cubicBezTo>
                  <a:pt x="507" y="193"/>
                  <a:pt x="508" y="193"/>
                  <a:pt x="509" y="192"/>
                </a:cubicBezTo>
                <a:cubicBezTo>
                  <a:pt x="508" y="193"/>
                  <a:pt x="507" y="193"/>
                  <a:pt x="506" y="194"/>
                </a:cubicBezTo>
                <a:lnTo>
                  <a:pt x="506" y="193"/>
                </a:lnTo>
                <a:close/>
                <a:moveTo>
                  <a:pt x="500" y="146"/>
                </a:moveTo>
                <a:cubicBezTo>
                  <a:pt x="502" y="138"/>
                  <a:pt x="502" y="125"/>
                  <a:pt x="493" y="114"/>
                </a:cubicBezTo>
                <a:cubicBezTo>
                  <a:pt x="493" y="115"/>
                  <a:pt x="494" y="115"/>
                  <a:pt x="494" y="115"/>
                </a:cubicBezTo>
                <a:cubicBezTo>
                  <a:pt x="497" y="119"/>
                  <a:pt x="504" y="135"/>
                  <a:pt x="506" y="140"/>
                </a:cubicBezTo>
                <a:cubicBezTo>
                  <a:pt x="505" y="141"/>
                  <a:pt x="505" y="141"/>
                  <a:pt x="505" y="141"/>
                </a:cubicBezTo>
                <a:cubicBezTo>
                  <a:pt x="504" y="142"/>
                  <a:pt x="504" y="144"/>
                  <a:pt x="503" y="145"/>
                </a:cubicBezTo>
                <a:cubicBezTo>
                  <a:pt x="503" y="146"/>
                  <a:pt x="503" y="147"/>
                  <a:pt x="503" y="148"/>
                </a:cubicBezTo>
                <a:cubicBezTo>
                  <a:pt x="501" y="149"/>
                  <a:pt x="498" y="151"/>
                  <a:pt x="497" y="155"/>
                </a:cubicBezTo>
                <a:cubicBezTo>
                  <a:pt x="495" y="160"/>
                  <a:pt x="498" y="167"/>
                  <a:pt x="504" y="174"/>
                </a:cubicBezTo>
                <a:cubicBezTo>
                  <a:pt x="505" y="175"/>
                  <a:pt x="505" y="176"/>
                  <a:pt x="505" y="177"/>
                </a:cubicBezTo>
                <a:cubicBezTo>
                  <a:pt x="505" y="177"/>
                  <a:pt x="504" y="179"/>
                  <a:pt x="500" y="181"/>
                </a:cubicBezTo>
                <a:cubicBezTo>
                  <a:pt x="499" y="181"/>
                  <a:pt x="498" y="182"/>
                  <a:pt x="497" y="182"/>
                </a:cubicBezTo>
                <a:cubicBezTo>
                  <a:pt x="495" y="184"/>
                  <a:pt x="485" y="190"/>
                  <a:pt x="481" y="191"/>
                </a:cubicBezTo>
                <a:cubicBezTo>
                  <a:pt x="479" y="191"/>
                  <a:pt x="477" y="193"/>
                  <a:pt x="475" y="194"/>
                </a:cubicBezTo>
                <a:cubicBezTo>
                  <a:pt x="473" y="185"/>
                  <a:pt x="466" y="176"/>
                  <a:pt x="461" y="171"/>
                </a:cubicBezTo>
                <a:cubicBezTo>
                  <a:pt x="460" y="170"/>
                  <a:pt x="458" y="168"/>
                  <a:pt x="459" y="166"/>
                </a:cubicBezTo>
                <a:cubicBezTo>
                  <a:pt x="460" y="164"/>
                  <a:pt x="463" y="162"/>
                  <a:pt x="468" y="162"/>
                </a:cubicBezTo>
                <a:cubicBezTo>
                  <a:pt x="470" y="162"/>
                  <a:pt x="472" y="162"/>
                  <a:pt x="473" y="162"/>
                </a:cubicBezTo>
                <a:cubicBezTo>
                  <a:pt x="485" y="165"/>
                  <a:pt x="496" y="158"/>
                  <a:pt x="500" y="146"/>
                </a:cubicBezTo>
                <a:moveTo>
                  <a:pt x="464" y="212"/>
                </a:moveTo>
                <a:cubicBezTo>
                  <a:pt x="464" y="212"/>
                  <a:pt x="465" y="212"/>
                  <a:pt x="465" y="212"/>
                </a:cubicBezTo>
                <a:cubicBezTo>
                  <a:pt x="466" y="212"/>
                  <a:pt x="467" y="212"/>
                  <a:pt x="468" y="211"/>
                </a:cubicBezTo>
                <a:cubicBezTo>
                  <a:pt x="468" y="213"/>
                  <a:pt x="468" y="216"/>
                  <a:pt x="469" y="217"/>
                </a:cubicBezTo>
                <a:cubicBezTo>
                  <a:pt x="471" y="223"/>
                  <a:pt x="475" y="224"/>
                  <a:pt x="477" y="225"/>
                </a:cubicBezTo>
                <a:cubicBezTo>
                  <a:pt x="477" y="225"/>
                  <a:pt x="477" y="225"/>
                  <a:pt x="478" y="225"/>
                </a:cubicBezTo>
                <a:cubicBezTo>
                  <a:pt x="484" y="225"/>
                  <a:pt x="488" y="218"/>
                  <a:pt x="492" y="212"/>
                </a:cubicBezTo>
                <a:cubicBezTo>
                  <a:pt x="494" y="209"/>
                  <a:pt x="494" y="209"/>
                  <a:pt x="500" y="208"/>
                </a:cubicBezTo>
                <a:cubicBezTo>
                  <a:pt x="502" y="208"/>
                  <a:pt x="504" y="208"/>
                  <a:pt x="507" y="208"/>
                </a:cubicBezTo>
                <a:cubicBezTo>
                  <a:pt x="523" y="205"/>
                  <a:pt x="529" y="187"/>
                  <a:pt x="527" y="178"/>
                </a:cubicBezTo>
                <a:cubicBezTo>
                  <a:pt x="527" y="174"/>
                  <a:pt x="525" y="170"/>
                  <a:pt x="523" y="166"/>
                </a:cubicBezTo>
                <a:cubicBezTo>
                  <a:pt x="529" y="165"/>
                  <a:pt x="535" y="164"/>
                  <a:pt x="537" y="157"/>
                </a:cubicBezTo>
                <a:cubicBezTo>
                  <a:pt x="537" y="155"/>
                  <a:pt x="537" y="152"/>
                  <a:pt x="535" y="150"/>
                </a:cubicBezTo>
                <a:cubicBezTo>
                  <a:pt x="534" y="148"/>
                  <a:pt x="530" y="145"/>
                  <a:pt x="527" y="144"/>
                </a:cubicBezTo>
                <a:cubicBezTo>
                  <a:pt x="536" y="144"/>
                  <a:pt x="536" y="144"/>
                  <a:pt x="536" y="144"/>
                </a:cubicBezTo>
                <a:cubicBezTo>
                  <a:pt x="550" y="178"/>
                  <a:pt x="562" y="217"/>
                  <a:pt x="570" y="259"/>
                </a:cubicBezTo>
                <a:cubicBezTo>
                  <a:pt x="453" y="259"/>
                  <a:pt x="453" y="259"/>
                  <a:pt x="453" y="259"/>
                </a:cubicBezTo>
                <a:cubicBezTo>
                  <a:pt x="455" y="257"/>
                  <a:pt x="455" y="255"/>
                  <a:pt x="455" y="252"/>
                </a:cubicBezTo>
                <a:cubicBezTo>
                  <a:pt x="456" y="245"/>
                  <a:pt x="452" y="240"/>
                  <a:pt x="445" y="239"/>
                </a:cubicBezTo>
                <a:cubicBezTo>
                  <a:pt x="444" y="239"/>
                  <a:pt x="444" y="239"/>
                  <a:pt x="444" y="239"/>
                </a:cubicBezTo>
                <a:cubicBezTo>
                  <a:pt x="442" y="239"/>
                  <a:pt x="441" y="239"/>
                  <a:pt x="440" y="239"/>
                </a:cubicBezTo>
                <a:cubicBezTo>
                  <a:pt x="448" y="224"/>
                  <a:pt x="438" y="208"/>
                  <a:pt x="430" y="194"/>
                </a:cubicBezTo>
                <a:cubicBezTo>
                  <a:pt x="426" y="189"/>
                  <a:pt x="421" y="181"/>
                  <a:pt x="422" y="179"/>
                </a:cubicBezTo>
                <a:cubicBezTo>
                  <a:pt x="422" y="179"/>
                  <a:pt x="422" y="178"/>
                  <a:pt x="424" y="178"/>
                </a:cubicBezTo>
                <a:cubicBezTo>
                  <a:pt x="425" y="177"/>
                  <a:pt x="427" y="177"/>
                  <a:pt x="428" y="177"/>
                </a:cubicBezTo>
                <a:cubicBezTo>
                  <a:pt x="435" y="177"/>
                  <a:pt x="440" y="185"/>
                  <a:pt x="446" y="196"/>
                </a:cubicBezTo>
                <a:cubicBezTo>
                  <a:pt x="451" y="204"/>
                  <a:pt x="455" y="212"/>
                  <a:pt x="464" y="212"/>
                </a:cubicBezTo>
                <a:moveTo>
                  <a:pt x="429" y="259"/>
                </a:moveTo>
                <a:cubicBezTo>
                  <a:pt x="424" y="259"/>
                  <a:pt x="424" y="259"/>
                  <a:pt x="424" y="259"/>
                </a:cubicBezTo>
                <a:cubicBezTo>
                  <a:pt x="426" y="258"/>
                  <a:pt x="427" y="256"/>
                  <a:pt x="429" y="255"/>
                </a:cubicBezTo>
                <a:cubicBezTo>
                  <a:pt x="429" y="256"/>
                  <a:pt x="429" y="256"/>
                  <a:pt x="429" y="257"/>
                </a:cubicBezTo>
                <a:cubicBezTo>
                  <a:pt x="429" y="258"/>
                  <a:pt x="429" y="259"/>
                  <a:pt x="429" y="259"/>
                </a:cubicBezTo>
                <a:moveTo>
                  <a:pt x="403" y="273"/>
                </a:moveTo>
                <a:cubicBezTo>
                  <a:pt x="573" y="273"/>
                  <a:pt x="573" y="273"/>
                  <a:pt x="573" y="273"/>
                </a:cubicBezTo>
                <a:cubicBezTo>
                  <a:pt x="579" y="310"/>
                  <a:pt x="582" y="349"/>
                  <a:pt x="583" y="389"/>
                </a:cubicBezTo>
                <a:cubicBezTo>
                  <a:pt x="416" y="389"/>
                  <a:pt x="416" y="389"/>
                  <a:pt x="416" y="389"/>
                </a:cubicBezTo>
                <a:cubicBezTo>
                  <a:pt x="416" y="388"/>
                  <a:pt x="416" y="387"/>
                  <a:pt x="416" y="386"/>
                </a:cubicBezTo>
                <a:cubicBezTo>
                  <a:pt x="416" y="376"/>
                  <a:pt x="411" y="370"/>
                  <a:pt x="402" y="368"/>
                </a:cubicBezTo>
                <a:cubicBezTo>
                  <a:pt x="402" y="274"/>
                  <a:pt x="402" y="274"/>
                  <a:pt x="402" y="274"/>
                </a:cubicBezTo>
                <a:cubicBezTo>
                  <a:pt x="402" y="274"/>
                  <a:pt x="402" y="273"/>
                  <a:pt x="403" y="273"/>
                </a:cubicBezTo>
                <a:moveTo>
                  <a:pt x="388" y="662"/>
                </a:moveTo>
                <a:cubicBezTo>
                  <a:pt x="388" y="777"/>
                  <a:pt x="388" y="777"/>
                  <a:pt x="388" y="777"/>
                </a:cubicBezTo>
                <a:cubicBezTo>
                  <a:pt x="339" y="774"/>
                  <a:pt x="294" y="730"/>
                  <a:pt x="261" y="662"/>
                </a:cubicBezTo>
                <a:lnTo>
                  <a:pt x="388" y="662"/>
                </a:lnTo>
                <a:close/>
                <a:moveTo>
                  <a:pt x="402" y="662"/>
                </a:moveTo>
                <a:cubicBezTo>
                  <a:pt x="502" y="662"/>
                  <a:pt x="502" y="662"/>
                  <a:pt x="502" y="662"/>
                </a:cubicBezTo>
                <a:cubicBezTo>
                  <a:pt x="499" y="668"/>
                  <a:pt x="501" y="677"/>
                  <a:pt x="503" y="682"/>
                </a:cubicBezTo>
                <a:cubicBezTo>
                  <a:pt x="506" y="689"/>
                  <a:pt x="508" y="693"/>
                  <a:pt x="512" y="694"/>
                </a:cubicBezTo>
                <a:cubicBezTo>
                  <a:pt x="481" y="745"/>
                  <a:pt x="443" y="774"/>
                  <a:pt x="402" y="777"/>
                </a:cubicBezTo>
                <a:lnTo>
                  <a:pt x="402" y="662"/>
                </a:lnTo>
                <a:close/>
                <a:moveTo>
                  <a:pt x="525" y="672"/>
                </a:moveTo>
                <a:cubicBezTo>
                  <a:pt x="522" y="674"/>
                  <a:pt x="518" y="677"/>
                  <a:pt x="517" y="678"/>
                </a:cubicBezTo>
                <a:cubicBezTo>
                  <a:pt x="516" y="676"/>
                  <a:pt x="515" y="672"/>
                  <a:pt x="514" y="670"/>
                </a:cubicBezTo>
                <a:cubicBezTo>
                  <a:pt x="516" y="670"/>
                  <a:pt x="518" y="670"/>
                  <a:pt x="521" y="670"/>
                </a:cubicBezTo>
                <a:cubicBezTo>
                  <a:pt x="523" y="670"/>
                  <a:pt x="524" y="670"/>
                  <a:pt x="525" y="670"/>
                </a:cubicBezTo>
                <a:cubicBezTo>
                  <a:pt x="525" y="670"/>
                  <a:pt x="525" y="671"/>
                  <a:pt x="525" y="672"/>
                </a:cubicBezTo>
                <a:moveTo>
                  <a:pt x="402" y="648"/>
                </a:moveTo>
                <a:cubicBezTo>
                  <a:pt x="402" y="630"/>
                  <a:pt x="402" y="630"/>
                  <a:pt x="402" y="630"/>
                </a:cubicBezTo>
                <a:cubicBezTo>
                  <a:pt x="404" y="631"/>
                  <a:pt x="406" y="631"/>
                  <a:pt x="409" y="631"/>
                </a:cubicBezTo>
                <a:cubicBezTo>
                  <a:pt x="429" y="631"/>
                  <a:pt x="450" y="624"/>
                  <a:pt x="465" y="619"/>
                </a:cubicBezTo>
                <a:cubicBezTo>
                  <a:pt x="470" y="617"/>
                  <a:pt x="475" y="616"/>
                  <a:pt x="478" y="615"/>
                </a:cubicBezTo>
                <a:cubicBezTo>
                  <a:pt x="478" y="615"/>
                  <a:pt x="478" y="615"/>
                  <a:pt x="479" y="615"/>
                </a:cubicBezTo>
                <a:cubicBezTo>
                  <a:pt x="481" y="615"/>
                  <a:pt x="485" y="619"/>
                  <a:pt x="488" y="624"/>
                </a:cubicBezTo>
                <a:cubicBezTo>
                  <a:pt x="496" y="633"/>
                  <a:pt x="507" y="646"/>
                  <a:pt x="529" y="647"/>
                </a:cubicBezTo>
                <a:cubicBezTo>
                  <a:pt x="530" y="647"/>
                  <a:pt x="531" y="647"/>
                  <a:pt x="532" y="647"/>
                </a:cubicBezTo>
                <a:cubicBezTo>
                  <a:pt x="533" y="647"/>
                  <a:pt x="535" y="647"/>
                  <a:pt x="536" y="647"/>
                </a:cubicBezTo>
                <a:cubicBezTo>
                  <a:pt x="536" y="647"/>
                  <a:pt x="536" y="648"/>
                  <a:pt x="536" y="648"/>
                </a:cubicBezTo>
                <a:lnTo>
                  <a:pt x="402" y="648"/>
                </a:lnTo>
                <a:close/>
                <a:moveTo>
                  <a:pt x="669" y="130"/>
                </a:moveTo>
                <a:cubicBezTo>
                  <a:pt x="553" y="130"/>
                  <a:pt x="553" y="130"/>
                  <a:pt x="553" y="130"/>
                </a:cubicBezTo>
                <a:cubicBezTo>
                  <a:pt x="554" y="128"/>
                  <a:pt x="555" y="126"/>
                  <a:pt x="556" y="124"/>
                </a:cubicBezTo>
                <a:cubicBezTo>
                  <a:pt x="560" y="112"/>
                  <a:pt x="560" y="87"/>
                  <a:pt x="556" y="50"/>
                </a:cubicBezTo>
                <a:cubicBezTo>
                  <a:pt x="598" y="69"/>
                  <a:pt x="636" y="97"/>
                  <a:pt x="669" y="130"/>
                </a:cubicBezTo>
                <a:moveTo>
                  <a:pt x="395" y="14"/>
                </a:moveTo>
                <a:cubicBezTo>
                  <a:pt x="401" y="14"/>
                  <a:pt x="407" y="14"/>
                  <a:pt x="413" y="15"/>
                </a:cubicBezTo>
                <a:cubicBezTo>
                  <a:pt x="414" y="15"/>
                  <a:pt x="414" y="15"/>
                  <a:pt x="415" y="15"/>
                </a:cubicBezTo>
                <a:cubicBezTo>
                  <a:pt x="420" y="15"/>
                  <a:pt x="425" y="15"/>
                  <a:pt x="431" y="16"/>
                </a:cubicBezTo>
                <a:cubicBezTo>
                  <a:pt x="432" y="16"/>
                  <a:pt x="433" y="16"/>
                  <a:pt x="434" y="16"/>
                </a:cubicBezTo>
                <a:cubicBezTo>
                  <a:pt x="439" y="17"/>
                  <a:pt x="443" y="17"/>
                  <a:pt x="448" y="18"/>
                </a:cubicBezTo>
                <a:cubicBezTo>
                  <a:pt x="450" y="18"/>
                  <a:pt x="452" y="18"/>
                  <a:pt x="453" y="19"/>
                </a:cubicBezTo>
                <a:cubicBezTo>
                  <a:pt x="457" y="19"/>
                  <a:pt x="462" y="20"/>
                  <a:pt x="466" y="21"/>
                </a:cubicBezTo>
                <a:cubicBezTo>
                  <a:pt x="468" y="21"/>
                  <a:pt x="470" y="22"/>
                  <a:pt x="472" y="22"/>
                </a:cubicBezTo>
                <a:cubicBezTo>
                  <a:pt x="476" y="23"/>
                  <a:pt x="480" y="24"/>
                  <a:pt x="484" y="25"/>
                </a:cubicBezTo>
                <a:cubicBezTo>
                  <a:pt x="486" y="25"/>
                  <a:pt x="489" y="26"/>
                  <a:pt x="492" y="27"/>
                </a:cubicBezTo>
                <a:cubicBezTo>
                  <a:pt x="495" y="28"/>
                  <a:pt x="498" y="28"/>
                  <a:pt x="501" y="29"/>
                </a:cubicBezTo>
                <a:cubicBezTo>
                  <a:pt x="505" y="30"/>
                  <a:pt x="508" y="31"/>
                  <a:pt x="511" y="32"/>
                </a:cubicBezTo>
                <a:cubicBezTo>
                  <a:pt x="514" y="33"/>
                  <a:pt x="516" y="34"/>
                  <a:pt x="519" y="35"/>
                </a:cubicBezTo>
                <a:cubicBezTo>
                  <a:pt x="523" y="36"/>
                  <a:pt x="527" y="38"/>
                  <a:pt x="531" y="39"/>
                </a:cubicBezTo>
                <a:cubicBezTo>
                  <a:pt x="532" y="40"/>
                  <a:pt x="534" y="40"/>
                  <a:pt x="536" y="41"/>
                </a:cubicBezTo>
                <a:cubicBezTo>
                  <a:pt x="538" y="42"/>
                  <a:pt x="539" y="43"/>
                  <a:pt x="541" y="43"/>
                </a:cubicBezTo>
                <a:cubicBezTo>
                  <a:pt x="543" y="58"/>
                  <a:pt x="544" y="71"/>
                  <a:pt x="545" y="83"/>
                </a:cubicBezTo>
                <a:cubicBezTo>
                  <a:pt x="544" y="82"/>
                  <a:pt x="543" y="81"/>
                  <a:pt x="542" y="80"/>
                </a:cubicBezTo>
                <a:cubicBezTo>
                  <a:pt x="537" y="74"/>
                  <a:pt x="529" y="71"/>
                  <a:pt x="520" y="71"/>
                </a:cubicBezTo>
                <a:cubicBezTo>
                  <a:pt x="519" y="71"/>
                  <a:pt x="519" y="71"/>
                  <a:pt x="519" y="71"/>
                </a:cubicBezTo>
                <a:cubicBezTo>
                  <a:pt x="516" y="71"/>
                  <a:pt x="512" y="71"/>
                  <a:pt x="508" y="72"/>
                </a:cubicBezTo>
                <a:cubicBezTo>
                  <a:pt x="507" y="72"/>
                  <a:pt x="507" y="72"/>
                  <a:pt x="507" y="72"/>
                </a:cubicBezTo>
                <a:cubicBezTo>
                  <a:pt x="490" y="73"/>
                  <a:pt x="466" y="78"/>
                  <a:pt x="462" y="92"/>
                </a:cubicBezTo>
                <a:cubicBezTo>
                  <a:pt x="460" y="97"/>
                  <a:pt x="461" y="106"/>
                  <a:pt x="474" y="116"/>
                </a:cubicBezTo>
                <a:cubicBezTo>
                  <a:pt x="487" y="124"/>
                  <a:pt x="488" y="135"/>
                  <a:pt x="486" y="142"/>
                </a:cubicBezTo>
                <a:cubicBezTo>
                  <a:pt x="486" y="143"/>
                  <a:pt x="484" y="149"/>
                  <a:pt x="478" y="149"/>
                </a:cubicBezTo>
                <a:cubicBezTo>
                  <a:pt x="478" y="149"/>
                  <a:pt x="477" y="149"/>
                  <a:pt x="476" y="149"/>
                </a:cubicBezTo>
                <a:cubicBezTo>
                  <a:pt x="462" y="146"/>
                  <a:pt x="450" y="151"/>
                  <a:pt x="446" y="161"/>
                </a:cubicBezTo>
                <a:cubicBezTo>
                  <a:pt x="445" y="164"/>
                  <a:pt x="444" y="167"/>
                  <a:pt x="445" y="170"/>
                </a:cubicBezTo>
                <a:cubicBezTo>
                  <a:pt x="440" y="166"/>
                  <a:pt x="435" y="163"/>
                  <a:pt x="428" y="163"/>
                </a:cubicBezTo>
                <a:cubicBezTo>
                  <a:pt x="425" y="163"/>
                  <a:pt x="423" y="163"/>
                  <a:pt x="420" y="164"/>
                </a:cubicBezTo>
                <a:cubicBezTo>
                  <a:pt x="414" y="166"/>
                  <a:pt x="410" y="169"/>
                  <a:pt x="409" y="173"/>
                </a:cubicBezTo>
                <a:cubicBezTo>
                  <a:pt x="405" y="182"/>
                  <a:pt x="411" y="191"/>
                  <a:pt x="418" y="202"/>
                </a:cubicBezTo>
                <a:cubicBezTo>
                  <a:pt x="425" y="213"/>
                  <a:pt x="432" y="225"/>
                  <a:pt x="428" y="234"/>
                </a:cubicBezTo>
                <a:cubicBezTo>
                  <a:pt x="421" y="245"/>
                  <a:pt x="410" y="254"/>
                  <a:pt x="398" y="260"/>
                </a:cubicBezTo>
                <a:cubicBezTo>
                  <a:pt x="398" y="260"/>
                  <a:pt x="398" y="260"/>
                  <a:pt x="398" y="260"/>
                </a:cubicBezTo>
                <a:cubicBezTo>
                  <a:pt x="396" y="261"/>
                  <a:pt x="395" y="262"/>
                  <a:pt x="393" y="262"/>
                </a:cubicBezTo>
                <a:cubicBezTo>
                  <a:pt x="393" y="263"/>
                  <a:pt x="392" y="263"/>
                  <a:pt x="392" y="263"/>
                </a:cubicBezTo>
                <a:cubicBezTo>
                  <a:pt x="383" y="267"/>
                  <a:pt x="373" y="269"/>
                  <a:pt x="365" y="270"/>
                </a:cubicBezTo>
                <a:cubicBezTo>
                  <a:pt x="341" y="273"/>
                  <a:pt x="343" y="287"/>
                  <a:pt x="344" y="300"/>
                </a:cubicBezTo>
                <a:cubicBezTo>
                  <a:pt x="344" y="305"/>
                  <a:pt x="345" y="309"/>
                  <a:pt x="344" y="315"/>
                </a:cubicBezTo>
                <a:cubicBezTo>
                  <a:pt x="344" y="338"/>
                  <a:pt x="343" y="352"/>
                  <a:pt x="340" y="355"/>
                </a:cubicBezTo>
                <a:cubicBezTo>
                  <a:pt x="339" y="355"/>
                  <a:pt x="337" y="353"/>
                  <a:pt x="333" y="349"/>
                </a:cubicBezTo>
                <a:cubicBezTo>
                  <a:pt x="326" y="341"/>
                  <a:pt x="320" y="338"/>
                  <a:pt x="314" y="338"/>
                </a:cubicBezTo>
                <a:cubicBezTo>
                  <a:pt x="310" y="338"/>
                  <a:pt x="307" y="339"/>
                  <a:pt x="305" y="343"/>
                </a:cubicBezTo>
                <a:cubicBezTo>
                  <a:pt x="296" y="355"/>
                  <a:pt x="307" y="389"/>
                  <a:pt x="309" y="395"/>
                </a:cubicBezTo>
                <a:cubicBezTo>
                  <a:pt x="316" y="416"/>
                  <a:pt x="350" y="440"/>
                  <a:pt x="375" y="458"/>
                </a:cubicBezTo>
                <a:cubicBezTo>
                  <a:pt x="376" y="458"/>
                  <a:pt x="376" y="458"/>
                  <a:pt x="376" y="458"/>
                </a:cubicBezTo>
                <a:cubicBezTo>
                  <a:pt x="312" y="440"/>
                  <a:pt x="276" y="416"/>
                  <a:pt x="277" y="392"/>
                </a:cubicBezTo>
                <a:cubicBezTo>
                  <a:pt x="278" y="373"/>
                  <a:pt x="285" y="367"/>
                  <a:pt x="292" y="361"/>
                </a:cubicBezTo>
                <a:cubicBezTo>
                  <a:pt x="298" y="356"/>
                  <a:pt x="306" y="349"/>
                  <a:pt x="302" y="334"/>
                </a:cubicBezTo>
                <a:cubicBezTo>
                  <a:pt x="296" y="315"/>
                  <a:pt x="279" y="309"/>
                  <a:pt x="269" y="307"/>
                </a:cubicBezTo>
                <a:cubicBezTo>
                  <a:pt x="275" y="267"/>
                  <a:pt x="261" y="260"/>
                  <a:pt x="256" y="258"/>
                </a:cubicBezTo>
                <a:cubicBezTo>
                  <a:pt x="254" y="258"/>
                  <a:pt x="252" y="258"/>
                  <a:pt x="250" y="258"/>
                </a:cubicBezTo>
                <a:cubicBezTo>
                  <a:pt x="230" y="258"/>
                  <a:pt x="190" y="284"/>
                  <a:pt x="183" y="299"/>
                </a:cubicBezTo>
                <a:cubicBezTo>
                  <a:pt x="180" y="305"/>
                  <a:pt x="179" y="311"/>
                  <a:pt x="177" y="317"/>
                </a:cubicBezTo>
                <a:cubicBezTo>
                  <a:pt x="175" y="325"/>
                  <a:pt x="173" y="333"/>
                  <a:pt x="169" y="338"/>
                </a:cubicBezTo>
                <a:cubicBezTo>
                  <a:pt x="166" y="330"/>
                  <a:pt x="163" y="310"/>
                  <a:pt x="159" y="279"/>
                </a:cubicBezTo>
                <a:cubicBezTo>
                  <a:pt x="157" y="267"/>
                  <a:pt x="157" y="266"/>
                  <a:pt x="156" y="264"/>
                </a:cubicBezTo>
                <a:cubicBezTo>
                  <a:pt x="155" y="262"/>
                  <a:pt x="149" y="251"/>
                  <a:pt x="144" y="242"/>
                </a:cubicBezTo>
                <a:cubicBezTo>
                  <a:pt x="143" y="240"/>
                  <a:pt x="141" y="238"/>
                  <a:pt x="139" y="238"/>
                </a:cubicBezTo>
                <a:cubicBezTo>
                  <a:pt x="133" y="237"/>
                  <a:pt x="115" y="234"/>
                  <a:pt x="107" y="229"/>
                </a:cubicBezTo>
                <a:cubicBezTo>
                  <a:pt x="104" y="228"/>
                  <a:pt x="102" y="227"/>
                  <a:pt x="99" y="229"/>
                </a:cubicBezTo>
                <a:cubicBezTo>
                  <a:pt x="97" y="230"/>
                  <a:pt x="96" y="232"/>
                  <a:pt x="96" y="235"/>
                </a:cubicBezTo>
                <a:cubicBezTo>
                  <a:pt x="96" y="248"/>
                  <a:pt x="95" y="266"/>
                  <a:pt x="94" y="272"/>
                </a:cubicBezTo>
                <a:cubicBezTo>
                  <a:pt x="90" y="279"/>
                  <a:pt x="73" y="304"/>
                  <a:pt x="48" y="360"/>
                </a:cubicBezTo>
                <a:cubicBezTo>
                  <a:pt x="39" y="383"/>
                  <a:pt x="34" y="415"/>
                  <a:pt x="33" y="450"/>
                </a:cubicBezTo>
                <a:cubicBezTo>
                  <a:pt x="34" y="435"/>
                  <a:pt x="39" y="420"/>
                  <a:pt x="46" y="402"/>
                </a:cubicBezTo>
                <a:cubicBezTo>
                  <a:pt x="47" y="403"/>
                  <a:pt x="48" y="403"/>
                  <a:pt x="50" y="403"/>
                </a:cubicBezTo>
                <a:cubicBezTo>
                  <a:pt x="54" y="403"/>
                  <a:pt x="54" y="403"/>
                  <a:pt x="54" y="403"/>
                </a:cubicBezTo>
                <a:cubicBezTo>
                  <a:pt x="51" y="406"/>
                  <a:pt x="48" y="412"/>
                  <a:pt x="46" y="429"/>
                </a:cubicBezTo>
                <a:cubicBezTo>
                  <a:pt x="45" y="443"/>
                  <a:pt x="44" y="458"/>
                  <a:pt x="46" y="469"/>
                </a:cubicBezTo>
                <a:cubicBezTo>
                  <a:pt x="48" y="488"/>
                  <a:pt x="54" y="497"/>
                  <a:pt x="64" y="497"/>
                </a:cubicBezTo>
                <a:cubicBezTo>
                  <a:pt x="64" y="497"/>
                  <a:pt x="64" y="497"/>
                  <a:pt x="65" y="497"/>
                </a:cubicBezTo>
                <a:cubicBezTo>
                  <a:pt x="76" y="496"/>
                  <a:pt x="81" y="483"/>
                  <a:pt x="80" y="459"/>
                </a:cubicBezTo>
                <a:cubicBezTo>
                  <a:pt x="80" y="459"/>
                  <a:pt x="77" y="413"/>
                  <a:pt x="65" y="403"/>
                </a:cubicBezTo>
                <a:cubicBezTo>
                  <a:pt x="194" y="403"/>
                  <a:pt x="194" y="403"/>
                  <a:pt x="194" y="403"/>
                </a:cubicBezTo>
                <a:cubicBezTo>
                  <a:pt x="194" y="443"/>
                  <a:pt x="198" y="482"/>
                  <a:pt x="204" y="519"/>
                </a:cubicBezTo>
                <a:cubicBezTo>
                  <a:pt x="46" y="519"/>
                  <a:pt x="46" y="519"/>
                  <a:pt x="46" y="519"/>
                </a:cubicBezTo>
                <a:cubicBezTo>
                  <a:pt x="45" y="519"/>
                  <a:pt x="45" y="519"/>
                  <a:pt x="44" y="519"/>
                </a:cubicBezTo>
                <a:cubicBezTo>
                  <a:pt x="38" y="498"/>
                  <a:pt x="35" y="482"/>
                  <a:pt x="33" y="468"/>
                </a:cubicBezTo>
                <a:cubicBezTo>
                  <a:pt x="34" y="487"/>
                  <a:pt x="36" y="506"/>
                  <a:pt x="39" y="526"/>
                </a:cubicBezTo>
                <a:cubicBezTo>
                  <a:pt x="39" y="526"/>
                  <a:pt x="39" y="526"/>
                  <a:pt x="39" y="526"/>
                </a:cubicBezTo>
                <a:cubicBezTo>
                  <a:pt x="39" y="526"/>
                  <a:pt x="39" y="527"/>
                  <a:pt x="39" y="527"/>
                </a:cubicBezTo>
                <a:cubicBezTo>
                  <a:pt x="39" y="530"/>
                  <a:pt x="40" y="533"/>
                  <a:pt x="40" y="536"/>
                </a:cubicBezTo>
                <a:cubicBezTo>
                  <a:pt x="40" y="535"/>
                  <a:pt x="39" y="533"/>
                  <a:pt x="39" y="532"/>
                </a:cubicBezTo>
                <a:cubicBezTo>
                  <a:pt x="38" y="529"/>
                  <a:pt x="37" y="526"/>
                  <a:pt x="36" y="523"/>
                </a:cubicBezTo>
                <a:cubicBezTo>
                  <a:pt x="35" y="521"/>
                  <a:pt x="34" y="520"/>
                  <a:pt x="34" y="518"/>
                </a:cubicBezTo>
                <a:cubicBezTo>
                  <a:pt x="32" y="513"/>
                  <a:pt x="31" y="509"/>
                  <a:pt x="30" y="505"/>
                </a:cubicBezTo>
                <a:cubicBezTo>
                  <a:pt x="29" y="504"/>
                  <a:pt x="29" y="503"/>
                  <a:pt x="28" y="501"/>
                </a:cubicBezTo>
                <a:cubicBezTo>
                  <a:pt x="27" y="496"/>
                  <a:pt x="26" y="492"/>
                  <a:pt x="25" y="487"/>
                </a:cubicBezTo>
                <a:cubicBezTo>
                  <a:pt x="24" y="486"/>
                  <a:pt x="24" y="485"/>
                  <a:pt x="24" y="484"/>
                </a:cubicBezTo>
                <a:cubicBezTo>
                  <a:pt x="23" y="479"/>
                  <a:pt x="22" y="474"/>
                  <a:pt x="21" y="469"/>
                </a:cubicBezTo>
                <a:cubicBezTo>
                  <a:pt x="21" y="468"/>
                  <a:pt x="20" y="467"/>
                  <a:pt x="20" y="467"/>
                </a:cubicBezTo>
                <a:cubicBezTo>
                  <a:pt x="19" y="461"/>
                  <a:pt x="18" y="456"/>
                  <a:pt x="18" y="451"/>
                </a:cubicBezTo>
                <a:cubicBezTo>
                  <a:pt x="18" y="450"/>
                  <a:pt x="17" y="450"/>
                  <a:pt x="17" y="449"/>
                </a:cubicBezTo>
                <a:cubicBezTo>
                  <a:pt x="17" y="444"/>
                  <a:pt x="16" y="438"/>
                  <a:pt x="15" y="433"/>
                </a:cubicBezTo>
                <a:cubicBezTo>
                  <a:pt x="15" y="432"/>
                  <a:pt x="15" y="432"/>
                  <a:pt x="15" y="431"/>
                </a:cubicBezTo>
                <a:cubicBezTo>
                  <a:pt x="15" y="426"/>
                  <a:pt x="14" y="420"/>
                  <a:pt x="14" y="414"/>
                </a:cubicBezTo>
                <a:cubicBezTo>
                  <a:pt x="14" y="414"/>
                  <a:pt x="14" y="414"/>
                  <a:pt x="14" y="413"/>
                </a:cubicBezTo>
                <a:cubicBezTo>
                  <a:pt x="14" y="407"/>
                  <a:pt x="14" y="402"/>
                  <a:pt x="14" y="396"/>
                </a:cubicBezTo>
                <a:cubicBezTo>
                  <a:pt x="14" y="186"/>
                  <a:pt x="185" y="14"/>
                  <a:pt x="395" y="14"/>
                </a:cubicBezTo>
                <a:moveTo>
                  <a:pt x="122" y="662"/>
                </a:moveTo>
                <a:cubicBezTo>
                  <a:pt x="246" y="662"/>
                  <a:pt x="246" y="662"/>
                  <a:pt x="246" y="662"/>
                </a:cubicBezTo>
                <a:cubicBezTo>
                  <a:pt x="248" y="666"/>
                  <a:pt x="250" y="670"/>
                  <a:pt x="252" y="674"/>
                </a:cubicBezTo>
                <a:cubicBezTo>
                  <a:pt x="275" y="720"/>
                  <a:pt x="302" y="753"/>
                  <a:pt x="333" y="772"/>
                </a:cubicBezTo>
                <a:cubicBezTo>
                  <a:pt x="251" y="759"/>
                  <a:pt x="178" y="719"/>
                  <a:pt x="122" y="662"/>
                </a:cubicBezTo>
                <a:moveTo>
                  <a:pt x="458" y="772"/>
                </a:moveTo>
                <a:cubicBezTo>
                  <a:pt x="487" y="754"/>
                  <a:pt x="514" y="723"/>
                  <a:pt x="536" y="680"/>
                </a:cubicBezTo>
                <a:cubicBezTo>
                  <a:pt x="541" y="676"/>
                  <a:pt x="544" y="671"/>
                  <a:pt x="543" y="667"/>
                </a:cubicBezTo>
                <a:cubicBezTo>
                  <a:pt x="543" y="666"/>
                  <a:pt x="543" y="666"/>
                  <a:pt x="543" y="666"/>
                </a:cubicBezTo>
                <a:cubicBezTo>
                  <a:pt x="544" y="664"/>
                  <a:pt x="544" y="663"/>
                  <a:pt x="545" y="662"/>
                </a:cubicBezTo>
                <a:cubicBezTo>
                  <a:pt x="605" y="662"/>
                  <a:pt x="605" y="662"/>
                  <a:pt x="605" y="662"/>
                </a:cubicBezTo>
                <a:cubicBezTo>
                  <a:pt x="603" y="663"/>
                  <a:pt x="600" y="665"/>
                  <a:pt x="597" y="667"/>
                </a:cubicBezTo>
                <a:cubicBezTo>
                  <a:pt x="594" y="669"/>
                  <a:pt x="592" y="670"/>
                  <a:pt x="589" y="672"/>
                </a:cubicBezTo>
                <a:cubicBezTo>
                  <a:pt x="585" y="674"/>
                  <a:pt x="585" y="674"/>
                  <a:pt x="585" y="674"/>
                </a:cubicBezTo>
                <a:cubicBezTo>
                  <a:pt x="570" y="684"/>
                  <a:pt x="561" y="689"/>
                  <a:pt x="565" y="697"/>
                </a:cubicBezTo>
                <a:cubicBezTo>
                  <a:pt x="566" y="700"/>
                  <a:pt x="570" y="702"/>
                  <a:pt x="574" y="702"/>
                </a:cubicBezTo>
                <a:cubicBezTo>
                  <a:pt x="585" y="702"/>
                  <a:pt x="613" y="684"/>
                  <a:pt x="619" y="673"/>
                </a:cubicBezTo>
                <a:cubicBezTo>
                  <a:pt x="622" y="668"/>
                  <a:pt x="621" y="664"/>
                  <a:pt x="619" y="662"/>
                </a:cubicBezTo>
                <a:cubicBezTo>
                  <a:pt x="669" y="662"/>
                  <a:pt x="669" y="662"/>
                  <a:pt x="669" y="662"/>
                </a:cubicBezTo>
                <a:cubicBezTo>
                  <a:pt x="613" y="719"/>
                  <a:pt x="540" y="759"/>
                  <a:pt x="458" y="7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1" name="Freeform 122"/>
          <p:cNvSpPr>
            <a:spLocks noEditPoints="1"/>
          </p:cNvSpPr>
          <p:nvPr/>
        </p:nvSpPr>
        <p:spPr bwMode="auto">
          <a:xfrm>
            <a:off x="9022782" y="2268224"/>
            <a:ext cx="598561" cy="418972"/>
          </a:xfrm>
          <a:custGeom>
            <a:avLst/>
            <a:gdLst>
              <a:gd name="T0" fmla="*/ 329 w 794"/>
              <a:gd name="T1" fmla="*/ 0 h 460"/>
              <a:gd name="T2" fmla="*/ 212 w 794"/>
              <a:gd name="T3" fmla="*/ 39 h 460"/>
              <a:gd name="T4" fmla="*/ 3 w 794"/>
              <a:gd name="T5" fmla="*/ 211 h 460"/>
              <a:gd name="T6" fmla="*/ 13 w 794"/>
              <a:gd name="T7" fmla="*/ 212 h 460"/>
              <a:gd name="T8" fmla="*/ 283 w 794"/>
              <a:gd name="T9" fmla="*/ 32 h 460"/>
              <a:gd name="T10" fmla="*/ 280 w 794"/>
              <a:gd name="T11" fmla="*/ 244 h 460"/>
              <a:gd name="T12" fmla="*/ 241 w 794"/>
              <a:gd name="T13" fmla="*/ 270 h 460"/>
              <a:gd name="T14" fmla="*/ 450 w 794"/>
              <a:gd name="T15" fmla="*/ 182 h 460"/>
              <a:gd name="T16" fmla="*/ 492 w 794"/>
              <a:gd name="T17" fmla="*/ 261 h 460"/>
              <a:gd name="T18" fmla="*/ 371 w 794"/>
              <a:gd name="T19" fmla="*/ 324 h 460"/>
              <a:gd name="T20" fmla="*/ 369 w 794"/>
              <a:gd name="T21" fmla="*/ 326 h 460"/>
              <a:gd name="T22" fmla="*/ 274 w 794"/>
              <a:gd name="T23" fmla="*/ 409 h 460"/>
              <a:gd name="T24" fmla="*/ 74 w 794"/>
              <a:gd name="T25" fmla="*/ 431 h 460"/>
              <a:gd name="T26" fmla="*/ 81 w 794"/>
              <a:gd name="T27" fmla="*/ 438 h 460"/>
              <a:gd name="T28" fmla="*/ 310 w 794"/>
              <a:gd name="T29" fmla="*/ 406 h 460"/>
              <a:gd name="T30" fmla="*/ 354 w 794"/>
              <a:gd name="T31" fmla="*/ 436 h 460"/>
              <a:gd name="T32" fmla="*/ 386 w 794"/>
              <a:gd name="T33" fmla="*/ 428 h 460"/>
              <a:gd name="T34" fmla="*/ 431 w 794"/>
              <a:gd name="T35" fmla="*/ 460 h 460"/>
              <a:gd name="T36" fmla="*/ 485 w 794"/>
              <a:gd name="T37" fmla="*/ 410 h 460"/>
              <a:gd name="T38" fmla="*/ 530 w 794"/>
              <a:gd name="T39" fmla="*/ 442 h 460"/>
              <a:gd name="T40" fmla="*/ 611 w 794"/>
              <a:gd name="T41" fmla="*/ 337 h 460"/>
              <a:gd name="T42" fmla="*/ 794 w 794"/>
              <a:gd name="T43" fmla="*/ 288 h 460"/>
              <a:gd name="T44" fmla="*/ 745 w 794"/>
              <a:gd name="T45" fmla="*/ 0 h 460"/>
              <a:gd name="T46" fmla="*/ 780 w 794"/>
              <a:gd name="T47" fmla="*/ 82 h 460"/>
              <a:gd name="T48" fmla="*/ 294 w 794"/>
              <a:gd name="T49" fmla="*/ 134 h 460"/>
              <a:gd name="T50" fmla="*/ 329 w 794"/>
              <a:gd name="T51" fmla="*/ 14 h 460"/>
              <a:gd name="T52" fmla="*/ 780 w 794"/>
              <a:gd name="T53" fmla="*/ 49 h 460"/>
              <a:gd name="T54" fmla="*/ 294 w 794"/>
              <a:gd name="T55" fmla="*/ 68 h 460"/>
              <a:gd name="T56" fmla="*/ 329 w 794"/>
              <a:gd name="T57" fmla="*/ 14 h 460"/>
              <a:gd name="T58" fmla="*/ 321 w 794"/>
              <a:gd name="T59" fmla="*/ 396 h 460"/>
              <a:gd name="T60" fmla="*/ 378 w 794"/>
              <a:gd name="T61" fmla="*/ 337 h 460"/>
              <a:gd name="T62" fmla="*/ 383 w 794"/>
              <a:gd name="T63" fmla="*/ 403 h 460"/>
              <a:gd name="T64" fmla="*/ 461 w 794"/>
              <a:gd name="T65" fmla="*/ 428 h 460"/>
              <a:gd name="T66" fmla="*/ 400 w 794"/>
              <a:gd name="T67" fmla="*/ 424 h 460"/>
              <a:gd name="T68" fmla="*/ 432 w 794"/>
              <a:gd name="T69" fmla="*/ 337 h 460"/>
              <a:gd name="T70" fmla="*/ 488 w 794"/>
              <a:gd name="T71" fmla="*/ 374 h 460"/>
              <a:gd name="T72" fmla="*/ 461 w 794"/>
              <a:gd name="T73" fmla="*/ 428 h 460"/>
              <a:gd name="T74" fmla="*/ 515 w 794"/>
              <a:gd name="T75" fmla="*/ 425 h 460"/>
              <a:gd name="T76" fmla="*/ 522 w 794"/>
              <a:gd name="T77" fmla="*/ 337 h 460"/>
              <a:gd name="T78" fmla="*/ 560 w 794"/>
              <a:gd name="T79" fmla="*/ 410 h 460"/>
              <a:gd name="T80" fmla="*/ 398 w 794"/>
              <a:gd name="T81" fmla="*/ 323 h 460"/>
              <a:gd name="T82" fmla="*/ 500 w 794"/>
              <a:gd name="T83" fmla="*/ 273 h 460"/>
              <a:gd name="T84" fmla="*/ 445 w 794"/>
              <a:gd name="T85" fmla="*/ 169 h 460"/>
              <a:gd name="T86" fmla="*/ 294 w 794"/>
              <a:gd name="T87" fmla="*/ 148 h 460"/>
              <a:gd name="T88" fmla="*/ 780 w 794"/>
              <a:gd name="T89" fmla="*/ 28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4" h="460">
                <a:moveTo>
                  <a:pt x="745" y="0"/>
                </a:moveTo>
                <a:cubicBezTo>
                  <a:pt x="329" y="0"/>
                  <a:pt x="329" y="0"/>
                  <a:pt x="329" y="0"/>
                </a:cubicBezTo>
                <a:cubicBezTo>
                  <a:pt x="313" y="0"/>
                  <a:pt x="299" y="7"/>
                  <a:pt x="290" y="20"/>
                </a:cubicBezTo>
                <a:cubicBezTo>
                  <a:pt x="278" y="14"/>
                  <a:pt x="248" y="8"/>
                  <a:pt x="212" y="39"/>
                </a:cubicBezTo>
                <a:cubicBezTo>
                  <a:pt x="168" y="77"/>
                  <a:pt x="6" y="200"/>
                  <a:pt x="4" y="201"/>
                </a:cubicBezTo>
                <a:cubicBezTo>
                  <a:pt x="1" y="204"/>
                  <a:pt x="0" y="208"/>
                  <a:pt x="3" y="211"/>
                </a:cubicBezTo>
                <a:cubicBezTo>
                  <a:pt x="4" y="213"/>
                  <a:pt x="6" y="214"/>
                  <a:pt x="8" y="214"/>
                </a:cubicBezTo>
                <a:cubicBezTo>
                  <a:pt x="10" y="214"/>
                  <a:pt x="11" y="213"/>
                  <a:pt x="13" y="212"/>
                </a:cubicBezTo>
                <a:cubicBezTo>
                  <a:pt x="14" y="211"/>
                  <a:pt x="177" y="88"/>
                  <a:pt x="221" y="50"/>
                </a:cubicBezTo>
                <a:cubicBezTo>
                  <a:pt x="251" y="24"/>
                  <a:pt x="274" y="28"/>
                  <a:pt x="283" y="32"/>
                </a:cubicBezTo>
                <a:cubicBezTo>
                  <a:pt x="281" y="37"/>
                  <a:pt x="280" y="43"/>
                  <a:pt x="280" y="49"/>
                </a:cubicBezTo>
                <a:cubicBezTo>
                  <a:pt x="280" y="244"/>
                  <a:pt x="280" y="244"/>
                  <a:pt x="280" y="244"/>
                </a:cubicBezTo>
                <a:cubicBezTo>
                  <a:pt x="260" y="253"/>
                  <a:pt x="246" y="259"/>
                  <a:pt x="245" y="260"/>
                </a:cubicBezTo>
                <a:cubicBezTo>
                  <a:pt x="241" y="262"/>
                  <a:pt x="240" y="266"/>
                  <a:pt x="241" y="270"/>
                </a:cubicBezTo>
                <a:cubicBezTo>
                  <a:pt x="243" y="273"/>
                  <a:pt x="247" y="275"/>
                  <a:pt x="251" y="273"/>
                </a:cubicBezTo>
                <a:cubicBezTo>
                  <a:pt x="252" y="272"/>
                  <a:pt x="410" y="198"/>
                  <a:pt x="450" y="182"/>
                </a:cubicBezTo>
                <a:cubicBezTo>
                  <a:pt x="479" y="170"/>
                  <a:pt x="498" y="184"/>
                  <a:pt x="507" y="201"/>
                </a:cubicBezTo>
                <a:cubicBezTo>
                  <a:pt x="516" y="221"/>
                  <a:pt x="514" y="248"/>
                  <a:pt x="492" y="261"/>
                </a:cubicBezTo>
                <a:cubicBezTo>
                  <a:pt x="482" y="267"/>
                  <a:pt x="464" y="275"/>
                  <a:pt x="444" y="285"/>
                </a:cubicBezTo>
                <a:cubicBezTo>
                  <a:pt x="411" y="300"/>
                  <a:pt x="381" y="315"/>
                  <a:pt x="371" y="324"/>
                </a:cubicBezTo>
                <a:cubicBezTo>
                  <a:pt x="371" y="324"/>
                  <a:pt x="370" y="324"/>
                  <a:pt x="370" y="325"/>
                </a:cubicBezTo>
                <a:cubicBezTo>
                  <a:pt x="370" y="325"/>
                  <a:pt x="369" y="325"/>
                  <a:pt x="369" y="326"/>
                </a:cubicBezTo>
                <a:cubicBezTo>
                  <a:pt x="366" y="329"/>
                  <a:pt x="361" y="334"/>
                  <a:pt x="356" y="340"/>
                </a:cubicBezTo>
                <a:cubicBezTo>
                  <a:pt x="336" y="363"/>
                  <a:pt x="303" y="401"/>
                  <a:pt x="274" y="409"/>
                </a:cubicBezTo>
                <a:cubicBezTo>
                  <a:pt x="236" y="419"/>
                  <a:pt x="82" y="424"/>
                  <a:pt x="80" y="424"/>
                </a:cubicBezTo>
                <a:cubicBezTo>
                  <a:pt x="76" y="424"/>
                  <a:pt x="73" y="428"/>
                  <a:pt x="74" y="431"/>
                </a:cubicBezTo>
                <a:cubicBezTo>
                  <a:pt x="74" y="435"/>
                  <a:pt x="77" y="438"/>
                  <a:pt x="81" y="438"/>
                </a:cubicBezTo>
                <a:cubicBezTo>
                  <a:pt x="81" y="438"/>
                  <a:pt x="81" y="438"/>
                  <a:pt x="81" y="438"/>
                </a:cubicBezTo>
                <a:cubicBezTo>
                  <a:pt x="87" y="438"/>
                  <a:pt x="238" y="433"/>
                  <a:pt x="278" y="422"/>
                </a:cubicBezTo>
                <a:cubicBezTo>
                  <a:pt x="289" y="419"/>
                  <a:pt x="299" y="413"/>
                  <a:pt x="310" y="406"/>
                </a:cubicBezTo>
                <a:cubicBezTo>
                  <a:pt x="314" y="416"/>
                  <a:pt x="322" y="425"/>
                  <a:pt x="333" y="431"/>
                </a:cubicBezTo>
                <a:cubicBezTo>
                  <a:pt x="339" y="434"/>
                  <a:pt x="347" y="436"/>
                  <a:pt x="354" y="436"/>
                </a:cubicBezTo>
                <a:cubicBezTo>
                  <a:pt x="365" y="436"/>
                  <a:pt x="376" y="431"/>
                  <a:pt x="385" y="423"/>
                </a:cubicBezTo>
                <a:cubicBezTo>
                  <a:pt x="386" y="425"/>
                  <a:pt x="386" y="426"/>
                  <a:pt x="386" y="428"/>
                </a:cubicBezTo>
                <a:cubicBezTo>
                  <a:pt x="391" y="440"/>
                  <a:pt x="399" y="450"/>
                  <a:pt x="410" y="455"/>
                </a:cubicBezTo>
                <a:cubicBezTo>
                  <a:pt x="417" y="459"/>
                  <a:pt x="424" y="460"/>
                  <a:pt x="431" y="460"/>
                </a:cubicBezTo>
                <a:cubicBezTo>
                  <a:pt x="449" y="460"/>
                  <a:pt x="465" y="451"/>
                  <a:pt x="474" y="434"/>
                </a:cubicBezTo>
                <a:cubicBezTo>
                  <a:pt x="485" y="410"/>
                  <a:pt x="485" y="410"/>
                  <a:pt x="485" y="410"/>
                </a:cubicBezTo>
                <a:cubicBezTo>
                  <a:pt x="489" y="421"/>
                  <a:pt x="497" y="431"/>
                  <a:pt x="509" y="437"/>
                </a:cubicBezTo>
                <a:cubicBezTo>
                  <a:pt x="516" y="440"/>
                  <a:pt x="523" y="442"/>
                  <a:pt x="530" y="442"/>
                </a:cubicBezTo>
                <a:cubicBezTo>
                  <a:pt x="547" y="442"/>
                  <a:pt x="564" y="432"/>
                  <a:pt x="572" y="416"/>
                </a:cubicBezTo>
                <a:cubicBezTo>
                  <a:pt x="611" y="337"/>
                  <a:pt x="611" y="337"/>
                  <a:pt x="611" y="337"/>
                </a:cubicBezTo>
                <a:cubicBezTo>
                  <a:pt x="745" y="337"/>
                  <a:pt x="745" y="337"/>
                  <a:pt x="745" y="337"/>
                </a:cubicBezTo>
                <a:cubicBezTo>
                  <a:pt x="772" y="337"/>
                  <a:pt x="794" y="315"/>
                  <a:pt x="794" y="288"/>
                </a:cubicBezTo>
                <a:cubicBezTo>
                  <a:pt x="794" y="49"/>
                  <a:pt x="794" y="49"/>
                  <a:pt x="794" y="49"/>
                </a:cubicBezTo>
                <a:cubicBezTo>
                  <a:pt x="794" y="22"/>
                  <a:pt x="772" y="0"/>
                  <a:pt x="745" y="0"/>
                </a:cubicBezTo>
                <a:moveTo>
                  <a:pt x="294" y="82"/>
                </a:moveTo>
                <a:cubicBezTo>
                  <a:pt x="780" y="82"/>
                  <a:pt x="780" y="82"/>
                  <a:pt x="780" y="82"/>
                </a:cubicBezTo>
                <a:cubicBezTo>
                  <a:pt x="780" y="134"/>
                  <a:pt x="780" y="134"/>
                  <a:pt x="780" y="134"/>
                </a:cubicBezTo>
                <a:cubicBezTo>
                  <a:pt x="294" y="134"/>
                  <a:pt x="294" y="134"/>
                  <a:pt x="294" y="134"/>
                </a:cubicBezTo>
                <a:lnTo>
                  <a:pt x="294" y="82"/>
                </a:lnTo>
                <a:close/>
                <a:moveTo>
                  <a:pt x="329" y="14"/>
                </a:moveTo>
                <a:cubicBezTo>
                  <a:pt x="745" y="14"/>
                  <a:pt x="745" y="14"/>
                  <a:pt x="745" y="14"/>
                </a:cubicBezTo>
                <a:cubicBezTo>
                  <a:pt x="765" y="14"/>
                  <a:pt x="780" y="29"/>
                  <a:pt x="780" y="49"/>
                </a:cubicBezTo>
                <a:cubicBezTo>
                  <a:pt x="780" y="68"/>
                  <a:pt x="780" y="68"/>
                  <a:pt x="780" y="68"/>
                </a:cubicBezTo>
                <a:cubicBezTo>
                  <a:pt x="294" y="68"/>
                  <a:pt x="294" y="68"/>
                  <a:pt x="294" y="68"/>
                </a:cubicBezTo>
                <a:cubicBezTo>
                  <a:pt x="294" y="49"/>
                  <a:pt x="294" y="49"/>
                  <a:pt x="294" y="49"/>
                </a:cubicBezTo>
                <a:cubicBezTo>
                  <a:pt x="294" y="29"/>
                  <a:pt x="310" y="14"/>
                  <a:pt x="329" y="14"/>
                </a:cubicBezTo>
                <a:moveTo>
                  <a:pt x="339" y="418"/>
                </a:moveTo>
                <a:cubicBezTo>
                  <a:pt x="330" y="414"/>
                  <a:pt x="324" y="406"/>
                  <a:pt x="321" y="396"/>
                </a:cubicBezTo>
                <a:cubicBezTo>
                  <a:pt x="338" y="382"/>
                  <a:pt x="354" y="364"/>
                  <a:pt x="366" y="350"/>
                </a:cubicBezTo>
                <a:cubicBezTo>
                  <a:pt x="371" y="345"/>
                  <a:pt x="375" y="340"/>
                  <a:pt x="378" y="337"/>
                </a:cubicBezTo>
                <a:cubicBezTo>
                  <a:pt x="416" y="337"/>
                  <a:pt x="416" y="337"/>
                  <a:pt x="416" y="337"/>
                </a:cubicBezTo>
                <a:cubicBezTo>
                  <a:pt x="383" y="403"/>
                  <a:pt x="383" y="403"/>
                  <a:pt x="383" y="403"/>
                </a:cubicBezTo>
                <a:cubicBezTo>
                  <a:pt x="375" y="420"/>
                  <a:pt x="355" y="426"/>
                  <a:pt x="339" y="418"/>
                </a:cubicBezTo>
                <a:moveTo>
                  <a:pt x="461" y="428"/>
                </a:moveTo>
                <a:cubicBezTo>
                  <a:pt x="453" y="444"/>
                  <a:pt x="433" y="451"/>
                  <a:pt x="416" y="443"/>
                </a:cubicBezTo>
                <a:cubicBezTo>
                  <a:pt x="409" y="439"/>
                  <a:pt x="403" y="432"/>
                  <a:pt x="400" y="424"/>
                </a:cubicBezTo>
                <a:cubicBezTo>
                  <a:pt x="397" y="415"/>
                  <a:pt x="398" y="406"/>
                  <a:pt x="401" y="398"/>
                </a:cubicBezTo>
                <a:cubicBezTo>
                  <a:pt x="432" y="337"/>
                  <a:pt x="432" y="337"/>
                  <a:pt x="432" y="337"/>
                </a:cubicBezTo>
                <a:cubicBezTo>
                  <a:pt x="506" y="337"/>
                  <a:pt x="506" y="337"/>
                  <a:pt x="506" y="337"/>
                </a:cubicBezTo>
                <a:cubicBezTo>
                  <a:pt x="488" y="374"/>
                  <a:pt x="488" y="374"/>
                  <a:pt x="488" y="374"/>
                </a:cubicBezTo>
                <a:cubicBezTo>
                  <a:pt x="488" y="374"/>
                  <a:pt x="488" y="374"/>
                  <a:pt x="488" y="374"/>
                </a:cubicBezTo>
                <a:lnTo>
                  <a:pt x="461" y="428"/>
                </a:lnTo>
                <a:close/>
                <a:moveTo>
                  <a:pt x="560" y="410"/>
                </a:moveTo>
                <a:cubicBezTo>
                  <a:pt x="552" y="426"/>
                  <a:pt x="532" y="433"/>
                  <a:pt x="515" y="425"/>
                </a:cubicBezTo>
                <a:cubicBezTo>
                  <a:pt x="499" y="416"/>
                  <a:pt x="492" y="397"/>
                  <a:pt x="500" y="380"/>
                </a:cubicBezTo>
                <a:cubicBezTo>
                  <a:pt x="522" y="337"/>
                  <a:pt x="522" y="337"/>
                  <a:pt x="522" y="337"/>
                </a:cubicBezTo>
                <a:cubicBezTo>
                  <a:pt x="596" y="337"/>
                  <a:pt x="596" y="337"/>
                  <a:pt x="596" y="337"/>
                </a:cubicBezTo>
                <a:lnTo>
                  <a:pt x="560" y="410"/>
                </a:lnTo>
                <a:close/>
                <a:moveTo>
                  <a:pt x="745" y="323"/>
                </a:moveTo>
                <a:cubicBezTo>
                  <a:pt x="398" y="323"/>
                  <a:pt x="398" y="323"/>
                  <a:pt x="398" y="323"/>
                </a:cubicBezTo>
                <a:cubicBezTo>
                  <a:pt x="412" y="315"/>
                  <a:pt x="432" y="306"/>
                  <a:pt x="450" y="297"/>
                </a:cubicBezTo>
                <a:cubicBezTo>
                  <a:pt x="470" y="288"/>
                  <a:pt x="489" y="279"/>
                  <a:pt x="500" y="273"/>
                </a:cubicBezTo>
                <a:cubicBezTo>
                  <a:pt x="529" y="255"/>
                  <a:pt x="531" y="220"/>
                  <a:pt x="519" y="195"/>
                </a:cubicBezTo>
                <a:cubicBezTo>
                  <a:pt x="509" y="174"/>
                  <a:pt x="483" y="154"/>
                  <a:pt x="445" y="169"/>
                </a:cubicBezTo>
                <a:cubicBezTo>
                  <a:pt x="419" y="179"/>
                  <a:pt x="345" y="214"/>
                  <a:pt x="294" y="237"/>
                </a:cubicBezTo>
                <a:cubicBezTo>
                  <a:pt x="294" y="148"/>
                  <a:pt x="294" y="148"/>
                  <a:pt x="294" y="148"/>
                </a:cubicBezTo>
                <a:cubicBezTo>
                  <a:pt x="780" y="148"/>
                  <a:pt x="780" y="148"/>
                  <a:pt x="780" y="148"/>
                </a:cubicBezTo>
                <a:cubicBezTo>
                  <a:pt x="780" y="288"/>
                  <a:pt x="780" y="288"/>
                  <a:pt x="780" y="288"/>
                </a:cubicBezTo>
                <a:cubicBezTo>
                  <a:pt x="780" y="307"/>
                  <a:pt x="765" y="323"/>
                  <a:pt x="745" y="3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nvGrpSpPr>
          <p:cNvPr id="22" name="Group 21"/>
          <p:cNvGrpSpPr/>
          <p:nvPr/>
        </p:nvGrpSpPr>
        <p:grpSpPr>
          <a:xfrm>
            <a:off x="2486401" y="4544556"/>
            <a:ext cx="590500" cy="551285"/>
            <a:chOff x="2574925" y="5208588"/>
            <a:chExt cx="322262" cy="339725"/>
          </a:xfrm>
        </p:grpSpPr>
        <p:sp>
          <p:nvSpPr>
            <p:cNvPr id="23" name="Freeform 217"/>
            <p:cNvSpPr>
              <a:spLocks noEditPoints="1"/>
            </p:cNvSpPr>
            <p:nvPr/>
          </p:nvSpPr>
          <p:spPr bwMode="auto">
            <a:xfrm>
              <a:off x="2574925" y="5341938"/>
              <a:ext cx="61912" cy="206375"/>
            </a:xfrm>
            <a:custGeom>
              <a:avLst/>
              <a:gdLst>
                <a:gd name="T0" fmla="*/ 105 w 112"/>
                <a:gd name="T1" fmla="*/ 122 h 366"/>
                <a:gd name="T2" fmla="*/ 63 w 112"/>
                <a:gd name="T3" fmla="*/ 122 h 366"/>
                <a:gd name="T4" fmla="*/ 63 w 112"/>
                <a:gd name="T5" fmla="*/ 7 h 366"/>
                <a:gd name="T6" fmla="*/ 56 w 112"/>
                <a:gd name="T7" fmla="*/ 0 h 366"/>
                <a:gd name="T8" fmla="*/ 49 w 112"/>
                <a:gd name="T9" fmla="*/ 7 h 366"/>
                <a:gd name="T10" fmla="*/ 49 w 112"/>
                <a:gd name="T11" fmla="*/ 122 h 366"/>
                <a:gd name="T12" fmla="*/ 7 w 112"/>
                <a:gd name="T13" fmla="*/ 122 h 366"/>
                <a:gd name="T14" fmla="*/ 0 w 112"/>
                <a:gd name="T15" fmla="*/ 129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9 h 366"/>
                <a:gd name="T36" fmla="*/ 105 w 112"/>
                <a:gd name="T37" fmla="*/ 122 h 366"/>
                <a:gd name="T38" fmla="*/ 98 w 112"/>
                <a:gd name="T39" fmla="*/ 231 h 366"/>
                <a:gd name="T40" fmla="*/ 14 w 112"/>
                <a:gd name="T41" fmla="*/ 231 h 366"/>
                <a:gd name="T42" fmla="*/ 14 w 112"/>
                <a:gd name="T43" fmla="*/ 136 h 366"/>
                <a:gd name="T44" fmla="*/ 98 w 112"/>
                <a:gd name="T45" fmla="*/ 136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2"/>
                  </a:moveTo>
                  <a:cubicBezTo>
                    <a:pt x="63" y="122"/>
                    <a:pt x="63" y="122"/>
                    <a:pt x="63" y="122"/>
                  </a:cubicBezTo>
                  <a:cubicBezTo>
                    <a:pt x="63" y="7"/>
                    <a:pt x="63" y="7"/>
                    <a:pt x="63" y="7"/>
                  </a:cubicBezTo>
                  <a:cubicBezTo>
                    <a:pt x="63" y="4"/>
                    <a:pt x="60" y="0"/>
                    <a:pt x="56" y="0"/>
                  </a:cubicBezTo>
                  <a:cubicBezTo>
                    <a:pt x="52" y="0"/>
                    <a:pt x="49" y="4"/>
                    <a:pt x="49" y="7"/>
                  </a:cubicBezTo>
                  <a:cubicBezTo>
                    <a:pt x="49" y="122"/>
                    <a:pt x="49" y="122"/>
                    <a:pt x="49" y="122"/>
                  </a:cubicBezTo>
                  <a:cubicBezTo>
                    <a:pt x="7" y="122"/>
                    <a:pt x="7" y="122"/>
                    <a:pt x="7" y="122"/>
                  </a:cubicBezTo>
                  <a:cubicBezTo>
                    <a:pt x="3" y="122"/>
                    <a:pt x="0" y="125"/>
                    <a:pt x="0" y="129"/>
                  </a:cubicBezTo>
                  <a:cubicBezTo>
                    <a:pt x="0" y="238"/>
                    <a:pt x="0" y="238"/>
                    <a:pt x="0" y="238"/>
                  </a:cubicBezTo>
                  <a:cubicBezTo>
                    <a:pt x="0" y="242"/>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2"/>
                    <a:pt x="112" y="238"/>
                  </a:cubicBezTo>
                  <a:cubicBezTo>
                    <a:pt x="112" y="129"/>
                    <a:pt x="112" y="129"/>
                    <a:pt x="112" y="129"/>
                  </a:cubicBezTo>
                  <a:cubicBezTo>
                    <a:pt x="112" y="125"/>
                    <a:pt x="109" y="122"/>
                    <a:pt x="105" y="122"/>
                  </a:cubicBezTo>
                  <a:moveTo>
                    <a:pt x="98" y="231"/>
                  </a:moveTo>
                  <a:cubicBezTo>
                    <a:pt x="14" y="231"/>
                    <a:pt x="14" y="231"/>
                    <a:pt x="14" y="231"/>
                  </a:cubicBezTo>
                  <a:cubicBezTo>
                    <a:pt x="14" y="136"/>
                    <a:pt x="14" y="136"/>
                    <a:pt x="14" y="136"/>
                  </a:cubicBezTo>
                  <a:cubicBezTo>
                    <a:pt x="98" y="136"/>
                    <a:pt x="98" y="136"/>
                    <a:pt x="98" y="136"/>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4" name="Freeform 218"/>
            <p:cNvSpPr>
              <a:spLocks noEditPoints="1"/>
            </p:cNvSpPr>
            <p:nvPr/>
          </p:nvSpPr>
          <p:spPr bwMode="auto">
            <a:xfrm>
              <a:off x="2660650" y="5265738"/>
              <a:ext cx="63500" cy="206375"/>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4"/>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5" name="Freeform 219"/>
            <p:cNvSpPr>
              <a:spLocks noEditPoints="1"/>
            </p:cNvSpPr>
            <p:nvPr/>
          </p:nvSpPr>
          <p:spPr bwMode="auto">
            <a:xfrm>
              <a:off x="2747963" y="5297488"/>
              <a:ext cx="63500" cy="204788"/>
            </a:xfrm>
            <a:custGeom>
              <a:avLst/>
              <a:gdLst>
                <a:gd name="T0" fmla="*/ 105 w 112"/>
                <a:gd name="T1" fmla="*/ 121 h 365"/>
                <a:gd name="T2" fmla="*/ 63 w 112"/>
                <a:gd name="T3" fmla="*/ 121 h 365"/>
                <a:gd name="T4" fmla="*/ 63 w 112"/>
                <a:gd name="T5" fmla="*/ 7 h 365"/>
                <a:gd name="T6" fmla="*/ 56 w 112"/>
                <a:gd name="T7" fmla="*/ 0 h 365"/>
                <a:gd name="T8" fmla="*/ 49 w 112"/>
                <a:gd name="T9" fmla="*/ 7 h 365"/>
                <a:gd name="T10" fmla="*/ 49 w 112"/>
                <a:gd name="T11" fmla="*/ 121 h 365"/>
                <a:gd name="T12" fmla="*/ 7 w 112"/>
                <a:gd name="T13" fmla="*/ 121 h 365"/>
                <a:gd name="T14" fmla="*/ 0 w 112"/>
                <a:gd name="T15" fmla="*/ 128 h 365"/>
                <a:gd name="T16" fmla="*/ 0 w 112"/>
                <a:gd name="T17" fmla="*/ 237 h 365"/>
                <a:gd name="T18" fmla="*/ 7 w 112"/>
                <a:gd name="T19" fmla="*/ 244 h 365"/>
                <a:gd name="T20" fmla="*/ 49 w 112"/>
                <a:gd name="T21" fmla="*/ 244 h 365"/>
                <a:gd name="T22" fmla="*/ 49 w 112"/>
                <a:gd name="T23" fmla="*/ 358 h 365"/>
                <a:gd name="T24" fmla="*/ 56 w 112"/>
                <a:gd name="T25" fmla="*/ 365 h 365"/>
                <a:gd name="T26" fmla="*/ 63 w 112"/>
                <a:gd name="T27" fmla="*/ 358 h 365"/>
                <a:gd name="T28" fmla="*/ 63 w 112"/>
                <a:gd name="T29" fmla="*/ 244 h 365"/>
                <a:gd name="T30" fmla="*/ 105 w 112"/>
                <a:gd name="T31" fmla="*/ 244 h 365"/>
                <a:gd name="T32" fmla="*/ 112 w 112"/>
                <a:gd name="T33" fmla="*/ 237 h 365"/>
                <a:gd name="T34" fmla="*/ 112 w 112"/>
                <a:gd name="T35" fmla="*/ 128 h 365"/>
                <a:gd name="T36" fmla="*/ 105 w 112"/>
                <a:gd name="T37" fmla="*/ 121 h 365"/>
                <a:gd name="T38" fmla="*/ 98 w 112"/>
                <a:gd name="T39" fmla="*/ 230 h 365"/>
                <a:gd name="T40" fmla="*/ 14 w 112"/>
                <a:gd name="T41" fmla="*/ 230 h 365"/>
                <a:gd name="T42" fmla="*/ 14 w 112"/>
                <a:gd name="T43" fmla="*/ 135 h 365"/>
                <a:gd name="T44" fmla="*/ 98 w 112"/>
                <a:gd name="T45" fmla="*/ 135 h 365"/>
                <a:gd name="T46" fmla="*/ 98 w 112"/>
                <a:gd name="T47" fmla="*/ 23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5">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7"/>
                    <a:pt x="0" y="237"/>
                    <a:pt x="0" y="237"/>
                  </a:cubicBezTo>
                  <a:cubicBezTo>
                    <a:pt x="0" y="241"/>
                    <a:pt x="3" y="244"/>
                    <a:pt x="7" y="244"/>
                  </a:cubicBezTo>
                  <a:cubicBezTo>
                    <a:pt x="49" y="244"/>
                    <a:pt x="49" y="244"/>
                    <a:pt x="49" y="244"/>
                  </a:cubicBezTo>
                  <a:cubicBezTo>
                    <a:pt x="49" y="358"/>
                    <a:pt x="49" y="358"/>
                    <a:pt x="49" y="358"/>
                  </a:cubicBezTo>
                  <a:cubicBezTo>
                    <a:pt x="49" y="362"/>
                    <a:pt x="52" y="365"/>
                    <a:pt x="56" y="365"/>
                  </a:cubicBezTo>
                  <a:cubicBezTo>
                    <a:pt x="60" y="365"/>
                    <a:pt x="63" y="362"/>
                    <a:pt x="63" y="358"/>
                  </a:cubicBezTo>
                  <a:cubicBezTo>
                    <a:pt x="63" y="244"/>
                    <a:pt x="63" y="244"/>
                    <a:pt x="63" y="244"/>
                  </a:cubicBezTo>
                  <a:cubicBezTo>
                    <a:pt x="105" y="244"/>
                    <a:pt x="105" y="244"/>
                    <a:pt x="105" y="244"/>
                  </a:cubicBezTo>
                  <a:cubicBezTo>
                    <a:pt x="109" y="244"/>
                    <a:pt x="112" y="241"/>
                    <a:pt x="112" y="237"/>
                  </a:cubicBezTo>
                  <a:cubicBezTo>
                    <a:pt x="112" y="128"/>
                    <a:pt x="112" y="128"/>
                    <a:pt x="112" y="128"/>
                  </a:cubicBezTo>
                  <a:cubicBezTo>
                    <a:pt x="112" y="124"/>
                    <a:pt x="109" y="121"/>
                    <a:pt x="105" y="121"/>
                  </a:cubicBezTo>
                  <a:moveTo>
                    <a:pt x="98" y="230"/>
                  </a:moveTo>
                  <a:cubicBezTo>
                    <a:pt x="14" y="230"/>
                    <a:pt x="14" y="230"/>
                    <a:pt x="14" y="230"/>
                  </a:cubicBezTo>
                  <a:cubicBezTo>
                    <a:pt x="14" y="135"/>
                    <a:pt x="14" y="135"/>
                    <a:pt x="14" y="135"/>
                  </a:cubicBezTo>
                  <a:cubicBezTo>
                    <a:pt x="98" y="135"/>
                    <a:pt x="98" y="135"/>
                    <a:pt x="98" y="135"/>
                  </a:cubicBezTo>
                  <a:lnTo>
                    <a:pt x="98"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6" name="Freeform 220"/>
            <p:cNvSpPr>
              <a:spLocks noEditPoints="1"/>
            </p:cNvSpPr>
            <p:nvPr/>
          </p:nvSpPr>
          <p:spPr bwMode="auto">
            <a:xfrm>
              <a:off x="2835275" y="5208588"/>
              <a:ext cx="61912" cy="204788"/>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5"/>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5"/>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sp>
        <p:nvSpPr>
          <p:cNvPr id="27" name="Freeform 129"/>
          <p:cNvSpPr>
            <a:spLocks noEditPoints="1"/>
          </p:cNvSpPr>
          <p:nvPr/>
        </p:nvSpPr>
        <p:spPr bwMode="auto">
          <a:xfrm>
            <a:off x="9148893" y="4504629"/>
            <a:ext cx="472450" cy="485005"/>
          </a:xfrm>
          <a:custGeom>
            <a:avLst/>
            <a:gdLst>
              <a:gd name="T0" fmla="*/ 404 w 574"/>
              <a:gd name="T1" fmla="*/ 0 h 581"/>
              <a:gd name="T2" fmla="*/ 234 w 574"/>
              <a:gd name="T3" fmla="*/ 63 h 581"/>
              <a:gd name="T4" fmla="*/ 170 w 574"/>
              <a:gd name="T5" fmla="*/ 206 h 581"/>
              <a:gd name="T6" fmla="*/ 0 w 574"/>
              <a:gd name="T7" fmla="*/ 268 h 581"/>
              <a:gd name="T8" fmla="*/ 52 w 574"/>
              <a:gd name="T9" fmla="*/ 565 h 581"/>
              <a:gd name="T10" fmla="*/ 288 w 574"/>
              <a:gd name="T11" fmla="*/ 565 h 581"/>
              <a:gd name="T12" fmla="*/ 340 w 574"/>
              <a:gd name="T13" fmla="*/ 467 h 581"/>
              <a:gd name="T14" fmla="*/ 522 w 574"/>
              <a:gd name="T15" fmla="*/ 455 h 581"/>
              <a:gd name="T16" fmla="*/ 574 w 574"/>
              <a:gd name="T17" fmla="*/ 63 h 581"/>
              <a:gd name="T18" fmla="*/ 560 w 574"/>
              <a:gd name="T19" fmla="*/ 329 h 581"/>
              <a:gd name="T20" fmla="*/ 340 w 574"/>
              <a:gd name="T21" fmla="*/ 372 h 581"/>
              <a:gd name="T22" fmla="*/ 404 w 574"/>
              <a:gd name="T23" fmla="*/ 305 h 581"/>
              <a:gd name="T24" fmla="*/ 560 w 574"/>
              <a:gd name="T25" fmla="*/ 269 h 581"/>
              <a:gd name="T26" fmla="*/ 326 w 574"/>
              <a:gd name="T27" fmla="*/ 294 h 581"/>
              <a:gd name="T28" fmla="*/ 170 w 574"/>
              <a:gd name="T29" fmla="*/ 406 h 581"/>
              <a:gd name="T30" fmla="*/ 14 w 574"/>
              <a:gd name="T31" fmla="*/ 294 h 581"/>
              <a:gd name="T32" fmla="*/ 170 w 574"/>
              <a:gd name="T33" fmla="*/ 331 h 581"/>
              <a:gd name="T34" fmla="*/ 326 w 574"/>
              <a:gd name="T35" fmla="*/ 294 h 581"/>
              <a:gd name="T36" fmla="*/ 52 w 574"/>
              <a:gd name="T37" fmla="*/ 403 h 581"/>
              <a:gd name="T38" fmla="*/ 288 w 574"/>
              <a:gd name="T39" fmla="*/ 403 h 581"/>
              <a:gd name="T40" fmla="*/ 326 w 574"/>
              <a:gd name="T41" fmla="*/ 438 h 581"/>
              <a:gd name="T42" fmla="*/ 14 w 574"/>
              <a:gd name="T43" fmla="*/ 438 h 581"/>
              <a:gd name="T44" fmla="*/ 560 w 574"/>
              <a:gd name="T45" fmla="*/ 158 h 581"/>
              <a:gd name="T46" fmla="*/ 248 w 574"/>
              <a:gd name="T47" fmla="*/ 158 h 581"/>
              <a:gd name="T48" fmla="*/ 287 w 574"/>
              <a:gd name="T49" fmla="*/ 108 h 581"/>
              <a:gd name="T50" fmla="*/ 522 w 574"/>
              <a:gd name="T51" fmla="*/ 108 h 581"/>
              <a:gd name="T52" fmla="*/ 560 w 574"/>
              <a:gd name="T53" fmla="*/ 158 h 581"/>
              <a:gd name="T54" fmla="*/ 560 w 574"/>
              <a:gd name="T55" fmla="*/ 63 h 581"/>
              <a:gd name="T56" fmla="*/ 248 w 574"/>
              <a:gd name="T57" fmla="*/ 63 h 581"/>
              <a:gd name="T58" fmla="*/ 248 w 574"/>
              <a:gd name="T59" fmla="*/ 183 h 581"/>
              <a:gd name="T60" fmla="*/ 404 w 574"/>
              <a:gd name="T61" fmla="*/ 220 h 581"/>
              <a:gd name="T62" fmla="*/ 560 w 574"/>
              <a:gd name="T63" fmla="*/ 183 h 581"/>
              <a:gd name="T64" fmla="*/ 404 w 574"/>
              <a:gd name="T65" fmla="*/ 291 h 581"/>
              <a:gd name="T66" fmla="*/ 340 w 574"/>
              <a:gd name="T67" fmla="*/ 268 h 581"/>
              <a:gd name="T68" fmla="*/ 248 w 574"/>
              <a:gd name="T69" fmla="*/ 213 h 581"/>
              <a:gd name="T70" fmla="*/ 170 w 574"/>
              <a:gd name="T71" fmla="*/ 220 h 581"/>
              <a:gd name="T72" fmla="*/ 240 w 574"/>
              <a:gd name="T73" fmla="*/ 226 h 581"/>
              <a:gd name="T74" fmla="*/ 170 w 574"/>
              <a:gd name="T75" fmla="*/ 317 h 581"/>
              <a:gd name="T76" fmla="*/ 170 w 574"/>
              <a:gd name="T77" fmla="*/ 220 h 581"/>
              <a:gd name="T78" fmla="*/ 14 w 574"/>
              <a:gd name="T79" fmla="*/ 519 h 581"/>
              <a:gd name="T80" fmla="*/ 52 w 574"/>
              <a:gd name="T81" fmla="*/ 484 h 581"/>
              <a:gd name="T82" fmla="*/ 288 w 574"/>
              <a:gd name="T83" fmla="*/ 484 h 581"/>
              <a:gd name="T84" fmla="*/ 326 w 574"/>
              <a:gd name="T85" fmla="*/ 519 h 581"/>
              <a:gd name="T86" fmla="*/ 404 w 574"/>
              <a:gd name="T87" fmla="*/ 458 h 581"/>
              <a:gd name="T88" fmla="*/ 340 w 574"/>
              <a:gd name="T89" fmla="*/ 387 h 581"/>
              <a:gd name="T90" fmla="*/ 522 w 574"/>
              <a:gd name="T91" fmla="*/ 374 h 581"/>
              <a:gd name="T92" fmla="*/ 560 w 574"/>
              <a:gd name="T93" fmla="*/ 41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4" h="581">
                <a:moveTo>
                  <a:pt x="522" y="17"/>
                </a:moveTo>
                <a:cubicBezTo>
                  <a:pt x="490" y="6"/>
                  <a:pt x="449" y="0"/>
                  <a:pt x="404" y="0"/>
                </a:cubicBezTo>
                <a:cubicBezTo>
                  <a:pt x="360" y="0"/>
                  <a:pt x="318" y="6"/>
                  <a:pt x="287" y="17"/>
                </a:cubicBezTo>
                <a:cubicBezTo>
                  <a:pt x="252" y="29"/>
                  <a:pt x="234" y="44"/>
                  <a:pt x="234" y="63"/>
                </a:cubicBezTo>
                <a:cubicBezTo>
                  <a:pt x="234" y="210"/>
                  <a:pt x="234" y="210"/>
                  <a:pt x="234" y="210"/>
                </a:cubicBezTo>
                <a:cubicBezTo>
                  <a:pt x="214" y="208"/>
                  <a:pt x="192" y="206"/>
                  <a:pt x="170" y="206"/>
                </a:cubicBezTo>
                <a:cubicBezTo>
                  <a:pt x="126" y="206"/>
                  <a:pt x="84" y="212"/>
                  <a:pt x="52" y="223"/>
                </a:cubicBezTo>
                <a:cubicBezTo>
                  <a:pt x="18" y="234"/>
                  <a:pt x="0" y="250"/>
                  <a:pt x="0" y="268"/>
                </a:cubicBezTo>
                <a:cubicBezTo>
                  <a:pt x="0" y="519"/>
                  <a:pt x="0" y="519"/>
                  <a:pt x="0" y="519"/>
                </a:cubicBezTo>
                <a:cubicBezTo>
                  <a:pt x="0" y="537"/>
                  <a:pt x="18" y="553"/>
                  <a:pt x="52" y="565"/>
                </a:cubicBezTo>
                <a:cubicBezTo>
                  <a:pt x="84" y="575"/>
                  <a:pt x="126" y="581"/>
                  <a:pt x="170" y="581"/>
                </a:cubicBezTo>
                <a:cubicBezTo>
                  <a:pt x="214" y="581"/>
                  <a:pt x="256" y="575"/>
                  <a:pt x="288" y="565"/>
                </a:cubicBezTo>
                <a:cubicBezTo>
                  <a:pt x="322" y="553"/>
                  <a:pt x="340" y="537"/>
                  <a:pt x="340" y="519"/>
                </a:cubicBezTo>
                <a:cubicBezTo>
                  <a:pt x="340" y="467"/>
                  <a:pt x="340" y="467"/>
                  <a:pt x="340" y="467"/>
                </a:cubicBezTo>
                <a:cubicBezTo>
                  <a:pt x="360" y="470"/>
                  <a:pt x="382" y="472"/>
                  <a:pt x="404" y="472"/>
                </a:cubicBezTo>
                <a:cubicBezTo>
                  <a:pt x="449" y="472"/>
                  <a:pt x="490" y="466"/>
                  <a:pt x="522" y="455"/>
                </a:cubicBezTo>
                <a:cubicBezTo>
                  <a:pt x="556" y="444"/>
                  <a:pt x="574" y="428"/>
                  <a:pt x="574" y="410"/>
                </a:cubicBezTo>
                <a:cubicBezTo>
                  <a:pt x="574" y="63"/>
                  <a:pt x="574" y="63"/>
                  <a:pt x="574" y="63"/>
                </a:cubicBezTo>
                <a:cubicBezTo>
                  <a:pt x="574" y="44"/>
                  <a:pt x="556" y="29"/>
                  <a:pt x="522" y="17"/>
                </a:cubicBezTo>
                <a:moveTo>
                  <a:pt x="560" y="329"/>
                </a:moveTo>
                <a:cubicBezTo>
                  <a:pt x="560" y="352"/>
                  <a:pt x="496" y="377"/>
                  <a:pt x="404" y="377"/>
                </a:cubicBezTo>
                <a:cubicBezTo>
                  <a:pt x="382" y="377"/>
                  <a:pt x="360" y="375"/>
                  <a:pt x="340" y="372"/>
                </a:cubicBezTo>
                <a:cubicBezTo>
                  <a:pt x="340" y="301"/>
                  <a:pt x="340" y="301"/>
                  <a:pt x="340" y="301"/>
                </a:cubicBezTo>
                <a:cubicBezTo>
                  <a:pt x="360" y="304"/>
                  <a:pt x="382" y="305"/>
                  <a:pt x="404" y="305"/>
                </a:cubicBezTo>
                <a:cubicBezTo>
                  <a:pt x="449" y="305"/>
                  <a:pt x="490" y="300"/>
                  <a:pt x="522" y="289"/>
                </a:cubicBezTo>
                <a:cubicBezTo>
                  <a:pt x="539" y="283"/>
                  <a:pt x="552" y="276"/>
                  <a:pt x="560" y="269"/>
                </a:cubicBezTo>
                <a:lnTo>
                  <a:pt x="560" y="329"/>
                </a:lnTo>
                <a:close/>
                <a:moveTo>
                  <a:pt x="326" y="294"/>
                </a:moveTo>
                <a:cubicBezTo>
                  <a:pt x="326" y="358"/>
                  <a:pt x="326" y="358"/>
                  <a:pt x="326" y="358"/>
                </a:cubicBezTo>
                <a:cubicBezTo>
                  <a:pt x="326" y="380"/>
                  <a:pt x="262" y="406"/>
                  <a:pt x="170" y="406"/>
                </a:cubicBezTo>
                <a:cubicBezTo>
                  <a:pt x="78" y="406"/>
                  <a:pt x="14" y="380"/>
                  <a:pt x="14" y="358"/>
                </a:cubicBezTo>
                <a:cubicBezTo>
                  <a:pt x="14" y="294"/>
                  <a:pt x="14" y="294"/>
                  <a:pt x="14" y="294"/>
                </a:cubicBezTo>
                <a:cubicBezTo>
                  <a:pt x="23" y="302"/>
                  <a:pt x="36" y="308"/>
                  <a:pt x="52" y="314"/>
                </a:cubicBezTo>
                <a:cubicBezTo>
                  <a:pt x="84" y="325"/>
                  <a:pt x="126" y="331"/>
                  <a:pt x="170" y="331"/>
                </a:cubicBezTo>
                <a:cubicBezTo>
                  <a:pt x="214" y="331"/>
                  <a:pt x="256" y="325"/>
                  <a:pt x="288" y="314"/>
                </a:cubicBezTo>
                <a:cubicBezTo>
                  <a:pt x="304" y="308"/>
                  <a:pt x="317" y="302"/>
                  <a:pt x="326" y="294"/>
                </a:cubicBezTo>
                <a:moveTo>
                  <a:pt x="14" y="383"/>
                </a:moveTo>
                <a:cubicBezTo>
                  <a:pt x="23" y="391"/>
                  <a:pt x="36" y="398"/>
                  <a:pt x="52" y="403"/>
                </a:cubicBezTo>
                <a:cubicBezTo>
                  <a:pt x="84" y="414"/>
                  <a:pt x="126" y="420"/>
                  <a:pt x="170" y="420"/>
                </a:cubicBezTo>
                <a:cubicBezTo>
                  <a:pt x="214" y="420"/>
                  <a:pt x="256" y="414"/>
                  <a:pt x="288" y="403"/>
                </a:cubicBezTo>
                <a:cubicBezTo>
                  <a:pt x="304" y="398"/>
                  <a:pt x="317" y="391"/>
                  <a:pt x="326" y="383"/>
                </a:cubicBezTo>
                <a:cubicBezTo>
                  <a:pt x="326" y="438"/>
                  <a:pt x="326" y="438"/>
                  <a:pt x="326" y="438"/>
                </a:cubicBezTo>
                <a:cubicBezTo>
                  <a:pt x="326" y="461"/>
                  <a:pt x="262" y="486"/>
                  <a:pt x="170" y="486"/>
                </a:cubicBezTo>
                <a:cubicBezTo>
                  <a:pt x="78" y="486"/>
                  <a:pt x="14" y="461"/>
                  <a:pt x="14" y="438"/>
                </a:cubicBezTo>
                <a:lnTo>
                  <a:pt x="14" y="383"/>
                </a:lnTo>
                <a:close/>
                <a:moveTo>
                  <a:pt x="560" y="158"/>
                </a:moveTo>
                <a:cubicBezTo>
                  <a:pt x="560" y="180"/>
                  <a:pt x="496" y="206"/>
                  <a:pt x="404" y="206"/>
                </a:cubicBezTo>
                <a:cubicBezTo>
                  <a:pt x="312" y="206"/>
                  <a:pt x="248" y="180"/>
                  <a:pt x="248" y="158"/>
                </a:cubicBezTo>
                <a:cubicBezTo>
                  <a:pt x="248" y="89"/>
                  <a:pt x="248" y="89"/>
                  <a:pt x="248" y="89"/>
                </a:cubicBezTo>
                <a:cubicBezTo>
                  <a:pt x="257" y="96"/>
                  <a:pt x="270" y="103"/>
                  <a:pt x="287" y="108"/>
                </a:cubicBezTo>
                <a:cubicBezTo>
                  <a:pt x="318" y="119"/>
                  <a:pt x="360" y="125"/>
                  <a:pt x="404" y="125"/>
                </a:cubicBezTo>
                <a:cubicBezTo>
                  <a:pt x="449" y="125"/>
                  <a:pt x="490" y="119"/>
                  <a:pt x="522" y="108"/>
                </a:cubicBezTo>
                <a:cubicBezTo>
                  <a:pt x="539" y="103"/>
                  <a:pt x="552" y="96"/>
                  <a:pt x="560" y="89"/>
                </a:cubicBezTo>
                <a:lnTo>
                  <a:pt x="560" y="158"/>
                </a:lnTo>
                <a:close/>
                <a:moveTo>
                  <a:pt x="404" y="14"/>
                </a:moveTo>
                <a:cubicBezTo>
                  <a:pt x="496" y="14"/>
                  <a:pt x="560" y="40"/>
                  <a:pt x="560" y="63"/>
                </a:cubicBezTo>
                <a:cubicBezTo>
                  <a:pt x="560" y="85"/>
                  <a:pt x="496" y="111"/>
                  <a:pt x="404" y="111"/>
                </a:cubicBezTo>
                <a:cubicBezTo>
                  <a:pt x="312" y="111"/>
                  <a:pt x="248" y="85"/>
                  <a:pt x="248" y="63"/>
                </a:cubicBezTo>
                <a:cubicBezTo>
                  <a:pt x="248" y="40"/>
                  <a:pt x="312" y="14"/>
                  <a:pt x="404" y="14"/>
                </a:cubicBezTo>
                <a:moveTo>
                  <a:pt x="248" y="183"/>
                </a:moveTo>
                <a:cubicBezTo>
                  <a:pt x="257" y="191"/>
                  <a:pt x="270" y="198"/>
                  <a:pt x="287" y="203"/>
                </a:cubicBezTo>
                <a:cubicBezTo>
                  <a:pt x="318" y="214"/>
                  <a:pt x="360" y="220"/>
                  <a:pt x="404" y="220"/>
                </a:cubicBezTo>
                <a:cubicBezTo>
                  <a:pt x="449" y="220"/>
                  <a:pt x="490" y="214"/>
                  <a:pt x="522" y="203"/>
                </a:cubicBezTo>
                <a:cubicBezTo>
                  <a:pt x="539" y="198"/>
                  <a:pt x="552" y="191"/>
                  <a:pt x="560" y="183"/>
                </a:cubicBezTo>
                <a:cubicBezTo>
                  <a:pt x="560" y="243"/>
                  <a:pt x="560" y="243"/>
                  <a:pt x="560" y="243"/>
                </a:cubicBezTo>
                <a:cubicBezTo>
                  <a:pt x="560" y="266"/>
                  <a:pt x="496" y="291"/>
                  <a:pt x="404" y="291"/>
                </a:cubicBezTo>
                <a:cubicBezTo>
                  <a:pt x="382" y="291"/>
                  <a:pt x="360" y="290"/>
                  <a:pt x="340" y="287"/>
                </a:cubicBezTo>
                <a:cubicBezTo>
                  <a:pt x="340" y="268"/>
                  <a:pt x="340" y="268"/>
                  <a:pt x="340" y="268"/>
                </a:cubicBezTo>
                <a:cubicBezTo>
                  <a:pt x="340" y="250"/>
                  <a:pt x="322" y="234"/>
                  <a:pt x="288" y="223"/>
                </a:cubicBezTo>
                <a:cubicBezTo>
                  <a:pt x="276" y="219"/>
                  <a:pt x="262" y="215"/>
                  <a:pt x="248" y="213"/>
                </a:cubicBezTo>
                <a:lnTo>
                  <a:pt x="248" y="183"/>
                </a:lnTo>
                <a:close/>
                <a:moveTo>
                  <a:pt x="170" y="220"/>
                </a:moveTo>
                <a:cubicBezTo>
                  <a:pt x="196" y="220"/>
                  <a:pt x="219" y="222"/>
                  <a:pt x="239" y="225"/>
                </a:cubicBezTo>
                <a:cubicBezTo>
                  <a:pt x="240" y="225"/>
                  <a:pt x="240" y="226"/>
                  <a:pt x="240" y="226"/>
                </a:cubicBezTo>
                <a:cubicBezTo>
                  <a:pt x="293" y="234"/>
                  <a:pt x="326" y="252"/>
                  <a:pt x="326" y="268"/>
                </a:cubicBezTo>
                <a:cubicBezTo>
                  <a:pt x="326" y="291"/>
                  <a:pt x="262" y="317"/>
                  <a:pt x="170" y="317"/>
                </a:cubicBezTo>
                <a:cubicBezTo>
                  <a:pt x="78" y="317"/>
                  <a:pt x="14" y="291"/>
                  <a:pt x="14" y="268"/>
                </a:cubicBezTo>
                <a:cubicBezTo>
                  <a:pt x="14" y="246"/>
                  <a:pt x="78" y="220"/>
                  <a:pt x="170" y="220"/>
                </a:cubicBezTo>
                <a:moveTo>
                  <a:pt x="170" y="567"/>
                </a:moveTo>
                <a:cubicBezTo>
                  <a:pt x="78" y="567"/>
                  <a:pt x="14" y="542"/>
                  <a:pt x="14" y="519"/>
                </a:cubicBezTo>
                <a:cubicBezTo>
                  <a:pt x="14" y="464"/>
                  <a:pt x="14" y="464"/>
                  <a:pt x="14" y="464"/>
                </a:cubicBezTo>
                <a:cubicBezTo>
                  <a:pt x="23" y="472"/>
                  <a:pt x="36" y="478"/>
                  <a:pt x="52" y="484"/>
                </a:cubicBezTo>
                <a:cubicBezTo>
                  <a:pt x="84" y="495"/>
                  <a:pt x="126" y="500"/>
                  <a:pt x="170" y="500"/>
                </a:cubicBezTo>
                <a:cubicBezTo>
                  <a:pt x="214" y="500"/>
                  <a:pt x="256" y="495"/>
                  <a:pt x="288" y="484"/>
                </a:cubicBezTo>
                <a:cubicBezTo>
                  <a:pt x="304" y="478"/>
                  <a:pt x="317" y="472"/>
                  <a:pt x="326" y="464"/>
                </a:cubicBezTo>
                <a:cubicBezTo>
                  <a:pt x="326" y="519"/>
                  <a:pt x="326" y="519"/>
                  <a:pt x="326" y="519"/>
                </a:cubicBezTo>
                <a:cubicBezTo>
                  <a:pt x="326" y="542"/>
                  <a:pt x="262" y="567"/>
                  <a:pt x="170" y="567"/>
                </a:cubicBezTo>
                <a:moveTo>
                  <a:pt x="404" y="458"/>
                </a:moveTo>
                <a:cubicBezTo>
                  <a:pt x="382" y="458"/>
                  <a:pt x="360" y="456"/>
                  <a:pt x="340" y="453"/>
                </a:cubicBezTo>
                <a:cubicBezTo>
                  <a:pt x="340" y="387"/>
                  <a:pt x="340" y="387"/>
                  <a:pt x="340" y="387"/>
                </a:cubicBezTo>
                <a:cubicBezTo>
                  <a:pt x="361" y="389"/>
                  <a:pt x="382" y="391"/>
                  <a:pt x="404" y="391"/>
                </a:cubicBezTo>
                <a:cubicBezTo>
                  <a:pt x="449" y="391"/>
                  <a:pt x="490" y="385"/>
                  <a:pt x="522" y="374"/>
                </a:cubicBezTo>
                <a:cubicBezTo>
                  <a:pt x="539" y="369"/>
                  <a:pt x="552" y="362"/>
                  <a:pt x="560" y="355"/>
                </a:cubicBezTo>
                <a:cubicBezTo>
                  <a:pt x="560" y="410"/>
                  <a:pt x="560" y="410"/>
                  <a:pt x="560" y="410"/>
                </a:cubicBezTo>
                <a:cubicBezTo>
                  <a:pt x="560" y="432"/>
                  <a:pt x="496" y="458"/>
                  <a:pt x="404" y="45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8" name="Rectangle 27"/>
          <p:cNvSpPr/>
          <p:nvPr/>
        </p:nvSpPr>
        <p:spPr>
          <a:xfrm>
            <a:off x="1723884" y="3290902"/>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29" name="TextBox 28"/>
          <p:cNvSpPr txBox="1"/>
          <p:nvPr/>
        </p:nvSpPr>
        <p:spPr>
          <a:xfrm>
            <a:off x="2086876" y="3041429"/>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Globalization</a:t>
            </a:r>
            <a:endParaRPr lang="id-ID" sz="1400" dirty="0">
              <a:solidFill>
                <a:schemeClr val="bg1"/>
              </a:solidFill>
              <a:ea typeface="Lato" panose="020F0502020204030203" pitchFamily="34" charset="0"/>
              <a:cs typeface="Lato" panose="020F0502020204030203" pitchFamily="34" charset="0"/>
            </a:endParaRPr>
          </a:p>
        </p:txBody>
      </p:sp>
      <p:sp>
        <p:nvSpPr>
          <p:cNvPr id="30" name="Rectangle 29"/>
          <p:cNvSpPr/>
          <p:nvPr/>
        </p:nvSpPr>
        <p:spPr>
          <a:xfrm>
            <a:off x="8203972" y="320065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1" name="TextBox 30"/>
          <p:cNvSpPr txBox="1"/>
          <p:nvPr/>
        </p:nvSpPr>
        <p:spPr>
          <a:xfrm>
            <a:off x="8724045" y="2951178"/>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Swipe</a:t>
            </a:r>
            <a:endParaRPr lang="id-ID" sz="1400" dirty="0">
              <a:solidFill>
                <a:schemeClr val="bg1"/>
              </a:solidFill>
              <a:ea typeface="Lato" panose="020F0502020204030203" pitchFamily="34" charset="0"/>
              <a:cs typeface="Lato" panose="020F0502020204030203" pitchFamily="34" charset="0"/>
            </a:endParaRPr>
          </a:p>
        </p:txBody>
      </p:sp>
      <p:sp>
        <p:nvSpPr>
          <p:cNvPr id="32" name="Rectangle 31"/>
          <p:cNvSpPr/>
          <p:nvPr/>
        </p:nvSpPr>
        <p:spPr>
          <a:xfrm>
            <a:off x="1723884" y="562734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3" name="TextBox 32"/>
          <p:cNvSpPr txBox="1"/>
          <p:nvPr/>
        </p:nvSpPr>
        <p:spPr>
          <a:xfrm>
            <a:off x="2086876" y="5337527"/>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Balance</a:t>
            </a:r>
            <a:endParaRPr lang="id-ID" sz="1400" dirty="0">
              <a:solidFill>
                <a:schemeClr val="bg1"/>
              </a:solidFill>
              <a:ea typeface="Lato" panose="020F0502020204030203" pitchFamily="34" charset="0"/>
              <a:cs typeface="Lato" panose="020F0502020204030203" pitchFamily="34" charset="0"/>
            </a:endParaRPr>
          </a:p>
        </p:txBody>
      </p:sp>
      <p:sp>
        <p:nvSpPr>
          <p:cNvPr id="34" name="Rectangle 33"/>
          <p:cNvSpPr/>
          <p:nvPr/>
        </p:nvSpPr>
        <p:spPr>
          <a:xfrm>
            <a:off x="8203972" y="5537090"/>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5" name="TextBox 34"/>
          <p:cNvSpPr txBox="1"/>
          <p:nvPr/>
        </p:nvSpPr>
        <p:spPr>
          <a:xfrm>
            <a:off x="8724045" y="5247276"/>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Earning</a:t>
            </a:r>
            <a:endParaRPr lang="id-ID" sz="1400" dirty="0">
              <a:solidFill>
                <a:schemeClr val="bg1"/>
              </a:solidFill>
              <a:ea typeface="Lato" panose="020F0502020204030203" pitchFamily="34" charset="0"/>
              <a:cs typeface="Lato" panose="020F0502020204030203" pitchFamily="34" charset="0"/>
            </a:endParaRPr>
          </a:p>
        </p:txBody>
      </p:sp>
      <p:grpSp>
        <p:nvGrpSpPr>
          <p:cNvPr id="36" name="Group 35"/>
          <p:cNvGrpSpPr/>
          <p:nvPr/>
        </p:nvGrpSpPr>
        <p:grpSpPr>
          <a:xfrm>
            <a:off x="3663521" y="2500369"/>
            <a:ext cx="1802490" cy="275840"/>
            <a:chOff x="1848067" y="2697524"/>
            <a:chExt cx="2311184" cy="316190"/>
          </a:xfrm>
        </p:grpSpPr>
        <p:cxnSp>
          <p:nvCxnSpPr>
            <p:cNvPr id="37" name="Straight Connector 36"/>
            <p:cNvCxnSpPr/>
            <p:nvPr/>
          </p:nvCxnSpPr>
          <p:spPr>
            <a:xfrm flipH="1" flipV="1">
              <a:off x="3661285" y="2697524"/>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848067" y="2697524"/>
              <a:ext cx="1813219"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437864" y="4463269"/>
            <a:ext cx="1375047" cy="343140"/>
            <a:chOff x="2185142" y="4994858"/>
            <a:chExt cx="2113299" cy="316190"/>
          </a:xfrm>
        </p:grpSpPr>
        <p:cxnSp>
          <p:nvCxnSpPr>
            <p:cNvPr id="40" name="Straight Connector 39"/>
            <p:cNvCxnSpPr/>
            <p:nvPr/>
          </p:nvCxnSpPr>
          <p:spPr>
            <a:xfrm flipH="1">
              <a:off x="3800475" y="4994858"/>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85142" y="5311048"/>
              <a:ext cx="1615334"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7163920" y="2500370"/>
            <a:ext cx="1380196" cy="257074"/>
            <a:chOff x="7528087" y="2680840"/>
            <a:chExt cx="2061939" cy="316190"/>
          </a:xfrm>
        </p:grpSpPr>
        <p:cxnSp>
          <p:nvCxnSpPr>
            <p:cNvPr id="43" name="Straight Connector 42"/>
            <p:cNvCxnSpPr/>
            <p:nvPr/>
          </p:nvCxnSpPr>
          <p:spPr>
            <a:xfrm flipV="1">
              <a:off x="7528087" y="2680840"/>
              <a:ext cx="497966" cy="31619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026053" y="2680840"/>
              <a:ext cx="1563973" cy="0"/>
            </a:xfrm>
            <a:prstGeom prst="line">
              <a:avLst/>
            </a:prstGeom>
            <a:ln>
              <a:solidFill>
                <a:schemeClr val="accent2">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7625759" y="4549023"/>
            <a:ext cx="863299" cy="257556"/>
            <a:chOff x="8125333" y="4745260"/>
            <a:chExt cx="2389596" cy="203034"/>
          </a:xfrm>
        </p:grpSpPr>
        <p:cxnSp>
          <p:nvCxnSpPr>
            <p:cNvPr id="46" name="Straight Connector 45"/>
            <p:cNvCxnSpPr/>
            <p:nvPr/>
          </p:nvCxnSpPr>
          <p:spPr>
            <a:xfrm>
              <a:off x="8125333" y="4745260"/>
              <a:ext cx="522140" cy="20303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647472" y="4948294"/>
              <a:ext cx="1867457"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0508777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314418" y="2160136"/>
            <a:ext cx="2129406" cy="721617"/>
            <a:chOff x="1090766" y="688621"/>
            <a:chExt cx="2132703" cy="722734"/>
          </a:xfrm>
        </p:grpSpPr>
        <p:sp>
          <p:nvSpPr>
            <p:cNvPr id="10" name="Rectangle 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1" name="Rectangle 1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2" name="Group 11"/>
          <p:cNvGrpSpPr/>
          <p:nvPr/>
        </p:nvGrpSpPr>
        <p:grpSpPr>
          <a:xfrm>
            <a:off x="5840982" y="2160136"/>
            <a:ext cx="348849" cy="348849"/>
            <a:chOff x="14057726" y="2228584"/>
            <a:chExt cx="558159" cy="558159"/>
          </a:xfrm>
        </p:grpSpPr>
        <p:sp>
          <p:nvSpPr>
            <p:cNvPr id="13" name="Oval 1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1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6314418" y="3128213"/>
            <a:ext cx="2129406" cy="721617"/>
            <a:chOff x="1090766" y="688621"/>
            <a:chExt cx="2132703" cy="722734"/>
          </a:xfrm>
        </p:grpSpPr>
        <p:sp>
          <p:nvSpPr>
            <p:cNvPr id="16" name="Rectangle 1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7" name="Rectangle 1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8" name="Group 17"/>
          <p:cNvGrpSpPr/>
          <p:nvPr/>
        </p:nvGrpSpPr>
        <p:grpSpPr>
          <a:xfrm>
            <a:off x="5840982" y="3128214"/>
            <a:ext cx="348849" cy="348849"/>
            <a:chOff x="14057726" y="2228584"/>
            <a:chExt cx="558159" cy="558159"/>
          </a:xfrm>
        </p:grpSpPr>
        <p:sp>
          <p:nvSpPr>
            <p:cNvPr id="19" name="Oval 1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1" name="Group 20"/>
          <p:cNvGrpSpPr/>
          <p:nvPr/>
        </p:nvGrpSpPr>
        <p:grpSpPr>
          <a:xfrm>
            <a:off x="6314418" y="4112859"/>
            <a:ext cx="2129406" cy="721617"/>
            <a:chOff x="1090766" y="688621"/>
            <a:chExt cx="2132703" cy="722734"/>
          </a:xfrm>
        </p:grpSpPr>
        <p:sp>
          <p:nvSpPr>
            <p:cNvPr id="22" name="Rectangle 21"/>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3" name="Rectangle 22"/>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24" name="Group 23"/>
          <p:cNvGrpSpPr/>
          <p:nvPr/>
        </p:nvGrpSpPr>
        <p:grpSpPr>
          <a:xfrm>
            <a:off x="5840982" y="4112860"/>
            <a:ext cx="348849" cy="348849"/>
            <a:chOff x="14057726" y="2228584"/>
            <a:chExt cx="558159" cy="558159"/>
          </a:xfrm>
        </p:grpSpPr>
        <p:sp>
          <p:nvSpPr>
            <p:cNvPr id="25" name="Oval 24">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6"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7" name="Group 26"/>
          <p:cNvGrpSpPr/>
          <p:nvPr/>
        </p:nvGrpSpPr>
        <p:grpSpPr>
          <a:xfrm>
            <a:off x="6314418" y="5113324"/>
            <a:ext cx="2129406" cy="721617"/>
            <a:chOff x="1090766" y="688621"/>
            <a:chExt cx="2132703" cy="722734"/>
          </a:xfrm>
        </p:grpSpPr>
        <p:sp>
          <p:nvSpPr>
            <p:cNvPr id="28" name="Rectangle 27"/>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9" name="Rectangle 28"/>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0" name="Group 29"/>
          <p:cNvGrpSpPr/>
          <p:nvPr/>
        </p:nvGrpSpPr>
        <p:grpSpPr>
          <a:xfrm>
            <a:off x="5840982" y="5113324"/>
            <a:ext cx="348849" cy="348849"/>
            <a:chOff x="14057726" y="2228584"/>
            <a:chExt cx="558159" cy="558159"/>
          </a:xfrm>
        </p:grpSpPr>
        <p:sp>
          <p:nvSpPr>
            <p:cNvPr id="31" name="Oval 30">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2"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9371780" y="2160136"/>
            <a:ext cx="2129406" cy="721617"/>
            <a:chOff x="1090766" y="688621"/>
            <a:chExt cx="2132703" cy="722734"/>
          </a:xfrm>
        </p:grpSpPr>
        <p:sp>
          <p:nvSpPr>
            <p:cNvPr id="34" name="Rectangle 33"/>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35" name="Rectangle 34"/>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6" name="Group 35"/>
          <p:cNvGrpSpPr/>
          <p:nvPr/>
        </p:nvGrpSpPr>
        <p:grpSpPr>
          <a:xfrm>
            <a:off x="8898344" y="2160136"/>
            <a:ext cx="348849" cy="348849"/>
            <a:chOff x="14057726" y="2228584"/>
            <a:chExt cx="558159" cy="558159"/>
          </a:xfrm>
        </p:grpSpPr>
        <p:sp>
          <p:nvSpPr>
            <p:cNvPr id="37" name="Oval 3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9" name="Group 38"/>
          <p:cNvGrpSpPr/>
          <p:nvPr/>
        </p:nvGrpSpPr>
        <p:grpSpPr>
          <a:xfrm>
            <a:off x="9371780" y="3128213"/>
            <a:ext cx="2129406" cy="721617"/>
            <a:chOff x="1090766" y="688621"/>
            <a:chExt cx="2132703" cy="722734"/>
          </a:xfrm>
        </p:grpSpPr>
        <p:sp>
          <p:nvSpPr>
            <p:cNvPr id="40" name="Rectangle 3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1" name="Rectangle 4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2" name="Group 41"/>
          <p:cNvGrpSpPr/>
          <p:nvPr/>
        </p:nvGrpSpPr>
        <p:grpSpPr>
          <a:xfrm>
            <a:off x="8898344" y="3128214"/>
            <a:ext cx="348849" cy="348849"/>
            <a:chOff x="14057726" y="2228584"/>
            <a:chExt cx="558159" cy="558159"/>
          </a:xfrm>
        </p:grpSpPr>
        <p:sp>
          <p:nvSpPr>
            <p:cNvPr id="43" name="Oval 4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4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45" name="Group 44"/>
          <p:cNvGrpSpPr/>
          <p:nvPr/>
        </p:nvGrpSpPr>
        <p:grpSpPr>
          <a:xfrm>
            <a:off x="9371780" y="4112859"/>
            <a:ext cx="2129406" cy="721617"/>
            <a:chOff x="1090766" y="688621"/>
            <a:chExt cx="2132703" cy="722734"/>
          </a:xfrm>
        </p:grpSpPr>
        <p:sp>
          <p:nvSpPr>
            <p:cNvPr id="46" name="Rectangle 4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7" name="Rectangle 4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8" name="Group 47"/>
          <p:cNvGrpSpPr/>
          <p:nvPr/>
        </p:nvGrpSpPr>
        <p:grpSpPr>
          <a:xfrm>
            <a:off x="8898344" y="4112860"/>
            <a:ext cx="348849" cy="348849"/>
            <a:chOff x="14057726" y="2228584"/>
            <a:chExt cx="558159" cy="558159"/>
          </a:xfrm>
        </p:grpSpPr>
        <p:sp>
          <p:nvSpPr>
            <p:cNvPr id="49" name="Oval 4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5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51" name="Group 50"/>
          <p:cNvGrpSpPr/>
          <p:nvPr/>
        </p:nvGrpSpPr>
        <p:grpSpPr>
          <a:xfrm>
            <a:off x="1179639" y="2042100"/>
            <a:ext cx="3905203" cy="3945044"/>
            <a:chOff x="1872342" y="3267360"/>
            <a:chExt cx="6248324" cy="6312070"/>
          </a:xfrm>
        </p:grpSpPr>
        <p:sp>
          <p:nvSpPr>
            <p:cNvPr id="52" name="Rectangle 5"/>
            <p:cNvSpPr>
              <a:spLocks noChangeArrowheads="1"/>
            </p:cNvSpPr>
            <p:nvPr/>
          </p:nvSpPr>
          <p:spPr bwMode="auto">
            <a:xfrm>
              <a:off x="3539737" y="4981220"/>
              <a:ext cx="1453828" cy="1441201"/>
            </a:xfrm>
            <a:prstGeom prst="rect">
              <a:avLst/>
            </a:prstGeom>
            <a:solidFill>
              <a:schemeClr val="accent1">
                <a:lumMod val="40000"/>
                <a:lumOff val="6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3" name="Rectangle 6"/>
            <p:cNvSpPr>
              <a:spLocks noChangeArrowheads="1"/>
            </p:cNvSpPr>
            <p:nvPr/>
          </p:nvSpPr>
          <p:spPr bwMode="auto">
            <a:xfrm>
              <a:off x="4993565" y="4981220"/>
              <a:ext cx="1449909"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4" name="Rectangle 7"/>
            <p:cNvSpPr>
              <a:spLocks noChangeArrowheads="1"/>
            </p:cNvSpPr>
            <p:nvPr/>
          </p:nvSpPr>
          <p:spPr bwMode="auto">
            <a:xfrm>
              <a:off x="4993565" y="6422421"/>
              <a:ext cx="1449909" cy="1443148"/>
            </a:xfrm>
            <a:prstGeom prst="rect">
              <a:avLst/>
            </a:prstGeom>
            <a:gradFill>
              <a:gsLst>
                <a:gs pos="0">
                  <a:schemeClr val="accent5"/>
                </a:gs>
                <a:gs pos="100000">
                  <a:schemeClr val="accent5">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5" name="Rectangle 8"/>
            <p:cNvSpPr>
              <a:spLocks noChangeArrowheads="1"/>
            </p:cNvSpPr>
            <p:nvPr/>
          </p:nvSpPr>
          <p:spPr bwMode="auto">
            <a:xfrm>
              <a:off x="3539737" y="6422421"/>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6" name="Rectangle 9"/>
            <p:cNvSpPr>
              <a:spLocks noChangeArrowheads="1"/>
            </p:cNvSpPr>
            <p:nvPr/>
          </p:nvSpPr>
          <p:spPr bwMode="auto">
            <a:xfrm>
              <a:off x="6666838" y="4710508"/>
              <a:ext cx="1453828" cy="1445096"/>
            </a:xfrm>
            <a:prstGeom prst="rect">
              <a:avLst/>
            </a:prstGeom>
            <a:gradFill>
              <a:gsLst>
                <a:gs pos="0">
                  <a:schemeClr val="accent4"/>
                </a:gs>
                <a:gs pos="100000">
                  <a:schemeClr val="accent4">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7" name="Freeform 10"/>
            <p:cNvSpPr>
              <a:spLocks/>
            </p:cNvSpPr>
            <p:nvPr/>
          </p:nvSpPr>
          <p:spPr bwMode="auto">
            <a:xfrm>
              <a:off x="6443474" y="4710508"/>
              <a:ext cx="223364" cy="1711913"/>
            </a:xfrm>
            <a:custGeom>
              <a:avLst/>
              <a:gdLst>
                <a:gd name="T0" fmla="*/ 114 w 114"/>
                <a:gd name="T1" fmla="*/ 0 h 879"/>
                <a:gd name="T2" fmla="*/ 0 w 114"/>
                <a:gd name="T3" fmla="*/ 139 h 879"/>
                <a:gd name="T4" fmla="*/ 0 w 114"/>
                <a:gd name="T5" fmla="*/ 879 h 879"/>
                <a:gd name="T6" fmla="*/ 114 w 114"/>
                <a:gd name="T7" fmla="*/ 742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9"/>
                  </a:lnTo>
                  <a:lnTo>
                    <a:pt x="0" y="879"/>
                  </a:lnTo>
                  <a:lnTo>
                    <a:pt x="114" y="742"/>
                  </a:lnTo>
                  <a:lnTo>
                    <a:pt x="114" y="0"/>
                  </a:lnTo>
                  <a:close/>
                </a:path>
              </a:pathLst>
            </a:custGeom>
            <a:solidFill>
              <a:schemeClr val="accent4">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8" name="Freeform 11"/>
            <p:cNvSpPr>
              <a:spLocks/>
            </p:cNvSpPr>
            <p:nvPr/>
          </p:nvSpPr>
          <p:spPr bwMode="auto">
            <a:xfrm>
              <a:off x="6443474" y="6155604"/>
              <a:ext cx="1677192" cy="266817"/>
            </a:xfrm>
            <a:custGeom>
              <a:avLst/>
              <a:gdLst>
                <a:gd name="T0" fmla="*/ 114 w 856"/>
                <a:gd name="T1" fmla="*/ 0 h 137"/>
                <a:gd name="T2" fmla="*/ 856 w 856"/>
                <a:gd name="T3" fmla="*/ 0 h 137"/>
                <a:gd name="T4" fmla="*/ 742 w 856"/>
                <a:gd name="T5" fmla="*/ 137 h 137"/>
                <a:gd name="T6" fmla="*/ 0 w 856"/>
                <a:gd name="T7" fmla="*/ 137 h 137"/>
                <a:gd name="T8" fmla="*/ 114 w 856"/>
                <a:gd name="T9" fmla="*/ 0 h 137"/>
              </a:gdLst>
              <a:ahLst/>
              <a:cxnLst>
                <a:cxn ang="0">
                  <a:pos x="T0" y="T1"/>
                </a:cxn>
                <a:cxn ang="0">
                  <a:pos x="T2" y="T3"/>
                </a:cxn>
                <a:cxn ang="0">
                  <a:pos x="T4" y="T5"/>
                </a:cxn>
                <a:cxn ang="0">
                  <a:pos x="T6" y="T7"/>
                </a:cxn>
                <a:cxn ang="0">
                  <a:pos x="T8" y="T9"/>
                </a:cxn>
              </a:cxnLst>
              <a:rect l="0" t="0" r="r" b="b"/>
              <a:pathLst>
                <a:path w="856" h="137">
                  <a:moveTo>
                    <a:pt x="114" y="0"/>
                  </a:moveTo>
                  <a:lnTo>
                    <a:pt x="856" y="0"/>
                  </a:lnTo>
                  <a:lnTo>
                    <a:pt x="742" y="137"/>
                  </a:lnTo>
                  <a:lnTo>
                    <a:pt x="0" y="137"/>
                  </a:lnTo>
                  <a:lnTo>
                    <a:pt x="114" y="0"/>
                  </a:lnTo>
                  <a:close/>
                </a:path>
              </a:pathLst>
            </a:custGeom>
            <a:solidFill>
              <a:srgbClr val="DAED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9" name="Rectangle 12"/>
            <p:cNvSpPr>
              <a:spLocks noChangeArrowheads="1"/>
            </p:cNvSpPr>
            <p:nvPr/>
          </p:nvSpPr>
          <p:spPr bwMode="auto">
            <a:xfrm>
              <a:off x="6666838" y="6155604"/>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0" name="Freeform 13"/>
            <p:cNvSpPr>
              <a:spLocks/>
            </p:cNvSpPr>
            <p:nvPr/>
          </p:nvSpPr>
          <p:spPr bwMode="auto">
            <a:xfrm>
              <a:off x="6443474" y="6155604"/>
              <a:ext cx="223364" cy="1709965"/>
            </a:xfrm>
            <a:custGeom>
              <a:avLst/>
              <a:gdLst>
                <a:gd name="T0" fmla="*/ 114 w 114"/>
                <a:gd name="T1" fmla="*/ 0 h 878"/>
                <a:gd name="T2" fmla="*/ 0 w 114"/>
                <a:gd name="T3" fmla="*/ 137 h 878"/>
                <a:gd name="T4" fmla="*/ 0 w 114"/>
                <a:gd name="T5" fmla="*/ 878 h 878"/>
                <a:gd name="T6" fmla="*/ 114 w 114"/>
                <a:gd name="T7" fmla="*/ 740 h 878"/>
                <a:gd name="T8" fmla="*/ 114 w 114"/>
                <a:gd name="T9" fmla="*/ 0 h 878"/>
              </a:gdLst>
              <a:ahLst/>
              <a:cxnLst>
                <a:cxn ang="0">
                  <a:pos x="T0" y="T1"/>
                </a:cxn>
                <a:cxn ang="0">
                  <a:pos x="T2" y="T3"/>
                </a:cxn>
                <a:cxn ang="0">
                  <a:pos x="T4" y="T5"/>
                </a:cxn>
                <a:cxn ang="0">
                  <a:pos x="T6" y="T7"/>
                </a:cxn>
                <a:cxn ang="0">
                  <a:pos x="T8" y="T9"/>
                </a:cxn>
              </a:cxnLst>
              <a:rect l="0" t="0" r="r" b="b"/>
              <a:pathLst>
                <a:path w="114" h="878">
                  <a:moveTo>
                    <a:pt x="114" y="0"/>
                  </a:moveTo>
                  <a:lnTo>
                    <a:pt x="0" y="137"/>
                  </a:lnTo>
                  <a:lnTo>
                    <a:pt x="0" y="878"/>
                  </a:lnTo>
                  <a:lnTo>
                    <a:pt x="114" y="740"/>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1" name="Freeform 14"/>
            <p:cNvSpPr>
              <a:spLocks/>
            </p:cNvSpPr>
            <p:nvPr/>
          </p:nvSpPr>
          <p:spPr bwMode="auto">
            <a:xfrm>
              <a:off x="6443474" y="7596805"/>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2" name="Rectangle 15"/>
            <p:cNvSpPr>
              <a:spLocks noChangeArrowheads="1"/>
            </p:cNvSpPr>
            <p:nvPr/>
          </p:nvSpPr>
          <p:spPr bwMode="auto">
            <a:xfrm>
              <a:off x="2093747" y="4981220"/>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3" name="Freeform 16"/>
            <p:cNvSpPr>
              <a:spLocks/>
            </p:cNvSpPr>
            <p:nvPr/>
          </p:nvSpPr>
          <p:spPr bwMode="auto">
            <a:xfrm>
              <a:off x="1872342" y="4996801"/>
              <a:ext cx="221405" cy="1709965"/>
            </a:xfrm>
            <a:custGeom>
              <a:avLst/>
              <a:gdLst>
                <a:gd name="T0" fmla="*/ 113 w 113"/>
                <a:gd name="T1" fmla="*/ 0 h 878"/>
                <a:gd name="T2" fmla="*/ 0 w 113"/>
                <a:gd name="T3" fmla="*/ 137 h 878"/>
                <a:gd name="T4" fmla="*/ 0 w 113"/>
                <a:gd name="T5" fmla="*/ 878 h 878"/>
                <a:gd name="T6" fmla="*/ 113 w 113"/>
                <a:gd name="T7" fmla="*/ 740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0"/>
                  </a:lnTo>
                  <a:lnTo>
                    <a:pt x="113"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4" name="Freeform 17"/>
            <p:cNvSpPr>
              <a:spLocks/>
            </p:cNvSpPr>
            <p:nvPr/>
          </p:nvSpPr>
          <p:spPr bwMode="auto">
            <a:xfrm>
              <a:off x="1872342" y="6422421"/>
              <a:ext cx="1675233" cy="268764"/>
            </a:xfrm>
            <a:custGeom>
              <a:avLst/>
              <a:gdLst>
                <a:gd name="T0" fmla="*/ 113 w 855"/>
                <a:gd name="T1" fmla="*/ 0 h 138"/>
                <a:gd name="T2" fmla="*/ 855 w 855"/>
                <a:gd name="T3" fmla="*/ 0 h 138"/>
                <a:gd name="T4" fmla="*/ 741 w 855"/>
                <a:gd name="T5" fmla="*/ 138 h 138"/>
                <a:gd name="T6" fmla="*/ 0 w 855"/>
                <a:gd name="T7" fmla="*/ 138 h 138"/>
                <a:gd name="T8" fmla="*/ 113 w 855"/>
                <a:gd name="T9" fmla="*/ 0 h 138"/>
              </a:gdLst>
              <a:ahLst/>
              <a:cxnLst>
                <a:cxn ang="0">
                  <a:pos x="T0" y="T1"/>
                </a:cxn>
                <a:cxn ang="0">
                  <a:pos x="T2" y="T3"/>
                </a:cxn>
                <a:cxn ang="0">
                  <a:pos x="T4" y="T5"/>
                </a:cxn>
                <a:cxn ang="0">
                  <a:pos x="T6" y="T7"/>
                </a:cxn>
                <a:cxn ang="0">
                  <a:pos x="T8" y="T9"/>
                </a:cxn>
              </a:cxnLst>
              <a:rect l="0" t="0" r="r" b="b"/>
              <a:pathLst>
                <a:path w="855" h="138">
                  <a:moveTo>
                    <a:pt x="113" y="0"/>
                  </a:moveTo>
                  <a:lnTo>
                    <a:pt x="855" y="0"/>
                  </a:lnTo>
                  <a:lnTo>
                    <a:pt x="741" y="138"/>
                  </a:lnTo>
                  <a:lnTo>
                    <a:pt x="0" y="138"/>
                  </a:lnTo>
                  <a:lnTo>
                    <a:pt x="113"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5" name="Rectangle 18"/>
            <p:cNvSpPr>
              <a:spLocks noChangeArrowheads="1"/>
            </p:cNvSpPr>
            <p:nvPr/>
          </p:nvSpPr>
          <p:spPr bwMode="auto">
            <a:xfrm>
              <a:off x="5214970" y="3267360"/>
              <a:ext cx="1451868" cy="144314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6" name="Freeform 19"/>
            <p:cNvSpPr>
              <a:spLocks/>
            </p:cNvSpPr>
            <p:nvPr/>
          </p:nvSpPr>
          <p:spPr bwMode="auto">
            <a:xfrm>
              <a:off x="4993565"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7" name="Freeform 20"/>
            <p:cNvSpPr>
              <a:spLocks/>
            </p:cNvSpPr>
            <p:nvPr/>
          </p:nvSpPr>
          <p:spPr bwMode="auto">
            <a:xfrm>
              <a:off x="4993565"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8" name="Rectangle 21"/>
            <p:cNvSpPr>
              <a:spLocks noChangeArrowheads="1"/>
            </p:cNvSpPr>
            <p:nvPr/>
          </p:nvSpPr>
          <p:spPr bwMode="auto">
            <a:xfrm>
              <a:off x="2311233" y="3267360"/>
              <a:ext cx="1451868" cy="1443148"/>
            </a:xfrm>
            <a:prstGeom prst="rect">
              <a:avLst/>
            </a:prstGeom>
            <a:gradFill>
              <a:gsLst>
                <a:gs pos="0">
                  <a:schemeClr val="accent1"/>
                </a:gs>
                <a:gs pos="100000">
                  <a:schemeClr val="accent1">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9" name="Freeform 22"/>
            <p:cNvSpPr>
              <a:spLocks/>
            </p:cNvSpPr>
            <p:nvPr/>
          </p:nvSpPr>
          <p:spPr bwMode="auto">
            <a:xfrm>
              <a:off x="2089828"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0" name="Freeform 23"/>
            <p:cNvSpPr>
              <a:spLocks/>
            </p:cNvSpPr>
            <p:nvPr/>
          </p:nvSpPr>
          <p:spPr bwMode="auto">
            <a:xfrm>
              <a:off x="2089828"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1" name="Rectangle 24"/>
            <p:cNvSpPr>
              <a:spLocks noChangeArrowheads="1"/>
            </p:cNvSpPr>
            <p:nvPr/>
          </p:nvSpPr>
          <p:spPr bwMode="auto">
            <a:xfrm>
              <a:off x="3545615" y="7867517"/>
              <a:ext cx="1451868" cy="1443148"/>
            </a:xfrm>
            <a:prstGeom prst="rect">
              <a:avLst/>
            </a:prstGeom>
            <a:gradFill>
              <a:gsLst>
                <a:gs pos="0">
                  <a:schemeClr val="accent6"/>
                </a:gs>
                <a:gs pos="100000">
                  <a:schemeClr val="accent6">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2" name="Freeform 25"/>
            <p:cNvSpPr>
              <a:spLocks/>
            </p:cNvSpPr>
            <p:nvPr/>
          </p:nvSpPr>
          <p:spPr bwMode="auto">
            <a:xfrm>
              <a:off x="3324210" y="7867517"/>
              <a:ext cx="221405" cy="1711913"/>
            </a:xfrm>
            <a:custGeom>
              <a:avLst/>
              <a:gdLst>
                <a:gd name="T0" fmla="*/ 113 w 113"/>
                <a:gd name="T1" fmla="*/ 0 h 879"/>
                <a:gd name="T2" fmla="*/ 0 w 113"/>
                <a:gd name="T3" fmla="*/ 138 h 879"/>
                <a:gd name="T4" fmla="*/ 0 w 113"/>
                <a:gd name="T5" fmla="*/ 879 h 879"/>
                <a:gd name="T6" fmla="*/ 113 w 113"/>
                <a:gd name="T7" fmla="*/ 741 h 879"/>
                <a:gd name="T8" fmla="*/ 113 w 113"/>
                <a:gd name="T9" fmla="*/ 0 h 879"/>
              </a:gdLst>
              <a:ahLst/>
              <a:cxnLst>
                <a:cxn ang="0">
                  <a:pos x="T0" y="T1"/>
                </a:cxn>
                <a:cxn ang="0">
                  <a:pos x="T2" y="T3"/>
                </a:cxn>
                <a:cxn ang="0">
                  <a:pos x="T4" y="T5"/>
                </a:cxn>
                <a:cxn ang="0">
                  <a:pos x="T6" y="T7"/>
                </a:cxn>
                <a:cxn ang="0">
                  <a:pos x="T8" y="T9"/>
                </a:cxn>
              </a:cxnLst>
              <a:rect l="0" t="0" r="r" b="b"/>
              <a:pathLst>
                <a:path w="113" h="879">
                  <a:moveTo>
                    <a:pt x="113" y="0"/>
                  </a:moveTo>
                  <a:lnTo>
                    <a:pt x="0" y="138"/>
                  </a:lnTo>
                  <a:lnTo>
                    <a:pt x="0" y="879"/>
                  </a:lnTo>
                  <a:lnTo>
                    <a:pt x="113" y="741"/>
                  </a:lnTo>
                  <a:lnTo>
                    <a:pt x="113"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3" name="Freeform 26"/>
            <p:cNvSpPr>
              <a:spLocks/>
            </p:cNvSpPr>
            <p:nvPr/>
          </p:nvSpPr>
          <p:spPr bwMode="auto">
            <a:xfrm>
              <a:off x="3324210" y="9310666"/>
              <a:ext cx="1673273" cy="268764"/>
            </a:xfrm>
            <a:custGeom>
              <a:avLst/>
              <a:gdLst>
                <a:gd name="T0" fmla="*/ 113 w 854"/>
                <a:gd name="T1" fmla="*/ 0 h 138"/>
                <a:gd name="T2" fmla="*/ 854 w 854"/>
                <a:gd name="T3" fmla="*/ 0 h 138"/>
                <a:gd name="T4" fmla="*/ 740 w 854"/>
                <a:gd name="T5" fmla="*/ 138 h 138"/>
                <a:gd name="T6" fmla="*/ 0 w 854"/>
                <a:gd name="T7" fmla="*/ 138 h 138"/>
                <a:gd name="T8" fmla="*/ 113 w 854"/>
                <a:gd name="T9" fmla="*/ 0 h 138"/>
              </a:gdLst>
              <a:ahLst/>
              <a:cxnLst>
                <a:cxn ang="0">
                  <a:pos x="T0" y="T1"/>
                </a:cxn>
                <a:cxn ang="0">
                  <a:pos x="T2" y="T3"/>
                </a:cxn>
                <a:cxn ang="0">
                  <a:pos x="T4" y="T5"/>
                </a:cxn>
                <a:cxn ang="0">
                  <a:pos x="T6" y="T7"/>
                </a:cxn>
                <a:cxn ang="0">
                  <a:pos x="T8" y="T9"/>
                </a:cxn>
              </a:cxnLst>
              <a:rect l="0" t="0" r="r" b="b"/>
              <a:pathLst>
                <a:path w="854" h="138">
                  <a:moveTo>
                    <a:pt x="113" y="0"/>
                  </a:moveTo>
                  <a:lnTo>
                    <a:pt x="854" y="0"/>
                  </a:lnTo>
                  <a:lnTo>
                    <a:pt x="740" y="138"/>
                  </a:lnTo>
                  <a:lnTo>
                    <a:pt x="0" y="138"/>
                  </a:lnTo>
                  <a:lnTo>
                    <a:pt x="113"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4" name="Rectangle 27"/>
            <p:cNvSpPr>
              <a:spLocks noChangeArrowheads="1"/>
            </p:cNvSpPr>
            <p:nvPr/>
          </p:nvSpPr>
          <p:spPr bwMode="auto">
            <a:xfrm>
              <a:off x="5220848" y="7600700"/>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5" name="Freeform 28"/>
            <p:cNvSpPr>
              <a:spLocks/>
            </p:cNvSpPr>
            <p:nvPr/>
          </p:nvSpPr>
          <p:spPr bwMode="auto">
            <a:xfrm>
              <a:off x="4997484" y="7600700"/>
              <a:ext cx="223364" cy="1711913"/>
            </a:xfrm>
            <a:custGeom>
              <a:avLst/>
              <a:gdLst>
                <a:gd name="T0" fmla="*/ 114 w 114"/>
                <a:gd name="T1" fmla="*/ 0 h 879"/>
                <a:gd name="T2" fmla="*/ 0 w 114"/>
                <a:gd name="T3" fmla="*/ 137 h 879"/>
                <a:gd name="T4" fmla="*/ 0 w 114"/>
                <a:gd name="T5" fmla="*/ 879 h 879"/>
                <a:gd name="T6" fmla="*/ 114 w 114"/>
                <a:gd name="T7" fmla="*/ 741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7"/>
                  </a:lnTo>
                  <a:lnTo>
                    <a:pt x="0" y="879"/>
                  </a:lnTo>
                  <a:lnTo>
                    <a:pt x="114" y="741"/>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6" name="Freeform 29"/>
            <p:cNvSpPr>
              <a:spLocks/>
            </p:cNvSpPr>
            <p:nvPr/>
          </p:nvSpPr>
          <p:spPr bwMode="auto">
            <a:xfrm>
              <a:off x="4997484" y="9043849"/>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7" name="Rectangle 30"/>
            <p:cNvSpPr>
              <a:spLocks noChangeArrowheads="1"/>
            </p:cNvSpPr>
            <p:nvPr/>
          </p:nvSpPr>
          <p:spPr bwMode="auto">
            <a:xfrm>
              <a:off x="2311233" y="6155604"/>
              <a:ext cx="1451868" cy="1443148"/>
            </a:xfrm>
            <a:prstGeom prst="rect">
              <a:avLst/>
            </a:prstGeom>
            <a:gradFill>
              <a:gsLst>
                <a:gs pos="0">
                  <a:schemeClr val="accent3"/>
                </a:gs>
                <a:gs pos="100000">
                  <a:schemeClr val="accent3">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8" name="Freeform 31"/>
            <p:cNvSpPr>
              <a:spLocks/>
            </p:cNvSpPr>
            <p:nvPr/>
          </p:nvSpPr>
          <p:spPr bwMode="auto">
            <a:xfrm>
              <a:off x="2089828" y="6155604"/>
              <a:ext cx="221405" cy="1709965"/>
            </a:xfrm>
            <a:custGeom>
              <a:avLst/>
              <a:gdLst>
                <a:gd name="T0" fmla="*/ 113 w 113"/>
                <a:gd name="T1" fmla="*/ 0 h 878"/>
                <a:gd name="T2" fmla="*/ 0 w 113"/>
                <a:gd name="T3" fmla="*/ 137 h 878"/>
                <a:gd name="T4" fmla="*/ 0 w 113"/>
                <a:gd name="T5" fmla="*/ 878 h 878"/>
                <a:gd name="T6" fmla="*/ 113 w 113"/>
                <a:gd name="T7" fmla="*/ 741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1"/>
                  </a:lnTo>
                  <a:lnTo>
                    <a:pt x="113" y="0"/>
                  </a:lnTo>
                  <a:close/>
                </a:path>
              </a:pathLst>
            </a:custGeom>
            <a:solidFill>
              <a:schemeClr val="accent3">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9" name="Freeform 32"/>
            <p:cNvSpPr>
              <a:spLocks/>
            </p:cNvSpPr>
            <p:nvPr/>
          </p:nvSpPr>
          <p:spPr bwMode="auto">
            <a:xfrm>
              <a:off x="2089828" y="7598753"/>
              <a:ext cx="1673273" cy="266817"/>
            </a:xfrm>
            <a:custGeom>
              <a:avLst/>
              <a:gdLst>
                <a:gd name="T0" fmla="*/ 113 w 854"/>
                <a:gd name="T1" fmla="*/ 0 h 137"/>
                <a:gd name="T2" fmla="*/ 854 w 854"/>
                <a:gd name="T3" fmla="*/ 0 h 137"/>
                <a:gd name="T4" fmla="*/ 740 w 854"/>
                <a:gd name="T5" fmla="*/ 137 h 137"/>
                <a:gd name="T6" fmla="*/ 0 w 854"/>
                <a:gd name="T7" fmla="*/ 137 h 137"/>
                <a:gd name="T8" fmla="*/ 113 w 854"/>
                <a:gd name="T9" fmla="*/ 0 h 137"/>
              </a:gdLst>
              <a:ahLst/>
              <a:cxnLst>
                <a:cxn ang="0">
                  <a:pos x="T0" y="T1"/>
                </a:cxn>
                <a:cxn ang="0">
                  <a:pos x="T2" y="T3"/>
                </a:cxn>
                <a:cxn ang="0">
                  <a:pos x="T4" y="T5"/>
                </a:cxn>
                <a:cxn ang="0">
                  <a:pos x="T6" y="T7"/>
                </a:cxn>
                <a:cxn ang="0">
                  <a:pos x="T8" y="T9"/>
                </a:cxn>
              </a:cxnLst>
              <a:rect l="0" t="0" r="r" b="b"/>
              <a:pathLst>
                <a:path w="854" h="137">
                  <a:moveTo>
                    <a:pt x="113" y="0"/>
                  </a:moveTo>
                  <a:lnTo>
                    <a:pt x="854" y="0"/>
                  </a:lnTo>
                  <a:lnTo>
                    <a:pt x="740" y="137"/>
                  </a:lnTo>
                  <a:lnTo>
                    <a:pt x="0" y="137"/>
                  </a:lnTo>
                  <a:lnTo>
                    <a:pt x="113" y="0"/>
                  </a:lnTo>
                  <a:close/>
                </a:path>
              </a:pathLst>
            </a:custGeom>
            <a:solidFill>
              <a:schemeClr val="accent3">
                <a:lumMod val="5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80" name="Freeform 79"/>
            <p:cNvSpPr>
              <a:spLocks noEditPoints="1"/>
            </p:cNvSpPr>
            <p:nvPr/>
          </p:nvSpPr>
          <p:spPr bwMode="auto">
            <a:xfrm>
              <a:off x="4046666" y="8417598"/>
              <a:ext cx="449767" cy="342987"/>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1" name="Freeform 80"/>
            <p:cNvSpPr>
              <a:spLocks noEditPoints="1"/>
            </p:cNvSpPr>
            <p:nvPr/>
          </p:nvSpPr>
          <p:spPr bwMode="auto">
            <a:xfrm>
              <a:off x="4078978" y="5491498"/>
              <a:ext cx="375347" cy="420645"/>
            </a:xfrm>
            <a:custGeom>
              <a:avLst/>
              <a:gdLst>
                <a:gd name="T0" fmla="*/ 407 w 610"/>
                <a:gd name="T1" fmla="*/ 543 h 679"/>
                <a:gd name="T2" fmla="*/ 441 w 610"/>
                <a:gd name="T3" fmla="*/ 509 h 679"/>
                <a:gd name="T4" fmla="*/ 441 w 610"/>
                <a:gd name="T5" fmla="*/ 237 h 679"/>
                <a:gd name="T6" fmla="*/ 407 w 610"/>
                <a:gd name="T7" fmla="*/ 204 h 679"/>
                <a:gd name="T8" fmla="*/ 373 w 610"/>
                <a:gd name="T9" fmla="*/ 237 h 679"/>
                <a:gd name="T10" fmla="*/ 373 w 610"/>
                <a:gd name="T11" fmla="*/ 509 h 679"/>
                <a:gd name="T12" fmla="*/ 407 w 610"/>
                <a:gd name="T13" fmla="*/ 543 h 679"/>
                <a:gd name="T14" fmla="*/ 203 w 610"/>
                <a:gd name="T15" fmla="*/ 543 h 679"/>
                <a:gd name="T16" fmla="*/ 237 w 610"/>
                <a:gd name="T17" fmla="*/ 509 h 679"/>
                <a:gd name="T18" fmla="*/ 237 w 610"/>
                <a:gd name="T19" fmla="*/ 237 h 679"/>
                <a:gd name="T20" fmla="*/ 203 w 610"/>
                <a:gd name="T21" fmla="*/ 204 h 679"/>
                <a:gd name="T22" fmla="*/ 169 w 610"/>
                <a:gd name="T23" fmla="*/ 237 h 679"/>
                <a:gd name="T24" fmla="*/ 169 w 610"/>
                <a:gd name="T25" fmla="*/ 509 h 679"/>
                <a:gd name="T26" fmla="*/ 203 w 610"/>
                <a:gd name="T27" fmla="*/ 543 h 679"/>
                <a:gd name="T28" fmla="*/ 509 w 610"/>
                <a:gd name="T29" fmla="*/ 611 h 679"/>
                <a:gd name="T30" fmla="*/ 101 w 610"/>
                <a:gd name="T31" fmla="*/ 611 h 679"/>
                <a:gd name="T32" fmla="*/ 101 w 610"/>
                <a:gd name="T33" fmla="*/ 136 h 679"/>
                <a:gd name="T34" fmla="*/ 509 w 610"/>
                <a:gd name="T35" fmla="*/ 136 h 679"/>
                <a:gd name="T36" fmla="*/ 509 w 610"/>
                <a:gd name="T37" fmla="*/ 611 h 679"/>
                <a:gd name="T38" fmla="*/ 576 w 610"/>
                <a:gd name="T39" fmla="*/ 68 h 679"/>
                <a:gd name="T40" fmla="*/ 475 w 610"/>
                <a:gd name="T41" fmla="*/ 68 h 679"/>
                <a:gd name="T42" fmla="*/ 475 w 610"/>
                <a:gd name="T43" fmla="*/ 34 h 679"/>
                <a:gd name="T44" fmla="*/ 441 w 610"/>
                <a:gd name="T45" fmla="*/ 0 h 679"/>
                <a:gd name="T46" fmla="*/ 169 w 610"/>
                <a:gd name="T47" fmla="*/ 0 h 679"/>
                <a:gd name="T48" fmla="*/ 135 w 610"/>
                <a:gd name="T49" fmla="*/ 34 h 679"/>
                <a:gd name="T50" fmla="*/ 135 w 610"/>
                <a:gd name="T51" fmla="*/ 68 h 679"/>
                <a:gd name="T52" fmla="*/ 33 w 610"/>
                <a:gd name="T53" fmla="*/ 68 h 679"/>
                <a:gd name="T54" fmla="*/ 0 w 610"/>
                <a:gd name="T55" fmla="*/ 102 h 679"/>
                <a:gd name="T56" fmla="*/ 33 w 610"/>
                <a:gd name="T57" fmla="*/ 136 h 679"/>
                <a:gd name="T58" fmla="*/ 33 w 610"/>
                <a:gd name="T59" fmla="*/ 611 h 679"/>
                <a:gd name="T60" fmla="*/ 101 w 610"/>
                <a:gd name="T61" fmla="*/ 679 h 679"/>
                <a:gd name="T62" fmla="*/ 509 w 610"/>
                <a:gd name="T63" fmla="*/ 679 h 679"/>
                <a:gd name="T64" fmla="*/ 576 w 610"/>
                <a:gd name="T65" fmla="*/ 611 h 679"/>
                <a:gd name="T66" fmla="*/ 576 w 610"/>
                <a:gd name="T67" fmla="*/ 136 h 679"/>
                <a:gd name="T68" fmla="*/ 610 w 610"/>
                <a:gd name="T69" fmla="*/ 102 h 679"/>
                <a:gd name="T70" fmla="*/ 576 w 610"/>
                <a:gd name="T71" fmla="*/ 68 h 679"/>
                <a:gd name="T72" fmla="*/ 305 w 610"/>
                <a:gd name="T73" fmla="*/ 543 h 679"/>
                <a:gd name="T74" fmla="*/ 339 w 610"/>
                <a:gd name="T75" fmla="*/ 509 h 679"/>
                <a:gd name="T76" fmla="*/ 339 w 610"/>
                <a:gd name="T77" fmla="*/ 237 h 679"/>
                <a:gd name="T78" fmla="*/ 305 w 610"/>
                <a:gd name="T79" fmla="*/ 204 h 679"/>
                <a:gd name="T80" fmla="*/ 271 w 610"/>
                <a:gd name="T81" fmla="*/ 237 h 679"/>
                <a:gd name="T82" fmla="*/ 271 w 610"/>
                <a:gd name="T83" fmla="*/ 509 h 679"/>
                <a:gd name="T84" fmla="*/ 305 w 610"/>
                <a:gd name="T85" fmla="*/ 543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0" h="679">
                  <a:moveTo>
                    <a:pt x="407" y="543"/>
                  </a:moveTo>
                  <a:cubicBezTo>
                    <a:pt x="425" y="543"/>
                    <a:pt x="441" y="528"/>
                    <a:pt x="441" y="509"/>
                  </a:cubicBezTo>
                  <a:lnTo>
                    <a:pt x="441" y="237"/>
                  </a:lnTo>
                  <a:cubicBezTo>
                    <a:pt x="441" y="219"/>
                    <a:pt x="425" y="204"/>
                    <a:pt x="407" y="204"/>
                  </a:cubicBezTo>
                  <a:cubicBezTo>
                    <a:pt x="388" y="204"/>
                    <a:pt x="373" y="219"/>
                    <a:pt x="373" y="237"/>
                  </a:cubicBezTo>
                  <a:lnTo>
                    <a:pt x="373" y="509"/>
                  </a:lnTo>
                  <a:cubicBezTo>
                    <a:pt x="373" y="528"/>
                    <a:pt x="388" y="543"/>
                    <a:pt x="407" y="543"/>
                  </a:cubicBezTo>
                  <a:close/>
                  <a:moveTo>
                    <a:pt x="203" y="543"/>
                  </a:moveTo>
                  <a:cubicBezTo>
                    <a:pt x="222" y="543"/>
                    <a:pt x="237" y="528"/>
                    <a:pt x="237" y="509"/>
                  </a:cubicBezTo>
                  <a:lnTo>
                    <a:pt x="237" y="237"/>
                  </a:lnTo>
                  <a:cubicBezTo>
                    <a:pt x="237" y="219"/>
                    <a:pt x="222" y="204"/>
                    <a:pt x="203" y="204"/>
                  </a:cubicBezTo>
                  <a:cubicBezTo>
                    <a:pt x="184" y="204"/>
                    <a:pt x="169" y="219"/>
                    <a:pt x="169" y="237"/>
                  </a:cubicBezTo>
                  <a:lnTo>
                    <a:pt x="169" y="509"/>
                  </a:lnTo>
                  <a:cubicBezTo>
                    <a:pt x="169" y="528"/>
                    <a:pt x="184" y="543"/>
                    <a:pt x="203" y="543"/>
                  </a:cubicBezTo>
                  <a:close/>
                  <a:moveTo>
                    <a:pt x="509" y="611"/>
                  </a:moveTo>
                  <a:lnTo>
                    <a:pt x="101" y="611"/>
                  </a:lnTo>
                  <a:lnTo>
                    <a:pt x="101" y="136"/>
                  </a:lnTo>
                  <a:lnTo>
                    <a:pt x="509" y="136"/>
                  </a:lnTo>
                  <a:lnTo>
                    <a:pt x="509" y="611"/>
                  </a:lnTo>
                  <a:close/>
                  <a:moveTo>
                    <a:pt x="576" y="68"/>
                  </a:moveTo>
                  <a:lnTo>
                    <a:pt x="475" y="68"/>
                  </a:lnTo>
                  <a:lnTo>
                    <a:pt x="475" y="34"/>
                  </a:lnTo>
                  <a:cubicBezTo>
                    <a:pt x="475" y="15"/>
                    <a:pt x="459" y="0"/>
                    <a:pt x="441" y="0"/>
                  </a:cubicBezTo>
                  <a:lnTo>
                    <a:pt x="169" y="0"/>
                  </a:lnTo>
                  <a:cubicBezTo>
                    <a:pt x="150" y="0"/>
                    <a:pt x="135" y="15"/>
                    <a:pt x="135" y="34"/>
                  </a:cubicBezTo>
                  <a:lnTo>
                    <a:pt x="135" y="68"/>
                  </a:lnTo>
                  <a:lnTo>
                    <a:pt x="33" y="68"/>
                  </a:lnTo>
                  <a:cubicBezTo>
                    <a:pt x="15" y="68"/>
                    <a:pt x="0" y="83"/>
                    <a:pt x="0" y="102"/>
                  </a:cubicBezTo>
                  <a:cubicBezTo>
                    <a:pt x="0" y="120"/>
                    <a:pt x="15" y="136"/>
                    <a:pt x="33" y="136"/>
                  </a:cubicBezTo>
                  <a:lnTo>
                    <a:pt x="33" y="611"/>
                  </a:lnTo>
                  <a:cubicBezTo>
                    <a:pt x="33" y="648"/>
                    <a:pt x="64" y="679"/>
                    <a:pt x="101" y="679"/>
                  </a:cubicBezTo>
                  <a:lnTo>
                    <a:pt x="509" y="679"/>
                  </a:lnTo>
                  <a:cubicBezTo>
                    <a:pt x="546" y="679"/>
                    <a:pt x="576" y="648"/>
                    <a:pt x="576" y="611"/>
                  </a:cubicBezTo>
                  <a:lnTo>
                    <a:pt x="576" y="136"/>
                  </a:lnTo>
                  <a:cubicBezTo>
                    <a:pt x="595" y="136"/>
                    <a:pt x="610" y="120"/>
                    <a:pt x="610" y="102"/>
                  </a:cubicBezTo>
                  <a:cubicBezTo>
                    <a:pt x="610" y="83"/>
                    <a:pt x="595" y="68"/>
                    <a:pt x="576" y="68"/>
                  </a:cubicBezTo>
                  <a:close/>
                  <a:moveTo>
                    <a:pt x="305" y="543"/>
                  </a:moveTo>
                  <a:cubicBezTo>
                    <a:pt x="324" y="543"/>
                    <a:pt x="339" y="528"/>
                    <a:pt x="339" y="509"/>
                  </a:cubicBezTo>
                  <a:lnTo>
                    <a:pt x="339" y="237"/>
                  </a:lnTo>
                  <a:cubicBezTo>
                    <a:pt x="339" y="219"/>
                    <a:pt x="324" y="204"/>
                    <a:pt x="305" y="204"/>
                  </a:cubicBezTo>
                  <a:cubicBezTo>
                    <a:pt x="286" y="204"/>
                    <a:pt x="271" y="219"/>
                    <a:pt x="271" y="237"/>
                  </a:cubicBezTo>
                  <a:lnTo>
                    <a:pt x="271" y="509"/>
                  </a:lnTo>
                  <a:cubicBezTo>
                    <a:pt x="271" y="528"/>
                    <a:pt x="286" y="543"/>
                    <a:pt x="305" y="543"/>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2" name="Freeform 81"/>
            <p:cNvSpPr>
              <a:spLocks/>
            </p:cNvSpPr>
            <p:nvPr/>
          </p:nvSpPr>
          <p:spPr bwMode="auto">
            <a:xfrm>
              <a:off x="7209316" y="5259944"/>
              <a:ext cx="368873" cy="346225"/>
            </a:xfrm>
            <a:custGeom>
              <a:avLst/>
              <a:gdLst>
                <a:gd name="T0" fmla="*/ 101 w 594"/>
                <a:gd name="T1" fmla="*/ 560 h 560"/>
                <a:gd name="T2" fmla="*/ 203 w 594"/>
                <a:gd name="T3" fmla="*/ 458 h 560"/>
                <a:gd name="T4" fmla="*/ 203 w 594"/>
                <a:gd name="T5" fmla="*/ 458 h 560"/>
                <a:gd name="T6" fmla="*/ 203 w 594"/>
                <a:gd name="T7" fmla="*/ 458 h 560"/>
                <a:gd name="T8" fmla="*/ 203 w 594"/>
                <a:gd name="T9" fmla="*/ 128 h 560"/>
                <a:gd name="T10" fmla="*/ 530 w 594"/>
                <a:gd name="T11" fmla="*/ 128 h 560"/>
                <a:gd name="T12" fmla="*/ 530 w 594"/>
                <a:gd name="T13" fmla="*/ 364 h 560"/>
                <a:gd name="T14" fmla="*/ 492 w 594"/>
                <a:gd name="T15" fmla="*/ 357 h 560"/>
                <a:gd name="T16" fmla="*/ 390 w 594"/>
                <a:gd name="T17" fmla="*/ 458 h 560"/>
                <a:gd name="T18" fmla="*/ 492 w 594"/>
                <a:gd name="T19" fmla="*/ 560 h 560"/>
                <a:gd name="T20" fmla="*/ 594 w 594"/>
                <a:gd name="T21" fmla="*/ 458 h 560"/>
                <a:gd name="T22" fmla="*/ 594 w 594"/>
                <a:gd name="T23" fmla="*/ 458 h 560"/>
                <a:gd name="T24" fmla="*/ 594 w 594"/>
                <a:gd name="T25" fmla="*/ 458 h 560"/>
                <a:gd name="T26" fmla="*/ 594 w 594"/>
                <a:gd name="T27" fmla="*/ 128 h 560"/>
                <a:gd name="T28" fmla="*/ 594 w 594"/>
                <a:gd name="T29" fmla="*/ 0 h 560"/>
                <a:gd name="T30" fmla="*/ 530 w 594"/>
                <a:gd name="T31" fmla="*/ 0 h 560"/>
                <a:gd name="T32" fmla="*/ 203 w 594"/>
                <a:gd name="T33" fmla="*/ 0 h 560"/>
                <a:gd name="T34" fmla="*/ 139 w 594"/>
                <a:gd name="T35" fmla="*/ 0 h 560"/>
                <a:gd name="T36" fmla="*/ 139 w 594"/>
                <a:gd name="T37" fmla="*/ 128 h 560"/>
                <a:gd name="T38" fmla="*/ 139 w 594"/>
                <a:gd name="T39" fmla="*/ 364 h 560"/>
                <a:gd name="T40" fmla="*/ 101 w 594"/>
                <a:gd name="T41" fmla="*/ 357 h 560"/>
                <a:gd name="T42" fmla="*/ 0 w 594"/>
                <a:gd name="T43" fmla="*/ 458 h 560"/>
                <a:gd name="T44" fmla="*/ 101 w 594"/>
                <a:gd name="T45"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4" h="560">
                  <a:moveTo>
                    <a:pt x="101" y="560"/>
                  </a:moveTo>
                  <a:cubicBezTo>
                    <a:pt x="158" y="560"/>
                    <a:pt x="203" y="515"/>
                    <a:pt x="203" y="458"/>
                  </a:cubicBezTo>
                  <a:cubicBezTo>
                    <a:pt x="203" y="458"/>
                    <a:pt x="203" y="458"/>
                    <a:pt x="203" y="458"/>
                  </a:cubicBezTo>
                  <a:lnTo>
                    <a:pt x="203" y="458"/>
                  </a:lnTo>
                  <a:lnTo>
                    <a:pt x="203" y="128"/>
                  </a:lnTo>
                  <a:lnTo>
                    <a:pt x="530" y="128"/>
                  </a:lnTo>
                  <a:lnTo>
                    <a:pt x="530" y="364"/>
                  </a:lnTo>
                  <a:cubicBezTo>
                    <a:pt x="518" y="359"/>
                    <a:pt x="506" y="357"/>
                    <a:pt x="492" y="357"/>
                  </a:cubicBezTo>
                  <a:cubicBezTo>
                    <a:pt x="436" y="357"/>
                    <a:pt x="390" y="402"/>
                    <a:pt x="390" y="458"/>
                  </a:cubicBezTo>
                  <a:cubicBezTo>
                    <a:pt x="390" y="515"/>
                    <a:pt x="436" y="560"/>
                    <a:pt x="492" y="560"/>
                  </a:cubicBezTo>
                  <a:cubicBezTo>
                    <a:pt x="548" y="560"/>
                    <a:pt x="594" y="515"/>
                    <a:pt x="594" y="458"/>
                  </a:cubicBezTo>
                  <a:cubicBezTo>
                    <a:pt x="594" y="458"/>
                    <a:pt x="594" y="458"/>
                    <a:pt x="594" y="458"/>
                  </a:cubicBezTo>
                  <a:lnTo>
                    <a:pt x="594" y="458"/>
                  </a:lnTo>
                  <a:lnTo>
                    <a:pt x="594" y="128"/>
                  </a:lnTo>
                  <a:lnTo>
                    <a:pt x="594" y="0"/>
                  </a:lnTo>
                  <a:lnTo>
                    <a:pt x="530" y="0"/>
                  </a:lnTo>
                  <a:lnTo>
                    <a:pt x="203" y="0"/>
                  </a:lnTo>
                  <a:lnTo>
                    <a:pt x="139" y="0"/>
                  </a:lnTo>
                  <a:lnTo>
                    <a:pt x="139" y="128"/>
                  </a:lnTo>
                  <a:lnTo>
                    <a:pt x="139" y="364"/>
                  </a:lnTo>
                  <a:cubicBezTo>
                    <a:pt x="128" y="359"/>
                    <a:pt x="115" y="357"/>
                    <a:pt x="101" y="357"/>
                  </a:cubicBezTo>
                  <a:cubicBezTo>
                    <a:pt x="45" y="357"/>
                    <a:pt x="0" y="402"/>
                    <a:pt x="0" y="458"/>
                  </a:cubicBezTo>
                  <a:cubicBezTo>
                    <a:pt x="0" y="515"/>
                    <a:pt x="45" y="560"/>
                    <a:pt x="101" y="5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3" name="Freeform 82"/>
            <p:cNvSpPr>
              <a:spLocks noEditPoints="1"/>
            </p:cNvSpPr>
            <p:nvPr/>
          </p:nvSpPr>
          <p:spPr bwMode="auto">
            <a:xfrm>
              <a:off x="2788016" y="3807734"/>
              <a:ext cx="498302" cy="362401"/>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4" name="Freeform 83"/>
            <p:cNvSpPr>
              <a:spLocks noEditPoints="1"/>
            </p:cNvSpPr>
            <p:nvPr/>
          </p:nvSpPr>
          <p:spPr bwMode="auto">
            <a:xfrm>
              <a:off x="5532950" y="6958426"/>
              <a:ext cx="371138" cy="371138"/>
            </a:xfrm>
            <a:custGeom>
              <a:avLst/>
              <a:gdLst>
                <a:gd name="T0" fmla="*/ 406 w 496"/>
                <a:gd name="T1" fmla="*/ 492 h 496"/>
                <a:gd name="T2" fmla="*/ 5 w 496"/>
                <a:gd name="T3" fmla="*/ 89 h 496"/>
                <a:gd name="T4" fmla="*/ 6 w 496"/>
                <a:gd name="T5" fmla="*/ 0 h 496"/>
                <a:gd name="T6" fmla="*/ 495 w 496"/>
                <a:gd name="T7" fmla="*/ 493 h 496"/>
                <a:gd name="T8" fmla="*/ 406 w 496"/>
                <a:gd name="T9" fmla="*/ 492 h 496"/>
                <a:gd name="T10" fmla="*/ 78 w 496"/>
                <a:gd name="T11" fmla="*/ 419 h 496"/>
                <a:gd name="T12" fmla="*/ 78 w 496"/>
                <a:gd name="T13" fmla="*/ 479 h 496"/>
                <a:gd name="T14" fmla="*/ 17 w 496"/>
                <a:gd name="T15" fmla="*/ 479 h 496"/>
                <a:gd name="T16" fmla="*/ 17 w 496"/>
                <a:gd name="T17" fmla="*/ 419 h 496"/>
                <a:gd name="T18" fmla="*/ 78 w 496"/>
                <a:gd name="T19" fmla="*/ 419 h 496"/>
                <a:gd name="T20" fmla="*/ 227 w 496"/>
                <a:gd name="T21" fmla="*/ 492 h 496"/>
                <a:gd name="T22" fmla="*/ 138 w 496"/>
                <a:gd name="T23" fmla="*/ 492 h 496"/>
                <a:gd name="T24" fmla="*/ 4 w 496"/>
                <a:gd name="T25" fmla="*/ 357 h 496"/>
                <a:gd name="T26" fmla="*/ 5 w 496"/>
                <a:gd name="T27" fmla="*/ 268 h 496"/>
                <a:gd name="T28" fmla="*/ 227 w 496"/>
                <a:gd name="T29" fmla="*/ 492 h 496"/>
                <a:gd name="T30" fmla="*/ 361 w 496"/>
                <a:gd name="T31" fmla="*/ 492 h 496"/>
                <a:gd name="T32" fmla="*/ 272 w 496"/>
                <a:gd name="T33" fmla="*/ 492 h 496"/>
                <a:gd name="T34" fmla="*/ 5 w 496"/>
                <a:gd name="T35" fmla="*/ 223 h 496"/>
                <a:gd name="T36" fmla="*/ 5 w 496"/>
                <a:gd name="T37" fmla="*/ 134 h 496"/>
                <a:gd name="T38" fmla="*/ 361 w 496"/>
                <a:gd name="T39" fmla="*/ 492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6" h="496">
                  <a:moveTo>
                    <a:pt x="406" y="492"/>
                  </a:moveTo>
                  <a:cubicBezTo>
                    <a:pt x="407" y="271"/>
                    <a:pt x="227" y="90"/>
                    <a:pt x="5" y="89"/>
                  </a:cubicBezTo>
                  <a:lnTo>
                    <a:pt x="6" y="0"/>
                  </a:lnTo>
                  <a:cubicBezTo>
                    <a:pt x="277" y="1"/>
                    <a:pt x="496" y="222"/>
                    <a:pt x="495" y="493"/>
                  </a:cubicBezTo>
                  <a:lnTo>
                    <a:pt x="406" y="492"/>
                  </a:lnTo>
                  <a:close/>
                  <a:moveTo>
                    <a:pt x="78" y="419"/>
                  </a:moveTo>
                  <a:cubicBezTo>
                    <a:pt x="94" y="436"/>
                    <a:pt x="94" y="463"/>
                    <a:pt x="78" y="479"/>
                  </a:cubicBezTo>
                  <a:cubicBezTo>
                    <a:pt x="61" y="496"/>
                    <a:pt x="34" y="496"/>
                    <a:pt x="17" y="479"/>
                  </a:cubicBezTo>
                  <a:cubicBezTo>
                    <a:pt x="0" y="462"/>
                    <a:pt x="0" y="435"/>
                    <a:pt x="17" y="419"/>
                  </a:cubicBezTo>
                  <a:cubicBezTo>
                    <a:pt x="34" y="402"/>
                    <a:pt x="61" y="402"/>
                    <a:pt x="78" y="419"/>
                  </a:cubicBezTo>
                  <a:close/>
                  <a:moveTo>
                    <a:pt x="227" y="492"/>
                  </a:moveTo>
                  <a:lnTo>
                    <a:pt x="138" y="492"/>
                  </a:lnTo>
                  <a:cubicBezTo>
                    <a:pt x="138" y="418"/>
                    <a:pt x="78" y="357"/>
                    <a:pt x="4" y="357"/>
                  </a:cubicBezTo>
                  <a:lnTo>
                    <a:pt x="5" y="268"/>
                  </a:lnTo>
                  <a:cubicBezTo>
                    <a:pt x="128" y="268"/>
                    <a:pt x="228" y="369"/>
                    <a:pt x="227" y="492"/>
                  </a:cubicBezTo>
                  <a:close/>
                  <a:moveTo>
                    <a:pt x="361" y="492"/>
                  </a:moveTo>
                  <a:lnTo>
                    <a:pt x="272" y="492"/>
                  </a:lnTo>
                  <a:cubicBezTo>
                    <a:pt x="272" y="344"/>
                    <a:pt x="153" y="224"/>
                    <a:pt x="5" y="223"/>
                  </a:cubicBezTo>
                  <a:lnTo>
                    <a:pt x="5" y="134"/>
                  </a:lnTo>
                  <a:cubicBezTo>
                    <a:pt x="202" y="135"/>
                    <a:pt x="362" y="295"/>
                    <a:pt x="361" y="49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5" name="Freeform 84"/>
            <p:cNvSpPr>
              <a:spLocks noEditPoints="1"/>
            </p:cNvSpPr>
            <p:nvPr/>
          </p:nvSpPr>
          <p:spPr bwMode="auto">
            <a:xfrm>
              <a:off x="5800150" y="3776994"/>
              <a:ext cx="281508" cy="423881"/>
            </a:xfrm>
            <a:custGeom>
              <a:avLst/>
              <a:gdLst>
                <a:gd name="T0" fmla="*/ 170 w 457"/>
                <a:gd name="T1" fmla="*/ 560 h 688"/>
                <a:gd name="T2" fmla="*/ 64 w 457"/>
                <a:gd name="T3" fmla="*/ 560 h 688"/>
                <a:gd name="T4" fmla="*/ 38 w 457"/>
                <a:gd name="T5" fmla="*/ 560 h 688"/>
                <a:gd name="T6" fmla="*/ 38 w 457"/>
                <a:gd name="T7" fmla="*/ 371 h 688"/>
                <a:gd name="T8" fmla="*/ 38 w 457"/>
                <a:gd name="T9" fmla="*/ 239 h 688"/>
                <a:gd name="T10" fmla="*/ 38 w 457"/>
                <a:gd name="T11" fmla="*/ 124 h 688"/>
                <a:gd name="T12" fmla="*/ 38 w 457"/>
                <a:gd name="T13" fmla="*/ 87 h 688"/>
                <a:gd name="T14" fmla="*/ 218 w 457"/>
                <a:gd name="T15" fmla="*/ 85 h 688"/>
                <a:gd name="T16" fmla="*/ 326 w 457"/>
                <a:gd name="T17" fmla="*/ 85 h 688"/>
                <a:gd name="T18" fmla="*/ 352 w 457"/>
                <a:gd name="T19" fmla="*/ 85 h 688"/>
                <a:gd name="T20" fmla="*/ 352 w 457"/>
                <a:gd name="T21" fmla="*/ 162 h 688"/>
                <a:gd name="T22" fmla="*/ 352 w 457"/>
                <a:gd name="T23" fmla="*/ 186 h 688"/>
                <a:gd name="T24" fmla="*/ 388 w 457"/>
                <a:gd name="T25" fmla="*/ 186 h 688"/>
                <a:gd name="T26" fmla="*/ 390 w 457"/>
                <a:gd name="T27" fmla="*/ 109 h 688"/>
                <a:gd name="T28" fmla="*/ 390 w 457"/>
                <a:gd name="T29" fmla="*/ 60 h 688"/>
                <a:gd name="T30" fmla="*/ 384 w 457"/>
                <a:gd name="T31" fmla="*/ 34 h 688"/>
                <a:gd name="T32" fmla="*/ 335 w 457"/>
                <a:gd name="T33" fmla="*/ 0 h 688"/>
                <a:gd name="T34" fmla="*/ 141 w 457"/>
                <a:gd name="T35" fmla="*/ 0 h 688"/>
                <a:gd name="T36" fmla="*/ 62 w 457"/>
                <a:gd name="T37" fmla="*/ 0 h 688"/>
                <a:gd name="T38" fmla="*/ 38 w 457"/>
                <a:gd name="T39" fmla="*/ 0 h 688"/>
                <a:gd name="T40" fmla="*/ 0 w 457"/>
                <a:gd name="T41" fmla="*/ 43 h 688"/>
                <a:gd name="T42" fmla="*/ 0 w 457"/>
                <a:gd name="T43" fmla="*/ 246 h 688"/>
                <a:gd name="T44" fmla="*/ 0 w 457"/>
                <a:gd name="T45" fmla="*/ 421 h 688"/>
                <a:gd name="T46" fmla="*/ 0 w 457"/>
                <a:gd name="T47" fmla="*/ 536 h 688"/>
                <a:gd name="T48" fmla="*/ 0 w 457"/>
                <a:gd name="T49" fmla="*/ 622 h 688"/>
                <a:gd name="T50" fmla="*/ 0 w 457"/>
                <a:gd name="T51" fmla="*/ 649 h 688"/>
                <a:gd name="T52" fmla="*/ 47 w 457"/>
                <a:gd name="T53" fmla="*/ 688 h 688"/>
                <a:gd name="T54" fmla="*/ 243 w 457"/>
                <a:gd name="T55" fmla="*/ 688 h 688"/>
                <a:gd name="T56" fmla="*/ 320 w 457"/>
                <a:gd name="T57" fmla="*/ 688 h 688"/>
                <a:gd name="T58" fmla="*/ 346 w 457"/>
                <a:gd name="T59" fmla="*/ 686 h 688"/>
                <a:gd name="T60" fmla="*/ 390 w 457"/>
                <a:gd name="T61" fmla="*/ 639 h 688"/>
                <a:gd name="T62" fmla="*/ 390 w 457"/>
                <a:gd name="T63" fmla="*/ 493 h 688"/>
                <a:gd name="T64" fmla="*/ 390 w 457"/>
                <a:gd name="T65" fmla="*/ 433 h 688"/>
                <a:gd name="T66" fmla="*/ 376 w 457"/>
                <a:gd name="T67" fmla="*/ 421 h 688"/>
                <a:gd name="T68" fmla="*/ 352 w 457"/>
                <a:gd name="T69" fmla="*/ 421 h 688"/>
                <a:gd name="T70" fmla="*/ 264 w 457"/>
                <a:gd name="T71" fmla="*/ 399 h 688"/>
                <a:gd name="T72" fmla="*/ 303 w 457"/>
                <a:gd name="T73" fmla="*/ 32 h 688"/>
                <a:gd name="T74" fmla="*/ 318 w 457"/>
                <a:gd name="T75" fmla="*/ 51 h 688"/>
                <a:gd name="T76" fmla="*/ 297 w 457"/>
                <a:gd name="T77" fmla="*/ 55 h 688"/>
                <a:gd name="T78" fmla="*/ 299 w 457"/>
                <a:gd name="T79" fmla="*/ 32 h 688"/>
                <a:gd name="T80" fmla="*/ 190 w 457"/>
                <a:gd name="T81" fmla="*/ 38 h 688"/>
                <a:gd name="T82" fmla="*/ 245 w 457"/>
                <a:gd name="T83" fmla="*/ 38 h 688"/>
                <a:gd name="T84" fmla="*/ 262 w 457"/>
                <a:gd name="T85" fmla="*/ 47 h 688"/>
                <a:gd name="T86" fmla="*/ 217 w 457"/>
                <a:gd name="T87" fmla="*/ 53 h 688"/>
                <a:gd name="T88" fmla="*/ 151 w 457"/>
                <a:gd name="T89" fmla="*/ 53 h 688"/>
                <a:gd name="T90" fmla="*/ 128 w 457"/>
                <a:gd name="T91" fmla="*/ 53 h 688"/>
                <a:gd name="T92" fmla="*/ 200 w 457"/>
                <a:gd name="T93" fmla="*/ 634 h 688"/>
                <a:gd name="T94" fmla="*/ 139 w 457"/>
                <a:gd name="T95" fmla="*/ 634 h 688"/>
                <a:gd name="T96" fmla="*/ 134 w 457"/>
                <a:gd name="T97" fmla="*/ 613 h 688"/>
                <a:gd name="T98" fmla="*/ 155 w 457"/>
                <a:gd name="T99" fmla="*/ 598 h 688"/>
                <a:gd name="T100" fmla="*/ 226 w 457"/>
                <a:gd name="T101" fmla="*/ 598 h 688"/>
                <a:gd name="T102" fmla="*/ 256 w 457"/>
                <a:gd name="T103" fmla="*/ 59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7" h="688">
                  <a:moveTo>
                    <a:pt x="352" y="560"/>
                  </a:moveTo>
                  <a:lnTo>
                    <a:pt x="296" y="560"/>
                  </a:lnTo>
                  <a:lnTo>
                    <a:pt x="249" y="560"/>
                  </a:lnTo>
                  <a:lnTo>
                    <a:pt x="205" y="560"/>
                  </a:lnTo>
                  <a:lnTo>
                    <a:pt x="170" y="560"/>
                  </a:lnTo>
                  <a:lnTo>
                    <a:pt x="139" y="560"/>
                  </a:lnTo>
                  <a:lnTo>
                    <a:pt x="113" y="560"/>
                  </a:lnTo>
                  <a:lnTo>
                    <a:pt x="92" y="560"/>
                  </a:lnTo>
                  <a:lnTo>
                    <a:pt x="77" y="560"/>
                  </a:lnTo>
                  <a:lnTo>
                    <a:pt x="64" y="560"/>
                  </a:lnTo>
                  <a:lnTo>
                    <a:pt x="53" y="560"/>
                  </a:lnTo>
                  <a:lnTo>
                    <a:pt x="47" y="560"/>
                  </a:lnTo>
                  <a:lnTo>
                    <a:pt x="42" y="560"/>
                  </a:lnTo>
                  <a:lnTo>
                    <a:pt x="38" y="560"/>
                  </a:lnTo>
                  <a:lnTo>
                    <a:pt x="38" y="560"/>
                  </a:lnTo>
                  <a:lnTo>
                    <a:pt x="38" y="517"/>
                  </a:lnTo>
                  <a:lnTo>
                    <a:pt x="38" y="476"/>
                  </a:lnTo>
                  <a:lnTo>
                    <a:pt x="38" y="438"/>
                  </a:lnTo>
                  <a:lnTo>
                    <a:pt x="38" y="402"/>
                  </a:lnTo>
                  <a:lnTo>
                    <a:pt x="38" y="371"/>
                  </a:lnTo>
                  <a:lnTo>
                    <a:pt x="38" y="340"/>
                  </a:lnTo>
                  <a:lnTo>
                    <a:pt x="38" y="312"/>
                  </a:lnTo>
                  <a:lnTo>
                    <a:pt x="38" y="286"/>
                  </a:lnTo>
                  <a:lnTo>
                    <a:pt x="38" y="261"/>
                  </a:lnTo>
                  <a:lnTo>
                    <a:pt x="38" y="239"/>
                  </a:lnTo>
                  <a:lnTo>
                    <a:pt x="38" y="220"/>
                  </a:lnTo>
                  <a:lnTo>
                    <a:pt x="38" y="201"/>
                  </a:lnTo>
                  <a:lnTo>
                    <a:pt x="38" y="169"/>
                  </a:lnTo>
                  <a:lnTo>
                    <a:pt x="38" y="145"/>
                  </a:lnTo>
                  <a:lnTo>
                    <a:pt x="38" y="124"/>
                  </a:lnTo>
                  <a:lnTo>
                    <a:pt x="38" y="109"/>
                  </a:lnTo>
                  <a:lnTo>
                    <a:pt x="38" y="100"/>
                  </a:lnTo>
                  <a:lnTo>
                    <a:pt x="38" y="92"/>
                  </a:lnTo>
                  <a:lnTo>
                    <a:pt x="38" y="89"/>
                  </a:lnTo>
                  <a:lnTo>
                    <a:pt x="38" y="87"/>
                  </a:lnTo>
                  <a:lnTo>
                    <a:pt x="38" y="85"/>
                  </a:lnTo>
                  <a:lnTo>
                    <a:pt x="92" y="85"/>
                  </a:lnTo>
                  <a:lnTo>
                    <a:pt x="141" y="85"/>
                  </a:lnTo>
                  <a:lnTo>
                    <a:pt x="183" y="85"/>
                  </a:lnTo>
                  <a:lnTo>
                    <a:pt x="218" y="85"/>
                  </a:lnTo>
                  <a:lnTo>
                    <a:pt x="250" y="85"/>
                  </a:lnTo>
                  <a:lnTo>
                    <a:pt x="275" y="85"/>
                  </a:lnTo>
                  <a:lnTo>
                    <a:pt x="296" y="85"/>
                  </a:lnTo>
                  <a:lnTo>
                    <a:pt x="312" y="85"/>
                  </a:lnTo>
                  <a:lnTo>
                    <a:pt x="326" y="85"/>
                  </a:lnTo>
                  <a:lnTo>
                    <a:pt x="335" y="85"/>
                  </a:lnTo>
                  <a:lnTo>
                    <a:pt x="343" y="85"/>
                  </a:lnTo>
                  <a:lnTo>
                    <a:pt x="346" y="85"/>
                  </a:lnTo>
                  <a:lnTo>
                    <a:pt x="352" y="85"/>
                  </a:lnTo>
                  <a:lnTo>
                    <a:pt x="352" y="85"/>
                  </a:lnTo>
                  <a:lnTo>
                    <a:pt x="352" y="104"/>
                  </a:lnTo>
                  <a:lnTo>
                    <a:pt x="352" y="119"/>
                  </a:lnTo>
                  <a:lnTo>
                    <a:pt x="352" y="132"/>
                  </a:lnTo>
                  <a:lnTo>
                    <a:pt x="352" y="143"/>
                  </a:lnTo>
                  <a:lnTo>
                    <a:pt x="352" y="162"/>
                  </a:lnTo>
                  <a:lnTo>
                    <a:pt x="352" y="173"/>
                  </a:lnTo>
                  <a:lnTo>
                    <a:pt x="352" y="181"/>
                  </a:lnTo>
                  <a:lnTo>
                    <a:pt x="352" y="184"/>
                  </a:lnTo>
                  <a:lnTo>
                    <a:pt x="352" y="186"/>
                  </a:lnTo>
                  <a:lnTo>
                    <a:pt x="352" y="186"/>
                  </a:lnTo>
                  <a:lnTo>
                    <a:pt x="363" y="186"/>
                  </a:lnTo>
                  <a:lnTo>
                    <a:pt x="373" y="186"/>
                  </a:lnTo>
                  <a:lnTo>
                    <a:pt x="380" y="186"/>
                  </a:lnTo>
                  <a:lnTo>
                    <a:pt x="384" y="186"/>
                  </a:lnTo>
                  <a:lnTo>
                    <a:pt x="388" y="186"/>
                  </a:lnTo>
                  <a:lnTo>
                    <a:pt x="390" y="186"/>
                  </a:lnTo>
                  <a:lnTo>
                    <a:pt x="390" y="164"/>
                  </a:lnTo>
                  <a:lnTo>
                    <a:pt x="390" y="143"/>
                  </a:lnTo>
                  <a:lnTo>
                    <a:pt x="390" y="124"/>
                  </a:lnTo>
                  <a:lnTo>
                    <a:pt x="390" y="109"/>
                  </a:lnTo>
                  <a:lnTo>
                    <a:pt x="390" y="96"/>
                  </a:lnTo>
                  <a:lnTo>
                    <a:pt x="390" y="85"/>
                  </a:lnTo>
                  <a:lnTo>
                    <a:pt x="390" y="77"/>
                  </a:lnTo>
                  <a:lnTo>
                    <a:pt x="390" y="70"/>
                  </a:lnTo>
                  <a:lnTo>
                    <a:pt x="390" y="60"/>
                  </a:lnTo>
                  <a:lnTo>
                    <a:pt x="390" y="55"/>
                  </a:lnTo>
                  <a:lnTo>
                    <a:pt x="390" y="53"/>
                  </a:lnTo>
                  <a:lnTo>
                    <a:pt x="390" y="53"/>
                  </a:lnTo>
                  <a:lnTo>
                    <a:pt x="388" y="43"/>
                  </a:lnTo>
                  <a:lnTo>
                    <a:pt x="384" y="34"/>
                  </a:lnTo>
                  <a:lnTo>
                    <a:pt x="373" y="17"/>
                  </a:lnTo>
                  <a:lnTo>
                    <a:pt x="365" y="10"/>
                  </a:lnTo>
                  <a:lnTo>
                    <a:pt x="356" y="4"/>
                  </a:lnTo>
                  <a:lnTo>
                    <a:pt x="346" y="0"/>
                  </a:lnTo>
                  <a:lnTo>
                    <a:pt x="335" y="0"/>
                  </a:lnTo>
                  <a:lnTo>
                    <a:pt x="284" y="0"/>
                  </a:lnTo>
                  <a:lnTo>
                    <a:pt x="241" y="0"/>
                  </a:lnTo>
                  <a:lnTo>
                    <a:pt x="202" y="0"/>
                  </a:lnTo>
                  <a:lnTo>
                    <a:pt x="170" y="0"/>
                  </a:lnTo>
                  <a:lnTo>
                    <a:pt x="141" y="0"/>
                  </a:lnTo>
                  <a:lnTo>
                    <a:pt x="119" y="0"/>
                  </a:lnTo>
                  <a:lnTo>
                    <a:pt x="100" y="0"/>
                  </a:lnTo>
                  <a:lnTo>
                    <a:pt x="85" y="0"/>
                  </a:lnTo>
                  <a:lnTo>
                    <a:pt x="72" y="0"/>
                  </a:lnTo>
                  <a:lnTo>
                    <a:pt x="62" y="0"/>
                  </a:lnTo>
                  <a:lnTo>
                    <a:pt x="57" y="0"/>
                  </a:lnTo>
                  <a:lnTo>
                    <a:pt x="53" y="0"/>
                  </a:lnTo>
                  <a:lnTo>
                    <a:pt x="49" y="0"/>
                  </a:lnTo>
                  <a:lnTo>
                    <a:pt x="47" y="0"/>
                  </a:lnTo>
                  <a:lnTo>
                    <a:pt x="38" y="0"/>
                  </a:lnTo>
                  <a:lnTo>
                    <a:pt x="29" y="4"/>
                  </a:lnTo>
                  <a:lnTo>
                    <a:pt x="21" y="10"/>
                  </a:lnTo>
                  <a:lnTo>
                    <a:pt x="14" y="17"/>
                  </a:lnTo>
                  <a:lnTo>
                    <a:pt x="4" y="34"/>
                  </a:lnTo>
                  <a:lnTo>
                    <a:pt x="0" y="43"/>
                  </a:lnTo>
                  <a:lnTo>
                    <a:pt x="0" y="53"/>
                  </a:lnTo>
                  <a:lnTo>
                    <a:pt x="0" y="107"/>
                  </a:lnTo>
                  <a:lnTo>
                    <a:pt x="0" y="156"/>
                  </a:lnTo>
                  <a:lnTo>
                    <a:pt x="0" y="203"/>
                  </a:lnTo>
                  <a:lnTo>
                    <a:pt x="0" y="246"/>
                  </a:lnTo>
                  <a:lnTo>
                    <a:pt x="0" y="288"/>
                  </a:lnTo>
                  <a:lnTo>
                    <a:pt x="0" y="325"/>
                  </a:lnTo>
                  <a:lnTo>
                    <a:pt x="0" y="359"/>
                  </a:lnTo>
                  <a:lnTo>
                    <a:pt x="0" y="393"/>
                  </a:lnTo>
                  <a:lnTo>
                    <a:pt x="0" y="421"/>
                  </a:lnTo>
                  <a:lnTo>
                    <a:pt x="0" y="449"/>
                  </a:lnTo>
                  <a:lnTo>
                    <a:pt x="0" y="474"/>
                  </a:lnTo>
                  <a:lnTo>
                    <a:pt x="0" y="496"/>
                  </a:lnTo>
                  <a:lnTo>
                    <a:pt x="0" y="517"/>
                  </a:lnTo>
                  <a:lnTo>
                    <a:pt x="0" y="536"/>
                  </a:lnTo>
                  <a:lnTo>
                    <a:pt x="0" y="551"/>
                  </a:lnTo>
                  <a:lnTo>
                    <a:pt x="0" y="566"/>
                  </a:lnTo>
                  <a:lnTo>
                    <a:pt x="0" y="590"/>
                  </a:lnTo>
                  <a:lnTo>
                    <a:pt x="0" y="609"/>
                  </a:lnTo>
                  <a:lnTo>
                    <a:pt x="0" y="622"/>
                  </a:lnTo>
                  <a:lnTo>
                    <a:pt x="0" y="630"/>
                  </a:lnTo>
                  <a:lnTo>
                    <a:pt x="0" y="636"/>
                  </a:lnTo>
                  <a:lnTo>
                    <a:pt x="0" y="639"/>
                  </a:lnTo>
                  <a:lnTo>
                    <a:pt x="0" y="639"/>
                  </a:lnTo>
                  <a:lnTo>
                    <a:pt x="0" y="649"/>
                  </a:lnTo>
                  <a:lnTo>
                    <a:pt x="4" y="658"/>
                  </a:lnTo>
                  <a:lnTo>
                    <a:pt x="14" y="673"/>
                  </a:lnTo>
                  <a:lnTo>
                    <a:pt x="29" y="685"/>
                  </a:lnTo>
                  <a:lnTo>
                    <a:pt x="38" y="686"/>
                  </a:lnTo>
                  <a:lnTo>
                    <a:pt x="47" y="688"/>
                  </a:lnTo>
                  <a:lnTo>
                    <a:pt x="98" y="688"/>
                  </a:lnTo>
                  <a:lnTo>
                    <a:pt x="143" y="688"/>
                  </a:lnTo>
                  <a:lnTo>
                    <a:pt x="181" y="688"/>
                  </a:lnTo>
                  <a:lnTo>
                    <a:pt x="215" y="688"/>
                  </a:lnTo>
                  <a:lnTo>
                    <a:pt x="243" y="688"/>
                  </a:lnTo>
                  <a:lnTo>
                    <a:pt x="265" y="688"/>
                  </a:lnTo>
                  <a:lnTo>
                    <a:pt x="284" y="688"/>
                  </a:lnTo>
                  <a:lnTo>
                    <a:pt x="299" y="688"/>
                  </a:lnTo>
                  <a:lnTo>
                    <a:pt x="312" y="688"/>
                  </a:lnTo>
                  <a:lnTo>
                    <a:pt x="320" y="688"/>
                  </a:lnTo>
                  <a:lnTo>
                    <a:pt x="327" y="688"/>
                  </a:lnTo>
                  <a:lnTo>
                    <a:pt x="331" y="688"/>
                  </a:lnTo>
                  <a:lnTo>
                    <a:pt x="335" y="688"/>
                  </a:lnTo>
                  <a:lnTo>
                    <a:pt x="335" y="688"/>
                  </a:lnTo>
                  <a:lnTo>
                    <a:pt x="346" y="686"/>
                  </a:lnTo>
                  <a:lnTo>
                    <a:pt x="356" y="685"/>
                  </a:lnTo>
                  <a:lnTo>
                    <a:pt x="373" y="673"/>
                  </a:lnTo>
                  <a:lnTo>
                    <a:pt x="384" y="658"/>
                  </a:lnTo>
                  <a:lnTo>
                    <a:pt x="388" y="649"/>
                  </a:lnTo>
                  <a:lnTo>
                    <a:pt x="390" y="639"/>
                  </a:lnTo>
                  <a:lnTo>
                    <a:pt x="390" y="602"/>
                  </a:lnTo>
                  <a:lnTo>
                    <a:pt x="390" y="568"/>
                  </a:lnTo>
                  <a:lnTo>
                    <a:pt x="390" y="538"/>
                  </a:lnTo>
                  <a:lnTo>
                    <a:pt x="390" y="513"/>
                  </a:lnTo>
                  <a:lnTo>
                    <a:pt x="390" y="493"/>
                  </a:lnTo>
                  <a:lnTo>
                    <a:pt x="390" y="474"/>
                  </a:lnTo>
                  <a:lnTo>
                    <a:pt x="390" y="461"/>
                  </a:lnTo>
                  <a:lnTo>
                    <a:pt x="390" y="448"/>
                  </a:lnTo>
                  <a:lnTo>
                    <a:pt x="390" y="440"/>
                  </a:lnTo>
                  <a:lnTo>
                    <a:pt x="390" y="433"/>
                  </a:lnTo>
                  <a:lnTo>
                    <a:pt x="390" y="427"/>
                  </a:lnTo>
                  <a:lnTo>
                    <a:pt x="390" y="425"/>
                  </a:lnTo>
                  <a:lnTo>
                    <a:pt x="390" y="421"/>
                  </a:lnTo>
                  <a:lnTo>
                    <a:pt x="390" y="421"/>
                  </a:lnTo>
                  <a:lnTo>
                    <a:pt x="376" y="421"/>
                  </a:lnTo>
                  <a:lnTo>
                    <a:pt x="367" y="421"/>
                  </a:lnTo>
                  <a:lnTo>
                    <a:pt x="361" y="421"/>
                  </a:lnTo>
                  <a:lnTo>
                    <a:pt x="356" y="421"/>
                  </a:lnTo>
                  <a:lnTo>
                    <a:pt x="352" y="421"/>
                  </a:lnTo>
                  <a:lnTo>
                    <a:pt x="352" y="421"/>
                  </a:lnTo>
                  <a:lnTo>
                    <a:pt x="352" y="560"/>
                  </a:lnTo>
                  <a:close/>
                  <a:moveTo>
                    <a:pt x="166" y="399"/>
                  </a:moveTo>
                  <a:lnTo>
                    <a:pt x="202" y="399"/>
                  </a:lnTo>
                  <a:lnTo>
                    <a:pt x="166" y="480"/>
                  </a:lnTo>
                  <a:lnTo>
                    <a:pt x="264" y="399"/>
                  </a:lnTo>
                  <a:lnTo>
                    <a:pt x="457" y="399"/>
                  </a:lnTo>
                  <a:lnTo>
                    <a:pt x="457" y="201"/>
                  </a:lnTo>
                  <a:lnTo>
                    <a:pt x="166" y="201"/>
                  </a:lnTo>
                  <a:lnTo>
                    <a:pt x="166" y="399"/>
                  </a:lnTo>
                  <a:close/>
                  <a:moveTo>
                    <a:pt x="303" y="32"/>
                  </a:moveTo>
                  <a:lnTo>
                    <a:pt x="309" y="32"/>
                  </a:lnTo>
                  <a:lnTo>
                    <a:pt x="314" y="36"/>
                  </a:lnTo>
                  <a:lnTo>
                    <a:pt x="318" y="42"/>
                  </a:lnTo>
                  <a:lnTo>
                    <a:pt x="320" y="47"/>
                  </a:lnTo>
                  <a:lnTo>
                    <a:pt x="318" y="51"/>
                  </a:lnTo>
                  <a:lnTo>
                    <a:pt x="314" y="55"/>
                  </a:lnTo>
                  <a:lnTo>
                    <a:pt x="309" y="57"/>
                  </a:lnTo>
                  <a:lnTo>
                    <a:pt x="303" y="58"/>
                  </a:lnTo>
                  <a:lnTo>
                    <a:pt x="299" y="57"/>
                  </a:lnTo>
                  <a:lnTo>
                    <a:pt x="297" y="55"/>
                  </a:lnTo>
                  <a:lnTo>
                    <a:pt x="294" y="51"/>
                  </a:lnTo>
                  <a:lnTo>
                    <a:pt x="294" y="47"/>
                  </a:lnTo>
                  <a:lnTo>
                    <a:pt x="294" y="42"/>
                  </a:lnTo>
                  <a:lnTo>
                    <a:pt x="297" y="36"/>
                  </a:lnTo>
                  <a:lnTo>
                    <a:pt x="299" y="32"/>
                  </a:lnTo>
                  <a:lnTo>
                    <a:pt x="303" y="32"/>
                  </a:lnTo>
                  <a:close/>
                  <a:moveTo>
                    <a:pt x="128" y="38"/>
                  </a:moveTo>
                  <a:lnTo>
                    <a:pt x="151" y="38"/>
                  </a:lnTo>
                  <a:lnTo>
                    <a:pt x="171" y="38"/>
                  </a:lnTo>
                  <a:lnTo>
                    <a:pt x="190" y="38"/>
                  </a:lnTo>
                  <a:lnTo>
                    <a:pt x="205" y="38"/>
                  </a:lnTo>
                  <a:lnTo>
                    <a:pt x="218" y="38"/>
                  </a:lnTo>
                  <a:lnTo>
                    <a:pt x="228" y="38"/>
                  </a:lnTo>
                  <a:lnTo>
                    <a:pt x="237" y="38"/>
                  </a:lnTo>
                  <a:lnTo>
                    <a:pt x="245" y="38"/>
                  </a:lnTo>
                  <a:lnTo>
                    <a:pt x="254" y="38"/>
                  </a:lnTo>
                  <a:lnTo>
                    <a:pt x="260" y="38"/>
                  </a:lnTo>
                  <a:lnTo>
                    <a:pt x="262" y="38"/>
                  </a:lnTo>
                  <a:lnTo>
                    <a:pt x="262" y="38"/>
                  </a:lnTo>
                  <a:lnTo>
                    <a:pt x="262" y="47"/>
                  </a:lnTo>
                  <a:lnTo>
                    <a:pt x="262" y="51"/>
                  </a:lnTo>
                  <a:lnTo>
                    <a:pt x="262" y="53"/>
                  </a:lnTo>
                  <a:lnTo>
                    <a:pt x="262" y="53"/>
                  </a:lnTo>
                  <a:lnTo>
                    <a:pt x="237" y="53"/>
                  </a:lnTo>
                  <a:lnTo>
                    <a:pt x="217" y="53"/>
                  </a:lnTo>
                  <a:lnTo>
                    <a:pt x="200" y="53"/>
                  </a:lnTo>
                  <a:lnTo>
                    <a:pt x="185" y="53"/>
                  </a:lnTo>
                  <a:lnTo>
                    <a:pt x="171" y="53"/>
                  </a:lnTo>
                  <a:lnTo>
                    <a:pt x="160" y="53"/>
                  </a:lnTo>
                  <a:lnTo>
                    <a:pt x="151" y="53"/>
                  </a:lnTo>
                  <a:lnTo>
                    <a:pt x="145" y="53"/>
                  </a:lnTo>
                  <a:lnTo>
                    <a:pt x="136" y="53"/>
                  </a:lnTo>
                  <a:lnTo>
                    <a:pt x="130" y="53"/>
                  </a:lnTo>
                  <a:lnTo>
                    <a:pt x="128" y="53"/>
                  </a:lnTo>
                  <a:lnTo>
                    <a:pt x="128" y="53"/>
                  </a:lnTo>
                  <a:lnTo>
                    <a:pt x="128" y="38"/>
                  </a:lnTo>
                  <a:close/>
                  <a:moveTo>
                    <a:pt x="256" y="634"/>
                  </a:moveTo>
                  <a:lnTo>
                    <a:pt x="233" y="634"/>
                  </a:lnTo>
                  <a:lnTo>
                    <a:pt x="215" y="634"/>
                  </a:lnTo>
                  <a:lnTo>
                    <a:pt x="200" y="634"/>
                  </a:lnTo>
                  <a:lnTo>
                    <a:pt x="185" y="634"/>
                  </a:lnTo>
                  <a:lnTo>
                    <a:pt x="173" y="634"/>
                  </a:lnTo>
                  <a:lnTo>
                    <a:pt x="164" y="634"/>
                  </a:lnTo>
                  <a:lnTo>
                    <a:pt x="149" y="634"/>
                  </a:lnTo>
                  <a:lnTo>
                    <a:pt x="139" y="634"/>
                  </a:lnTo>
                  <a:lnTo>
                    <a:pt x="136" y="634"/>
                  </a:lnTo>
                  <a:lnTo>
                    <a:pt x="134" y="634"/>
                  </a:lnTo>
                  <a:lnTo>
                    <a:pt x="134" y="634"/>
                  </a:lnTo>
                  <a:lnTo>
                    <a:pt x="134" y="622"/>
                  </a:lnTo>
                  <a:lnTo>
                    <a:pt x="134" y="613"/>
                  </a:lnTo>
                  <a:lnTo>
                    <a:pt x="134" y="606"/>
                  </a:lnTo>
                  <a:lnTo>
                    <a:pt x="134" y="602"/>
                  </a:lnTo>
                  <a:lnTo>
                    <a:pt x="134" y="598"/>
                  </a:lnTo>
                  <a:lnTo>
                    <a:pt x="134" y="598"/>
                  </a:lnTo>
                  <a:lnTo>
                    <a:pt x="155" y="598"/>
                  </a:lnTo>
                  <a:lnTo>
                    <a:pt x="173" y="598"/>
                  </a:lnTo>
                  <a:lnTo>
                    <a:pt x="190" y="598"/>
                  </a:lnTo>
                  <a:lnTo>
                    <a:pt x="203" y="598"/>
                  </a:lnTo>
                  <a:lnTo>
                    <a:pt x="217" y="598"/>
                  </a:lnTo>
                  <a:lnTo>
                    <a:pt x="226" y="598"/>
                  </a:lnTo>
                  <a:lnTo>
                    <a:pt x="241" y="598"/>
                  </a:lnTo>
                  <a:lnTo>
                    <a:pt x="249" y="598"/>
                  </a:lnTo>
                  <a:lnTo>
                    <a:pt x="254" y="598"/>
                  </a:lnTo>
                  <a:lnTo>
                    <a:pt x="256" y="598"/>
                  </a:lnTo>
                  <a:lnTo>
                    <a:pt x="256" y="598"/>
                  </a:lnTo>
                  <a:lnTo>
                    <a:pt x="256" y="63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6" name="Freeform 234"/>
            <p:cNvSpPr>
              <a:spLocks noEditPoints="1"/>
            </p:cNvSpPr>
            <p:nvPr/>
          </p:nvSpPr>
          <p:spPr bwMode="auto">
            <a:xfrm>
              <a:off x="2802577" y="6691123"/>
              <a:ext cx="469180" cy="372110"/>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grpSp>
      <p:sp>
        <p:nvSpPr>
          <p:cNvPr id="89" name="TextBox 88"/>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77673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545970" y="3509152"/>
            <a:ext cx="5354351" cy="2215991"/>
          </a:xfrm>
          <a:prstGeom prst="rect">
            <a:avLst/>
          </a:prstGeom>
          <a:noFill/>
        </p:spPr>
        <p:txBody>
          <a:bodyPr wrap="none" rtlCol="0">
            <a:spAutoFit/>
          </a:bodyPr>
          <a:lstStyle/>
          <a:p>
            <a:r>
              <a:rPr lang="en-US" sz="13800" dirty="0" smtClean="0">
                <a:solidFill>
                  <a:schemeClr val="bg1"/>
                </a:solidFill>
                <a:latin typeface="+mj-lt"/>
              </a:rPr>
              <a:t>Thanks</a:t>
            </a:r>
            <a:endParaRPr lang="en-US" sz="8000" dirty="0">
              <a:solidFill>
                <a:schemeClr val="bg1"/>
              </a:solidFill>
              <a:latin typeface="+mj-lt"/>
            </a:endParaRPr>
          </a:p>
        </p:txBody>
      </p:sp>
      <p:grpSp>
        <p:nvGrpSpPr>
          <p:cNvPr id="61" name="Group 60"/>
          <p:cNvGrpSpPr/>
          <p:nvPr/>
        </p:nvGrpSpPr>
        <p:grpSpPr>
          <a:xfrm flipH="1">
            <a:off x="6350714" y="329916"/>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279951" y="2601231"/>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3640758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TextBox 11"/>
          <p:cNvSpPr txBox="1"/>
          <p:nvPr/>
        </p:nvSpPr>
        <p:spPr>
          <a:xfrm rot="21193041">
            <a:off x="3512601" y="2075053"/>
            <a:ext cx="5166799" cy="2215991"/>
          </a:xfrm>
          <a:prstGeom prst="rect">
            <a:avLst/>
          </a:prstGeom>
          <a:noFill/>
        </p:spPr>
        <p:txBody>
          <a:bodyPr wrap="none" rtlCol="0">
            <a:spAutoFit/>
          </a:bodyPr>
          <a:lstStyle/>
          <a:p>
            <a:pPr algn="ctr"/>
            <a:r>
              <a:rPr lang="en-US" sz="13800" dirty="0" smtClean="0">
                <a:solidFill>
                  <a:schemeClr val="bg1"/>
                </a:solidFill>
                <a:latin typeface="+mj-lt"/>
              </a:rPr>
              <a:t>Raptor</a:t>
            </a:r>
            <a:endParaRPr lang="en-US" sz="8000" dirty="0">
              <a:solidFill>
                <a:schemeClr val="bg1"/>
              </a:solidFill>
              <a:latin typeface="+mj-lt"/>
            </a:endParaRPr>
          </a:p>
        </p:txBody>
      </p:sp>
      <p:sp>
        <p:nvSpPr>
          <p:cNvPr id="16" name="TextBox 15"/>
          <p:cNvSpPr txBox="1"/>
          <p:nvPr/>
        </p:nvSpPr>
        <p:spPr>
          <a:xfrm>
            <a:off x="2584248" y="4933338"/>
            <a:ext cx="7023504" cy="696088"/>
          </a:xfrm>
          <a:prstGeom prst="rect">
            <a:avLst/>
          </a:prstGeom>
          <a:noFill/>
        </p:spPr>
        <p:txBody>
          <a:bodyPr wrap="square" rtlCol="0">
            <a:spAutoFit/>
          </a:bodyPr>
          <a:lstStyle/>
          <a:p>
            <a:pPr algn="ct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grpSp>
        <p:nvGrpSpPr>
          <p:cNvPr id="47" name="Group 46"/>
          <p:cNvGrpSpPr/>
          <p:nvPr/>
        </p:nvGrpSpPr>
        <p:grpSpPr>
          <a:xfrm flipH="1">
            <a:off x="8543994" y="1841001"/>
            <a:ext cx="1188929" cy="966525"/>
            <a:chOff x="3617913" y="2320926"/>
            <a:chExt cx="4540250" cy="3690938"/>
          </a:xfrm>
          <a:effectLst>
            <a:outerShdw blurRad="292100" dist="215900" dir="8100000" algn="tr" rotWithShape="0">
              <a:prstClr val="black">
                <a:alpha val="36000"/>
              </a:prstClr>
            </a:outerShdw>
          </a:effectLst>
        </p:grpSpPr>
        <p:sp>
          <p:nvSpPr>
            <p:cNvPr id="48"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2638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56437" y="3537410"/>
            <a:ext cx="4050141" cy="1615827"/>
          </a:xfrm>
          <a:prstGeom prst="rect">
            <a:avLst/>
          </a:prstGeom>
        </p:spPr>
        <p:txBody>
          <a:bodyPr wrap="square">
            <a:spAutoFit/>
          </a:bodyPr>
          <a:lstStyle/>
          <a:p>
            <a:pPr algn="just">
              <a:lnSpc>
                <a:spcPct val="150000"/>
              </a:lnSpc>
            </a:pPr>
            <a:r>
              <a:rPr lang="en-US" sz="1100" dirty="0">
                <a:solidFill>
                  <a:schemeClr val="bg1"/>
                </a:solidFill>
              </a:rPr>
              <a:t>In </a:t>
            </a:r>
            <a:r>
              <a:rPr lang="en-US" sz="1100" dirty="0" err="1">
                <a:solidFill>
                  <a:schemeClr val="bg1"/>
                </a:solidFill>
              </a:rPr>
              <a:t>enim</a:t>
            </a:r>
            <a:r>
              <a:rPr lang="en-US" sz="1100" dirty="0">
                <a:solidFill>
                  <a:schemeClr val="bg1"/>
                </a:solidFill>
              </a:rPr>
              <a:t> a </a:t>
            </a:r>
            <a:r>
              <a:rPr lang="en-US" sz="1100" dirty="0" err="1">
                <a:solidFill>
                  <a:schemeClr val="bg1"/>
                </a:solidFill>
              </a:rPr>
              <a:t>arcu</a:t>
            </a:r>
            <a:r>
              <a:rPr lang="en-US" sz="1100" dirty="0">
                <a:solidFill>
                  <a:schemeClr val="bg1"/>
                </a:solidFill>
              </a:rPr>
              <a:t> </a:t>
            </a:r>
            <a:r>
              <a:rPr lang="en-US" sz="1100" dirty="0" err="1">
                <a:solidFill>
                  <a:schemeClr val="bg1"/>
                </a:solidFill>
              </a:rPr>
              <a:t>imperdiet</a:t>
            </a:r>
            <a:r>
              <a:rPr lang="en-US" sz="1100" dirty="0">
                <a:solidFill>
                  <a:schemeClr val="bg1"/>
                </a:solidFill>
              </a:rPr>
              <a:t> </a:t>
            </a:r>
            <a:r>
              <a:rPr lang="en-US" sz="1100" dirty="0" err="1">
                <a:solidFill>
                  <a:schemeClr val="bg1"/>
                </a:solidFill>
              </a:rPr>
              <a:t>malesuada</a:t>
            </a:r>
            <a:r>
              <a:rPr lang="en-US" sz="1100" dirty="0">
                <a:solidFill>
                  <a:schemeClr val="bg1"/>
                </a:solidFill>
              </a:rPr>
              <a:t>. </a:t>
            </a:r>
            <a:r>
              <a:rPr lang="en-US" sz="1100" dirty="0" err="1">
                <a:solidFill>
                  <a:schemeClr val="bg1"/>
                </a:solidFill>
              </a:rPr>
              <a:t>Fusce</a:t>
            </a:r>
            <a:r>
              <a:rPr lang="en-US" sz="1100" dirty="0">
                <a:solidFill>
                  <a:schemeClr val="bg1"/>
                </a:solidFill>
              </a:rPr>
              <a:t> </a:t>
            </a:r>
            <a:r>
              <a:rPr lang="en-US" sz="1100" dirty="0" err="1">
                <a:solidFill>
                  <a:schemeClr val="bg1"/>
                </a:solidFill>
              </a:rPr>
              <a:t>wisi</a:t>
            </a:r>
            <a:r>
              <a:rPr lang="en-US" sz="1100" dirty="0">
                <a:solidFill>
                  <a:schemeClr val="bg1"/>
                </a:solidFill>
              </a:rPr>
              <a:t>. </a:t>
            </a:r>
            <a:r>
              <a:rPr lang="en-US" sz="1100" dirty="0" err="1">
                <a:solidFill>
                  <a:schemeClr val="bg1"/>
                </a:solidFill>
              </a:rPr>
              <a:t>Nullam</a:t>
            </a:r>
            <a:r>
              <a:rPr lang="en-US" sz="1100" dirty="0">
                <a:solidFill>
                  <a:schemeClr val="bg1"/>
                </a:solidFill>
              </a:rPr>
              <a:t> at </a:t>
            </a:r>
            <a:r>
              <a:rPr lang="en-US" sz="1100" dirty="0" err="1">
                <a:solidFill>
                  <a:schemeClr val="bg1"/>
                </a:solidFill>
              </a:rPr>
              <a:t>arcu</a:t>
            </a:r>
            <a:r>
              <a:rPr lang="en-US" sz="1100" dirty="0">
                <a:solidFill>
                  <a:schemeClr val="bg1"/>
                </a:solidFill>
              </a:rPr>
              <a:t> a </a:t>
            </a:r>
            <a:r>
              <a:rPr lang="en-US" sz="1100" dirty="0" err="1">
                <a:solidFill>
                  <a:schemeClr val="bg1"/>
                </a:solidFill>
              </a:rPr>
              <a:t>est</a:t>
            </a:r>
            <a:r>
              <a:rPr lang="en-US" sz="1100" dirty="0">
                <a:solidFill>
                  <a:schemeClr val="bg1"/>
                </a:solidFill>
              </a:rPr>
              <a:t> </a:t>
            </a:r>
            <a:r>
              <a:rPr lang="en-US" sz="1100" dirty="0" err="1">
                <a:solidFill>
                  <a:schemeClr val="bg1"/>
                </a:solidFill>
              </a:rPr>
              <a:t>sollicitudin</a:t>
            </a:r>
            <a:r>
              <a:rPr lang="en-US" sz="1100" dirty="0">
                <a:solidFill>
                  <a:schemeClr val="bg1"/>
                </a:solidFill>
              </a:rPr>
              <a:t> </a:t>
            </a:r>
            <a:r>
              <a:rPr lang="en-US" sz="1100" dirty="0" err="1">
                <a:solidFill>
                  <a:schemeClr val="bg1"/>
                </a:solidFill>
              </a:rPr>
              <a:t>euismod</a:t>
            </a:r>
            <a:r>
              <a:rPr lang="en-US" sz="1100" dirty="0">
                <a:solidFill>
                  <a:schemeClr val="bg1"/>
                </a:solidFill>
              </a:rPr>
              <a:t>. In convallis. </a:t>
            </a:r>
            <a:r>
              <a:rPr lang="en-US" sz="1100" dirty="0" err="1">
                <a:solidFill>
                  <a:schemeClr val="bg1"/>
                </a:solidFill>
              </a:rPr>
              <a:t>Nullam</a:t>
            </a:r>
            <a:r>
              <a:rPr lang="en-US" sz="1100" dirty="0">
                <a:solidFill>
                  <a:schemeClr val="bg1"/>
                </a:solidFill>
              </a:rPr>
              <a:t> </a:t>
            </a:r>
            <a:r>
              <a:rPr lang="en-US" sz="1100" dirty="0" err="1">
                <a:solidFill>
                  <a:schemeClr val="bg1"/>
                </a:solidFill>
              </a:rPr>
              <a:t>dapibus</a:t>
            </a:r>
            <a:r>
              <a:rPr lang="en-US" sz="1100" dirty="0">
                <a:solidFill>
                  <a:schemeClr val="bg1"/>
                </a:solidFill>
              </a:rPr>
              <a:t> </a:t>
            </a:r>
            <a:r>
              <a:rPr lang="en-US" sz="1100" dirty="0" err="1">
                <a:solidFill>
                  <a:schemeClr val="bg1"/>
                </a:solidFill>
              </a:rPr>
              <a:t>fermentum</a:t>
            </a:r>
            <a:r>
              <a:rPr lang="en-US" sz="1100" dirty="0">
                <a:solidFill>
                  <a:schemeClr val="bg1"/>
                </a:solidFill>
              </a:rPr>
              <a:t> ipsum. </a:t>
            </a:r>
            <a:r>
              <a:rPr lang="en-US" sz="1100" dirty="0" err="1">
                <a:solidFill>
                  <a:schemeClr val="bg1"/>
                </a:solidFill>
              </a:rPr>
              <a:t>Aliquam</a:t>
            </a:r>
            <a:r>
              <a:rPr lang="en-US" sz="1100" dirty="0">
                <a:solidFill>
                  <a:schemeClr val="bg1"/>
                </a:solidFill>
              </a:rPr>
              <a:t> erat </a:t>
            </a:r>
            <a:r>
              <a:rPr lang="en-US" sz="1100" dirty="0" err="1">
                <a:solidFill>
                  <a:schemeClr val="bg1"/>
                </a:solidFill>
              </a:rPr>
              <a:t>volutpat</a:t>
            </a:r>
            <a:r>
              <a:rPr lang="en-US" sz="1100" dirty="0">
                <a:solidFill>
                  <a:schemeClr val="bg1"/>
                </a:solidFill>
              </a:rPr>
              <a:t>. </a:t>
            </a:r>
            <a:r>
              <a:rPr lang="en-US" sz="1100" dirty="0" err="1">
                <a:solidFill>
                  <a:schemeClr val="bg1"/>
                </a:solidFill>
              </a:rPr>
              <a:t>Excepteur</a:t>
            </a:r>
            <a:r>
              <a:rPr lang="en-US" sz="1100" dirty="0">
                <a:solidFill>
                  <a:schemeClr val="bg1"/>
                </a:solidFill>
              </a:rPr>
              <a:t> </a:t>
            </a:r>
            <a:r>
              <a:rPr lang="en-US" sz="1100" dirty="0" err="1">
                <a:solidFill>
                  <a:schemeClr val="bg1"/>
                </a:solidFill>
              </a:rPr>
              <a:t>sint</a:t>
            </a:r>
            <a:r>
              <a:rPr lang="en-US" sz="1100" dirty="0">
                <a:solidFill>
                  <a:schemeClr val="bg1"/>
                </a:solidFill>
              </a:rPr>
              <a:t> </a:t>
            </a:r>
            <a:r>
              <a:rPr lang="en-US" sz="1100" dirty="0" err="1">
                <a:solidFill>
                  <a:schemeClr val="bg1"/>
                </a:solidFill>
              </a:rPr>
              <a:t>occaecat</a:t>
            </a:r>
            <a:r>
              <a:rPr lang="en-US" sz="1100" dirty="0">
                <a:solidFill>
                  <a:schemeClr val="bg1"/>
                </a:solidFill>
              </a:rPr>
              <a:t> </a:t>
            </a:r>
            <a:r>
              <a:rPr lang="en-US" sz="1100" dirty="0" err="1">
                <a:solidFill>
                  <a:schemeClr val="bg1"/>
                </a:solidFill>
              </a:rPr>
              <a:t>cupidatat</a:t>
            </a:r>
            <a:r>
              <a:rPr lang="en-US" sz="1100" dirty="0">
                <a:solidFill>
                  <a:schemeClr val="bg1"/>
                </a:solidFill>
              </a:rPr>
              <a:t> non </a:t>
            </a:r>
            <a:r>
              <a:rPr lang="en-US" sz="1100" dirty="0" err="1">
                <a:solidFill>
                  <a:schemeClr val="bg1"/>
                </a:solidFill>
              </a:rPr>
              <a:t>proident</a:t>
            </a:r>
            <a:r>
              <a:rPr lang="en-US" sz="1100" dirty="0">
                <a:solidFill>
                  <a:schemeClr val="bg1"/>
                </a:solidFill>
              </a:rPr>
              <a:t>, </a:t>
            </a:r>
            <a:r>
              <a:rPr lang="en-US" sz="1100" dirty="0" err="1">
                <a:solidFill>
                  <a:schemeClr val="bg1"/>
                </a:solidFill>
              </a:rPr>
              <a:t>sunt</a:t>
            </a:r>
            <a:r>
              <a:rPr lang="en-US" sz="1100" dirty="0">
                <a:solidFill>
                  <a:schemeClr val="bg1"/>
                </a:solidFill>
              </a:rPr>
              <a:t> in culpa qui </a:t>
            </a:r>
            <a:r>
              <a:rPr lang="en-US" sz="1100" dirty="0" err="1">
                <a:solidFill>
                  <a:schemeClr val="bg1"/>
                </a:solidFill>
              </a:rPr>
              <a:t>officia</a:t>
            </a:r>
            <a:r>
              <a:rPr lang="en-US" sz="1100" dirty="0">
                <a:solidFill>
                  <a:schemeClr val="bg1"/>
                </a:solidFill>
              </a:rPr>
              <a:t> </a:t>
            </a:r>
            <a:r>
              <a:rPr lang="en-US" sz="1100" dirty="0" err="1">
                <a:solidFill>
                  <a:schemeClr val="bg1"/>
                </a:solidFill>
              </a:rPr>
              <a:t>deserunt</a:t>
            </a:r>
            <a:r>
              <a:rPr lang="en-US" sz="1100" dirty="0">
                <a:solidFill>
                  <a:schemeClr val="bg1"/>
                </a:solidFill>
              </a:rPr>
              <a:t> </a:t>
            </a:r>
            <a:r>
              <a:rPr lang="en-US" sz="1100" dirty="0" err="1">
                <a:solidFill>
                  <a:schemeClr val="bg1"/>
                </a:solidFill>
              </a:rPr>
              <a:t>mollit</a:t>
            </a:r>
            <a:r>
              <a:rPr lang="en-US" sz="1100" dirty="0">
                <a:solidFill>
                  <a:schemeClr val="bg1"/>
                </a:solidFill>
              </a:rPr>
              <a:t> </a:t>
            </a:r>
            <a:r>
              <a:rPr lang="en-US" sz="1100" dirty="0" err="1">
                <a:solidFill>
                  <a:schemeClr val="bg1"/>
                </a:solidFill>
              </a:rPr>
              <a:t>anim</a:t>
            </a:r>
            <a:r>
              <a:rPr lang="en-US" sz="1100" dirty="0">
                <a:solidFill>
                  <a:schemeClr val="bg1"/>
                </a:solidFill>
              </a:rPr>
              <a:t> id </a:t>
            </a:r>
            <a:r>
              <a:rPr lang="en-US" sz="1100" dirty="0" err="1">
                <a:solidFill>
                  <a:schemeClr val="bg1"/>
                </a:solidFill>
              </a:rPr>
              <a:t>est</a:t>
            </a:r>
            <a:r>
              <a:rPr lang="en-US" sz="1100" dirty="0">
                <a:solidFill>
                  <a:schemeClr val="bg1"/>
                </a:solidFill>
              </a:rPr>
              <a:t> </a:t>
            </a:r>
            <a:r>
              <a:rPr lang="en-US" sz="1100" dirty="0" err="1">
                <a:solidFill>
                  <a:schemeClr val="bg1"/>
                </a:solidFill>
              </a:rPr>
              <a:t>laborum</a:t>
            </a:r>
            <a:r>
              <a:rPr lang="en-US" sz="1100" dirty="0">
                <a:solidFill>
                  <a:schemeClr val="bg1"/>
                </a:solidFill>
              </a:rPr>
              <a:t>. </a:t>
            </a:r>
            <a:r>
              <a:rPr lang="en-US" sz="1100" dirty="0" err="1">
                <a:solidFill>
                  <a:schemeClr val="bg1"/>
                </a:solidFill>
              </a:rPr>
              <a:t>Vestibulum</a:t>
            </a:r>
            <a:r>
              <a:rPr lang="en-US" sz="1100" dirty="0">
                <a:solidFill>
                  <a:schemeClr val="bg1"/>
                </a:solidFill>
              </a:rPr>
              <a:t> </a:t>
            </a:r>
            <a:r>
              <a:rPr lang="en-US" sz="1100" dirty="0" err="1">
                <a:solidFill>
                  <a:schemeClr val="bg1"/>
                </a:solidFill>
              </a:rPr>
              <a:t>fermentum</a:t>
            </a:r>
            <a:r>
              <a:rPr lang="en-US" sz="1100" dirty="0">
                <a:solidFill>
                  <a:schemeClr val="bg1"/>
                </a:solidFill>
              </a:rPr>
              <a:t> </a:t>
            </a:r>
            <a:r>
              <a:rPr lang="en-US" sz="1100" dirty="0" err="1">
                <a:solidFill>
                  <a:schemeClr val="bg1"/>
                </a:solidFill>
              </a:rPr>
              <a:t>tortor</a:t>
            </a:r>
            <a:r>
              <a:rPr lang="en-US" sz="1100" dirty="0">
                <a:solidFill>
                  <a:schemeClr val="bg1"/>
                </a:solidFill>
              </a:rPr>
              <a:t> id mi. </a:t>
            </a:r>
          </a:p>
        </p:txBody>
      </p:sp>
      <p:sp>
        <p:nvSpPr>
          <p:cNvPr id="4" name="Rectangle 3"/>
          <p:cNvSpPr/>
          <p:nvPr/>
        </p:nvSpPr>
        <p:spPr>
          <a:xfrm>
            <a:off x="6251689" y="3507914"/>
            <a:ext cx="4258687" cy="1361911"/>
          </a:xfrm>
          <a:prstGeom prst="rect">
            <a:avLst/>
          </a:prstGeom>
        </p:spPr>
        <p:txBody>
          <a:bodyPr wrap="square">
            <a:spAutoFit/>
          </a:bodyPr>
          <a:lstStyle/>
          <a:p>
            <a:pPr algn="just">
              <a:lnSpc>
                <a:spcPct val="150000"/>
              </a:lnSpc>
            </a:pPr>
            <a:r>
              <a:rPr lang="en-US" sz="1100" dirty="0" err="1">
                <a:solidFill>
                  <a:schemeClr val="bg1"/>
                </a:solidFill>
              </a:rPr>
              <a:t>Nulla</a:t>
            </a:r>
            <a:r>
              <a:rPr lang="en-US" sz="1100" dirty="0">
                <a:solidFill>
                  <a:schemeClr val="bg1"/>
                </a:solidFill>
              </a:rPr>
              <a:t> </a:t>
            </a:r>
            <a:r>
              <a:rPr lang="en-US" sz="1100" dirty="0" err="1">
                <a:solidFill>
                  <a:schemeClr val="bg1"/>
                </a:solidFill>
              </a:rPr>
              <a:t>quis</a:t>
            </a:r>
            <a:r>
              <a:rPr lang="en-US" sz="1100" dirty="0">
                <a:solidFill>
                  <a:schemeClr val="bg1"/>
                </a:solidFill>
              </a:rPr>
              <a:t> diam. </a:t>
            </a:r>
            <a:r>
              <a:rPr lang="en-US" sz="1100" dirty="0" err="1">
                <a:solidFill>
                  <a:schemeClr val="bg1"/>
                </a:solidFill>
              </a:rPr>
              <a:t>Pellentesque</a:t>
            </a:r>
            <a:r>
              <a:rPr lang="en-US" sz="1100" dirty="0">
                <a:solidFill>
                  <a:schemeClr val="bg1"/>
                </a:solidFill>
              </a:rPr>
              <a:t> ipsum. </a:t>
            </a:r>
            <a:r>
              <a:rPr lang="en-US" sz="1100" dirty="0" err="1">
                <a:solidFill>
                  <a:schemeClr val="bg1"/>
                </a:solidFill>
              </a:rPr>
              <a:t>Aliquam</a:t>
            </a:r>
            <a:r>
              <a:rPr lang="en-US" sz="1100" dirty="0">
                <a:solidFill>
                  <a:schemeClr val="bg1"/>
                </a:solidFill>
              </a:rPr>
              <a:t> id dolor. </a:t>
            </a:r>
            <a:r>
              <a:rPr lang="en-US" sz="1100" dirty="0" err="1">
                <a:solidFill>
                  <a:schemeClr val="bg1"/>
                </a:solidFill>
              </a:rPr>
              <a:t>Vivamus</a:t>
            </a:r>
            <a:r>
              <a:rPr lang="en-US" sz="1100" dirty="0">
                <a:solidFill>
                  <a:schemeClr val="bg1"/>
                </a:solidFill>
              </a:rPr>
              <a:t> </a:t>
            </a:r>
            <a:r>
              <a:rPr lang="en-US" sz="1100" dirty="0" err="1">
                <a:solidFill>
                  <a:schemeClr val="bg1"/>
                </a:solidFill>
              </a:rPr>
              <a:t>luctus</a:t>
            </a:r>
            <a:r>
              <a:rPr lang="en-US" sz="1100" dirty="0">
                <a:solidFill>
                  <a:schemeClr val="bg1"/>
                </a:solidFill>
              </a:rPr>
              <a:t> </a:t>
            </a:r>
            <a:r>
              <a:rPr lang="en-US" sz="1100" dirty="0" err="1">
                <a:solidFill>
                  <a:schemeClr val="bg1"/>
                </a:solidFill>
              </a:rPr>
              <a:t>egestas</a:t>
            </a:r>
            <a:r>
              <a:rPr lang="en-US" sz="1100" dirty="0">
                <a:solidFill>
                  <a:schemeClr val="bg1"/>
                </a:solidFill>
              </a:rPr>
              <a:t> </a:t>
            </a:r>
            <a:r>
              <a:rPr lang="en-US" sz="1100" dirty="0" err="1">
                <a:solidFill>
                  <a:schemeClr val="bg1"/>
                </a:solidFill>
              </a:rPr>
              <a:t>leo</a:t>
            </a:r>
            <a:r>
              <a:rPr lang="en-US" sz="1100" dirty="0">
                <a:solidFill>
                  <a:schemeClr val="bg1"/>
                </a:solidFill>
              </a:rPr>
              <a:t>. </a:t>
            </a:r>
            <a:r>
              <a:rPr lang="en-US" sz="1100" dirty="0" err="1">
                <a:solidFill>
                  <a:schemeClr val="bg1"/>
                </a:solidFill>
              </a:rPr>
              <a:t>Etiam</a:t>
            </a:r>
            <a:r>
              <a:rPr lang="en-US" sz="1100" dirty="0">
                <a:solidFill>
                  <a:schemeClr val="bg1"/>
                </a:solidFill>
              </a:rPr>
              <a:t> </a:t>
            </a:r>
            <a:r>
              <a:rPr lang="en-US" sz="1100" dirty="0" err="1">
                <a:solidFill>
                  <a:schemeClr val="bg1"/>
                </a:solidFill>
              </a:rPr>
              <a:t>quis</a:t>
            </a:r>
            <a:r>
              <a:rPr lang="en-US" sz="1100" dirty="0">
                <a:solidFill>
                  <a:schemeClr val="bg1"/>
                </a:solidFill>
              </a:rPr>
              <a:t> quam. </a:t>
            </a:r>
            <a:r>
              <a:rPr lang="en-US" sz="1100" dirty="0" err="1">
                <a:solidFill>
                  <a:schemeClr val="bg1"/>
                </a:solidFill>
              </a:rPr>
              <a:t>Curabitur</a:t>
            </a:r>
            <a:r>
              <a:rPr lang="en-US" sz="1100" dirty="0">
                <a:solidFill>
                  <a:schemeClr val="bg1"/>
                </a:solidFill>
              </a:rPr>
              <a:t> </a:t>
            </a:r>
            <a:r>
              <a:rPr lang="en-US" sz="1100" dirty="0" err="1">
                <a:solidFill>
                  <a:schemeClr val="bg1"/>
                </a:solidFill>
              </a:rPr>
              <a:t>bibendum</a:t>
            </a:r>
            <a:r>
              <a:rPr lang="en-US" sz="1100" dirty="0">
                <a:solidFill>
                  <a:schemeClr val="bg1"/>
                </a:solidFill>
              </a:rPr>
              <a:t> </a:t>
            </a:r>
            <a:r>
              <a:rPr lang="en-US" sz="1100" dirty="0" err="1">
                <a:solidFill>
                  <a:schemeClr val="bg1"/>
                </a:solidFill>
              </a:rPr>
              <a:t>justo</a:t>
            </a:r>
            <a:r>
              <a:rPr lang="en-US" sz="1100" dirty="0">
                <a:solidFill>
                  <a:schemeClr val="bg1"/>
                </a:solidFill>
              </a:rPr>
              <a:t> non </a:t>
            </a:r>
            <a:r>
              <a:rPr lang="en-US" sz="1100" dirty="0" err="1">
                <a:solidFill>
                  <a:schemeClr val="bg1"/>
                </a:solidFill>
              </a:rPr>
              <a:t>orci</a:t>
            </a:r>
            <a:r>
              <a:rPr lang="en-US" sz="1100" dirty="0">
                <a:solidFill>
                  <a:schemeClr val="bg1"/>
                </a:solidFill>
              </a:rPr>
              <a:t>. </a:t>
            </a:r>
            <a:r>
              <a:rPr lang="en-US" sz="1100" dirty="0" err="1">
                <a:solidFill>
                  <a:schemeClr val="bg1"/>
                </a:solidFill>
              </a:rPr>
              <a:t>Duis</a:t>
            </a:r>
            <a:r>
              <a:rPr lang="en-US" sz="1100" dirty="0">
                <a:solidFill>
                  <a:schemeClr val="bg1"/>
                </a:solidFill>
              </a:rPr>
              <a:t> </a:t>
            </a:r>
            <a:r>
              <a:rPr lang="en-US" sz="1100" dirty="0" err="1">
                <a:solidFill>
                  <a:schemeClr val="bg1"/>
                </a:solidFill>
              </a:rPr>
              <a:t>aute</a:t>
            </a:r>
            <a:r>
              <a:rPr lang="en-US" sz="1100" dirty="0">
                <a:solidFill>
                  <a:schemeClr val="bg1"/>
                </a:solidFill>
              </a:rPr>
              <a:t> </a:t>
            </a:r>
            <a:r>
              <a:rPr lang="en-US" sz="1100" dirty="0" err="1">
                <a:solidFill>
                  <a:schemeClr val="bg1"/>
                </a:solidFill>
              </a:rPr>
              <a:t>irure</a:t>
            </a:r>
            <a:r>
              <a:rPr lang="en-US" sz="1100" dirty="0">
                <a:solidFill>
                  <a:schemeClr val="bg1"/>
                </a:solidFill>
              </a:rPr>
              <a:t> dolor in </a:t>
            </a:r>
            <a:r>
              <a:rPr lang="en-US" sz="1100" dirty="0" err="1">
                <a:solidFill>
                  <a:schemeClr val="bg1"/>
                </a:solidFill>
              </a:rPr>
              <a:t>reprehenderit</a:t>
            </a:r>
            <a:r>
              <a:rPr lang="en-US" sz="1100" dirty="0">
                <a:solidFill>
                  <a:schemeClr val="bg1"/>
                </a:solidFill>
              </a:rPr>
              <a:t> in </a:t>
            </a:r>
            <a:r>
              <a:rPr lang="en-US" sz="1100" dirty="0" err="1">
                <a:solidFill>
                  <a:schemeClr val="bg1"/>
                </a:solidFill>
              </a:rPr>
              <a:t>voluptate</a:t>
            </a:r>
            <a:r>
              <a:rPr lang="en-US" sz="1100" dirty="0">
                <a:solidFill>
                  <a:schemeClr val="bg1"/>
                </a:solidFill>
              </a:rPr>
              <a:t> </a:t>
            </a:r>
            <a:r>
              <a:rPr lang="en-US" sz="1100" dirty="0" err="1">
                <a:solidFill>
                  <a:schemeClr val="bg1"/>
                </a:solidFill>
              </a:rPr>
              <a:t>velit</a:t>
            </a:r>
            <a:r>
              <a:rPr lang="en-US" sz="1100" dirty="0">
                <a:solidFill>
                  <a:schemeClr val="bg1"/>
                </a:solidFill>
              </a:rPr>
              <a:t> </a:t>
            </a:r>
            <a:r>
              <a:rPr lang="en-US" sz="1100" dirty="0" err="1">
                <a:solidFill>
                  <a:schemeClr val="bg1"/>
                </a:solidFill>
              </a:rPr>
              <a:t>esse</a:t>
            </a:r>
            <a:r>
              <a:rPr lang="en-US" sz="1100" dirty="0">
                <a:solidFill>
                  <a:schemeClr val="bg1"/>
                </a:solidFill>
              </a:rPr>
              <a:t> </a:t>
            </a:r>
            <a:r>
              <a:rPr lang="en-US" sz="1100" dirty="0" err="1">
                <a:solidFill>
                  <a:schemeClr val="bg1"/>
                </a:solidFill>
              </a:rPr>
              <a:t>cillum</a:t>
            </a:r>
            <a:r>
              <a:rPr lang="en-US" sz="1100" dirty="0">
                <a:solidFill>
                  <a:schemeClr val="bg1"/>
                </a:solidFill>
              </a:rPr>
              <a:t> </a:t>
            </a:r>
            <a:r>
              <a:rPr lang="en-US" sz="1100" dirty="0" err="1">
                <a:solidFill>
                  <a:schemeClr val="bg1"/>
                </a:solidFill>
              </a:rPr>
              <a:t>dolore</a:t>
            </a:r>
            <a:r>
              <a:rPr lang="en-US" sz="1100" dirty="0">
                <a:solidFill>
                  <a:schemeClr val="bg1"/>
                </a:solidFill>
              </a:rPr>
              <a:t> </a:t>
            </a:r>
            <a:r>
              <a:rPr lang="en-US" sz="1100" dirty="0" err="1">
                <a:solidFill>
                  <a:schemeClr val="bg1"/>
                </a:solidFill>
              </a:rPr>
              <a:t>eu</a:t>
            </a:r>
            <a:r>
              <a:rPr lang="en-US" sz="1100" dirty="0">
                <a:solidFill>
                  <a:schemeClr val="bg1"/>
                </a:solidFill>
              </a:rPr>
              <a:t> </a:t>
            </a:r>
            <a:r>
              <a:rPr lang="en-US" sz="1100" dirty="0" err="1">
                <a:solidFill>
                  <a:schemeClr val="bg1"/>
                </a:solidFill>
              </a:rPr>
              <a:t>fugiat</a:t>
            </a:r>
            <a:r>
              <a:rPr lang="en-US" sz="1100" dirty="0">
                <a:solidFill>
                  <a:schemeClr val="bg1"/>
                </a:solidFill>
              </a:rPr>
              <a:t> </a:t>
            </a:r>
            <a:r>
              <a:rPr lang="en-US" sz="1100" dirty="0" err="1">
                <a:solidFill>
                  <a:schemeClr val="bg1"/>
                </a:solidFill>
              </a:rPr>
              <a:t>nulla</a:t>
            </a:r>
            <a:r>
              <a:rPr lang="en-US" sz="1100" dirty="0">
                <a:solidFill>
                  <a:schemeClr val="bg1"/>
                </a:solidFill>
              </a:rPr>
              <a:t> </a:t>
            </a:r>
            <a:r>
              <a:rPr lang="en-US" sz="1100" dirty="0" err="1">
                <a:solidFill>
                  <a:schemeClr val="bg1"/>
                </a:solidFill>
              </a:rPr>
              <a:t>pariatur</a:t>
            </a:r>
            <a:r>
              <a:rPr lang="en-US" sz="1100" dirty="0">
                <a:solidFill>
                  <a:schemeClr val="bg1"/>
                </a:solidFill>
              </a:rPr>
              <a:t>. </a:t>
            </a:r>
            <a:r>
              <a:rPr lang="en-US" sz="1100" dirty="0" err="1">
                <a:solidFill>
                  <a:schemeClr val="bg1"/>
                </a:solidFill>
              </a:rPr>
              <a:t>Suspendisse</a:t>
            </a:r>
            <a:r>
              <a:rPr lang="en-US" sz="1100" dirty="0">
                <a:solidFill>
                  <a:schemeClr val="bg1"/>
                </a:solidFill>
              </a:rPr>
              <a:t> </a:t>
            </a:r>
            <a:r>
              <a:rPr lang="en-US" sz="1100" dirty="0" err="1">
                <a:solidFill>
                  <a:schemeClr val="bg1"/>
                </a:solidFill>
              </a:rPr>
              <a:t>nisl</a:t>
            </a:r>
            <a:r>
              <a:rPr lang="en-US" sz="1100" dirty="0">
                <a:solidFill>
                  <a:schemeClr val="bg1"/>
                </a:solidFill>
              </a:rPr>
              <a:t>. </a:t>
            </a:r>
            <a:r>
              <a:rPr lang="en-US" sz="1100" dirty="0" err="1">
                <a:solidFill>
                  <a:schemeClr val="bg1"/>
                </a:solidFill>
              </a:rPr>
              <a:t>Duis</a:t>
            </a:r>
            <a:r>
              <a:rPr lang="en-US" sz="1100" dirty="0">
                <a:solidFill>
                  <a:schemeClr val="bg1"/>
                </a:solidFill>
              </a:rPr>
              <a:t> ante </a:t>
            </a:r>
            <a:r>
              <a:rPr lang="en-US" sz="1100" dirty="0" err="1">
                <a:solidFill>
                  <a:schemeClr val="bg1"/>
                </a:solidFill>
              </a:rPr>
              <a:t>orci</a:t>
            </a:r>
            <a:r>
              <a:rPr lang="en-US" sz="1100" dirty="0">
                <a:solidFill>
                  <a:schemeClr val="bg1"/>
                </a:solidFill>
              </a:rPr>
              <a:t>, </a:t>
            </a:r>
            <a:r>
              <a:rPr lang="en-US" sz="1100" dirty="0" err="1">
                <a:solidFill>
                  <a:schemeClr val="bg1"/>
                </a:solidFill>
              </a:rPr>
              <a:t>molestie</a:t>
            </a:r>
            <a:r>
              <a:rPr lang="en-US" sz="1100" dirty="0">
                <a:solidFill>
                  <a:schemeClr val="bg1"/>
                </a:solidFill>
              </a:rPr>
              <a:t> vitae </a:t>
            </a:r>
            <a:r>
              <a:rPr lang="en-US" sz="1100" dirty="0" err="1">
                <a:solidFill>
                  <a:schemeClr val="bg1"/>
                </a:solidFill>
              </a:rPr>
              <a:t>vehicula</a:t>
            </a:r>
            <a:r>
              <a:rPr lang="en-US" sz="1100" dirty="0">
                <a:solidFill>
                  <a:schemeClr val="bg1"/>
                </a:solidFill>
              </a:rPr>
              <a:t> </a:t>
            </a:r>
            <a:r>
              <a:rPr lang="en-US" sz="1100" dirty="0" err="1">
                <a:solidFill>
                  <a:schemeClr val="bg1"/>
                </a:solidFill>
              </a:rPr>
              <a:t>venenatis</a:t>
            </a:r>
            <a:r>
              <a:rPr lang="en-US" sz="1100" dirty="0">
                <a:solidFill>
                  <a:schemeClr val="bg1"/>
                </a:solidFill>
              </a:rPr>
              <a:t>, </a:t>
            </a:r>
            <a:endParaRPr lang="id-ID" sz="1100" dirty="0">
              <a:solidFill>
                <a:schemeClr val="bg1"/>
              </a:solidFill>
            </a:endParaRPr>
          </a:p>
        </p:txBody>
      </p:sp>
      <p:sp>
        <p:nvSpPr>
          <p:cNvPr id="7" name="TextBox 6"/>
          <p:cNvSpPr txBox="1"/>
          <p:nvPr/>
        </p:nvSpPr>
        <p:spPr>
          <a:xfrm rot="21128140">
            <a:off x="2438455" y="1851162"/>
            <a:ext cx="7185120" cy="1200329"/>
          </a:xfrm>
          <a:prstGeom prst="rect">
            <a:avLst/>
          </a:prstGeom>
          <a:noFill/>
        </p:spPr>
        <p:txBody>
          <a:bodyPr wrap="square" rtlCol="0">
            <a:spAutoFit/>
          </a:bodyPr>
          <a:lstStyle/>
          <a:p>
            <a:pPr algn="ctr"/>
            <a:r>
              <a:rPr lang="en-US" sz="7200" b="1" dirty="0" smtClean="0">
                <a:solidFill>
                  <a:schemeClr val="bg1"/>
                </a:solidFill>
                <a:latin typeface="+mj-lt"/>
              </a:rPr>
              <a:t>About Company</a:t>
            </a:r>
            <a:endParaRPr lang="en-US" sz="7200" b="1" dirty="0">
              <a:solidFill>
                <a:schemeClr val="bg1"/>
              </a:solidFill>
              <a:latin typeface="+mj-lt"/>
            </a:endParaRPr>
          </a:p>
        </p:txBody>
      </p:sp>
      <p:grpSp>
        <p:nvGrpSpPr>
          <p:cNvPr id="12" name="Group 11"/>
          <p:cNvGrpSpPr/>
          <p:nvPr/>
        </p:nvGrpSpPr>
        <p:grpSpPr>
          <a:xfrm>
            <a:off x="6064749" y="4083831"/>
            <a:ext cx="62503" cy="359523"/>
            <a:chOff x="5821136" y="644979"/>
            <a:chExt cx="97971" cy="563538"/>
          </a:xfrm>
          <a:solidFill>
            <a:schemeClr val="bg1"/>
          </a:solidFill>
        </p:grpSpPr>
        <p:sp>
          <p:nvSpPr>
            <p:cNvPr id="13" name="Rectangle 12"/>
            <p:cNvSpPr/>
            <p:nvPr/>
          </p:nvSpPr>
          <p:spPr>
            <a:xfrm>
              <a:off x="5821136" y="644979"/>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p:cNvSpPr/>
            <p:nvPr/>
          </p:nvSpPr>
          <p:spPr>
            <a:xfrm>
              <a:off x="5821136" y="800101"/>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14"/>
            <p:cNvSpPr/>
            <p:nvPr/>
          </p:nvSpPr>
          <p:spPr>
            <a:xfrm>
              <a:off x="5821136" y="955424"/>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p:cNvSpPr/>
            <p:nvPr/>
          </p:nvSpPr>
          <p:spPr>
            <a:xfrm>
              <a:off x="5821136" y="1110546"/>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grpSp>
        <p:nvGrpSpPr>
          <p:cNvPr id="10" name="Group 9"/>
          <p:cNvGrpSpPr/>
          <p:nvPr/>
        </p:nvGrpSpPr>
        <p:grpSpPr>
          <a:xfrm flipH="1">
            <a:off x="8859562" y="218014"/>
            <a:ext cx="2170802" cy="1764726"/>
            <a:chOff x="3617913" y="2320926"/>
            <a:chExt cx="4540250" cy="3690938"/>
          </a:xfrm>
          <a:effectLst>
            <a:outerShdw blurRad="292100" dist="215900" dir="8100000" algn="tr" rotWithShape="0">
              <a:prstClr val="black">
                <a:alpha val="36000"/>
              </a:prstClr>
            </a:outerShdw>
          </a:effectLst>
        </p:grpSpPr>
        <p:sp>
          <p:nvSpPr>
            <p:cNvPr id="11"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60"/>
            <p:cNvSpPr>
              <a:spLocks/>
            </p:cNvSpPr>
            <p:nvPr/>
          </p:nvSpPr>
          <p:spPr bwMode="auto">
            <a:xfrm>
              <a:off x="4868863" y="2403476"/>
              <a:ext cx="1347786" cy="2511426"/>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5845824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8503920" y="0"/>
            <a:ext cx="3174274" cy="6858000"/>
          </a:xfrm>
          <a:prstGeom prst="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rot="20938602">
            <a:off x="3488770" y="2461926"/>
            <a:ext cx="4927648"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6600" b="1" dirty="0" smtClean="0">
                <a:solidFill>
                  <a:schemeClr val="bg1"/>
                </a:solidFill>
                <a:latin typeface="+mj-lt"/>
                <a:ea typeface="Lato" panose="020F0502020204030203" pitchFamily="34" charset="0"/>
                <a:cs typeface="Lato" panose="020F0502020204030203" pitchFamily="34" charset="0"/>
              </a:rPr>
              <a:t>Your</a:t>
            </a:r>
            <a:r>
              <a:rPr lang="en-US" sz="6600" b="1" dirty="0" smtClean="0">
                <a:solidFill>
                  <a:schemeClr val="bg1"/>
                </a:solidFill>
                <a:latin typeface="+mj-lt"/>
                <a:ea typeface="Lato" panose="020F0502020204030203" pitchFamily="34" charset="0"/>
                <a:cs typeface="Lato" panose="020F0502020204030203" pitchFamily="34" charset="0"/>
              </a:rPr>
              <a:t> </a:t>
            </a:r>
            <a:r>
              <a:rPr lang="id-ID" sz="6600" b="1" dirty="0" smtClean="0">
                <a:solidFill>
                  <a:schemeClr val="bg1"/>
                </a:solidFill>
                <a:latin typeface="+mj-lt"/>
                <a:ea typeface="Lato" panose="020F0502020204030203" pitchFamily="34" charset="0"/>
                <a:cs typeface="Lato" panose="020F0502020204030203" pitchFamily="34" charset="0"/>
              </a:rPr>
              <a:t>Name</a:t>
            </a:r>
            <a:endParaRPr lang="id-ID" sz="6600" b="1" dirty="0">
              <a:solidFill>
                <a:schemeClr val="bg1"/>
              </a:solidFill>
              <a:latin typeface="+mj-lt"/>
              <a:ea typeface="Lato" panose="020F0502020204030203" pitchFamily="34" charset="0"/>
              <a:cs typeface="Lato" panose="020F0502020204030203" pitchFamily="34" charset="0"/>
            </a:endParaRPr>
          </a:p>
        </p:txBody>
      </p:sp>
      <p:sp>
        <p:nvSpPr>
          <p:cNvPr id="6" name="Rectangle 5"/>
          <p:cNvSpPr/>
          <p:nvPr/>
        </p:nvSpPr>
        <p:spPr>
          <a:xfrm>
            <a:off x="4236918" y="3797886"/>
            <a:ext cx="2873216" cy="1338828"/>
          </a:xfrm>
          <a:prstGeom prst="rect">
            <a:avLst/>
          </a:prstGeom>
        </p:spPr>
        <p:txBody>
          <a:bodyPr wrap="square">
            <a:spAutoFit/>
          </a:bodyPr>
          <a:lstStyle/>
          <a:p>
            <a:pPr>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sp>
        <p:nvSpPr>
          <p:cNvPr id="7" name="Rectangle 6"/>
          <p:cNvSpPr/>
          <p:nvPr/>
        </p:nvSpPr>
        <p:spPr>
          <a:xfrm>
            <a:off x="4236918" y="1973820"/>
            <a:ext cx="3042682" cy="215444"/>
          </a:xfrm>
          <a:prstGeom prst="rect">
            <a:avLst/>
          </a:prstGeom>
        </p:spPr>
        <p:txBody>
          <a:bodyPr wrap="square">
            <a:spAutoFit/>
          </a:bodyPr>
          <a:lstStyle/>
          <a:p>
            <a:r>
              <a:rPr lang="id-ID" sz="800" spc="300" dirty="0" smtClean="0">
                <a:solidFill>
                  <a:schemeClr val="bg1"/>
                </a:solidFill>
                <a:ea typeface="Lato" panose="020F0502020204030203" pitchFamily="34" charset="0"/>
                <a:cs typeface="Lato" panose="020F0502020204030203" pitchFamily="34" charset="0"/>
              </a:rPr>
              <a:t>Simple And Minimal Style Template</a:t>
            </a:r>
            <a:endParaRPr lang="id-ID" sz="800" spc="3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866567" y="1332492"/>
            <a:ext cx="2448980" cy="1546577"/>
          </a:xfrm>
          <a:prstGeom prst="rect">
            <a:avLst/>
          </a:prstGeom>
        </p:spPr>
        <p:txBody>
          <a:bodyPr wrap="square">
            <a:spAutoFit/>
          </a:bodyPr>
          <a:lstStyle/>
          <a:p>
            <a:pPr algn="just">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grpSp>
        <p:nvGrpSpPr>
          <p:cNvPr id="33" name="Group 32"/>
          <p:cNvGrpSpPr/>
          <p:nvPr/>
        </p:nvGrpSpPr>
        <p:grpSpPr>
          <a:xfrm>
            <a:off x="555463" y="2031607"/>
            <a:ext cx="1188929" cy="966525"/>
            <a:chOff x="3617913" y="2320926"/>
            <a:chExt cx="4540250" cy="3690938"/>
          </a:xfrm>
          <a:effectLst>
            <a:outerShdw blurRad="292100" dist="215900" dir="8100000" algn="tr" rotWithShape="0">
              <a:prstClr val="black">
                <a:alpha val="36000"/>
              </a:prstClr>
            </a:outerShdw>
          </a:effectLst>
        </p:grpSpPr>
        <p:sp>
          <p:nvSpPr>
            <p:cNvPr id="3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1"/>
          </p:nvPr>
        </p:nvSpPr>
        <p:spPr/>
      </p:sp>
    </p:spTree>
    <p:extLst>
      <p:ext uri="{BB962C8B-B14F-4D97-AF65-F5344CB8AC3E}">
        <p14:creationId xmlns:p14="http://schemas.microsoft.com/office/powerpoint/2010/main" val="3455774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5934363" y="3964127"/>
            <a:ext cx="2873216"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6064055" y="2020982"/>
            <a:ext cx="3042682" cy="215444"/>
          </a:xfrm>
          <a:prstGeom prst="rect">
            <a:avLst/>
          </a:prstGeom>
        </p:spPr>
        <p:txBody>
          <a:bodyPr wrap="square">
            <a:spAutoFit/>
          </a:bodyPr>
          <a:lstStyle/>
          <a:p>
            <a:r>
              <a:rPr lang="id-ID" sz="800" spc="300" dirty="0" smtClean="0">
                <a:solidFill>
                  <a:schemeClr val="bg1"/>
                </a:solidFill>
                <a:latin typeface="Lato" panose="020F0502020204030203" pitchFamily="34" charset="0"/>
                <a:ea typeface="Lato" panose="020F0502020204030203" pitchFamily="34" charset="0"/>
                <a:cs typeface="Lato" panose="020F0502020204030203" pitchFamily="34" charset="0"/>
              </a:rPr>
              <a:t>Simple And Minimal Style Template</a:t>
            </a:r>
            <a:endParaRPr lang="id-ID" sz="8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Flowchart: Data 11"/>
          <p:cNvSpPr/>
          <p:nvPr/>
        </p:nvSpPr>
        <p:spPr>
          <a:xfrm>
            <a:off x="602152" y="868138"/>
            <a:ext cx="2132135" cy="2521132"/>
          </a:xfrm>
          <a:prstGeom prst="flowChartInputOutput">
            <a:avLst/>
          </a:prstGeom>
          <a:gradFill>
            <a:gsLst>
              <a:gs pos="0">
                <a:schemeClr val="accent1">
                  <a:lumMod val="50000"/>
                </a:schemeClr>
              </a:gs>
              <a:gs pos="100000">
                <a:schemeClr val="accent1">
                  <a:lumMod val="60000"/>
                  <a:lumOff val="4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lowchart: Data 14"/>
          <p:cNvSpPr/>
          <p:nvPr/>
        </p:nvSpPr>
        <p:spPr>
          <a:xfrm>
            <a:off x="9106737" y="4633541"/>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lowchart: Data 15"/>
          <p:cNvSpPr/>
          <p:nvPr/>
        </p:nvSpPr>
        <p:spPr>
          <a:xfrm>
            <a:off x="9875520" y="2703561"/>
            <a:ext cx="2132135" cy="2521132"/>
          </a:xfrm>
          <a:prstGeom prst="flowChartInputOutpu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lowchart: Data 16"/>
          <p:cNvSpPr/>
          <p:nvPr/>
        </p:nvSpPr>
        <p:spPr>
          <a:xfrm>
            <a:off x="10664697" y="1059542"/>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3" name="Group 22"/>
          <p:cNvGrpSpPr/>
          <p:nvPr/>
        </p:nvGrpSpPr>
        <p:grpSpPr>
          <a:xfrm>
            <a:off x="3973902" y="1019927"/>
            <a:ext cx="1422346" cy="355824"/>
            <a:chOff x="6775273" y="5625876"/>
            <a:chExt cx="1422346" cy="355824"/>
          </a:xfrm>
          <a:solidFill>
            <a:schemeClr val="bg1"/>
          </a:solidFill>
        </p:grpSpPr>
        <p:sp>
          <p:nvSpPr>
            <p:cNvPr id="24" name="Shape 2872"/>
            <p:cNvSpPr/>
            <p:nvPr/>
          </p:nvSpPr>
          <p:spPr>
            <a:xfrm>
              <a:off x="6775273"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5" name="Shape 2873"/>
            <p:cNvSpPr/>
            <p:nvPr/>
          </p:nvSpPr>
          <p:spPr>
            <a:xfrm>
              <a:off x="7308534"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6" name="Shape 2879"/>
            <p:cNvSpPr/>
            <p:nvPr/>
          </p:nvSpPr>
          <p:spPr>
            <a:xfrm>
              <a:off x="7841795"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36A44BCC-AFBA-4114-B526-2F72E0D3DC0D}"/>
              </a:ext>
            </a:extLst>
          </p:cNvPr>
          <p:cNvSpPr txBox="1"/>
          <p:nvPr/>
        </p:nvSpPr>
        <p:spPr>
          <a:xfrm rot="21275836">
            <a:off x="5688619" y="282605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grpSp>
        <p:nvGrpSpPr>
          <p:cNvPr id="34" name="Group 33"/>
          <p:cNvGrpSpPr/>
          <p:nvPr/>
        </p:nvGrpSpPr>
        <p:grpSpPr>
          <a:xfrm>
            <a:off x="1012663" y="1571693"/>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5"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60020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0"/>
          </p:nvPr>
        </p:nvSpPr>
        <p:spPr/>
      </p:sp>
      <p:sp>
        <p:nvSpPr>
          <p:cNvPr id="8" name="Rectangle 7"/>
          <p:cNvSpPr/>
          <p:nvPr/>
        </p:nvSpPr>
        <p:spPr>
          <a:xfrm>
            <a:off x="0" y="4066506"/>
            <a:ext cx="12191999" cy="2141651"/>
          </a:xfrm>
          <a:prstGeom prst="rect">
            <a:avLst/>
          </a:prstGeom>
          <a:gradFill>
            <a:gsLst>
              <a:gs pos="0">
                <a:schemeClr val="accent5">
                  <a:alpha val="85000"/>
                </a:schemeClr>
              </a:gs>
              <a:gs pos="88000">
                <a:schemeClr val="accent6"/>
              </a:gs>
            </a:gsLst>
            <a:lin ang="0" scaled="1"/>
          </a:gradFill>
          <a:ln>
            <a:noFill/>
          </a:ln>
          <a:effectLst>
            <a:outerShdw blurRad="444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6056764" y="4379954"/>
            <a:ext cx="4982562" cy="923330"/>
          </a:xfrm>
          <a:prstGeom prst="rect">
            <a:avLst/>
          </a:prstGeom>
        </p:spPr>
        <p:txBody>
          <a:bodyPr wrap="square">
            <a:spAutoFit/>
          </a:bodyPr>
          <a:lstStyle/>
          <a:p>
            <a:pPr>
              <a:lnSpc>
                <a:spcPct val="150000"/>
              </a:lnSpc>
            </a:pPr>
            <a:r>
              <a:rPr lang="id-ID" sz="1200" dirty="0">
                <a:solidFill>
                  <a:schemeClr val="bg1"/>
                </a:solidFill>
                <a:ea typeface="Lato" panose="020F0502020204030203" pitchFamily="34" charset="0"/>
                <a:cs typeface="Lato" panose="020F0502020204030203" pitchFamily="34" charset="0"/>
              </a:rPr>
              <a:t>Suitable for all categories business and personal presentation, eaque ipsa quae ab illo inventore veritatis et quasi architecto beatae vitae dicta sunt explicabo. </a:t>
            </a:r>
          </a:p>
        </p:txBody>
      </p:sp>
      <p:sp>
        <p:nvSpPr>
          <p:cNvPr id="11" name="Hexagon 10"/>
          <p:cNvSpPr/>
          <p:nvPr/>
        </p:nvSpPr>
        <p:spPr>
          <a:xfrm rot="5400000">
            <a:off x="6174407" y="5538502"/>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2" name="Hexagon 11"/>
          <p:cNvSpPr/>
          <p:nvPr/>
        </p:nvSpPr>
        <p:spPr>
          <a:xfrm rot="5400000">
            <a:off x="677889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Hexagon 12"/>
          <p:cNvSpPr/>
          <p:nvPr/>
        </p:nvSpPr>
        <p:spPr>
          <a:xfrm rot="5400000">
            <a:off x="738338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4" name="Freeform 68"/>
          <p:cNvSpPr>
            <a:spLocks noChangeArrowheads="1"/>
          </p:cNvSpPr>
          <p:nvPr/>
        </p:nvSpPr>
        <p:spPr bwMode="auto">
          <a:xfrm>
            <a:off x="7485281" y="5644922"/>
            <a:ext cx="215328" cy="211236"/>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5" name="Freeform 75"/>
          <p:cNvSpPr>
            <a:spLocks noChangeArrowheads="1"/>
          </p:cNvSpPr>
          <p:nvPr/>
        </p:nvSpPr>
        <p:spPr bwMode="auto">
          <a:xfrm>
            <a:off x="6324574" y="5637889"/>
            <a:ext cx="114569" cy="212771"/>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6" name="Freeform 85"/>
          <p:cNvSpPr>
            <a:spLocks noChangeAspect="1" noChangeArrowheads="1"/>
          </p:cNvSpPr>
          <p:nvPr/>
        </p:nvSpPr>
        <p:spPr bwMode="auto">
          <a:xfrm>
            <a:off x="6889711" y="5673318"/>
            <a:ext cx="220239" cy="1773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7" name="Text Box 10"/>
          <p:cNvSpPr txBox="1">
            <a:spLocks noChangeArrowheads="1"/>
          </p:cNvSpPr>
          <p:nvPr/>
        </p:nvSpPr>
        <p:spPr bwMode="auto">
          <a:xfrm>
            <a:off x="1315353" y="4604557"/>
            <a:ext cx="3891777" cy="800219"/>
          </a:xfrm>
          <a:prstGeom prst="rect">
            <a:avLst/>
          </a:prstGeom>
          <a:noFill/>
          <a:ln w="9525">
            <a:noFill/>
            <a:miter lim="800000"/>
            <a:headEnd/>
            <a:tailEnd/>
          </a:ln>
        </p:spPr>
        <p:txBody>
          <a:bodyPr wrap="square" lIns="60960" tIns="30480" rIns="60960" bIns="30480">
            <a:spAutoFit/>
          </a:bodyPr>
          <a:lstStyle/>
          <a:p>
            <a:pPr algn="just">
              <a:lnSpc>
                <a:spcPct val="150000"/>
              </a:lnSpc>
            </a:pPr>
            <a:r>
              <a:rPr lang="id-ID" sz="3200" dirty="0" smtClean="0">
                <a:solidFill>
                  <a:schemeClr val="bg1"/>
                </a:solidFill>
                <a:ea typeface="Lato" panose="020F0502020204030203" pitchFamily="34" charset="0"/>
                <a:cs typeface="Lato" panose="020F0502020204030203" pitchFamily="34" charset="0"/>
              </a:rPr>
              <a:t>DELIANA DON</a:t>
            </a:r>
            <a:endParaRPr lang="id-ID" sz="3200" dirty="0">
              <a:solidFill>
                <a:schemeClr val="bg1"/>
              </a:solidFill>
              <a:ea typeface="Lato" panose="020F0502020204030203" pitchFamily="34" charset="0"/>
              <a:cs typeface="Lato" panose="020F0502020204030203" pitchFamily="34" charset="0"/>
            </a:endParaRPr>
          </a:p>
        </p:txBody>
      </p:sp>
      <p:sp>
        <p:nvSpPr>
          <p:cNvPr id="18" name="Text Box 7"/>
          <p:cNvSpPr txBox="1">
            <a:spLocks noChangeArrowheads="1"/>
          </p:cNvSpPr>
          <p:nvPr/>
        </p:nvSpPr>
        <p:spPr bwMode="auto">
          <a:xfrm rot="21239931">
            <a:off x="6369624" y="2228042"/>
            <a:ext cx="4109779" cy="1077218"/>
          </a:xfrm>
          <a:prstGeom prst="rect">
            <a:avLst/>
          </a:prstGeom>
          <a:noFill/>
          <a:ln w="9525">
            <a:noFill/>
            <a:miter lim="800000"/>
            <a:headEnd/>
            <a:tailEnd/>
          </a:ln>
        </p:spPr>
        <p:txBody>
          <a:bodyPr wrap="none" lIns="60960" tIns="30480" rIns="60960" bIns="30480">
            <a:spAutoFit/>
          </a:bodyPr>
          <a:lstStyle/>
          <a:p>
            <a:pPr defTabSz="1450904"/>
            <a:r>
              <a:rPr lang="en-US" sz="6600" b="1" spc="300" dirty="0" smtClean="0">
                <a:solidFill>
                  <a:schemeClr val="bg1"/>
                </a:solidFill>
                <a:latin typeface="+mj-lt"/>
                <a:ea typeface="Lato" panose="020F0502020204030203" pitchFamily="34" charset="0"/>
                <a:cs typeface="Lato" panose="020F0502020204030203" pitchFamily="34" charset="0"/>
              </a:rPr>
              <a:t>About Me</a:t>
            </a:r>
            <a:endParaRPr lang="en-CA" sz="6600" b="1" spc="300" dirty="0" smtClean="0">
              <a:solidFill>
                <a:schemeClr val="bg1"/>
              </a:solidFill>
              <a:latin typeface="+mj-lt"/>
              <a:ea typeface="Lato" panose="020F0502020204030203" pitchFamily="34" charset="0"/>
              <a:cs typeface="Lato" panose="020F0502020204030203" pitchFamily="34" charset="0"/>
            </a:endParaRPr>
          </a:p>
        </p:txBody>
      </p:sp>
      <p:cxnSp>
        <p:nvCxnSpPr>
          <p:cNvPr id="22" name="Straight Connector 21">
            <a:extLst>
              <a:ext uri="{FF2B5EF4-FFF2-40B4-BE49-F238E27FC236}">
                <a16:creationId xmlns:a16="http://schemas.microsoft.com/office/drawing/2014/main" id="{047488FB-762C-4C7A-8A2F-2AE76128BD8E}"/>
              </a:ext>
            </a:extLst>
          </p:cNvPr>
          <p:cNvCxnSpPr/>
          <p:nvPr/>
        </p:nvCxnSpPr>
        <p:spPr>
          <a:xfrm>
            <a:off x="1242267" y="5527918"/>
            <a:ext cx="3060000" cy="0"/>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25"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p:cNvGrpSpPr/>
          <p:nvPr/>
        </p:nvGrpSpPr>
        <p:grpSpPr>
          <a:xfrm flipH="1">
            <a:off x="9850397" y="1231395"/>
            <a:ext cx="1188929" cy="966525"/>
            <a:chOff x="3617913" y="2320926"/>
            <a:chExt cx="4540250" cy="3690938"/>
          </a:xfrm>
          <a:effectLst>
            <a:outerShdw blurRad="292100" dist="215900" dir="8100000" algn="tr" rotWithShape="0">
              <a:prstClr val="black">
                <a:alpha val="36000"/>
              </a:prstClr>
            </a:outerShdw>
          </a:effectLst>
        </p:grpSpPr>
        <p:sp>
          <p:nvSpPr>
            <p:cNvPr id="3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68919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6" name="Group 5"/>
          <p:cNvGrpSpPr/>
          <p:nvPr/>
        </p:nvGrpSpPr>
        <p:grpSpPr>
          <a:xfrm>
            <a:off x="2743200" y="0"/>
            <a:ext cx="6182435" cy="3011920"/>
            <a:chOff x="2743200" y="0"/>
            <a:chExt cx="6182435" cy="3011920"/>
          </a:xfrm>
          <a:gradFill>
            <a:gsLst>
              <a:gs pos="0">
                <a:schemeClr val="accent5"/>
              </a:gs>
              <a:gs pos="88000">
                <a:schemeClr val="accent6"/>
              </a:gs>
            </a:gsLst>
            <a:lin ang="0" scaled="1"/>
          </a:gradFill>
        </p:grpSpPr>
        <p:sp>
          <p:nvSpPr>
            <p:cNvPr id="7" name="Isosceles Triangle 6"/>
            <p:cNvSpPr/>
            <p:nvPr/>
          </p:nvSpPr>
          <p:spPr>
            <a:xfrm flipH="1" flipV="1">
              <a:off x="2743200" y="0"/>
              <a:ext cx="6182435" cy="3011920"/>
            </a:xfrm>
            <a:prstGeom prst="triangl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8" name="Isosceles Triangle 7"/>
            <p:cNvSpPr/>
            <p:nvPr/>
          </p:nvSpPr>
          <p:spPr>
            <a:xfrm flipH="1" flipV="1">
              <a:off x="4876230" y="0"/>
              <a:ext cx="1916374" cy="933607"/>
            </a:xfrm>
            <a:prstGeom prst="triangle">
              <a:avLst/>
            </a:prstGeom>
            <a:solidFill>
              <a:srgbClr val="1D1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grpSp>
      <p:sp>
        <p:nvSpPr>
          <p:cNvPr id="5" name="Right Triangle 4"/>
          <p:cNvSpPr/>
          <p:nvPr/>
        </p:nvSpPr>
        <p:spPr>
          <a:xfrm>
            <a:off x="0" y="5691116"/>
            <a:ext cx="1166884" cy="1166884"/>
          </a:xfrm>
          <a:prstGeom prst="rtTriangle">
            <a:avLst/>
          </a:prstGeom>
          <a:gradFill>
            <a:gsLst>
              <a:gs pos="0">
                <a:schemeClr val="accent1">
                  <a:lumMod val="50000"/>
                </a:schemeClr>
              </a:gs>
              <a:gs pos="100000">
                <a:schemeClr val="accent1">
                  <a:lumMod val="60000"/>
                  <a:lumOff val="4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cxnSp>
        <p:nvCxnSpPr>
          <p:cNvPr id="9" name="Straight Connector 8"/>
          <p:cNvCxnSpPr/>
          <p:nvPr/>
        </p:nvCxnSpPr>
        <p:spPr>
          <a:xfrm rot="5400000">
            <a:off x="9743081" y="4783440"/>
            <a:ext cx="181535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21393" y="4442991"/>
            <a:ext cx="3769921" cy="1304203"/>
          </a:xfrm>
          <a:prstGeom prst="rect">
            <a:avLst/>
          </a:prstGeom>
          <a:noFill/>
        </p:spPr>
        <p:txBody>
          <a:bodyPr wrap="square" rtlCol="0">
            <a:spAutoFit/>
          </a:bodyPr>
          <a:lstStyle/>
          <a:p>
            <a:pPr algn="r">
              <a:lnSpc>
                <a:spcPct val="150000"/>
              </a:lnSpc>
            </a:pPr>
            <a:r>
              <a:rPr lang="id-ID" sz="1050" dirty="0">
                <a:solidFill>
                  <a:schemeClr val="bg1"/>
                </a:solidFill>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a:t>
            </a:r>
          </a:p>
        </p:txBody>
      </p:sp>
      <p:sp>
        <p:nvSpPr>
          <p:cNvPr id="12" name="TextBox 11"/>
          <p:cNvSpPr txBox="1"/>
          <p:nvPr/>
        </p:nvSpPr>
        <p:spPr>
          <a:xfrm>
            <a:off x="6421394" y="3786248"/>
            <a:ext cx="3769921" cy="646331"/>
          </a:xfrm>
          <a:prstGeom prst="rect">
            <a:avLst/>
          </a:prstGeom>
          <a:noFill/>
        </p:spPr>
        <p:txBody>
          <a:bodyPr wrap="square" rtlCol="0">
            <a:spAutoFit/>
          </a:bodyPr>
          <a:lstStyle/>
          <a:p>
            <a:pPr algn="r">
              <a:lnSpc>
                <a:spcPct val="150000"/>
              </a:lnSpc>
            </a:pPr>
            <a:r>
              <a:rPr lang="id-ID" sz="1200" b="1" dirty="0" smtClean="0">
                <a:solidFill>
                  <a:schemeClr val="bg1"/>
                </a:solidFill>
                <a:ea typeface="Lato" panose="020F0502020204030203" pitchFamily="34" charset="0"/>
                <a:cs typeface="Lato" panose="020F0502020204030203" pitchFamily="34" charset="0"/>
              </a:rPr>
              <a:t>LOREM IPSUM DOLOR SIT AMET, ID CONGUE SENTENTIAE MEA.</a:t>
            </a:r>
            <a:endParaRPr lang="id-ID" sz="1200" b="1" dirty="0">
              <a:solidFill>
                <a:schemeClr val="bg1"/>
              </a:solidFill>
              <a:ea typeface="Lato" panose="020F0502020204030203" pitchFamily="34" charset="0"/>
              <a:cs typeface="Lato" panose="020F0502020204030203" pitchFamily="34" charset="0"/>
            </a:endParaRPr>
          </a:p>
        </p:txBody>
      </p:sp>
      <p:sp>
        <p:nvSpPr>
          <p:cNvPr id="19"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id="{36A44BCC-AFBA-4114-B526-2F72E0D3DC0D}"/>
              </a:ext>
            </a:extLst>
          </p:cNvPr>
          <p:cNvSpPr txBox="1"/>
          <p:nvPr/>
        </p:nvSpPr>
        <p:spPr>
          <a:xfrm>
            <a:off x="6958025" y="285771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Tree>
    <p:extLst>
      <p:ext uri="{BB962C8B-B14F-4D97-AF65-F5344CB8AC3E}">
        <p14:creationId xmlns:p14="http://schemas.microsoft.com/office/powerpoint/2010/main" val="4272064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extBox 4"/>
          <p:cNvSpPr txBox="1"/>
          <p:nvPr/>
        </p:nvSpPr>
        <p:spPr>
          <a:xfrm>
            <a:off x="839970" y="1103650"/>
            <a:ext cx="4644971" cy="1938992"/>
          </a:xfrm>
          <a:prstGeom prst="rect">
            <a:avLst/>
          </a:prstGeom>
          <a:noFill/>
        </p:spPr>
        <p:txBody>
          <a:bodyPr wrap="square" rtlCol="0">
            <a:spAutoFit/>
          </a:bodyPr>
          <a:lstStyle/>
          <a:p>
            <a:r>
              <a:rPr lang="en-US" sz="6000" dirty="0" smtClean="0">
                <a:solidFill>
                  <a:schemeClr val="bg1"/>
                </a:solidFill>
                <a:latin typeface="+mj-lt"/>
                <a:ea typeface="Lato" panose="020F0502020204030203" pitchFamily="34" charset="0"/>
                <a:cs typeface="Lato" panose="020F0502020204030203" pitchFamily="34" charset="0"/>
              </a:rPr>
              <a:t>Image</a:t>
            </a:r>
          </a:p>
          <a:p>
            <a:r>
              <a:rPr lang="en-US" sz="6000" dirty="0" smtClean="0">
                <a:solidFill>
                  <a:schemeClr val="bg1"/>
                </a:solidFill>
                <a:latin typeface="+mj-lt"/>
                <a:ea typeface="Lato" panose="020F0502020204030203" pitchFamily="34" charset="0"/>
                <a:cs typeface="Lato" panose="020F0502020204030203" pitchFamily="34" charset="0"/>
              </a:rPr>
              <a:t>Content</a:t>
            </a:r>
            <a:endParaRPr lang="en-US" sz="6000" dirty="0">
              <a:solidFill>
                <a:schemeClr val="bg1"/>
              </a:solidFill>
              <a:latin typeface="+mj-lt"/>
              <a:ea typeface="Lato" panose="020F0502020204030203" pitchFamily="34" charset="0"/>
              <a:cs typeface="Lato" panose="020F0502020204030203" pitchFamily="34" charset="0"/>
            </a:endParaRPr>
          </a:p>
        </p:txBody>
      </p:sp>
      <p:sp>
        <p:nvSpPr>
          <p:cNvPr id="6" name="TextBox 5"/>
          <p:cNvSpPr txBox="1"/>
          <p:nvPr/>
        </p:nvSpPr>
        <p:spPr>
          <a:xfrm>
            <a:off x="906472" y="3042642"/>
            <a:ext cx="2462067" cy="2123658"/>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Lorem ipsum 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r>
              <a:rPr lang="en-US" sz="1100" dirty="0">
                <a:solidFill>
                  <a:schemeClr val="bg1"/>
                </a:solidFill>
                <a:ea typeface="Lato" panose="020F0502020204030203" pitchFamily="34" charset="0"/>
                <a:cs typeface="Lato" panose="020F0502020204030203" pitchFamily="34" charset="0"/>
              </a:rPr>
              <a:t> </a:t>
            </a:r>
            <a:r>
              <a:rPr lang="id-ID" sz="1100" dirty="0">
                <a:solidFill>
                  <a:schemeClr val="bg1"/>
                </a:solidFill>
                <a:ea typeface="Lato" panose="020F0502020204030203" pitchFamily="34" charset="0"/>
                <a:cs typeface="Lato" panose="020F0502020204030203" pitchFamily="34" charset="0"/>
              </a:rPr>
              <a:t>aliquam erat volutpat. </a:t>
            </a:r>
            <a:endParaRPr lang="en-US" sz="1100" dirty="0">
              <a:solidFill>
                <a:schemeClr val="bg1"/>
              </a:solidFill>
              <a:ea typeface="Lato" panose="020F0502020204030203" pitchFamily="34" charset="0"/>
              <a:cs typeface="Lato" panose="020F0502020204030203" pitchFamily="34" charset="0"/>
            </a:endParaRPr>
          </a:p>
        </p:txBody>
      </p:sp>
      <p:cxnSp>
        <p:nvCxnSpPr>
          <p:cNvPr id="7" name="Straight Connector 6"/>
          <p:cNvCxnSpPr>
            <a:cxnSpLocks/>
          </p:cNvCxnSpPr>
          <p:nvPr/>
        </p:nvCxnSpPr>
        <p:spPr>
          <a:xfrm flipH="1">
            <a:off x="982671" y="2920568"/>
            <a:ext cx="7744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49659" y="3042642"/>
            <a:ext cx="2462067" cy="1920526"/>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Ut wisi enim ad minim veniam, ut laoreet dolore mag euismod tincidunt ut laoreet dolore magna aliquam erat volutpat. Ut wisi enim ad minim Ut wisi enim ad minim veniam, ut laoreet dolore mag euismod tincidunt ut laoreet dolore magna aliquam erat volutpat. Ut wisi enim ad minim </a:t>
            </a:r>
            <a:endParaRPr lang="en-US" sz="1100" dirty="0">
              <a:solidFill>
                <a:schemeClr val="bg1"/>
              </a:solidFill>
              <a:ea typeface="Lato" panose="020F0502020204030203" pitchFamily="34" charset="0"/>
              <a:cs typeface="Lato" panose="020F0502020204030203" pitchFamily="34" charset="0"/>
            </a:endParaRPr>
          </a:p>
        </p:txBody>
      </p:sp>
      <p:sp>
        <p:nvSpPr>
          <p:cNvPr id="12" name="Rectangle: Rounded Corners 94">
            <a:extLst>
              <a:ext uri="{FF2B5EF4-FFF2-40B4-BE49-F238E27FC236}">
                <a16:creationId xmlns:a16="http://schemas.microsoft.com/office/drawing/2014/main" id="{3BFCE9C9-F6E1-4AF5-890E-371365380898}"/>
              </a:ext>
            </a:extLst>
          </p:cNvPr>
          <p:cNvSpPr/>
          <p:nvPr/>
        </p:nvSpPr>
        <p:spPr>
          <a:xfrm>
            <a:off x="6480006" y="1260844"/>
            <a:ext cx="3775861" cy="1035224"/>
          </a:xfrm>
          <a:prstGeom prst="parallelogram">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AB28DEA-BA46-4D2F-AB4A-188D3B172801}"/>
              </a:ext>
            </a:extLst>
          </p:cNvPr>
          <p:cNvSpPr txBox="1"/>
          <p:nvPr/>
        </p:nvSpPr>
        <p:spPr>
          <a:xfrm>
            <a:off x="6774756" y="1352299"/>
            <a:ext cx="3186360" cy="830997"/>
          </a:xfrm>
          <a:prstGeom prst="rect">
            <a:avLst/>
          </a:prstGeom>
          <a:noFill/>
        </p:spPr>
        <p:txBody>
          <a:bodyPr wrap="square" rtlCol="0">
            <a:spAutoFit/>
          </a:bodyPr>
          <a:lstStyle/>
          <a:p>
            <a:pPr algn="ctr">
              <a:lnSpc>
                <a:spcPct val="150000"/>
              </a:lnSpc>
            </a:pPr>
            <a:r>
              <a:rPr lang="en-US" sz="1600" b="1" i="1" dirty="0">
                <a:solidFill>
                  <a:schemeClr val="bg1"/>
                </a:solidFill>
                <a:ea typeface="Lato" panose="020F0502020204030203" pitchFamily="34" charset="0"/>
                <a:cs typeface="Lato" panose="020F0502020204030203" pitchFamily="34" charset="0"/>
              </a:rPr>
              <a:t>“Try hard and creative hard and try again”</a:t>
            </a:r>
          </a:p>
        </p:txBody>
      </p:sp>
      <p:sp>
        <p:nvSpPr>
          <p:cNvPr id="14" name="Rectangle: Rounded Corners 45">
            <a:extLst>
              <a:ext uri="{FF2B5EF4-FFF2-40B4-BE49-F238E27FC236}">
                <a16:creationId xmlns:a16="http://schemas.microsoft.com/office/drawing/2014/main" id="{BAE23CBE-6578-4B6C-95A7-C230E8988CA3}"/>
              </a:ext>
            </a:extLst>
          </p:cNvPr>
          <p:cNvSpPr/>
          <p:nvPr/>
        </p:nvSpPr>
        <p:spPr>
          <a:xfrm>
            <a:off x="8438625" y="5214216"/>
            <a:ext cx="1173400" cy="424249"/>
          </a:xfrm>
          <a:prstGeom prst="roundRect">
            <a:avLst/>
          </a:prstGeom>
          <a:gradFill>
            <a:gsLst>
              <a:gs pos="0">
                <a:schemeClr val="accent5"/>
              </a:gs>
              <a:gs pos="88000">
                <a:schemeClr val="accent6"/>
              </a:gs>
            </a:gsLst>
            <a:lin ang="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FF093EB-9701-4E7A-AC9A-D0079ABA0BB0}"/>
              </a:ext>
            </a:extLst>
          </p:cNvPr>
          <p:cNvSpPr txBox="1"/>
          <p:nvPr/>
        </p:nvSpPr>
        <p:spPr>
          <a:xfrm>
            <a:off x="8650526" y="5284743"/>
            <a:ext cx="751845" cy="276999"/>
          </a:xfrm>
          <a:prstGeom prst="rect">
            <a:avLst/>
          </a:prstGeom>
          <a:noFill/>
        </p:spPr>
        <p:txBody>
          <a:bodyPr wrap="square" rtlCol="0" anchor="ctr">
            <a:spAutoFit/>
          </a:bodyPr>
          <a:lstStyle/>
          <a:p>
            <a:pPr algn="ctr"/>
            <a:r>
              <a:rPr lang="en-US" sz="1200" b="1" dirty="0">
                <a:solidFill>
                  <a:schemeClr val="bg1"/>
                </a:solidFill>
              </a:rPr>
              <a:t>Get it</a:t>
            </a:r>
          </a:p>
        </p:txBody>
      </p:sp>
    </p:spTree>
    <p:extLst>
      <p:ext uri="{BB962C8B-B14F-4D97-AF65-F5344CB8AC3E}">
        <p14:creationId xmlns:p14="http://schemas.microsoft.com/office/powerpoint/2010/main" val="3783855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leanux 03">
      <a:dk1>
        <a:sysClr val="windowText" lastClr="000000"/>
      </a:dk1>
      <a:lt1>
        <a:sysClr val="window" lastClr="FFFFFF"/>
      </a:lt1>
      <a:dk2>
        <a:srgbClr val="44546A"/>
      </a:dk2>
      <a:lt2>
        <a:srgbClr val="E7E6E6"/>
      </a:lt2>
      <a:accent1>
        <a:srgbClr val="FF5D3B"/>
      </a:accent1>
      <a:accent2>
        <a:srgbClr val="FF2C66"/>
      </a:accent2>
      <a:accent3>
        <a:srgbClr val="FF5D3B"/>
      </a:accent3>
      <a:accent4>
        <a:srgbClr val="FF2C66"/>
      </a:accent4>
      <a:accent5>
        <a:srgbClr val="FF5D3B"/>
      </a:accent5>
      <a:accent6>
        <a:srgbClr val="FF2C66"/>
      </a:accent6>
      <a:hlink>
        <a:srgbClr val="0563C1"/>
      </a:hlink>
      <a:folHlink>
        <a:srgbClr val="954F72"/>
      </a:folHlink>
    </a:clrScheme>
    <a:fontScheme name="Custom 10">
      <a:majorFont>
        <a:latin typeface="Calendary Hands PERSONAL USE DE"/>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705</TotalTime>
  <Words>1815</Words>
  <Application>Microsoft Office PowerPoint</Application>
  <PresentationFormat>Widescreen</PresentationFormat>
  <Paragraphs>209</Paragraphs>
  <Slides>25</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Calendary Hands PERSONAL USE DE</vt:lpstr>
      <vt:lpstr>Calibri</vt:lpstr>
      <vt:lpstr>Gill Sans</vt:lpstr>
      <vt:lpstr>Helvetica</vt:lpstr>
      <vt:lpstr>Karla</vt:lpstr>
      <vt:lpstr>Lato</vt:lpstr>
      <vt:lpstr>Lato Bold</vt:lpstr>
      <vt:lpstr>Lato Light</vt:lpstr>
      <vt:lpstr>Lato Medium</vt:lpstr>
      <vt:lpstr>Montserrat</vt:lpstr>
      <vt:lpstr>Montserrat Light</vt:lpstr>
      <vt:lpstr>Montserrat Semi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ilhamsyahvutra@outlook.com</dc:creator>
  <cp:lastModifiedBy>ilhamsyahvutra@outlook.com</cp:lastModifiedBy>
  <cp:revision>28</cp:revision>
  <dcterms:created xsi:type="dcterms:W3CDTF">2018-08-14T22:55:49Z</dcterms:created>
  <dcterms:modified xsi:type="dcterms:W3CDTF">2018-08-18T16:02:01Z</dcterms:modified>
</cp:coreProperties>
</file>