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71" r:id="rId5"/>
    <p:sldId id="258" r:id="rId6"/>
    <p:sldId id="266" r:id="rId7"/>
    <p:sldId id="268" r:id="rId8"/>
    <p:sldId id="269" r:id="rId9"/>
    <p:sldId id="259" r:id="rId10"/>
    <p:sldId id="275" r:id="rId11"/>
    <p:sldId id="260" r:id="rId12"/>
    <p:sldId id="262" r:id="rId13"/>
    <p:sldId id="263" r:id="rId14"/>
    <p:sldId id="273" r:id="rId15"/>
    <p:sldId id="264" r:id="rId16"/>
    <p:sldId id="265" r:id="rId17"/>
    <p:sldId id="267" r:id="rId18"/>
    <p:sldId id="270" r:id="rId19"/>
    <p:sldId id="272" r:id="rId20"/>
    <p:sldId id="274" r:id="rId21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3F32"/>
    <a:srgbClr val="C07B40"/>
    <a:srgbClr val="9A8163"/>
    <a:srgbClr val="AB9F77"/>
    <a:srgbClr val="717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88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5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2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66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CF5E27A-AF0F-482F-B177-03BC16C962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11197" y="1466006"/>
            <a:ext cx="2174007" cy="3084443"/>
          </a:xfrm>
          <a:custGeom>
            <a:avLst/>
            <a:gdLst>
              <a:gd name="connsiteX0" fmla="*/ 0 w 2174007"/>
              <a:gd name="connsiteY0" fmla="*/ 0 h 3084443"/>
              <a:gd name="connsiteX1" fmla="*/ 2174007 w 2174007"/>
              <a:gd name="connsiteY1" fmla="*/ 0 h 3084443"/>
              <a:gd name="connsiteX2" fmla="*/ 2174007 w 2174007"/>
              <a:gd name="connsiteY2" fmla="*/ 3084443 h 3084443"/>
              <a:gd name="connsiteX3" fmla="*/ 0 w 2174007"/>
              <a:gd name="connsiteY3" fmla="*/ 3084443 h 3084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007" h="3084443">
                <a:moveTo>
                  <a:pt x="0" y="0"/>
                </a:moveTo>
                <a:lnTo>
                  <a:pt x="2174007" y="0"/>
                </a:lnTo>
                <a:lnTo>
                  <a:pt x="2174007" y="3084443"/>
                </a:lnTo>
                <a:lnTo>
                  <a:pt x="0" y="3084443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7661F7-9273-46CA-87BC-EA0CDEBE88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83993" y="1466006"/>
            <a:ext cx="2174007" cy="3084443"/>
          </a:xfrm>
          <a:custGeom>
            <a:avLst/>
            <a:gdLst>
              <a:gd name="connsiteX0" fmla="*/ 0 w 2174007"/>
              <a:gd name="connsiteY0" fmla="*/ 0 h 3084443"/>
              <a:gd name="connsiteX1" fmla="*/ 2174007 w 2174007"/>
              <a:gd name="connsiteY1" fmla="*/ 0 h 3084443"/>
              <a:gd name="connsiteX2" fmla="*/ 2174007 w 2174007"/>
              <a:gd name="connsiteY2" fmla="*/ 3084443 h 3084443"/>
              <a:gd name="connsiteX3" fmla="*/ 0 w 2174007"/>
              <a:gd name="connsiteY3" fmla="*/ 3084443 h 3084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007" h="3084443">
                <a:moveTo>
                  <a:pt x="0" y="0"/>
                </a:moveTo>
                <a:lnTo>
                  <a:pt x="2174007" y="0"/>
                </a:lnTo>
                <a:lnTo>
                  <a:pt x="2174007" y="3084443"/>
                </a:lnTo>
                <a:lnTo>
                  <a:pt x="0" y="3084443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E7E921E-AAB5-45E9-9DE4-4CC393A869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550504" cy="2786270"/>
          </a:xfrm>
          <a:custGeom>
            <a:avLst/>
            <a:gdLst>
              <a:gd name="connsiteX0" fmla="*/ 0 w 1550504"/>
              <a:gd name="connsiteY0" fmla="*/ 0 h 2786270"/>
              <a:gd name="connsiteX1" fmla="*/ 1550504 w 1550504"/>
              <a:gd name="connsiteY1" fmla="*/ 0 h 2786270"/>
              <a:gd name="connsiteX2" fmla="*/ 1550504 w 1550504"/>
              <a:gd name="connsiteY2" fmla="*/ 2786270 h 2786270"/>
              <a:gd name="connsiteX3" fmla="*/ 0 w 1550504"/>
              <a:gd name="connsiteY3" fmla="*/ 2786270 h 2786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0504" h="2786270">
                <a:moveTo>
                  <a:pt x="0" y="0"/>
                </a:moveTo>
                <a:lnTo>
                  <a:pt x="1550504" y="0"/>
                </a:lnTo>
                <a:lnTo>
                  <a:pt x="1550504" y="2786270"/>
                </a:lnTo>
                <a:lnTo>
                  <a:pt x="0" y="278627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3873E5-FDDD-420C-B7F8-EC41915A03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50504" y="7119730"/>
            <a:ext cx="5307496" cy="2786270"/>
          </a:xfrm>
          <a:custGeom>
            <a:avLst/>
            <a:gdLst>
              <a:gd name="connsiteX0" fmla="*/ 0 w 5307496"/>
              <a:gd name="connsiteY0" fmla="*/ 0 h 2786270"/>
              <a:gd name="connsiteX1" fmla="*/ 5307496 w 5307496"/>
              <a:gd name="connsiteY1" fmla="*/ 0 h 2786270"/>
              <a:gd name="connsiteX2" fmla="*/ 5307496 w 5307496"/>
              <a:gd name="connsiteY2" fmla="*/ 2786270 h 2786270"/>
              <a:gd name="connsiteX3" fmla="*/ 0 w 5307496"/>
              <a:gd name="connsiteY3" fmla="*/ 2786270 h 2786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2786270">
                <a:moveTo>
                  <a:pt x="0" y="0"/>
                </a:moveTo>
                <a:lnTo>
                  <a:pt x="5307496" y="0"/>
                </a:lnTo>
                <a:lnTo>
                  <a:pt x="5307496" y="2786270"/>
                </a:lnTo>
                <a:lnTo>
                  <a:pt x="0" y="278627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7845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E4F728-A4A7-40C7-A9F9-869C904607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83993" y="2941984"/>
            <a:ext cx="2174007" cy="4022034"/>
          </a:xfrm>
          <a:custGeom>
            <a:avLst/>
            <a:gdLst>
              <a:gd name="connsiteX0" fmla="*/ 0 w 2174007"/>
              <a:gd name="connsiteY0" fmla="*/ 0 h 4022034"/>
              <a:gd name="connsiteX1" fmla="*/ 2174007 w 2174007"/>
              <a:gd name="connsiteY1" fmla="*/ 0 h 4022034"/>
              <a:gd name="connsiteX2" fmla="*/ 2174007 w 2174007"/>
              <a:gd name="connsiteY2" fmla="*/ 4022034 h 4022034"/>
              <a:gd name="connsiteX3" fmla="*/ 0 w 2174007"/>
              <a:gd name="connsiteY3" fmla="*/ 4022034 h 40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007" h="4022034">
                <a:moveTo>
                  <a:pt x="0" y="0"/>
                </a:moveTo>
                <a:lnTo>
                  <a:pt x="2174007" y="0"/>
                </a:lnTo>
                <a:lnTo>
                  <a:pt x="2174007" y="4022034"/>
                </a:lnTo>
                <a:lnTo>
                  <a:pt x="0" y="4022034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40723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382CFF-6375-4DFA-828E-964BAE38F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572216"/>
            <a:ext cx="6407451" cy="9333785"/>
          </a:xfrm>
          <a:custGeom>
            <a:avLst/>
            <a:gdLst>
              <a:gd name="connsiteX0" fmla="*/ 0 w 6407451"/>
              <a:gd name="connsiteY0" fmla="*/ 0 h 9333785"/>
              <a:gd name="connsiteX1" fmla="*/ 6407451 w 6407451"/>
              <a:gd name="connsiteY1" fmla="*/ 0 h 9333785"/>
              <a:gd name="connsiteX2" fmla="*/ 6407451 w 6407451"/>
              <a:gd name="connsiteY2" fmla="*/ 9333785 h 9333785"/>
              <a:gd name="connsiteX3" fmla="*/ 0 w 6407451"/>
              <a:gd name="connsiteY3" fmla="*/ 9333785 h 933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7451" h="9333785">
                <a:moveTo>
                  <a:pt x="0" y="0"/>
                </a:moveTo>
                <a:lnTo>
                  <a:pt x="6407451" y="0"/>
                </a:lnTo>
                <a:lnTo>
                  <a:pt x="6407451" y="9333785"/>
                </a:lnTo>
                <a:lnTo>
                  <a:pt x="0" y="933378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34102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F1C1F9-0F8C-42A9-B850-19D1F02C37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713" y="477078"/>
            <a:ext cx="5784574" cy="5587020"/>
          </a:xfrm>
          <a:custGeom>
            <a:avLst/>
            <a:gdLst>
              <a:gd name="connsiteX0" fmla="*/ 0 w 5784574"/>
              <a:gd name="connsiteY0" fmla="*/ 0 h 5587020"/>
              <a:gd name="connsiteX1" fmla="*/ 5784574 w 5784574"/>
              <a:gd name="connsiteY1" fmla="*/ 0 h 5587020"/>
              <a:gd name="connsiteX2" fmla="*/ 5784574 w 5784574"/>
              <a:gd name="connsiteY2" fmla="*/ 5587020 h 5587020"/>
              <a:gd name="connsiteX3" fmla="*/ 0 w 5784574"/>
              <a:gd name="connsiteY3" fmla="*/ 5587020 h 558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5587020">
                <a:moveTo>
                  <a:pt x="0" y="0"/>
                </a:moveTo>
                <a:lnTo>
                  <a:pt x="5784574" y="0"/>
                </a:lnTo>
                <a:lnTo>
                  <a:pt x="5784574" y="5587020"/>
                </a:lnTo>
                <a:lnTo>
                  <a:pt x="0" y="558702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28281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69103B-4C91-4CD4-B540-676A427A4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713" y="477078"/>
            <a:ext cx="5784574" cy="4475922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71358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4084427-098F-4A9E-A946-10A2C6F9F8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4643071"/>
            <a:ext cx="3257550" cy="4240696"/>
          </a:xfrm>
          <a:custGeom>
            <a:avLst/>
            <a:gdLst>
              <a:gd name="connsiteX0" fmla="*/ 0 w 3257550"/>
              <a:gd name="connsiteY0" fmla="*/ 0 h 4240696"/>
              <a:gd name="connsiteX1" fmla="*/ 3257550 w 3257550"/>
              <a:gd name="connsiteY1" fmla="*/ 0 h 4240696"/>
              <a:gd name="connsiteX2" fmla="*/ 3257550 w 3257550"/>
              <a:gd name="connsiteY2" fmla="*/ 4240696 h 4240696"/>
              <a:gd name="connsiteX3" fmla="*/ 0 w 3257550"/>
              <a:gd name="connsiteY3" fmla="*/ 4240696 h 4240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4240696">
                <a:moveTo>
                  <a:pt x="0" y="0"/>
                </a:moveTo>
                <a:lnTo>
                  <a:pt x="3257550" y="0"/>
                </a:lnTo>
                <a:lnTo>
                  <a:pt x="3257550" y="4240696"/>
                </a:lnTo>
                <a:lnTo>
                  <a:pt x="0" y="4240696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65246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5BCA42-2B7F-4395-A733-61B109EF98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713" y="477078"/>
            <a:ext cx="5784574" cy="4475922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684C537-AF34-4DB6-A955-6DF79FA880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6713" y="5168347"/>
            <a:ext cx="5784574" cy="2246244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086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2CA7F2-F65A-4C7E-9EEE-44E0997D17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13581"/>
            <a:ext cx="6858000" cy="3458819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4571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A99DB09-C220-474A-A1F1-72B7018617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858000" cy="990600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966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4A5F1AB-1E52-4708-A152-8AC2F42DF0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0504" y="1"/>
            <a:ext cx="5307496" cy="4174435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2212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4F400C7-FCCB-4F98-9528-D3E7530C71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"/>
            <a:ext cx="5625547" cy="5705060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B7B370-45CF-49F9-A303-F1181A66F0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8999" y="6123075"/>
            <a:ext cx="3087757" cy="3109826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6390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BAC15D8F-5FF0-4311-BC54-E2C69F0F47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24150" y="1400175"/>
            <a:ext cx="4133850" cy="7105650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7433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92E227BD-DFE6-4486-9DC9-37CF2CC13D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91479"/>
            <a:ext cx="5049078" cy="7915104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13576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5569C0-95A4-4A34-909D-1379483FF4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86100" cy="3695700"/>
          </a:xfrm>
          <a:custGeom>
            <a:avLst/>
            <a:gdLst>
              <a:gd name="connsiteX0" fmla="*/ 0 w 3086100"/>
              <a:gd name="connsiteY0" fmla="*/ 0 h 3695700"/>
              <a:gd name="connsiteX1" fmla="*/ 3086100 w 3086100"/>
              <a:gd name="connsiteY1" fmla="*/ 0 h 3695700"/>
              <a:gd name="connsiteX2" fmla="*/ 3086100 w 3086100"/>
              <a:gd name="connsiteY2" fmla="*/ 3695700 h 3695700"/>
              <a:gd name="connsiteX3" fmla="*/ 0 w 3086100"/>
              <a:gd name="connsiteY3" fmla="*/ 369570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6100" h="3695700">
                <a:moveTo>
                  <a:pt x="0" y="0"/>
                </a:moveTo>
                <a:lnTo>
                  <a:pt x="3086100" y="0"/>
                </a:lnTo>
                <a:lnTo>
                  <a:pt x="3086100" y="3695700"/>
                </a:lnTo>
                <a:lnTo>
                  <a:pt x="0" y="369570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13B1E5-7490-4AD8-B3E7-46C31B1534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86100" y="3695701"/>
            <a:ext cx="3771900" cy="4516967"/>
          </a:xfrm>
          <a:custGeom>
            <a:avLst/>
            <a:gdLst>
              <a:gd name="connsiteX0" fmla="*/ 0 w 3771900"/>
              <a:gd name="connsiteY0" fmla="*/ 0 h 4516967"/>
              <a:gd name="connsiteX1" fmla="*/ 3771900 w 3771900"/>
              <a:gd name="connsiteY1" fmla="*/ 0 h 4516967"/>
              <a:gd name="connsiteX2" fmla="*/ 3771900 w 3771900"/>
              <a:gd name="connsiteY2" fmla="*/ 4516967 h 4516967"/>
              <a:gd name="connsiteX3" fmla="*/ 0 w 3771900"/>
              <a:gd name="connsiteY3" fmla="*/ 4516967 h 4516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4516967">
                <a:moveTo>
                  <a:pt x="0" y="0"/>
                </a:moveTo>
                <a:lnTo>
                  <a:pt x="3771900" y="0"/>
                </a:lnTo>
                <a:lnTo>
                  <a:pt x="3771900" y="4516967"/>
                </a:lnTo>
                <a:lnTo>
                  <a:pt x="0" y="4516967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1493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AECBD1-FBE8-40A9-938D-0B070F923E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953000"/>
            <a:ext cx="2425148" cy="4031975"/>
          </a:xfrm>
          <a:custGeom>
            <a:avLst/>
            <a:gdLst>
              <a:gd name="connsiteX0" fmla="*/ 0 w 2425148"/>
              <a:gd name="connsiteY0" fmla="*/ 0 h 4031975"/>
              <a:gd name="connsiteX1" fmla="*/ 2425148 w 2425148"/>
              <a:gd name="connsiteY1" fmla="*/ 0 h 4031975"/>
              <a:gd name="connsiteX2" fmla="*/ 2425148 w 2425148"/>
              <a:gd name="connsiteY2" fmla="*/ 4031975 h 4031975"/>
              <a:gd name="connsiteX3" fmla="*/ 0 w 2425148"/>
              <a:gd name="connsiteY3" fmla="*/ 4031975 h 403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148" h="4031975">
                <a:moveTo>
                  <a:pt x="0" y="0"/>
                </a:moveTo>
                <a:lnTo>
                  <a:pt x="2425148" y="0"/>
                </a:lnTo>
                <a:lnTo>
                  <a:pt x="2425148" y="4031975"/>
                </a:lnTo>
                <a:lnTo>
                  <a:pt x="0" y="403197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934708-5CC9-4C36-82F4-066C17DD59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3688" y="4953000"/>
            <a:ext cx="4194313" cy="4031975"/>
          </a:xfrm>
          <a:custGeom>
            <a:avLst/>
            <a:gdLst>
              <a:gd name="connsiteX0" fmla="*/ 0 w 4194313"/>
              <a:gd name="connsiteY0" fmla="*/ 0 h 4031975"/>
              <a:gd name="connsiteX1" fmla="*/ 4194313 w 4194313"/>
              <a:gd name="connsiteY1" fmla="*/ 0 h 4031975"/>
              <a:gd name="connsiteX2" fmla="*/ 4194313 w 4194313"/>
              <a:gd name="connsiteY2" fmla="*/ 4031975 h 4031975"/>
              <a:gd name="connsiteX3" fmla="*/ 0 w 4194313"/>
              <a:gd name="connsiteY3" fmla="*/ 4031975 h 403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313" h="4031975">
                <a:moveTo>
                  <a:pt x="0" y="0"/>
                </a:moveTo>
                <a:lnTo>
                  <a:pt x="4194313" y="0"/>
                </a:lnTo>
                <a:lnTo>
                  <a:pt x="4194313" y="4031975"/>
                </a:lnTo>
                <a:lnTo>
                  <a:pt x="0" y="403197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5326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F077952-CEC7-4399-B91F-1D3EAFE12F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6858000" cy="4174435"/>
          </a:xfrm>
          <a:custGeom>
            <a:avLst/>
            <a:gdLst>
              <a:gd name="connsiteX0" fmla="*/ 0 w 4194313"/>
              <a:gd name="connsiteY0" fmla="*/ 0 h 4031975"/>
              <a:gd name="connsiteX1" fmla="*/ 4194313 w 4194313"/>
              <a:gd name="connsiteY1" fmla="*/ 0 h 4031975"/>
              <a:gd name="connsiteX2" fmla="*/ 4194313 w 4194313"/>
              <a:gd name="connsiteY2" fmla="*/ 4031975 h 4031975"/>
              <a:gd name="connsiteX3" fmla="*/ 0 w 4194313"/>
              <a:gd name="connsiteY3" fmla="*/ 4031975 h 403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313" h="4031975">
                <a:moveTo>
                  <a:pt x="0" y="0"/>
                </a:moveTo>
                <a:lnTo>
                  <a:pt x="4194313" y="0"/>
                </a:lnTo>
                <a:lnTo>
                  <a:pt x="4194313" y="4031975"/>
                </a:lnTo>
                <a:lnTo>
                  <a:pt x="0" y="40319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4868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78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41A209-54AB-4AA8-8FA2-84F036929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513A76-3F65-411C-B95D-418FC3D70E31}"/>
              </a:ext>
            </a:extLst>
          </p:cNvPr>
          <p:cNvSpPr txBox="1"/>
          <p:nvPr/>
        </p:nvSpPr>
        <p:spPr>
          <a:xfrm>
            <a:off x="218661" y="7209547"/>
            <a:ext cx="630140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rPr>
              <a:t>Wildlife</a:t>
            </a:r>
            <a:endParaRPr lang="en-ID" sz="9600" dirty="0">
              <a:solidFill>
                <a:schemeClr val="bg2"/>
              </a:solidFill>
              <a:latin typeface="Kiwi Maru Light" panose="00000500000000000000" pitchFamily="2" charset="-128"/>
              <a:ea typeface="Kiwi Maru Light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2CAD6A-4101-467C-A463-D274B3B7D00D}"/>
              </a:ext>
            </a:extLst>
          </p:cNvPr>
          <p:cNvSpPr txBox="1"/>
          <p:nvPr/>
        </p:nvSpPr>
        <p:spPr>
          <a:xfrm>
            <a:off x="2186608" y="414310"/>
            <a:ext cx="433346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4400" dirty="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rPr>
              <a:t>Magazine</a:t>
            </a:r>
            <a:endParaRPr lang="en-ID" sz="4400" dirty="0">
              <a:solidFill>
                <a:schemeClr val="bg2"/>
              </a:solidFill>
              <a:latin typeface="Kiwi Maru Light" panose="00000500000000000000" pitchFamily="2" charset="-128"/>
              <a:ea typeface="Kiwi Maru Light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91105F-55E6-47FA-A3AE-8731165C1F6B}"/>
              </a:ext>
            </a:extLst>
          </p:cNvPr>
          <p:cNvSpPr txBox="1"/>
          <p:nvPr/>
        </p:nvSpPr>
        <p:spPr>
          <a:xfrm>
            <a:off x="2708413" y="1598060"/>
            <a:ext cx="38116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bg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medicinal value of animal parts is based largely on superstition.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881E-346E-46FA-8F9B-0FB2B7C0AF71}"/>
              </a:ext>
            </a:extLst>
          </p:cNvPr>
          <p:cNvSpPr txBox="1"/>
          <p:nvPr/>
        </p:nvSpPr>
        <p:spPr>
          <a:xfrm>
            <a:off x="3299791" y="8495815"/>
            <a:ext cx="32202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Animals living in the wild experience </a:t>
            </a:r>
            <a:endParaRPr lang="en-ID" dirty="0">
              <a:solidFill>
                <a:schemeClr val="bg2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770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7713D87-547B-499F-BCFF-C1BA0CBC7E62}"/>
              </a:ext>
            </a:extLst>
          </p:cNvPr>
          <p:cNvSpPr txBox="1"/>
          <p:nvPr/>
        </p:nvSpPr>
        <p:spPr>
          <a:xfrm>
            <a:off x="2564295" y="404191"/>
            <a:ext cx="3861351" cy="2832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77EB03-F86D-420E-AB51-66BC1F486DB1}"/>
              </a:ext>
            </a:extLst>
          </p:cNvPr>
          <p:cNvSpPr txBox="1"/>
          <p:nvPr/>
        </p:nvSpPr>
        <p:spPr>
          <a:xfrm>
            <a:off x="2564295" y="3346173"/>
            <a:ext cx="3861351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AB004-4FE7-4533-9CDC-EE0599EA0AC6}"/>
              </a:ext>
            </a:extLst>
          </p:cNvPr>
          <p:cNvSpPr txBox="1"/>
          <p:nvPr/>
        </p:nvSpPr>
        <p:spPr>
          <a:xfrm>
            <a:off x="432354" y="2998033"/>
            <a:ext cx="21319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r>
              <a:rPr lang="en-ID" dirty="0"/>
              <a:t>Population Growth And Intensive Farming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E3ABC6A-C5FF-47E5-B845-2CC1026099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D37180-20BC-4749-AF0E-B40B0AE6CD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3256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37A1D7-AB3F-4C58-B651-774F6265E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E238B6-9205-41F8-A8A4-F97E8D023F07}"/>
              </a:ext>
            </a:extLst>
          </p:cNvPr>
          <p:cNvSpPr/>
          <p:nvPr/>
        </p:nvSpPr>
        <p:spPr>
          <a:xfrm>
            <a:off x="0" y="2694331"/>
            <a:ext cx="3429000" cy="62111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64888E-A975-48EC-825C-A7B51F423BA7}"/>
              </a:ext>
            </a:extLst>
          </p:cNvPr>
          <p:cNvSpPr txBox="1"/>
          <p:nvPr/>
        </p:nvSpPr>
        <p:spPr>
          <a:xfrm>
            <a:off x="273326" y="2859988"/>
            <a:ext cx="2882348" cy="5879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praesentium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molestias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excepturi sint occaecati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cupiditate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provident,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similique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sunt in culpa</a:t>
            </a:r>
            <a:endParaRPr lang="en-ID" sz="1200" dirty="0">
              <a:solidFill>
                <a:schemeClr val="bg2"/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D5A78D-283A-4F51-8914-5904FC2DDAF3}"/>
              </a:ext>
            </a:extLst>
          </p:cNvPr>
          <p:cNvSpPr txBox="1"/>
          <p:nvPr/>
        </p:nvSpPr>
        <p:spPr>
          <a:xfrm>
            <a:off x="3613704" y="4296559"/>
            <a:ext cx="2970970" cy="4494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12713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9106827-C88D-4C3B-BB74-9F1B63923A24}"/>
              </a:ext>
            </a:extLst>
          </p:cNvPr>
          <p:cNvSpPr txBox="1"/>
          <p:nvPr/>
        </p:nvSpPr>
        <p:spPr>
          <a:xfrm>
            <a:off x="1475092" y="5996577"/>
            <a:ext cx="4786560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7FCB3E-AFB1-4B7F-A607-09839E3D9B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161FC3-030B-4F05-9C40-58461F5563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AB4F8BC-61F5-4033-8C07-2380EE0171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63AA8-1EE9-4E66-A93A-07FC1D57A4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38953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B5E42BF-EFED-425E-BB5D-607C704DDD3D}"/>
              </a:ext>
            </a:extLst>
          </p:cNvPr>
          <p:cNvSpPr txBox="1"/>
          <p:nvPr/>
        </p:nvSpPr>
        <p:spPr>
          <a:xfrm>
            <a:off x="2906940" y="7401681"/>
            <a:ext cx="32354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r>
              <a:rPr lang="en-ID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Want to see picture wildlife in the world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9CA200-B3D4-4B6F-9F96-513159F62B56}"/>
              </a:ext>
            </a:extLst>
          </p:cNvPr>
          <p:cNvSpPr txBox="1"/>
          <p:nvPr/>
        </p:nvSpPr>
        <p:spPr>
          <a:xfrm>
            <a:off x="2906940" y="7986456"/>
            <a:ext cx="3235442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Nemo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dirty="0">
                <a:solidFill>
                  <a:schemeClr val="accent1">
                    <a:lumMod val="40000"/>
                    <a:lumOff val="60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 ipsum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endParaRPr lang="en-ID" sz="1200" dirty="0">
              <a:solidFill>
                <a:schemeClr val="accent1">
                  <a:lumMod val="40000"/>
                  <a:lumOff val="60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5BB85A-3E09-4848-B3C7-47EAA8BA0A11}"/>
              </a:ext>
            </a:extLst>
          </p:cNvPr>
          <p:cNvSpPr txBox="1"/>
          <p:nvPr/>
        </p:nvSpPr>
        <p:spPr>
          <a:xfrm>
            <a:off x="773340" y="785556"/>
            <a:ext cx="44844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r>
              <a:rPr lang="en-ID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 will plunge with you into a world where wildlife and  traditions are preserved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029AAF-A99D-4247-B52F-CDE21D3134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12127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3E89BC-2552-428B-83D7-59A14B88DECE}"/>
              </a:ext>
            </a:extLst>
          </p:cNvPr>
          <p:cNvSpPr/>
          <p:nvPr/>
        </p:nvSpPr>
        <p:spPr>
          <a:xfrm>
            <a:off x="3438939" y="937372"/>
            <a:ext cx="3419061" cy="89686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2261D8-D114-426E-A5EB-0011CEB37F1E}"/>
              </a:ext>
            </a:extLst>
          </p:cNvPr>
          <p:cNvSpPr txBox="1"/>
          <p:nvPr/>
        </p:nvSpPr>
        <p:spPr>
          <a:xfrm>
            <a:off x="-506575" y="612276"/>
            <a:ext cx="4919549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sz="1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World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253494-97F7-4D11-9B6E-F54D231512D2}"/>
              </a:ext>
            </a:extLst>
          </p:cNvPr>
          <p:cNvSpPr txBox="1"/>
          <p:nvPr/>
        </p:nvSpPr>
        <p:spPr>
          <a:xfrm>
            <a:off x="0" y="1864604"/>
            <a:ext cx="6480313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r>
              <a:rPr lang="en-ID" sz="1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Wildlife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CDC8E4-8D79-4768-8A40-0FE988FCF8BF}"/>
              </a:ext>
            </a:extLst>
          </p:cNvPr>
          <p:cNvSpPr txBox="1"/>
          <p:nvPr/>
        </p:nvSpPr>
        <p:spPr>
          <a:xfrm rot="16200000">
            <a:off x="3625863" y="4926298"/>
            <a:ext cx="32202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r>
              <a:rPr lang="en-ID" sz="2400" spc="600" dirty="0"/>
              <a:t>Brown Owl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FDADC0-9786-49C8-90EA-C1948EAC60C8}"/>
              </a:ext>
            </a:extLst>
          </p:cNvPr>
          <p:cNvSpPr txBox="1"/>
          <p:nvPr/>
        </p:nvSpPr>
        <p:spPr>
          <a:xfrm rot="16200000">
            <a:off x="4474295" y="7492925"/>
            <a:ext cx="32202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Animals living in the wild experience </a:t>
            </a:r>
            <a:endParaRPr lang="en-ID" sz="1600" dirty="0">
              <a:solidFill>
                <a:schemeClr val="bg2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82F6867-6B6F-4655-8C85-84452CDD27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0804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04C07C-9B7B-484E-A5E7-5FE73E57C31C}"/>
              </a:ext>
            </a:extLst>
          </p:cNvPr>
          <p:cNvSpPr/>
          <p:nvPr/>
        </p:nvSpPr>
        <p:spPr>
          <a:xfrm>
            <a:off x="536713" y="6064098"/>
            <a:ext cx="5784574" cy="336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3BD187-9A26-47E8-95F5-798C58B4A3B3}"/>
              </a:ext>
            </a:extLst>
          </p:cNvPr>
          <p:cNvSpPr txBox="1"/>
          <p:nvPr/>
        </p:nvSpPr>
        <p:spPr>
          <a:xfrm>
            <a:off x="914760" y="7701795"/>
            <a:ext cx="5028480" cy="1105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Nemo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endParaRPr lang="en-ID" sz="1200" dirty="0">
              <a:solidFill>
                <a:schemeClr val="accent1">
                  <a:lumMod val="40000"/>
                  <a:lumOff val="60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799F14-B075-4300-9FD5-8623197F068E}"/>
              </a:ext>
            </a:extLst>
          </p:cNvPr>
          <p:cNvSpPr txBox="1"/>
          <p:nvPr/>
        </p:nvSpPr>
        <p:spPr>
          <a:xfrm>
            <a:off x="1073444" y="6685646"/>
            <a:ext cx="47111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ctr"/>
            <a:r>
              <a:rPr lang="en-ID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Photographer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44FD5A-0522-439A-8791-7B9BA2B51049}"/>
              </a:ext>
            </a:extLst>
          </p:cNvPr>
          <p:cNvCxnSpPr>
            <a:cxnSpLocks/>
          </p:cNvCxnSpPr>
          <p:nvPr/>
        </p:nvCxnSpPr>
        <p:spPr>
          <a:xfrm>
            <a:off x="1306689" y="6895024"/>
            <a:ext cx="60038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F7A8C6-6425-46C6-8E28-C5F10AC0BF60}"/>
              </a:ext>
            </a:extLst>
          </p:cNvPr>
          <p:cNvCxnSpPr>
            <a:cxnSpLocks/>
          </p:cNvCxnSpPr>
          <p:nvPr/>
        </p:nvCxnSpPr>
        <p:spPr>
          <a:xfrm>
            <a:off x="4950927" y="6895024"/>
            <a:ext cx="60038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F37033-3256-4B51-9AC1-5BEA44DAF991}"/>
              </a:ext>
            </a:extLst>
          </p:cNvPr>
          <p:cNvSpPr txBox="1"/>
          <p:nvPr/>
        </p:nvSpPr>
        <p:spPr>
          <a:xfrm>
            <a:off x="1073444" y="6967112"/>
            <a:ext cx="47111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ctr"/>
            <a:r>
              <a:rPr lang="en-ID" sz="4000" spc="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Averi Davis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706B4F-7268-4304-95D6-787E9670BA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88818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26820B4-62EC-4BCE-9DE0-95309B13F9A0}"/>
              </a:ext>
            </a:extLst>
          </p:cNvPr>
          <p:cNvSpPr/>
          <p:nvPr/>
        </p:nvSpPr>
        <p:spPr>
          <a:xfrm>
            <a:off x="516834" y="5188226"/>
            <a:ext cx="2892287" cy="42406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18CECC-4D08-4C78-A6DB-84DABDAE1D4A}"/>
              </a:ext>
            </a:extLst>
          </p:cNvPr>
          <p:cNvSpPr txBox="1"/>
          <p:nvPr/>
        </p:nvSpPr>
        <p:spPr>
          <a:xfrm>
            <a:off x="3533359" y="5053372"/>
            <a:ext cx="2892288" cy="4494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FF74767-7DBB-426B-8914-9FEFB54FAA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31EFC-B8BA-42F1-AB23-8B32B32AB7B2}"/>
              </a:ext>
            </a:extLst>
          </p:cNvPr>
          <p:cNvSpPr txBox="1"/>
          <p:nvPr/>
        </p:nvSpPr>
        <p:spPr>
          <a:xfrm>
            <a:off x="617880" y="5338163"/>
            <a:ext cx="2690194" cy="3940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bg2"/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37499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980C27B-1390-4415-B12C-515EB37996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DDBCDB-D8E0-48A5-84E4-D5ED305B0EEB}"/>
              </a:ext>
            </a:extLst>
          </p:cNvPr>
          <p:cNvSpPr txBox="1"/>
          <p:nvPr/>
        </p:nvSpPr>
        <p:spPr>
          <a:xfrm>
            <a:off x="735496" y="7815054"/>
            <a:ext cx="538700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ctr"/>
            <a:r>
              <a:rPr lang="en-ID" sz="1800" spc="600" dirty="0"/>
              <a:t>On The Lion Hunt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B816F3-0F73-4517-9E16-5C6742D8DBF3}"/>
              </a:ext>
            </a:extLst>
          </p:cNvPr>
          <p:cNvSpPr txBox="1"/>
          <p:nvPr/>
        </p:nvSpPr>
        <p:spPr>
          <a:xfrm>
            <a:off x="1168400" y="8210173"/>
            <a:ext cx="4521200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 qui blanditiis deleniti atque corrupti quos dolores ipsam quas excepturi sint occaecati</a:t>
            </a:r>
            <a:endParaRPr lang="en-ID" sz="1200" dirty="0">
              <a:solidFill>
                <a:schemeClr val="bg2"/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77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1B7B87-B2FE-4428-B25F-11D089E8D99B}"/>
              </a:ext>
            </a:extLst>
          </p:cNvPr>
          <p:cNvSpPr txBox="1"/>
          <p:nvPr/>
        </p:nvSpPr>
        <p:spPr>
          <a:xfrm>
            <a:off x="448918" y="895171"/>
            <a:ext cx="2875724" cy="2555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BEEDC8-523B-41E6-8C80-83036EC47416}"/>
              </a:ext>
            </a:extLst>
          </p:cNvPr>
          <p:cNvSpPr txBox="1"/>
          <p:nvPr/>
        </p:nvSpPr>
        <p:spPr>
          <a:xfrm>
            <a:off x="3533359" y="895171"/>
            <a:ext cx="256098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rPr>
              <a:t>Humans Have Historically Tended To Separate Civilization From Wildlife In A Number Of Ways</a:t>
            </a:r>
            <a:endParaRPr lang="en-ID" sz="2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Kiwi Maru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575F42-1256-4E98-BFD7-4AD3E40099E2}"/>
              </a:ext>
            </a:extLst>
          </p:cNvPr>
          <p:cNvSpPr txBox="1"/>
          <p:nvPr/>
        </p:nvSpPr>
        <p:spPr>
          <a:xfrm>
            <a:off x="3533359" y="4516009"/>
            <a:ext cx="2892288" cy="4494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499F687-C1E6-4A00-9B22-E5BA8A250A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0461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C7A3AD-8754-4CB8-AA3A-A5C29B987190}"/>
              </a:ext>
            </a:extLst>
          </p:cNvPr>
          <p:cNvSpPr/>
          <p:nvPr/>
        </p:nvSpPr>
        <p:spPr>
          <a:xfrm>
            <a:off x="1" y="2345635"/>
            <a:ext cx="3257550" cy="61423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E00C77-01C6-4295-A865-33C0BDB06F21}"/>
              </a:ext>
            </a:extLst>
          </p:cNvPr>
          <p:cNvSpPr txBox="1"/>
          <p:nvPr/>
        </p:nvSpPr>
        <p:spPr>
          <a:xfrm>
            <a:off x="4214192" y="8006973"/>
            <a:ext cx="2256182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C05F44B-87A8-4266-A463-25B8347112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83B009-2ECC-4889-A09B-E0E90B6B87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1839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293062-A5B0-4E4F-BBF5-38F9D6C4C77C}"/>
              </a:ext>
            </a:extLst>
          </p:cNvPr>
          <p:cNvSpPr txBox="1"/>
          <p:nvPr/>
        </p:nvSpPr>
        <p:spPr>
          <a:xfrm>
            <a:off x="715618" y="573301"/>
            <a:ext cx="54267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rPr>
              <a:t>Many animal species have spiritual significance in different cultures around the world, and they and their products may be used as sacred objects in religious rituals.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DD5173-C90B-4A9F-BB72-00011DAAB6F7}"/>
              </a:ext>
            </a:extLst>
          </p:cNvPr>
          <p:cNvSpPr txBox="1"/>
          <p:nvPr/>
        </p:nvSpPr>
        <p:spPr>
          <a:xfrm>
            <a:off x="2838450" y="3729883"/>
            <a:ext cx="3303932" cy="5602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praesentium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molestias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excepturi sint occaecati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cupiditate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provident,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similique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sunt in culpa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45D0E5-69CA-4F48-BEFE-CEB7ACA5844F}"/>
              </a:ext>
            </a:extLst>
          </p:cNvPr>
          <p:cNvSpPr txBox="1"/>
          <p:nvPr/>
        </p:nvSpPr>
        <p:spPr>
          <a:xfrm>
            <a:off x="715618" y="5391877"/>
            <a:ext cx="1856132" cy="3940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59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4C64C89-9E4D-4033-8228-76E1BF95EC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268E30-076B-426B-BA45-9075DD0872C4}"/>
              </a:ext>
            </a:extLst>
          </p:cNvPr>
          <p:cNvSpPr/>
          <p:nvPr/>
        </p:nvSpPr>
        <p:spPr>
          <a:xfrm>
            <a:off x="516834" y="477079"/>
            <a:ext cx="2892287" cy="729532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EB022-C725-4A1A-BE12-F827C4E939B7}"/>
              </a:ext>
            </a:extLst>
          </p:cNvPr>
          <p:cNvSpPr txBox="1"/>
          <p:nvPr/>
        </p:nvSpPr>
        <p:spPr>
          <a:xfrm>
            <a:off x="1095789" y="853704"/>
            <a:ext cx="5066472" cy="48320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4400">
                <a:solidFill>
                  <a:schemeClr val="tx1">
                    <a:lumMod val="95000"/>
                    <a:lumOff val="5000"/>
                  </a:schemeClr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r>
              <a:rPr lang="en-ID" dirty="0"/>
              <a:t>Global Wildlife Populations Have Decreased By 68% Since 1970 As A Result Of Human Activity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85AC0-216F-4E90-8A05-BBC44F1328D4}"/>
              </a:ext>
            </a:extLst>
          </p:cNvPr>
          <p:cNvSpPr txBox="1"/>
          <p:nvPr/>
        </p:nvSpPr>
        <p:spPr>
          <a:xfrm>
            <a:off x="1694620" y="8118706"/>
            <a:ext cx="4745935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Many animal species have spiritual significance in different cultures around the world, and they and their products may be used as sacred objects in religious rituals.</a:t>
            </a:r>
          </a:p>
        </p:txBody>
      </p:sp>
    </p:spTree>
    <p:extLst>
      <p:ext uri="{BB962C8B-B14F-4D97-AF65-F5344CB8AC3E}">
        <p14:creationId xmlns:p14="http://schemas.microsoft.com/office/powerpoint/2010/main" val="363493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296327-E139-4AE2-8442-752E239FC030}"/>
              </a:ext>
            </a:extLst>
          </p:cNvPr>
          <p:cNvSpPr txBox="1"/>
          <p:nvPr/>
        </p:nvSpPr>
        <p:spPr>
          <a:xfrm>
            <a:off x="2206486" y="7019881"/>
            <a:ext cx="4358309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F98876-F969-4CA9-91B2-5971FCD364F4}"/>
              </a:ext>
            </a:extLst>
          </p:cNvPr>
          <p:cNvSpPr txBox="1"/>
          <p:nvPr/>
        </p:nvSpPr>
        <p:spPr>
          <a:xfrm>
            <a:off x="1391477" y="7059637"/>
            <a:ext cx="8150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r"/>
            <a:r>
              <a:rPr lang="en-ID" sz="3200" dirty="0"/>
              <a:t>02.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20360B-1D8E-43FC-8E00-2700719CD1D8}"/>
              </a:ext>
            </a:extLst>
          </p:cNvPr>
          <p:cNvSpPr txBox="1"/>
          <p:nvPr/>
        </p:nvSpPr>
        <p:spPr>
          <a:xfrm>
            <a:off x="1475092" y="7601715"/>
            <a:ext cx="5089704" cy="2001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9707AA-F859-4DE4-8805-A8D68E33FCB0}"/>
              </a:ext>
            </a:extLst>
          </p:cNvPr>
          <p:cNvSpPr txBox="1"/>
          <p:nvPr/>
        </p:nvSpPr>
        <p:spPr>
          <a:xfrm>
            <a:off x="2206486" y="4478914"/>
            <a:ext cx="4358309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BFC0C9-1DA0-403E-B711-4F676DF336CD}"/>
              </a:ext>
            </a:extLst>
          </p:cNvPr>
          <p:cNvSpPr txBox="1"/>
          <p:nvPr/>
        </p:nvSpPr>
        <p:spPr>
          <a:xfrm>
            <a:off x="1391477" y="4518670"/>
            <a:ext cx="8150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r"/>
            <a:r>
              <a:rPr lang="en-ID" sz="3200" dirty="0"/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DCFC-E715-48D1-8CCD-36941BEBA7DF}"/>
              </a:ext>
            </a:extLst>
          </p:cNvPr>
          <p:cNvSpPr txBox="1"/>
          <p:nvPr/>
        </p:nvSpPr>
        <p:spPr>
          <a:xfrm>
            <a:off x="1475092" y="5060748"/>
            <a:ext cx="5089704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B14B8-9E72-436B-B02B-856A9F0502B4}"/>
              </a:ext>
            </a:extLst>
          </p:cNvPr>
          <p:cNvSpPr txBox="1"/>
          <p:nvPr/>
        </p:nvSpPr>
        <p:spPr>
          <a:xfrm rot="16200000">
            <a:off x="-4092176" y="4399007"/>
            <a:ext cx="969047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WILDLIFE MAGAZINE</a:t>
            </a:r>
            <a:endParaRPr lang="en-ID" sz="6600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3175301-C717-46EB-AD7D-C0D903A0DE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800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B88A779-6F9A-47D0-BA5E-51F1853919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A8D21D-3378-4E44-84F4-4C77483B68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E525DA-9DC7-4E37-9093-C0AE01795C71}"/>
              </a:ext>
            </a:extLst>
          </p:cNvPr>
          <p:cNvSpPr/>
          <p:nvPr/>
        </p:nvSpPr>
        <p:spPr>
          <a:xfrm>
            <a:off x="3429000" y="0"/>
            <a:ext cx="3087756" cy="5705061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3516A9-C23C-4DEE-87BC-8E66706D3EAD}"/>
              </a:ext>
            </a:extLst>
          </p:cNvPr>
          <p:cNvSpPr txBox="1"/>
          <p:nvPr/>
        </p:nvSpPr>
        <p:spPr>
          <a:xfrm>
            <a:off x="262519" y="5957974"/>
            <a:ext cx="2785481" cy="3386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corporis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suscipit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laboriosam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6E98E-798F-48BA-9E6B-CF495DDB6DC2}"/>
              </a:ext>
            </a:extLst>
          </p:cNvPr>
          <p:cNvSpPr txBox="1"/>
          <p:nvPr/>
        </p:nvSpPr>
        <p:spPr>
          <a:xfrm>
            <a:off x="3580138" y="466621"/>
            <a:ext cx="2785481" cy="4771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ullam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corporis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suscipit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laboriosam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ullam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corporis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suscipit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laboriosam</a:t>
            </a:r>
            <a:endParaRPr lang="en-ID" sz="1200" dirty="0">
              <a:solidFill>
                <a:schemeClr val="bg2"/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67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DACCE-5924-4C9E-B16C-BBCBF1D9D3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38702E-622A-457E-8902-689FC25B5A4D}"/>
              </a:ext>
            </a:extLst>
          </p:cNvPr>
          <p:cNvSpPr/>
          <p:nvPr/>
        </p:nvSpPr>
        <p:spPr>
          <a:xfrm>
            <a:off x="800100" y="2952750"/>
            <a:ext cx="3848100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D71865-1A79-4987-A8FF-5DB01761F72C}"/>
              </a:ext>
            </a:extLst>
          </p:cNvPr>
          <p:cNvSpPr txBox="1"/>
          <p:nvPr/>
        </p:nvSpPr>
        <p:spPr>
          <a:xfrm>
            <a:off x="1314450" y="3395227"/>
            <a:ext cx="3130416" cy="3077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2"/>
                </a:solidFill>
                <a:latin typeface="+mj-lt"/>
              </a:rPr>
              <a:t>Animals living in the wild experience many harms due to causes which are either completely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462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08270D6-8F94-4D97-88C1-B9BDAD14EE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F5D898-F4F2-4051-9ABA-535E6781D6D1}"/>
              </a:ext>
            </a:extLst>
          </p:cNvPr>
          <p:cNvSpPr txBox="1"/>
          <p:nvPr/>
        </p:nvSpPr>
        <p:spPr>
          <a:xfrm>
            <a:off x="624245" y="553080"/>
            <a:ext cx="32202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sz="2400" spc="600" dirty="0"/>
              <a:t>The Tiger</a:t>
            </a:r>
          </a:p>
        </p:txBody>
      </p:sp>
    </p:spTree>
    <p:extLst>
      <p:ext uri="{BB962C8B-B14F-4D97-AF65-F5344CB8AC3E}">
        <p14:creationId xmlns:p14="http://schemas.microsoft.com/office/powerpoint/2010/main" val="3580479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FA61392-0882-4A15-AC9A-17A29999997A}"/>
              </a:ext>
            </a:extLst>
          </p:cNvPr>
          <p:cNvSpPr/>
          <p:nvPr/>
        </p:nvSpPr>
        <p:spPr>
          <a:xfrm>
            <a:off x="934278" y="1391479"/>
            <a:ext cx="5923722" cy="79151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474714-11B9-4A60-BB02-C3596CF91566}"/>
              </a:ext>
            </a:extLst>
          </p:cNvPr>
          <p:cNvSpPr txBox="1"/>
          <p:nvPr/>
        </p:nvSpPr>
        <p:spPr>
          <a:xfrm>
            <a:off x="795131" y="380756"/>
            <a:ext cx="542676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Table Of Content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70404C-EE7E-475C-86C3-4122D0ECB88F}"/>
              </a:ext>
            </a:extLst>
          </p:cNvPr>
          <p:cNvGrpSpPr/>
          <p:nvPr/>
        </p:nvGrpSpPr>
        <p:grpSpPr>
          <a:xfrm>
            <a:off x="854769" y="1902746"/>
            <a:ext cx="4929808" cy="6892570"/>
            <a:chOff x="854769" y="1902746"/>
            <a:chExt cx="4929808" cy="689257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A6877C2-7DAB-40DD-8E51-B5E401B7AD85}"/>
                </a:ext>
              </a:extLst>
            </p:cNvPr>
            <p:cNvGrpSpPr/>
            <p:nvPr/>
          </p:nvGrpSpPr>
          <p:grpSpPr>
            <a:xfrm>
              <a:off x="854769" y="1902746"/>
              <a:ext cx="4929808" cy="1107996"/>
              <a:chOff x="1133061" y="1904989"/>
              <a:chExt cx="4929808" cy="1107996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B69C56E-4631-4989-8375-93AFC8764FEE}"/>
                  </a:ext>
                </a:extLst>
              </p:cNvPr>
              <p:cNvSpPr txBox="1"/>
              <p:nvPr/>
            </p:nvSpPr>
            <p:spPr>
              <a:xfrm>
                <a:off x="2365513" y="2028090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Perspiciatis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unde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omnis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iste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natus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sit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accusantium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doloremque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laudantium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totam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rem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aperiam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eaque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ipsa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ab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illo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5BE0F44-0AA3-4C05-A863-DFB983B0CDD1}"/>
                  </a:ext>
                </a:extLst>
              </p:cNvPr>
              <p:cNvSpPr txBox="1"/>
              <p:nvPr/>
            </p:nvSpPr>
            <p:spPr>
              <a:xfrm>
                <a:off x="1133061" y="1904989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1.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8881E94-02AC-4E49-B556-E4FAFBDDAA36}"/>
                </a:ext>
              </a:extLst>
            </p:cNvPr>
            <p:cNvGrpSpPr/>
            <p:nvPr/>
          </p:nvGrpSpPr>
          <p:grpSpPr>
            <a:xfrm>
              <a:off x="854769" y="3348889"/>
              <a:ext cx="4929808" cy="1107996"/>
              <a:chOff x="1133061" y="3177198"/>
              <a:chExt cx="4929808" cy="1107996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62393BD-AD08-4821-B3B5-2E25BAE9D2F8}"/>
                  </a:ext>
                </a:extLst>
              </p:cNvPr>
              <p:cNvSpPr txBox="1"/>
              <p:nvPr/>
            </p:nvSpPr>
            <p:spPr>
              <a:xfrm>
                <a:off x="2365513" y="3300299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Adipisci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velit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sed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quia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non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numquam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eius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modi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tempora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incidunt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labore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et dolore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magnam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aliquam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quaerat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 minima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62BD07-E477-4BC9-812A-54871A36B0C3}"/>
                  </a:ext>
                </a:extLst>
              </p:cNvPr>
              <p:cNvSpPr txBox="1"/>
              <p:nvPr/>
            </p:nvSpPr>
            <p:spPr>
              <a:xfrm>
                <a:off x="1133061" y="3177198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2.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F49976B-9F5F-49F6-99BD-31EDD8209A67}"/>
                </a:ext>
              </a:extLst>
            </p:cNvPr>
            <p:cNvGrpSpPr/>
            <p:nvPr/>
          </p:nvGrpSpPr>
          <p:grpSpPr>
            <a:xfrm>
              <a:off x="854769" y="4795032"/>
              <a:ext cx="4929808" cy="1107996"/>
              <a:chOff x="1133061" y="4755519"/>
              <a:chExt cx="4929808" cy="110799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AC219C4-EC08-444E-954F-184B42C07707}"/>
                  </a:ext>
                </a:extLst>
              </p:cNvPr>
              <p:cNvSpPr txBox="1"/>
              <p:nvPr/>
            </p:nvSpPr>
            <p:spPr>
              <a:xfrm>
                <a:off x="2365513" y="4878620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Perspiciatis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unde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omnis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iste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natus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sit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accusantium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doloremque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laudantium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totam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rem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aperiam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eaque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ipsa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ab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illo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1C5C85-6E0F-4C2F-A45B-FA10FC7012CD}"/>
                  </a:ext>
                </a:extLst>
              </p:cNvPr>
              <p:cNvSpPr txBox="1"/>
              <p:nvPr/>
            </p:nvSpPr>
            <p:spPr>
              <a:xfrm>
                <a:off x="1133061" y="4755519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3.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4F29762-4776-46D5-9D5D-A334533E72ED}"/>
                </a:ext>
              </a:extLst>
            </p:cNvPr>
            <p:cNvGrpSpPr/>
            <p:nvPr/>
          </p:nvGrpSpPr>
          <p:grpSpPr>
            <a:xfrm>
              <a:off x="854769" y="6241175"/>
              <a:ext cx="4929808" cy="1107996"/>
              <a:chOff x="1133061" y="6238450"/>
              <a:chExt cx="4929808" cy="1107996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29EB8B4-8328-42D7-B29B-09E7551C41EE}"/>
                  </a:ext>
                </a:extLst>
              </p:cNvPr>
              <p:cNvSpPr txBox="1"/>
              <p:nvPr/>
            </p:nvSpPr>
            <p:spPr>
              <a:xfrm>
                <a:off x="2365513" y="6361551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Adipisci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velit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sed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quia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non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numquam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eius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modi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tempora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incidunt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labore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et dolore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magnam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aliquam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quaerat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 minima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27D7BB0-E822-4462-B3DD-9A7F2E593AE5}"/>
                  </a:ext>
                </a:extLst>
              </p:cNvPr>
              <p:cNvSpPr txBox="1"/>
              <p:nvPr/>
            </p:nvSpPr>
            <p:spPr>
              <a:xfrm>
                <a:off x="1133061" y="6238450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4.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28FD8AA-61B9-4EA4-9FA2-D936409B41D6}"/>
                </a:ext>
              </a:extLst>
            </p:cNvPr>
            <p:cNvGrpSpPr/>
            <p:nvPr/>
          </p:nvGrpSpPr>
          <p:grpSpPr>
            <a:xfrm>
              <a:off x="854769" y="7687320"/>
              <a:ext cx="4929808" cy="1107996"/>
              <a:chOff x="1133061" y="7689563"/>
              <a:chExt cx="4929808" cy="1107996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7025C1-252C-4043-B88C-CA65298A8077}"/>
                  </a:ext>
                </a:extLst>
              </p:cNvPr>
              <p:cNvSpPr txBox="1"/>
              <p:nvPr/>
            </p:nvSpPr>
            <p:spPr>
              <a:xfrm>
                <a:off x="2365513" y="7812664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Perspiciatis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unde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omnis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iste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natus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sit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accusantium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doloremque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laudantium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totam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rem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aperiam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eaque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ipsa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ab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illo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1E9274-3104-47A1-BD3E-D67E602EEA08}"/>
                  </a:ext>
                </a:extLst>
              </p:cNvPr>
              <p:cNvSpPr txBox="1"/>
              <p:nvPr/>
            </p:nvSpPr>
            <p:spPr>
              <a:xfrm>
                <a:off x="1133061" y="7689563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5.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0768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51AAD2-3EDF-40DF-A60D-FB8679ADDE07}"/>
              </a:ext>
            </a:extLst>
          </p:cNvPr>
          <p:cNvSpPr txBox="1"/>
          <p:nvPr/>
        </p:nvSpPr>
        <p:spPr>
          <a:xfrm rot="16200000">
            <a:off x="3935896" y="7462147"/>
            <a:ext cx="32202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Animals living in the wild experience </a:t>
            </a:r>
            <a:endParaRPr lang="en-ID" dirty="0">
              <a:solidFill>
                <a:schemeClr val="tx1">
                  <a:lumMod val="75000"/>
                  <a:lumOff val="2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1A10B0D-30D9-4B33-B58B-EBB075D09F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55423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558B40-A7F1-4583-8EBB-D8F22104D5C0}"/>
              </a:ext>
            </a:extLst>
          </p:cNvPr>
          <p:cNvSpPr/>
          <p:nvPr/>
        </p:nvSpPr>
        <p:spPr>
          <a:xfrm>
            <a:off x="3086100" y="596348"/>
            <a:ext cx="3771900" cy="2503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4C97EB-E71C-4D68-9ED1-5D275CD84A87}"/>
              </a:ext>
            </a:extLst>
          </p:cNvPr>
          <p:cNvSpPr txBox="1"/>
          <p:nvPr/>
        </p:nvSpPr>
        <p:spPr>
          <a:xfrm>
            <a:off x="715618" y="6814277"/>
            <a:ext cx="2256182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F26A6C-0D83-4C73-A540-D068DC3A73CF}"/>
              </a:ext>
            </a:extLst>
          </p:cNvPr>
          <p:cNvSpPr txBox="1"/>
          <p:nvPr/>
        </p:nvSpPr>
        <p:spPr>
          <a:xfrm>
            <a:off x="3409122" y="786022"/>
            <a:ext cx="2932043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dirty="0"/>
              <a:t>Enter The Wildlife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DC37BBB-2A75-49DD-8566-1D3F21D9EF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ADAB10A-8EE2-4E1F-B784-245D82FC85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5769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Magazine Light">
      <a:dk1>
        <a:sysClr val="windowText" lastClr="000000"/>
      </a:dk1>
      <a:lt1>
        <a:srgbClr val="D5D7C3"/>
      </a:lt1>
      <a:dk2>
        <a:srgbClr val="000000"/>
      </a:dk2>
      <a:lt2>
        <a:srgbClr val="D5D7C3"/>
      </a:lt2>
      <a:accent1>
        <a:srgbClr val="717550"/>
      </a:accent1>
      <a:accent2>
        <a:srgbClr val="AB9F77"/>
      </a:accent2>
      <a:accent3>
        <a:srgbClr val="9A8163"/>
      </a:accent3>
      <a:accent4>
        <a:srgbClr val="C07B40"/>
      </a:accent4>
      <a:accent5>
        <a:srgbClr val="4D3F32"/>
      </a:accent5>
      <a:accent6>
        <a:srgbClr val="382E24"/>
      </a:accent6>
      <a:hlink>
        <a:srgbClr val="0563C1"/>
      </a:hlink>
      <a:folHlink>
        <a:srgbClr val="954F72"/>
      </a:folHlink>
    </a:clrScheme>
    <a:fontScheme name="Custom 48">
      <a:majorFont>
        <a:latin typeface="Kiwi Maru Light"/>
        <a:ea typeface=""/>
        <a:cs typeface=""/>
      </a:majorFont>
      <a:minorFont>
        <a:latin typeface="Noto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</TotalTime>
  <Words>1501</Words>
  <Application>Microsoft Office PowerPoint</Application>
  <PresentationFormat>A4 Paper (210x297 mm)</PresentationFormat>
  <Paragraphs>58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Kiwi Maru Light</vt:lpstr>
      <vt:lpstr>Arial</vt:lpstr>
      <vt:lpstr>Noto Sans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bachri lepoo</dc:creator>
  <cp:lastModifiedBy>bachri lepoo</cp:lastModifiedBy>
  <cp:revision>87</cp:revision>
  <dcterms:created xsi:type="dcterms:W3CDTF">2021-04-14T04:12:36Z</dcterms:created>
  <dcterms:modified xsi:type="dcterms:W3CDTF">2021-04-26T04:21:32Z</dcterms:modified>
</cp:coreProperties>
</file>